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 id="2147483713" r:id="rId4"/>
    <p:sldMasterId id="2147483737" r:id="rId5"/>
    <p:sldMasterId id="2147483742" r:id="rId6"/>
    <p:sldMasterId id="2147483762" r:id="rId7"/>
    <p:sldMasterId id="2147483776" r:id="rId8"/>
    <p:sldMasterId id="2147483788" r:id="rId9"/>
  </p:sldMasterIdLst>
  <p:notesMasterIdLst>
    <p:notesMasterId r:id="rId65"/>
  </p:notesMasterIdLst>
  <p:sldIdLst>
    <p:sldId id="256" r:id="rId10"/>
    <p:sldId id="2007577997" r:id="rId11"/>
    <p:sldId id="2007578039" r:id="rId12"/>
    <p:sldId id="2007578040" r:id="rId13"/>
    <p:sldId id="2007578041" r:id="rId14"/>
    <p:sldId id="2007578347" r:id="rId15"/>
    <p:sldId id="2007578348" r:id="rId16"/>
    <p:sldId id="2007578031" r:id="rId17"/>
    <p:sldId id="2007577996" r:id="rId18"/>
    <p:sldId id="2007578384" r:id="rId19"/>
    <p:sldId id="2007578387" r:id="rId20"/>
    <p:sldId id="2007578437" r:id="rId21"/>
    <p:sldId id="2007578386" r:id="rId22"/>
    <p:sldId id="2007578438" r:id="rId23"/>
    <p:sldId id="2007578458" r:id="rId24"/>
    <p:sldId id="2007578383" r:id="rId25"/>
    <p:sldId id="2007578444" r:id="rId26"/>
    <p:sldId id="2007578445" r:id="rId27"/>
    <p:sldId id="2007578021" r:id="rId28"/>
    <p:sldId id="2007578446" r:id="rId29"/>
    <p:sldId id="268" r:id="rId30"/>
    <p:sldId id="2007577960" r:id="rId31"/>
    <p:sldId id="2007578450" r:id="rId32"/>
    <p:sldId id="2007577979" r:id="rId33"/>
    <p:sldId id="2007578451" r:id="rId34"/>
    <p:sldId id="2007578447" r:id="rId35"/>
    <p:sldId id="2007578448" r:id="rId36"/>
    <p:sldId id="2007578454" r:id="rId37"/>
    <p:sldId id="2007578453" r:id="rId38"/>
    <p:sldId id="2007578452" r:id="rId39"/>
    <p:sldId id="2007578449" r:id="rId40"/>
    <p:sldId id="2007577618" r:id="rId41"/>
    <p:sldId id="2007578456" r:id="rId42"/>
    <p:sldId id="2007578455" r:id="rId43"/>
    <p:sldId id="2007577976" r:id="rId44"/>
    <p:sldId id="2007578462" r:id="rId45"/>
    <p:sldId id="2007578461" r:id="rId46"/>
    <p:sldId id="2007578029" r:id="rId47"/>
    <p:sldId id="2007578469" r:id="rId48"/>
    <p:sldId id="346" r:id="rId49"/>
    <p:sldId id="770" r:id="rId50"/>
    <p:sldId id="771" r:id="rId51"/>
    <p:sldId id="772" r:id="rId52"/>
    <p:sldId id="773" r:id="rId53"/>
    <p:sldId id="774" r:id="rId54"/>
    <p:sldId id="775" r:id="rId55"/>
    <p:sldId id="776" r:id="rId56"/>
    <p:sldId id="777" r:id="rId57"/>
    <p:sldId id="2007578463" r:id="rId58"/>
    <p:sldId id="2007578465" r:id="rId59"/>
    <p:sldId id="2007578466" r:id="rId60"/>
    <p:sldId id="2007578467" r:id="rId61"/>
    <p:sldId id="2007578468" r:id="rId62"/>
    <p:sldId id="2007578459" r:id="rId63"/>
    <p:sldId id="200757846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9E8"/>
    <a:srgbClr val="EBF1DE"/>
    <a:srgbClr val="CF8C80"/>
    <a:srgbClr val="9DBBA4"/>
    <a:srgbClr val="FDEFE9"/>
    <a:srgbClr val="616161"/>
    <a:srgbClr val="F9CB9C"/>
    <a:srgbClr val="B9BD76"/>
    <a:srgbClr val="E4CA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1BF75-EEAB-4424-9874-DABDA405EBBA}" type="datetimeFigureOut">
              <a:rPr lang="en-SG" smtClean="0"/>
              <a:t>25/7/2024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91717-5998-4231-A541-C14A9DD904BA}" type="slidenum">
              <a:rPr lang="en-SG" smtClean="0"/>
              <a:t>‹#›</a:t>
            </a:fld>
            <a:endParaRPr lang="en-SG"/>
          </a:p>
        </p:txBody>
      </p:sp>
    </p:spTree>
    <p:extLst>
      <p:ext uri="{BB962C8B-B14F-4D97-AF65-F5344CB8AC3E}">
        <p14:creationId xmlns:p14="http://schemas.microsoft.com/office/powerpoint/2010/main" val="199387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3</a:t>
            </a:fld>
            <a:endParaRPr lang="en-SG"/>
          </a:p>
        </p:txBody>
      </p:sp>
    </p:spTree>
    <p:extLst>
      <p:ext uri="{BB962C8B-B14F-4D97-AF65-F5344CB8AC3E}">
        <p14:creationId xmlns:p14="http://schemas.microsoft.com/office/powerpoint/2010/main" val="4200867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17</a:t>
            </a:fld>
            <a:endParaRPr lang="en-SG"/>
          </a:p>
        </p:txBody>
      </p:sp>
    </p:spTree>
    <p:extLst>
      <p:ext uri="{BB962C8B-B14F-4D97-AF65-F5344CB8AC3E}">
        <p14:creationId xmlns:p14="http://schemas.microsoft.com/office/powerpoint/2010/main" val="677947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20</a:t>
            </a:fld>
            <a:endParaRPr lang="en-SG"/>
          </a:p>
        </p:txBody>
      </p:sp>
    </p:spTree>
    <p:extLst>
      <p:ext uri="{BB962C8B-B14F-4D97-AF65-F5344CB8AC3E}">
        <p14:creationId xmlns:p14="http://schemas.microsoft.com/office/powerpoint/2010/main" val="1260547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27</a:t>
            </a:fld>
            <a:endParaRPr lang="en-SG"/>
          </a:p>
        </p:txBody>
      </p:sp>
    </p:spTree>
    <p:extLst>
      <p:ext uri="{BB962C8B-B14F-4D97-AF65-F5344CB8AC3E}">
        <p14:creationId xmlns:p14="http://schemas.microsoft.com/office/powerpoint/2010/main" val="36530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31</a:t>
            </a:fld>
            <a:endParaRPr lang="en-SG"/>
          </a:p>
        </p:txBody>
      </p:sp>
    </p:spTree>
    <p:extLst>
      <p:ext uri="{BB962C8B-B14F-4D97-AF65-F5344CB8AC3E}">
        <p14:creationId xmlns:p14="http://schemas.microsoft.com/office/powerpoint/2010/main" val="1527720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32</a:t>
            </a:fld>
            <a:endParaRPr lang="en-SG"/>
          </a:p>
        </p:txBody>
      </p:sp>
    </p:spTree>
    <p:extLst>
      <p:ext uri="{BB962C8B-B14F-4D97-AF65-F5344CB8AC3E}">
        <p14:creationId xmlns:p14="http://schemas.microsoft.com/office/powerpoint/2010/main" val="413915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34</a:t>
            </a:fld>
            <a:endParaRPr lang="en-SG"/>
          </a:p>
        </p:txBody>
      </p:sp>
    </p:spTree>
    <p:extLst>
      <p:ext uri="{BB962C8B-B14F-4D97-AF65-F5344CB8AC3E}">
        <p14:creationId xmlns:p14="http://schemas.microsoft.com/office/powerpoint/2010/main" val="2346031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E8603-B5EC-437A-B805-3BD34FE3781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79216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55</a:t>
            </a:fld>
            <a:endParaRPr lang="en-SG"/>
          </a:p>
        </p:txBody>
      </p:sp>
    </p:spTree>
    <p:extLst>
      <p:ext uri="{BB962C8B-B14F-4D97-AF65-F5344CB8AC3E}">
        <p14:creationId xmlns:p14="http://schemas.microsoft.com/office/powerpoint/2010/main" val="107625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4</a:t>
            </a:fld>
            <a:endParaRPr lang="en-SG"/>
          </a:p>
        </p:txBody>
      </p:sp>
    </p:spTree>
    <p:extLst>
      <p:ext uri="{BB962C8B-B14F-4D97-AF65-F5344CB8AC3E}">
        <p14:creationId xmlns:p14="http://schemas.microsoft.com/office/powerpoint/2010/main" val="185413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5</a:t>
            </a:fld>
            <a:endParaRPr lang="en-SG"/>
          </a:p>
        </p:txBody>
      </p:sp>
    </p:spTree>
    <p:extLst>
      <p:ext uri="{BB962C8B-B14F-4D97-AF65-F5344CB8AC3E}">
        <p14:creationId xmlns:p14="http://schemas.microsoft.com/office/powerpoint/2010/main" val="425337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6</a:t>
            </a:fld>
            <a:endParaRPr lang="en-SG"/>
          </a:p>
        </p:txBody>
      </p:sp>
    </p:spTree>
    <p:extLst>
      <p:ext uri="{BB962C8B-B14F-4D97-AF65-F5344CB8AC3E}">
        <p14:creationId xmlns:p14="http://schemas.microsoft.com/office/powerpoint/2010/main" val="2123143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10</a:t>
            </a:fld>
            <a:endParaRPr lang="en-SG"/>
          </a:p>
        </p:txBody>
      </p:sp>
    </p:spTree>
    <p:extLst>
      <p:ext uri="{BB962C8B-B14F-4D97-AF65-F5344CB8AC3E}">
        <p14:creationId xmlns:p14="http://schemas.microsoft.com/office/powerpoint/2010/main" val="1301654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11</a:t>
            </a:fld>
            <a:endParaRPr lang="en-SG"/>
          </a:p>
        </p:txBody>
      </p:sp>
    </p:spTree>
    <p:extLst>
      <p:ext uri="{BB962C8B-B14F-4D97-AF65-F5344CB8AC3E}">
        <p14:creationId xmlns:p14="http://schemas.microsoft.com/office/powerpoint/2010/main" val="296395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13</a:t>
            </a:fld>
            <a:endParaRPr lang="en-SG"/>
          </a:p>
        </p:txBody>
      </p:sp>
    </p:spTree>
    <p:extLst>
      <p:ext uri="{BB962C8B-B14F-4D97-AF65-F5344CB8AC3E}">
        <p14:creationId xmlns:p14="http://schemas.microsoft.com/office/powerpoint/2010/main" val="282419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14</a:t>
            </a:fld>
            <a:endParaRPr lang="en-SG"/>
          </a:p>
        </p:txBody>
      </p:sp>
    </p:spTree>
    <p:extLst>
      <p:ext uri="{BB962C8B-B14F-4D97-AF65-F5344CB8AC3E}">
        <p14:creationId xmlns:p14="http://schemas.microsoft.com/office/powerpoint/2010/main" val="3318979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491717-5998-4231-A541-C14A9DD904BA}" type="slidenum">
              <a:rPr lang="en-SG" smtClean="0"/>
              <a:t>16</a:t>
            </a:fld>
            <a:endParaRPr lang="en-SG"/>
          </a:p>
        </p:txBody>
      </p:sp>
    </p:spTree>
    <p:extLst>
      <p:ext uri="{BB962C8B-B14F-4D97-AF65-F5344CB8AC3E}">
        <p14:creationId xmlns:p14="http://schemas.microsoft.com/office/powerpoint/2010/main" val="420186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71829-6C95-95CE-FB92-39D36A0B6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144F393B-70E6-65BC-8362-1A061ADC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5270F3E-A981-6AA4-2B6B-14EEF99FD694}"/>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5" name="Footer Placeholder 4">
            <a:extLst>
              <a:ext uri="{FF2B5EF4-FFF2-40B4-BE49-F238E27FC236}">
                <a16:creationId xmlns:a16="http://schemas.microsoft.com/office/drawing/2014/main" id="{4B8BA3CA-3DB1-1A37-85FC-1FBD05D59CF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C5FFD9D-A0ED-7970-CEA4-0EC5DF269706}"/>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1939287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6144-56DE-18E4-28B0-93011C757C78}"/>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78FCA00-4048-7D5B-28E3-AD91D31667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9E9F813-0F3A-FD6B-AE06-D1972FF8113F}"/>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5" name="Footer Placeholder 4">
            <a:extLst>
              <a:ext uri="{FF2B5EF4-FFF2-40B4-BE49-F238E27FC236}">
                <a16:creationId xmlns:a16="http://schemas.microsoft.com/office/drawing/2014/main" id="{2880377E-C1D6-6118-4090-D1D4E22C8EC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67D9CFD-5E30-D8F8-FC42-4BED68DEA986}"/>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35524589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842031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B1472-3B20-74CA-9A39-78C6D4FFEC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0BCD299-854E-3AA8-9F15-694333C317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5460239-3C76-0129-0CA3-EA7E2E15607F}"/>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5" name="Footer Placeholder 4">
            <a:extLst>
              <a:ext uri="{FF2B5EF4-FFF2-40B4-BE49-F238E27FC236}">
                <a16:creationId xmlns:a16="http://schemas.microsoft.com/office/drawing/2014/main" id="{15ED73E5-DC86-6BC2-B189-B0EC1BE92A9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6EFBF89-39D7-C8C3-19D3-53EB7A0DDB84}"/>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2816731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91555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327433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660883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23858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955656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35575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3760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34318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5730E-A656-7D6F-DB37-7D65315C159E}"/>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0F013083-9A6D-5C75-DD56-FD77319955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F6A5202-5E6E-BD7F-A0B8-625D729DD27C}"/>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5" name="Footer Placeholder 4">
            <a:extLst>
              <a:ext uri="{FF2B5EF4-FFF2-40B4-BE49-F238E27FC236}">
                <a16:creationId xmlns:a16="http://schemas.microsoft.com/office/drawing/2014/main" id="{3CA86C25-71DC-CF09-5162-7478C8CDC97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443599C-BE26-5995-0BA7-D83DF1D18621}"/>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309458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68926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377180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25/7/2024</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396478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6114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6949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531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8489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0261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6770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252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1294A-47D9-C070-BE08-9AA9B070A3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20784196-99F2-23DA-71E5-329D560D65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6796D-54A5-3850-D407-DECA02F545E3}"/>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5" name="Footer Placeholder 4">
            <a:extLst>
              <a:ext uri="{FF2B5EF4-FFF2-40B4-BE49-F238E27FC236}">
                <a16:creationId xmlns:a16="http://schemas.microsoft.com/office/drawing/2014/main" id="{F4D633A1-4475-1BAE-DF25-9483CE0CC52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1AFBA39-B412-3C3E-9DB7-5A6FE559D4FB}"/>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3908666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871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7510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777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2495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7131" y="1563767"/>
            <a:ext cx="5680400" cy="2926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47131" y="4451433"/>
            <a:ext cx="4617600" cy="6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67">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69155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610022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766923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913952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27237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SzPts val="1200"/>
              <a:buChar char="●"/>
              <a:defRPr sz="1600"/>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597467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8521-9A41-2EDA-5B3D-B6E9608582F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C85CB7F-457A-4630-291A-0D48A66B7E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83461C12-75B6-4C46-11EC-1898B36ACC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6601D0C1-1718-C0E8-351F-883D25713FC1}"/>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6" name="Footer Placeholder 5">
            <a:extLst>
              <a:ext uri="{FF2B5EF4-FFF2-40B4-BE49-F238E27FC236}">
                <a16:creationId xmlns:a16="http://schemas.microsoft.com/office/drawing/2014/main" id="{897F7729-CD96-EFFE-6AAA-BA680781E9C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CDD6ACB4-BF2B-AAFB-12CF-623C5467920B}"/>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633903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645774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23991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472608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70" lvl="0" indent="-457178" algn="ctr">
              <a:spcBef>
                <a:spcPts val="0"/>
              </a:spcBef>
              <a:spcAft>
                <a:spcPts val="0"/>
              </a:spcAft>
              <a:buSzPts val="1800"/>
              <a:buChar char="●"/>
              <a:defRPr/>
            </a:lvl1pPr>
            <a:lvl2pPr marL="1219140" lvl="1" indent="-423312" algn="ctr">
              <a:spcBef>
                <a:spcPts val="2133"/>
              </a:spcBef>
              <a:spcAft>
                <a:spcPts val="0"/>
              </a:spcAft>
              <a:buSzPts val="1400"/>
              <a:buChar char="○"/>
              <a:defRPr/>
            </a:lvl2pPr>
            <a:lvl3pPr marL="1828709" lvl="2" indent="-423312" algn="ctr">
              <a:spcBef>
                <a:spcPts val="2133"/>
              </a:spcBef>
              <a:spcAft>
                <a:spcPts val="0"/>
              </a:spcAft>
              <a:buSzPts val="1400"/>
              <a:buChar char="■"/>
              <a:defRPr/>
            </a:lvl3pPr>
            <a:lvl4pPr marL="2438278" lvl="3" indent="-423312" algn="ctr">
              <a:spcBef>
                <a:spcPts val="2133"/>
              </a:spcBef>
              <a:spcAft>
                <a:spcPts val="0"/>
              </a:spcAft>
              <a:buSzPts val="1400"/>
              <a:buChar char="●"/>
              <a:defRPr/>
            </a:lvl4pPr>
            <a:lvl5pPr marL="3047848" lvl="4" indent="-423312" algn="ctr">
              <a:spcBef>
                <a:spcPts val="2133"/>
              </a:spcBef>
              <a:spcAft>
                <a:spcPts val="0"/>
              </a:spcAft>
              <a:buSzPts val="1400"/>
              <a:buChar char="○"/>
              <a:defRPr/>
            </a:lvl5pPr>
            <a:lvl6pPr marL="3657418" lvl="5" indent="-423312" algn="ctr">
              <a:spcBef>
                <a:spcPts val="2133"/>
              </a:spcBef>
              <a:spcAft>
                <a:spcPts val="0"/>
              </a:spcAft>
              <a:buSzPts val="1400"/>
              <a:buChar char="■"/>
              <a:defRPr/>
            </a:lvl6pPr>
            <a:lvl7pPr marL="4266987" lvl="6" indent="-423312" algn="ctr">
              <a:spcBef>
                <a:spcPts val="2133"/>
              </a:spcBef>
              <a:spcAft>
                <a:spcPts val="0"/>
              </a:spcAft>
              <a:buSzPts val="1400"/>
              <a:buChar char="●"/>
              <a:defRPr/>
            </a:lvl7pPr>
            <a:lvl8pPr marL="4876557" lvl="7" indent="-423312" algn="ctr">
              <a:spcBef>
                <a:spcPts val="2133"/>
              </a:spcBef>
              <a:spcAft>
                <a:spcPts val="0"/>
              </a:spcAft>
              <a:buSzPts val="1400"/>
              <a:buChar char="○"/>
              <a:defRPr/>
            </a:lvl8pPr>
            <a:lvl9pPr marL="5486126" lvl="8" indent="-423312"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243434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900116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Tree>
    <p:extLst>
      <p:ext uri="{BB962C8B-B14F-4D97-AF65-F5344CB8AC3E}">
        <p14:creationId xmlns:p14="http://schemas.microsoft.com/office/powerpoint/2010/main" val="2284352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35"/>
        <p:cNvGrpSpPr/>
        <p:nvPr/>
      </p:nvGrpSpPr>
      <p:grpSpPr>
        <a:xfrm>
          <a:off x="0" y="0"/>
          <a:ext cx="0" cy="0"/>
          <a:chOff x="0" y="0"/>
          <a:chExt cx="0" cy="0"/>
        </a:xfrm>
      </p:grpSpPr>
      <p:sp>
        <p:nvSpPr>
          <p:cNvPr id="736" name="Google Shape;736;p27"/>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27"/>
          <p:cNvSpPr/>
          <p:nvPr/>
        </p:nvSpPr>
        <p:spPr>
          <a:xfrm flipH="1">
            <a:off x="-1011043" y="-1457093"/>
            <a:ext cx="13753169" cy="9099396"/>
          </a:xfrm>
          <a:custGeom>
            <a:avLst/>
            <a:gdLst/>
            <a:ahLst/>
            <a:cxnLst/>
            <a:rect l="l" t="t" r="r" b="b"/>
            <a:pathLst>
              <a:path w="64133" h="33071" extrusionOk="0">
                <a:moveTo>
                  <a:pt x="31401" y="1"/>
                </a:moveTo>
                <a:cubicBezTo>
                  <a:pt x="29873" y="1"/>
                  <a:pt x="28338" y="317"/>
                  <a:pt x="26830" y="931"/>
                </a:cubicBezTo>
                <a:cubicBezTo>
                  <a:pt x="24293" y="1958"/>
                  <a:pt x="21955" y="3484"/>
                  <a:pt x="19356" y="4388"/>
                </a:cubicBezTo>
                <a:cubicBezTo>
                  <a:pt x="15960" y="5569"/>
                  <a:pt x="12204" y="5653"/>
                  <a:pt x="9007" y="7301"/>
                </a:cubicBezTo>
                <a:cubicBezTo>
                  <a:pt x="5282" y="9218"/>
                  <a:pt x="2852" y="12997"/>
                  <a:pt x="1395" y="16922"/>
                </a:cubicBezTo>
                <a:cubicBezTo>
                  <a:pt x="567" y="19160"/>
                  <a:pt x="0" y="21629"/>
                  <a:pt x="667" y="23921"/>
                </a:cubicBezTo>
                <a:cubicBezTo>
                  <a:pt x="1372" y="26351"/>
                  <a:pt x="3411" y="28229"/>
                  <a:pt x="5734" y="29241"/>
                </a:cubicBezTo>
                <a:cubicBezTo>
                  <a:pt x="7956" y="30209"/>
                  <a:pt x="10423" y="30461"/>
                  <a:pt x="12847" y="30461"/>
                </a:cubicBezTo>
                <a:cubicBezTo>
                  <a:pt x="12958" y="30461"/>
                  <a:pt x="13068" y="30460"/>
                  <a:pt x="13178" y="30459"/>
                </a:cubicBezTo>
                <a:cubicBezTo>
                  <a:pt x="18470" y="30419"/>
                  <a:pt x="23733" y="29346"/>
                  <a:pt x="29008" y="29346"/>
                </a:cubicBezTo>
                <a:cubicBezTo>
                  <a:pt x="29677" y="29346"/>
                  <a:pt x="30346" y="29363"/>
                  <a:pt x="31016" y="29402"/>
                </a:cubicBezTo>
                <a:cubicBezTo>
                  <a:pt x="37018" y="29747"/>
                  <a:pt x="42775" y="31809"/>
                  <a:pt x="48716" y="32736"/>
                </a:cubicBezTo>
                <a:cubicBezTo>
                  <a:pt x="49963" y="32931"/>
                  <a:pt x="51244" y="33071"/>
                  <a:pt x="52512" y="33071"/>
                </a:cubicBezTo>
                <a:cubicBezTo>
                  <a:pt x="54143" y="33071"/>
                  <a:pt x="55753" y="32839"/>
                  <a:pt x="57241" y="32192"/>
                </a:cubicBezTo>
                <a:cubicBezTo>
                  <a:pt x="59954" y="31004"/>
                  <a:pt x="61963" y="28520"/>
                  <a:pt x="62998" y="25753"/>
                </a:cubicBezTo>
                <a:cubicBezTo>
                  <a:pt x="64132" y="22717"/>
                  <a:pt x="64017" y="19198"/>
                  <a:pt x="62591" y="16278"/>
                </a:cubicBezTo>
                <a:cubicBezTo>
                  <a:pt x="62469" y="16040"/>
                  <a:pt x="62346" y="15810"/>
                  <a:pt x="62216" y="15580"/>
                </a:cubicBezTo>
                <a:cubicBezTo>
                  <a:pt x="60085" y="11939"/>
                  <a:pt x="55899" y="10092"/>
                  <a:pt x="52081" y="8765"/>
                </a:cubicBezTo>
                <a:cubicBezTo>
                  <a:pt x="49230" y="7769"/>
                  <a:pt x="46301" y="6941"/>
                  <a:pt x="43611" y="5546"/>
                </a:cubicBezTo>
                <a:cubicBezTo>
                  <a:pt x="41050" y="4212"/>
                  <a:pt x="38812" y="2303"/>
                  <a:pt x="36190" y="1084"/>
                </a:cubicBezTo>
                <a:cubicBezTo>
                  <a:pt x="34629" y="355"/>
                  <a:pt x="33019" y="1"/>
                  <a:pt x="31401" y="1"/>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739" name="Google Shape;739;p27"/>
          <p:cNvSpPr/>
          <p:nvPr/>
        </p:nvSpPr>
        <p:spPr>
          <a:xfrm>
            <a:off x="33" y="6483200"/>
            <a:ext cx="12192000" cy="37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0989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sp>
        <p:nvSpPr>
          <p:cNvPr id="778" name="Google Shape;778;p31"/>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31"/>
          <p:cNvSpPr/>
          <p:nvPr/>
        </p:nvSpPr>
        <p:spPr>
          <a:xfrm>
            <a:off x="33" y="6483200"/>
            <a:ext cx="12192000" cy="37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5685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81"/>
        <p:cNvGrpSpPr/>
        <p:nvPr/>
      </p:nvGrpSpPr>
      <p:grpSpPr>
        <a:xfrm>
          <a:off x="0" y="0"/>
          <a:ext cx="0" cy="0"/>
          <a:chOff x="0" y="0"/>
          <a:chExt cx="0" cy="0"/>
        </a:xfrm>
      </p:grpSpPr>
      <p:sp>
        <p:nvSpPr>
          <p:cNvPr id="782" name="Google Shape;782;p32"/>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32"/>
          <p:cNvSpPr/>
          <p:nvPr/>
        </p:nvSpPr>
        <p:spPr>
          <a:xfrm rot="10800000">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4" name="Google Shape;784;p32"/>
          <p:cNvGrpSpPr/>
          <p:nvPr/>
        </p:nvGrpSpPr>
        <p:grpSpPr>
          <a:xfrm>
            <a:off x="826668" y="6328933"/>
            <a:ext cx="10538665" cy="529067"/>
            <a:chOff x="620000" y="4746700"/>
            <a:chExt cx="7903999" cy="396800"/>
          </a:xfrm>
        </p:grpSpPr>
        <p:sp>
          <p:nvSpPr>
            <p:cNvPr id="785" name="Google Shape;785;p32"/>
            <p:cNvSpPr/>
            <p:nvPr/>
          </p:nvSpPr>
          <p:spPr>
            <a:xfrm>
              <a:off x="715100" y="4862400"/>
              <a:ext cx="7713900" cy="28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2"/>
            <p:cNvSpPr/>
            <p:nvPr/>
          </p:nvSpPr>
          <p:spPr>
            <a:xfrm>
              <a:off x="620000" y="4746700"/>
              <a:ext cx="7903999" cy="119800"/>
            </a:xfrm>
            <a:custGeom>
              <a:avLst/>
              <a:gdLst/>
              <a:ahLst/>
              <a:cxnLst/>
              <a:rect l="l" t="t" r="r" b="b"/>
              <a:pathLst>
                <a:path w="24248" h="492" extrusionOk="0">
                  <a:moveTo>
                    <a:pt x="0" y="1"/>
                  </a:moveTo>
                  <a:lnTo>
                    <a:pt x="0" y="491"/>
                  </a:lnTo>
                  <a:lnTo>
                    <a:pt x="24247" y="491"/>
                  </a:lnTo>
                  <a:lnTo>
                    <a:pt x="242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1992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37733" y="1579765"/>
            <a:ext cx="9786800" cy="2786000"/>
          </a:xfrm>
          <a:prstGeom prst="rect">
            <a:avLst/>
          </a:prstGeom>
        </p:spPr>
        <p:txBody>
          <a:bodyPr spcFirstLastPara="1" wrap="square" lIns="91425" tIns="91425" rIns="91425" bIns="91425" anchor="ctr" anchorCtr="0">
            <a:noAutofit/>
          </a:bodyPr>
          <a:lstStyle>
            <a:lvl1pPr lvl="0" algn="r">
              <a:lnSpc>
                <a:spcPct val="70000"/>
              </a:lnSpc>
              <a:spcBef>
                <a:spcPts val="0"/>
              </a:spcBef>
              <a:spcAft>
                <a:spcPts val="0"/>
              </a:spcAft>
              <a:buSzPts val="5200"/>
              <a:buNone/>
              <a:defRPr sz="11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139733" y="4362700"/>
            <a:ext cx="5084800" cy="546000"/>
          </a:xfrm>
          <a:prstGeom prst="rect">
            <a:avLst/>
          </a:prstGeom>
          <a:solidFill>
            <a:schemeClr val="accent4"/>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060460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17CDE-F315-7A8D-4578-24123F3FA2A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7CBE80B-9B5D-9E99-71F6-55FFCA830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B6FC4C-21E7-7ACC-1E14-5612207387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B45E4FC4-9C9E-03BE-26C1-01FE2165E5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7685FB-E964-3640-DB3F-A60D2A450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49FB180A-FBAA-6A19-EE5F-D4F4AA52C3F6}"/>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8" name="Footer Placeholder 7">
            <a:extLst>
              <a:ext uri="{FF2B5EF4-FFF2-40B4-BE49-F238E27FC236}">
                <a16:creationId xmlns:a16="http://schemas.microsoft.com/office/drawing/2014/main" id="{3ECD8258-2661-86F6-D036-C53D22A9CF26}"/>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AA84529E-42BF-E948-28ED-7015D7BF6422}"/>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3879084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33"/>
        <p:cNvGrpSpPr/>
        <p:nvPr/>
      </p:nvGrpSpPr>
      <p:grpSpPr>
        <a:xfrm>
          <a:off x="0" y="0"/>
          <a:ext cx="0" cy="0"/>
          <a:chOff x="0" y="0"/>
          <a:chExt cx="0" cy="0"/>
        </a:xfrm>
      </p:grpSpPr>
      <p:sp>
        <p:nvSpPr>
          <p:cNvPr id="34" name="Google Shape;34;p5"/>
          <p:cNvSpPr txBox="1">
            <a:spLocks noGrp="1"/>
          </p:cNvSpPr>
          <p:nvPr>
            <p:ph type="subTitle" idx="1"/>
          </p:nvPr>
        </p:nvSpPr>
        <p:spPr>
          <a:xfrm>
            <a:off x="1562800" y="2849001"/>
            <a:ext cx="3876800" cy="580000"/>
          </a:xfrm>
          <a:prstGeom prst="rect">
            <a:avLst/>
          </a:prstGeom>
          <a:solidFill>
            <a:schemeClr val="accent1"/>
          </a:solid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algn="ctr">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algn="ctr">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algn="ctr">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algn="ctr">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algn="ctr">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algn="ctr">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algn="ctr">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algn="ctr">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35" name="Google Shape;35;p5"/>
          <p:cNvSpPr txBox="1">
            <a:spLocks noGrp="1"/>
          </p:cNvSpPr>
          <p:nvPr>
            <p:ph type="subTitle" idx="2"/>
          </p:nvPr>
        </p:nvSpPr>
        <p:spPr>
          <a:xfrm>
            <a:off x="6752400" y="2849001"/>
            <a:ext cx="3876800" cy="580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36" name="Google Shape;36;p5"/>
          <p:cNvSpPr txBox="1">
            <a:spLocks noGrp="1"/>
          </p:cNvSpPr>
          <p:nvPr>
            <p:ph type="subTitle" idx="3"/>
          </p:nvPr>
        </p:nvSpPr>
        <p:spPr>
          <a:xfrm>
            <a:off x="1562800" y="3450143"/>
            <a:ext cx="3876800" cy="20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7" name="Google Shape;37;p5"/>
          <p:cNvSpPr txBox="1">
            <a:spLocks noGrp="1"/>
          </p:cNvSpPr>
          <p:nvPr>
            <p:ph type="subTitle" idx="4"/>
          </p:nvPr>
        </p:nvSpPr>
        <p:spPr>
          <a:xfrm>
            <a:off x="6752400" y="3450143"/>
            <a:ext cx="3876800" cy="20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8" name="Google Shape;38;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 name="Google Shape;39;p5"/>
          <p:cNvGrpSpPr/>
          <p:nvPr/>
        </p:nvGrpSpPr>
        <p:grpSpPr>
          <a:xfrm>
            <a:off x="-960749" y="5647209"/>
            <a:ext cx="7056527" cy="2137873"/>
            <a:chOff x="-720562" y="4235406"/>
            <a:chExt cx="5292395" cy="1603405"/>
          </a:xfrm>
        </p:grpSpPr>
        <p:grpSp>
          <p:nvGrpSpPr>
            <p:cNvPr id="40" name="Google Shape;40;p5"/>
            <p:cNvGrpSpPr/>
            <p:nvPr/>
          </p:nvGrpSpPr>
          <p:grpSpPr>
            <a:xfrm flipH="1">
              <a:off x="839022" y="4419390"/>
              <a:ext cx="1377051" cy="531769"/>
              <a:chOff x="6746101" y="5089142"/>
              <a:chExt cx="2460778" cy="950266"/>
            </a:xfrm>
          </p:grpSpPr>
          <p:sp>
            <p:nvSpPr>
              <p:cNvPr id="41" name="Google Shape;41;p5"/>
              <p:cNvSpPr/>
              <p:nvPr/>
            </p:nvSpPr>
            <p:spPr>
              <a:xfrm rot="6022982">
                <a:off x="7318332" y="5183358"/>
                <a:ext cx="242293" cy="311368"/>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rot="6022982">
                <a:off x="7533257" y="5203950"/>
                <a:ext cx="343490" cy="335802"/>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rot="6022982">
                <a:off x="7767234" y="5226883"/>
                <a:ext cx="429151" cy="324079"/>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5"/>
              <p:cNvSpPr/>
              <p:nvPr/>
            </p:nvSpPr>
            <p:spPr>
              <a:xfrm rot="6022982">
                <a:off x="8064389" y="5269671"/>
                <a:ext cx="391158" cy="295902"/>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rot="6022982">
                <a:off x="8366338" y="5251832"/>
                <a:ext cx="391229" cy="295831"/>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5"/>
              <p:cNvSpPr/>
              <p:nvPr/>
            </p:nvSpPr>
            <p:spPr>
              <a:xfrm rot="6022982">
                <a:off x="8424736" y="5536655"/>
                <a:ext cx="280286" cy="401904"/>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rot="6022982">
                <a:off x="8058043" y="5598003"/>
                <a:ext cx="331909" cy="361014"/>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rot="6022982">
                <a:off x="7699849" y="5635762"/>
                <a:ext cx="421383" cy="332836"/>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rot="6022982">
                <a:off x="7484775" y="5532205"/>
                <a:ext cx="335722" cy="34258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rot="6022982">
                <a:off x="7199810" y="5462413"/>
                <a:ext cx="302673" cy="253105"/>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rot="6022982">
                <a:off x="7561799" y="4473601"/>
                <a:ext cx="428162" cy="2015379"/>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rot="6022982">
                <a:off x="8788384" y="5160385"/>
                <a:ext cx="308534" cy="48071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5"/>
            <p:cNvGrpSpPr/>
            <p:nvPr/>
          </p:nvGrpSpPr>
          <p:grpSpPr>
            <a:xfrm rot="10065313" flipH="1">
              <a:off x="-692745" y="4846505"/>
              <a:ext cx="1102992" cy="380627"/>
              <a:chOff x="4586700" y="3008575"/>
              <a:chExt cx="1065750" cy="367775"/>
            </a:xfrm>
          </p:grpSpPr>
          <p:sp>
            <p:nvSpPr>
              <p:cNvPr id="54" name="Google Shape;54;p5"/>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5"/>
            <p:cNvGrpSpPr/>
            <p:nvPr/>
          </p:nvGrpSpPr>
          <p:grpSpPr>
            <a:xfrm rot="2188604">
              <a:off x="1979025" y="4655638"/>
              <a:ext cx="1665226" cy="762941"/>
              <a:chOff x="-2353813" y="170553"/>
              <a:chExt cx="2077588" cy="951798"/>
            </a:xfrm>
          </p:grpSpPr>
          <p:sp>
            <p:nvSpPr>
              <p:cNvPr id="57" name="Google Shape;57;p5"/>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flipH="1">
              <a:off x="3792450" y="4849560"/>
              <a:ext cx="779383" cy="268954"/>
              <a:chOff x="4586700" y="3008575"/>
              <a:chExt cx="1065750" cy="367775"/>
            </a:xfrm>
          </p:grpSpPr>
          <p:sp>
            <p:nvSpPr>
              <p:cNvPr id="64" name="Google Shape;64;p5"/>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rot="-8424930" flipH="1">
              <a:off x="3206827" y="4691837"/>
              <a:ext cx="833205" cy="690961"/>
              <a:chOff x="4593250" y="3554450"/>
              <a:chExt cx="530825" cy="440225"/>
            </a:xfrm>
          </p:grpSpPr>
          <p:sp>
            <p:nvSpPr>
              <p:cNvPr id="67" name="Google Shape;67;p5"/>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5"/>
            <p:cNvGrpSpPr/>
            <p:nvPr/>
          </p:nvGrpSpPr>
          <p:grpSpPr>
            <a:xfrm flipH="1">
              <a:off x="1632817" y="4798252"/>
              <a:ext cx="917669" cy="477511"/>
              <a:chOff x="721375" y="3644650"/>
              <a:chExt cx="866625" cy="450950"/>
            </a:xfrm>
          </p:grpSpPr>
          <p:sp>
            <p:nvSpPr>
              <p:cNvPr id="74" name="Google Shape;74;p5"/>
              <p:cNvSpPr/>
              <p:nvPr/>
            </p:nvSpPr>
            <p:spPr>
              <a:xfrm>
                <a:off x="952475" y="3644650"/>
                <a:ext cx="635525" cy="450950"/>
              </a:xfrm>
              <a:custGeom>
                <a:avLst/>
                <a:gdLst/>
                <a:ahLst/>
                <a:cxnLst/>
                <a:rect l="l" t="t" r="r" b="b"/>
                <a:pathLst>
                  <a:path w="25421" h="18038" extrusionOk="0">
                    <a:moveTo>
                      <a:pt x="10346" y="1"/>
                    </a:moveTo>
                    <a:cubicBezTo>
                      <a:pt x="7406" y="1"/>
                      <a:pt x="4557" y="1440"/>
                      <a:pt x="2839" y="3978"/>
                    </a:cubicBezTo>
                    <a:cubicBezTo>
                      <a:pt x="2646" y="4268"/>
                      <a:pt x="2467" y="4571"/>
                      <a:pt x="2302" y="4888"/>
                    </a:cubicBezTo>
                    <a:cubicBezTo>
                      <a:pt x="1" y="9324"/>
                      <a:pt x="1737" y="14766"/>
                      <a:pt x="6173" y="17067"/>
                    </a:cubicBezTo>
                    <a:cubicBezTo>
                      <a:pt x="6311" y="17136"/>
                      <a:pt x="6449" y="17205"/>
                      <a:pt x="6600" y="17274"/>
                    </a:cubicBezTo>
                    <a:cubicBezTo>
                      <a:pt x="6394" y="16971"/>
                      <a:pt x="6201" y="16654"/>
                      <a:pt x="6049" y="16323"/>
                    </a:cubicBezTo>
                    <a:lnTo>
                      <a:pt x="6049" y="16323"/>
                    </a:lnTo>
                    <a:cubicBezTo>
                      <a:pt x="7413" y="16860"/>
                      <a:pt x="8777" y="17398"/>
                      <a:pt x="10128" y="17949"/>
                    </a:cubicBezTo>
                    <a:cubicBezTo>
                      <a:pt x="10943" y="18010"/>
                      <a:pt x="11819" y="18038"/>
                      <a:pt x="12719" y="18038"/>
                    </a:cubicBezTo>
                    <a:cubicBezTo>
                      <a:pt x="13430" y="18038"/>
                      <a:pt x="14157" y="18021"/>
                      <a:pt x="14881" y="17990"/>
                    </a:cubicBezTo>
                    <a:cubicBezTo>
                      <a:pt x="14564" y="17687"/>
                      <a:pt x="14275" y="17343"/>
                      <a:pt x="14040" y="16971"/>
                    </a:cubicBezTo>
                    <a:lnTo>
                      <a:pt x="14040" y="16971"/>
                    </a:lnTo>
                    <a:cubicBezTo>
                      <a:pt x="14840" y="17301"/>
                      <a:pt x="15652" y="17618"/>
                      <a:pt x="16479" y="17894"/>
                    </a:cubicBezTo>
                    <a:cubicBezTo>
                      <a:pt x="21136" y="17577"/>
                      <a:pt x="25421" y="16860"/>
                      <a:pt x="25421" y="16860"/>
                    </a:cubicBezTo>
                    <a:cubicBezTo>
                      <a:pt x="25421" y="16860"/>
                      <a:pt x="24443" y="14821"/>
                      <a:pt x="22996" y="12190"/>
                    </a:cubicBezTo>
                    <a:cubicBezTo>
                      <a:pt x="21949" y="11143"/>
                      <a:pt x="20943" y="10082"/>
                      <a:pt x="19965" y="8980"/>
                    </a:cubicBezTo>
                    <a:lnTo>
                      <a:pt x="19965" y="8980"/>
                    </a:lnTo>
                    <a:cubicBezTo>
                      <a:pt x="20475" y="9200"/>
                      <a:pt x="20998" y="9420"/>
                      <a:pt x="21522" y="9627"/>
                    </a:cubicBezTo>
                    <a:cubicBezTo>
                      <a:pt x="20640" y="8153"/>
                      <a:pt x="19676" y="6637"/>
                      <a:pt x="18684" y="5273"/>
                    </a:cubicBezTo>
                    <a:cubicBezTo>
                      <a:pt x="17444" y="4584"/>
                      <a:pt x="16286" y="3730"/>
                      <a:pt x="15239" y="2766"/>
                    </a:cubicBezTo>
                    <a:lnTo>
                      <a:pt x="15239" y="2766"/>
                    </a:lnTo>
                    <a:cubicBezTo>
                      <a:pt x="15845" y="2890"/>
                      <a:pt x="16452" y="3041"/>
                      <a:pt x="17044" y="3207"/>
                    </a:cubicBezTo>
                    <a:cubicBezTo>
                      <a:pt x="16162" y="2201"/>
                      <a:pt x="15294" y="1429"/>
                      <a:pt x="14495" y="1016"/>
                    </a:cubicBezTo>
                    <a:cubicBezTo>
                      <a:pt x="13166" y="327"/>
                      <a:pt x="11746" y="1"/>
                      <a:pt x="10346"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721375" y="3702025"/>
                <a:ext cx="859050" cy="360700"/>
              </a:xfrm>
              <a:custGeom>
                <a:avLst/>
                <a:gdLst/>
                <a:ahLst/>
                <a:cxnLst/>
                <a:rect l="l" t="t" r="r" b="b"/>
                <a:pathLst>
                  <a:path w="34362" h="14428" extrusionOk="0">
                    <a:moveTo>
                      <a:pt x="5581" y="1"/>
                    </a:moveTo>
                    <a:cubicBezTo>
                      <a:pt x="3684" y="1"/>
                      <a:pt x="1797" y="389"/>
                      <a:pt x="0" y="1297"/>
                    </a:cubicBezTo>
                    <a:lnTo>
                      <a:pt x="455" y="2138"/>
                    </a:lnTo>
                    <a:cubicBezTo>
                      <a:pt x="2128" y="1215"/>
                      <a:pt x="4038" y="821"/>
                      <a:pt x="5973" y="821"/>
                    </a:cubicBezTo>
                    <a:cubicBezTo>
                      <a:pt x="7130" y="821"/>
                      <a:pt x="8295" y="962"/>
                      <a:pt x="9424" y="1215"/>
                    </a:cubicBezTo>
                    <a:cubicBezTo>
                      <a:pt x="18765" y="3378"/>
                      <a:pt x="24855" y="12568"/>
                      <a:pt x="34362" y="14428"/>
                    </a:cubicBezTo>
                    <a:cubicBezTo>
                      <a:pt x="28052" y="13009"/>
                      <a:pt x="23312" y="8379"/>
                      <a:pt x="18159" y="4769"/>
                    </a:cubicBezTo>
                    <a:cubicBezTo>
                      <a:pt x="14615" y="2174"/>
                      <a:pt x="10069" y="1"/>
                      <a:pt x="5581"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320000" y="3911150"/>
                <a:ext cx="113350" cy="32550"/>
              </a:xfrm>
              <a:custGeom>
                <a:avLst/>
                <a:gdLst/>
                <a:ahLst/>
                <a:cxnLst/>
                <a:rect l="l" t="t" r="r" b="b"/>
                <a:pathLst>
                  <a:path w="4534" h="1302" extrusionOk="0">
                    <a:moveTo>
                      <a:pt x="4534" y="0"/>
                    </a:moveTo>
                    <a:lnTo>
                      <a:pt x="4534" y="0"/>
                    </a:lnTo>
                    <a:cubicBezTo>
                      <a:pt x="3719" y="731"/>
                      <a:pt x="2638" y="1117"/>
                      <a:pt x="1570" y="1117"/>
                    </a:cubicBezTo>
                    <a:cubicBezTo>
                      <a:pt x="1066" y="1117"/>
                      <a:pt x="565" y="1031"/>
                      <a:pt x="97" y="855"/>
                    </a:cubicBezTo>
                    <a:lnTo>
                      <a:pt x="1" y="1103"/>
                    </a:lnTo>
                    <a:cubicBezTo>
                      <a:pt x="434" y="1237"/>
                      <a:pt x="882" y="1302"/>
                      <a:pt x="1328" y="1302"/>
                    </a:cubicBezTo>
                    <a:cubicBezTo>
                      <a:pt x="2528" y="1302"/>
                      <a:pt x="3710" y="834"/>
                      <a:pt x="453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97050" y="3831450"/>
                <a:ext cx="179825" cy="20750"/>
              </a:xfrm>
              <a:custGeom>
                <a:avLst/>
                <a:gdLst/>
                <a:ahLst/>
                <a:cxnLst/>
                <a:rect l="l" t="t" r="r" b="b"/>
                <a:pathLst>
                  <a:path w="7193" h="830" extrusionOk="0">
                    <a:moveTo>
                      <a:pt x="5635" y="1"/>
                    </a:moveTo>
                    <a:cubicBezTo>
                      <a:pt x="4211" y="1"/>
                      <a:pt x="2756" y="609"/>
                      <a:pt x="1332" y="609"/>
                    </a:cubicBezTo>
                    <a:cubicBezTo>
                      <a:pt x="912" y="609"/>
                      <a:pt x="495" y="556"/>
                      <a:pt x="83" y="419"/>
                    </a:cubicBezTo>
                    <a:lnTo>
                      <a:pt x="0" y="667"/>
                    </a:lnTo>
                    <a:cubicBezTo>
                      <a:pt x="383" y="783"/>
                      <a:pt x="765" y="829"/>
                      <a:pt x="1146" y="829"/>
                    </a:cubicBezTo>
                    <a:cubicBezTo>
                      <a:pt x="2703" y="829"/>
                      <a:pt x="4253" y="56"/>
                      <a:pt x="5798" y="56"/>
                    </a:cubicBezTo>
                    <a:cubicBezTo>
                      <a:pt x="6263" y="56"/>
                      <a:pt x="6728" y="126"/>
                      <a:pt x="7192" y="309"/>
                    </a:cubicBezTo>
                    <a:cubicBezTo>
                      <a:pt x="6679" y="83"/>
                      <a:pt x="6159" y="1"/>
                      <a:pt x="563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090275" y="3743700"/>
                <a:ext cx="228725" cy="30050"/>
              </a:xfrm>
              <a:custGeom>
                <a:avLst/>
                <a:gdLst/>
                <a:ahLst/>
                <a:cxnLst/>
                <a:rect l="l" t="t" r="r" b="b"/>
                <a:pathLst>
                  <a:path w="9149" h="1202" extrusionOk="0">
                    <a:moveTo>
                      <a:pt x="4577" y="1"/>
                    </a:moveTo>
                    <a:cubicBezTo>
                      <a:pt x="3012" y="1"/>
                      <a:pt x="1443" y="321"/>
                      <a:pt x="0" y="967"/>
                    </a:cubicBezTo>
                    <a:lnTo>
                      <a:pt x="110" y="1201"/>
                    </a:lnTo>
                    <a:cubicBezTo>
                      <a:pt x="1592" y="489"/>
                      <a:pt x="3243" y="129"/>
                      <a:pt x="4897" y="129"/>
                    </a:cubicBezTo>
                    <a:cubicBezTo>
                      <a:pt x="6348" y="129"/>
                      <a:pt x="7803" y="407"/>
                      <a:pt x="9148" y="967"/>
                    </a:cubicBezTo>
                    <a:cubicBezTo>
                      <a:pt x="7719" y="325"/>
                      <a:pt x="6150" y="1"/>
                      <a:pt x="457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1069250" y="3773375"/>
                <a:ext cx="58575" cy="221850"/>
              </a:xfrm>
              <a:custGeom>
                <a:avLst/>
                <a:gdLst/>
                <a:ahLst/>
                <a:cxnLst/>
                <a:rect l="l" t="t" r="r" b="b"/>
                <a:pathLst>
                  <a:path w="2343" h="8874" extrusionOk="0">
                    <a:moveTo>
                      <a:pt x="552" y="0"/>
                    </a:moveTo>
                    <a:cubicBezTo>
                      <a:pt x="1" y="3059"/>
                      <a:pt x="662" y="6297"/>
                      <a:pt x="2343" y="8873"/>
                    </a:cubicBezTo>
                    <a:cubicBezTo>
                      <a:pt x="745" y="6242"/>
                      <a:pt x="193" y="3018"/>
                      <a:pt x="813" y="42"/>
                    </a:cubicBezTo>
                    <a:lnTo>
                      <a:pt x="552"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198425" y="3846725"/>
                <a:ext cx="50300" cy="168825"/>
              </a:xfrm>
              <a:custGeom>
                <a:avLst/>
                <a:gdLst/>
                <a:ahLst/>
                <a:cxnLst/>
                <a:rect l="l" t="t" r="r" b="b"/>
                <a:pathLst>
                  <a:path w="2012" h="6753" extrusionOk="0">
                    <a:moveTo>
                      <a:pt x="193" y="1"/>
                    </a:moveTo>
                    <a:lnTo>
                      <a:pt x="0" y="180"/>
                    </a:lnTo>
                    <a:cubicBezTo>
                      <a:pt x="1640" y="1971"/>
                      <a:pt x="248" y="4989"/>
                      <a:pt x="2012" y="6752"/>
                    </a:cubicBezTo>
                    <a:cubicBezTo>
                      <a:pt x="303" y="4878"/>
                      <a:pt x="1846" y="1902"/>
                      <a:pt x="193"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1323100" y="3935250"/>
                <a:ext cx="50325" cy="95450"/>
              </a:xfrm>
              <a:custGeom>
                <a:avLst/>
                <a:gdLst/>
                <a:ahLst/>
                <a:cxnLst/>
                <a:rect l="l" t="t" r="r" b="b"/>
                <a:pathLst>
                  <a:path w="2013" h="3818" extrusionOk="0">
                    <a:moveTo>
                      <a:pt x="194" y="1"/>
                    </a:moveTo>
                    <a:lnTo>
                      <a:pt x="1" y="194"/>
                    </a:lnTo>
                    <a:cubicBezTo>
                      <a:pt x="1007" y="1144"/>
                      <a:pt x="1737" y="2426"/>
                      <a:pt x="2012" y="3817"/>
                    </a:cubicBezTo>
                    <a:cubicBezTo>
                      <a:pt x="1819" y="2412"/>
                      <a:pt x="1172" y="1062"/>
                      <a:pt x="19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5"/>
            <p:cNvGrpSpPr/>
            <p:nvPr/>
          </p:nvGrpSpPr>
          <p:grpSpPr>
            <a:xfrm flipH="1">
              <a:off x="2617159" y="4708041"/>
              <a:ext cx="665230" cy="551690"/>
              <a:chOff x="4593250" y="3554450"/>
              <a:chExt cx="530825" cy="440225"/>
            </a:xfrm>
          </p:grpSpPr>
          <p:sp>
            <p:nvSpPr>
              <p:cNvPr id="83" name="Google Shape;83;p5"/>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 name="Google Shape;89;p5"/>
            <p:cNvGrpSpPr/>
            <p:nvPr/>
          </p:nvGrpSpPr>
          <p:grpSpPr>
            <a:xfrm rot="-3058909" flipH="1">
              <a:off x="1019461" y="4776312"/>
              <a:ext cx="1015967" cy="667826"/>
              <a:chOff x="1506700" y="3966175"/>
              <a:chExt cx="674775" cy="443550"/>
            </a:xfrm>
          </p:grpSpPr>
          <p:sp>
            <p:nvSpPr>
              <p:cNvPr id="90" name="Google Shape;90;p5"/>
              <p:cNvSpPr/>
              <p:nvPr/>
            </p:nvSpPr>
            <p:spPr>
              <a:xfrm>
                <a:off x="1506700" y="3966175"/>
                <a:ext cx="674775" cy="296475"/>
              </a:xfrm>
              <a:custGeom>
                <a:avLst/>
                <a:gdLst/>
                <a:ahLst/>
                <a:cxnLst/>
                <a:rect l="l" t="t" r="r" b="b"/>
                <a:pathLst>
                  <a:path w="26991" h="11859" extrusionOk="0">
                    <a:moveTo>
                      <a:pt x="21229" y="1"/>
                    </a:moveTo>
                    <a:cubicBezTo>
                      <a:pt x="20583" y="1"/>
                      <a:pt x="19935" y="28"/>
                      <a:pt x="19289" y="79"/>
                    </a:cubicBezTo>
                    <a:cubicBezTo>
                      <a:pt x="16685" y="299"/>
                      <a:pt x="14123" y="933"/>
                      <a:pt x="11698" y="1925"/>
                    </a:cubicBezTo>
                    <a:cubicBezTo>
                      <a:pt x="9273" y="2917"/>
                      <a:pt x="6999" y="4281"/>
                      <a:pt x="4988" y="5948"/>
                    </a:cubicBezTo>
                    <a:cubicBezTo>
                      <a:pt x="2990" y="7615"/>
                      <a:pt x="1254" y="9599"/>
                      <a:pt x="0" y="11859"/>
                    </a:cubicBezTo>
                    <a:cubicBezTo>
                      <a:pt x="1888" y="10109"/>
                      <a:pt x="3831" y="8538"/>
                      <a:pt x="5911" y="7188"/>
                    </a:cubicBezTo>
                    <a:cubicBezTo>
                      <a:pt x="7978" y="5824"/>
                      <a:pt x="10168" y="4681"/>
                      <a:pt x="12442" y="3744"/>
                    </a:cubicBezTo>
                    <a:cubicBezTo>
                      <a:pt x="14715" y="2807"/>
                      <a:pt x="17071" y="2090"/>
                      <a:pt x="19510" y="1608"/>
                    </a:cubicBezTo>
                    <a:cubicBezTo>
                      <a:pt x="21934" y="1112"/>
                      <a:pt x="24428" y="864"/>
                      <a:pt x="26991" y="795"/>
                    </a:cubicBezTo>
                    <a:cubicBezTo>
                      <a:pt x="25136" y="246"/>
                      <a:pt x="23188" y="1"/>
                      <a:pt x="2122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1676175" y="3997750"/>
                <a:ext cx="290375" cy="411975"/>
              </a:xfrm>
              <a:custGeom>
                <a:avLst/>
                <a:gdLst/>
                <a:ahLst/>
                <a:cxnLst/>
                <a:rect l="l" t="t" r="r" b="b"/>
                <a:pathLst>
                  <a:path w="11615" h="16479" extrusionOk="0">
                    <a:moveTo>
                      <a:pt x="11615" y="1"/>
                    </a:moveTo>
                    <a:lnTo>
                      <a:pt x="11615" y="1"/>
                    </a:lnTo>
                    <a:cubicBezTo>
                      <a:pt x="10333" y="951"/>
                      <a:pt x="9038" y="2150"/>
                      <a:pt x="7812" y="3459"/>
                    </a:cubicBezTo>
                    <a:cubicBezTo>
                      <a:pt x="6600" y="4782"/>
                      <a:pt x="5428" y="6214"/>
                      <a:pt x="4395" y="7689"/>
                    </a:cubicBezTo>
                    <a:cubicBezTo>
                      <a:pt x="3348" y="9177"/>
                      <a:pt x="2425" y="10692"/>
                      <a:pt x="1667" y="12194"/>
                    </a:cubicBezTo>
                    <a:cubicBezTo>
                      <a:pt x="909" y="13696"/>
                      <a:pt x="317" y="15156"/>
                      <a:pt x="0" y="16479"/>
                    </a:cubicBezTo>
                    <a:cubicBezTo>
                      <a:pt x="689" y="15018"/>
                      <a:pt x="1433" y="13585"/>
                      <a:pt x="2260" y="12153"/>
                    </a:cubicBezTo>
                    <a:cubicBezTo>
                      <a:pt x="3086" y="10720"/>
                      <a:pt x="3996" y="9314"/>
                      <a:pt x="4974" y="7923"/>
                    </a:cubicBezTo>
                    <a:cubicBezTo>
                      <a:pt x="5952" y="6531"/>
                      <a:pt x="6999" y="5167"/>
                      <a:pt x="8115" y="3858"/>
                    </a:cubicBezTo>
                    <a:cubicBezTo>
                      <a:pt x="9217" y="2536"/>
                      <a:pt x="10388" y="1254"/>
                      <a:pt x="1161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1526325" y="3997750"/>
                <a:ext cx="448500" cy="370300"/>
              </a:xfrm>
              <a:custGeom>
                <a:avLst/>
                <a:gdLst/>
                <a:ahLst/>
                <a:cxnLst/>
                <a:rect l="l" t="t" r="r" b="b"/>
                <a:pathLst>
                  <a:path w="17940" h="14812" extrusionOk="0">
                    <a:moveTo>
                      <a:pt x="17939" y="1"/>
                    </a:moveTo>
                    <a:lnTo>
                      <a:pt x="17939" y="1"/>
                    </a:lnTo>
                    <a:cubicBezTo>
                      <a:pt x="16231" y="662"/>
                      <a:pt x="14426" y="1613"/>
                      <a:pt x="12662" y="2687"/>
                    </a:cubicBezTo>
                    <a:cubicBezTo>
                      <a:pt x="10899" y="3790"/>
                      <a:pt x="9177" y="5030"/>
                      <a:pt x="7565" y="6366"/>
                    </a:cubicBezTo>
                    <a:cubicBezTo>
                      <a:pt x="5953" y="7689"/>
                      <a:pt x="4465" y="9108"/>
                      <a:pt x="3156" y="10541"/>
                    </a:cubicBezTo>
                    <a:cubicBezTo>
                      <a:pt x="1874" y="11987"/>
                      <a:pt x="758" y="13448"/>
                      <a:pt x="1" y="14812"/>
                    </a:cubicBezTo>
                    <a:cubicBezTo>
                      <a:pt x="1213" y="13393"/>
                      <a:pt x="2481" y="12015"/>
                      <a:pt x="3845" y="10678"/>
                    </a:cubicBezTo>
                    <a:cubicBezTo>
                      <a:pt x="5195" y="9342"/>
                      <a:pt x="6642" y="8047"/>
                      <a:pt x="8143" y="6793"/>
                    </a:cubicBezTo>
                    <a:cubicBezTo>
                      <a:pt x="9659" y="5539"/>
                      <a:pt x="11243" y="4341"/>
                      <a:pt x="12869" y="3211"/>
                    </a:cubicBezTo>
                    <a:cubicBezTo>
                      <a:pt x="14509" y="2081"/>
                      <a:pt x="16190" y="1020"/>
                      <a:pt x="1793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5"/>
            <p:cNvGrpSpPr/>
            <p:nvPr/>
          </p:nvGrpSpPr>
          <p:grpSpPr>
            <a:xfrm rot="429" flipH="1">
              <a:off x="-32331" y="4625874"/>
              <a:ext cx="1665187" cy="762961"/>
              <a:chOff x="-2353813" y="170553"/>
              <a:chExt cx="2077588" cy="951798"/>
            </a:xfrm>
          </p:grpSpPr>
          <p:sp>
            <p:nvSpPr>
              <p:cNvPr id="94" name="Google Shape;94;p5"/>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5"/>
            <p:cNvGrpSpPr/>
            <p:nvPr/>
          </p:nvGrpSpPr>
          <p:grpSpPr>
            <a:xfrm rot="-5279100" flipH="1">
              <a:off x="-35854" y="4562141"/>
              <a:ext cx="1017531" cy="843861"/>
              <a:chOff x="4593250" y="3554450"/>
              <a:chExt cx="530825" cy="440225"/>
            </a:xfrm>
          </p:grpSpPr>
          <p:sp>
            <p:nvSpPr>
              <p:cNvPr id="101" name="Google Shape;101;p5"/>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7" name="Google Shape;107;p5"/>
          <p:cNvSpPr/>
          <p:nvPr/>
        </p:nvSpPr>
        <p:spPr>
          <a:xfrm flipH="1">
            <a:off x="9063800" y="5672701"/>
            <a:ext cx="3232699" cy="1286801"/>
          </a:xfrm>
          <a:custGeom>
            <a:avLst/>
            <a:gdLst/>
            <a:ahLst/>
            <a:cxnLst/>
            <a:rect l="l" t="t" r="r" b="b"/>
            <a:pathLst>
              <a:path w="21419" h="8526" extrusionOk="0">
                <a:moveTo>
                  <a:pt x="2238" y="1"/>
                </a:moveTo>
                <a:cubicBezTo>
                  <a:pt x="1721" y="1"/>
                  <a:pt x="1205" y="72"/>
                  <a:pt x="707" y="220"/>
                </a:cubicBezTo>
                <a:cubicBezTo>
                  <a:pt x="469" y="291"/>
                  <a:pt x="231" y="383"/>
                  <a:pt x="1" y="488"/>
                </a:cubicBezTo>
                <a:lnTo>
                  <a:pt x="1" y="8525"/>
                </a:lnTo>
                <a:lnTo>
                  <a:pt x="20562" y="8525"/>
                </a:lnTo>
                <a:cubicBezTo>
                  <a:pt x="20892" y="8525"/>
                  <a:pt x="21126" y="8404"/>
                  <a:pt x="21418" y="8245"/>
                </a:cubicBezTo>
                <a:lnTo>
                  <a:pt x="21414" y="8245"/>
                </a:lnTo>
                <a:cubicBezTo>
                  <a:pt x="21385" y="7317"/>
                  <a:pt x="21347" y="6364"/>
                  <a:pt x="21122" y="5474"/>
                </a:cubicBezTo>
                <a:cubicBezTo>
                  <a:pt x="21092" y="5361"/>
                  <a:pt x="21063" y="5257"/>
                  <a:pt x="21030" y="5148"/>
                </a:cubicBezTo>
                <a:cubicBezTo>
                  <a:pt x="21025" y="5123"/>
                  <a:pt x="21017" y="5106"/>
                  <a:pt x="21009" y="5081"/>
                </a:cubicBezTo>
                <a:cubicBezTo>
                  <a:pt x="20942" y="4868"/>
                  <a:pt x="20858" y="4659"/>
                  <a:pt x="20762" y="4454"/>
                </a:cubicBezTo>
                <a:cubicBezTo>
                  <a:pt x="20599" y="4116"/>
                  <a:pt x="20382" y="3794"/>
                  <a:pt x="20123" y="3518"/>
                </a:cubicBezTo>
                <a:lnTo>
                  <a:pt x="20106" y="3497"/>
                </a:lnTo>
                <a:cubicBezTo>
                  <a:pt x="19847" y="3221"/>
                  <a:pt x="19546" y="2987"/>
                  <a:pt x="19220" y="2820"/>
                </a:cubicBezTo>
                <a:cubicBezTo>
                  <a:pt x="19216" y="2816"/>
                  <a:pt x="19207" y="2812"/>
                  <a:pt x="19203" y="2807"/>
                </a:cubicBezTo>
                <a:cubicBezTo>
                  <a:pt x="18923" y="2665"/>
                  <a:pt x="18622" y="2573"/>
                  <a:pt x="18317" y="2544"/>
                </a:cubicBezTo>
                <a:lnTo>
                  <a:pt x="18300" y="2544"/>
                </a:lnTo>
                <a:cubicBezTo>
                  <a:pt x="18292" y="2540"/>
                  <a:pt x="18283" y="2540"/>
                  <a:pt x="18275" y="2540"/>
                </a:cubicBezTo>
                <a:cubicBezTo>
                  <a:pt x="18217" y="2536"/>
                  <a:pt x="18159" y="2533"/>
                  <a:pt x="18101" y="2533"/>
                </a:cubicBezTo>
                <a:cubicBezTo>
                  <a:pt x="17990" y="2533"/>
                  <a:pt x="17877" y="2542"/>
                  <a:pt x="17765" y="2561"/>
                </a:cubicBezTo>
                <a:cubicBezTo>
                  <a:pt x="17644" y="2582"/>
                  <a:pt x="17531" y="2607"/>
                  <a:pt x="17414" y="2644"/>
                </a:cubicBezTo>
                <a:cubicBezTo>
                  <a:pt x="17410" y="2649"/>
                  <a:pt x="17402" y="2649"/>
                  <a:pt x="17397" y="2653"/>
                </a:cubicBezTo>
                <a:cubicBezTo>
                  <a:pt x="17092" y="2749"/>
                  <a:pt x="16800" y="2899"/>
                  <a:pt x="16515" y="3062"/>
                </a:cubicBezTo>
                <a:cubicBezTo>
                  <a:pt x="16507" y="3067"/>
                  <a:pt x="16503" y="3071"/>
                  <a:pt x="16494" y="3071"/>
                </a:cubicBezTo>
                <a:cubicBezTo>
                  <a:pt x="16198" y="3238"/>
                  <a:pt x="15909" y="3418"/>
                  <a:pt x="15613" y="3560"/>
                </a:cubicBezTo>
                <a:cubicBezTo>
                  <a:pt x="15608" y="3564"/>
                  <a:pt x="15600" y="3564"/>
                  <a:pt x="15596" y="3568"/>
                </a:cubicBezTo>
                <a:cubicBezTo>
                  <a:pt x="15307" y="3706"/>
                  <a:pt x="15015" y="3815"/>
                  <a:pt x="14714" y="3848"/>
                </a:cubicBezTo>
                <a:lnTo>
                  <a:pt x="14693" y="3848"/>
                </a:lnTo>
                <a:cubicBezTo>
                  <a:pt x="14633" y="3854"/>
                  <a:pt x="14572" y="3857"/>
                  <a:pt x="14510" y="3857"/>
                </a:cubicBezTo>
                <a:cubicBezTo>
                  <a:pt x="14438" y="3857"/>
                  <a:pt x="14366" y="3853"/>
                  <a:pt x="14292" y="3844"/>
                </a:cubicBezTo>
                <a:cubicBezTo>
                  <a:pt x="14120" y="3823"/>
                  <a:pt x="13961" y="3773"/>
                  <a:pt x="13811" y="3710"/>
                </a:cubicBezTo>
                <a:cubicBezTo>
                  <a:pt x="13803" y="3706"/>
                  <a:pt x="13798" y="3702"/>
                  <a:pt x="13790" y="3698"/>
                </a:cubicBezTo>
                <a:cubicBezTo>
                  <a:pt x="13468" y="3556"/>
                  <a:pt x="13180" y="3326"/>
                  <a:pt x="12908" y="3067"/>
                </a:cubicBezTo>
                <a:cubicBezTo>
                  <a:pt x="12900" y="3062"/>
                  <a:pt x="12896" y="3054"/>
                  <a:pt x="12887" y="3050"/>
                </a:cubicBezTo>
                <a:cubicBezTo>
                  <a:pt x="12641" y="2812"/>
                  <a:pt x="12407" y="2552"/>
                  <a:pt x="12168" y="2314"/>
                </a:cubicBezTo>
                <a:cubicBezTo>
                  <a:pt x="12131" y="2272"/>
                  <a:pt x="12089" y="2231"/>
                  <a:pt x="12047" y="2193"/>
                </a:cubicBezTo>
                <a:cubicBezTo>
                  <a:pt x="12039" y="2185"/>
                  <a:pt x="12030" y="2180"/>
                  <a:pt x="12026" y="2172"/>
                </a:cubicBezTo>
                <a:cubicBezTo>
                  <a:pt x="11763" y="1930"/>
                  <a:pt x="11462" y="1704"/>
                  <a:pt x="11144" y="1553"/>
                </a:cubicBezTo>
                <a:cubicBezTo>
                  <a:pt x="11136" y="1549"/>
                  <a:pt x="11132" y="1549"/>
                  <a:pt x="11123" y="1545"/>
                </a:cubicBezTo>
                <a:cubicBezTo>
                  <a:pt x="10878" y="1431"/>
                  <a:pt x="10624" y="1363"/>
                  <a:pt x="10374" y="1363"/>
                </a:cubicBezTo>
                <a:cubicBezTo>
                  <a:pt x="10329" y="1363"/>
                  <a:pt x="10285" y="1365"/>
                  <a:pt x="10241" y="1369"/>
                </a:cubicBezTo>
                <a:cubicBezTo>
                  <a:pt x="10233" y="1369"/>
                  <a:pt x="10229" y="1374"/>
                  <a:pt x="10220" y="1374"/>
                </a:cubicBezTo>
                <a:cubicBezTo>
                  <a:pt x="10087" y="1390"/>
                  <a:pt x="9953" y="1428"/>
                  <a:pt x="9823" y="1491"/>
                </a:cubicBezTo>
                <a:cubicBezTo>
                  <a:pt x="9644" y="1578"/>
                  <a:pt x="9489" y="1712"/>
                  <a:pt x="9343" y="1859"/>
                </a:cubicBezTo>
                <a:cubicBezTo>
                  <a:pt x="9334" y="1863"/>
                  <a:pt x="9326" y="1871"/>
                  <a:pt x="9322" y="1879"/>
                </a:cubicBezTo>
                <a:cubicBezTo>
                  <a:pt x="9038" y="2159"/>
                  <a:pt x="8787" y="2481"/>
                  <a:pt x="8440" y="2636"/>
                </a:cubicBezTo>
                <a:cubicBezTo>
                  <a:pt x="8431" y="2636"/>
                  <a:pt x="8427" y="2640"/>
                  <a:pt x="8419" y="2644"/>
                </a:cubicBezTo>
                <a:cubicBezTo>
                  <a:pt x="8390" y="2657"/>
                  <a:pt x="8360" y="2665"/>
                  <a:pt x="8331" y="2678"/>
                </a:cubicBezTo>
                <a:cubicBezTo>
                  <a:pt x="8220" y="2713"/>
                  <a:pt x="8110" y="2729"/>
                  <a:pt x="8002" y="2729"/>
                </a:cubicBezTo>
                <a:cubicBezTo>
                  <a:pt x="7831" y="2729"/>
                  <a:pt x="7664" y="2689"/>
                  <a:pt x="7499" y="2619"/>
                </a:cubicBezTo>
                <a:cubicBezTo>
                  <a:pt x="7495" y="2615"/>
                  <a:pt x="7487" y="2615"/>
                  <a:pt x="7478" y="2611"/>
                </a:cubicBezTo>
                <a:cubicBezTo>
                  <a:pt x="7169" y="2473"/>
                  <a:pt x="6877" y="2231"/>
                  <a:pt x="6596" y="1976"/>
                </a:cubicBezTo>
                <a:cubicBezTo>
                  <a:pt x="6588" y="1971"/>
                  <a:pt x="6584" y="1963"/>
                  <a:pt x="6580" y="1959"/>
                </a:cubicBezTo>
                <a:cubicBezTo>
                  <a:pt x="6413" y="1804"/>
                  <a:pt x="6254" y="1650"/>
                  <a:pt x="6099" y="1503"/>
                </a:cubicBezTo>
                <a:cubicBezTo>
                  <a:pt x="6032" y="1441"/>
                  <a:pt x="5961" y="1378"/>
                  <a:pt x="5890" y="1319"/>
                </a:cubicBezTo>
                <a:cubicBezTo>
                  <a:pt x="5873" y="1307"/>
                  <a:pt x="5861" y="1294"/>
                  <a:pt x="5848" y="1286"/>
                </a:cubicBezTo>
                <a:cubicBezTo>
                  <a:pt x="4832" y="452"/>
                  <a:pt x="3534" y="1"/>
                  <a:pt x="22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59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176"/>
        <p:cNvGrpSpPr/>
        <p:nvPr/>
      </p:nvGrpSpPr>
      <p:grpSpPr>
        <a:xfrm>
          <a:off x="0" y="0"/>
          <a:ext cx="0" cy="0"/>
          <a:chOff x="0" y="0"/>
          <a:chExt cx="0" cy="0"/>
        </a:xfrm>
      </p:grpSpPr>
      <p:sp>
        <p:nvSpPr>
          <p:cNvPr id="177" name="Google Shape;177;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7"/>
          <p:cNvSpPr txBox="1">
            <a:spLocks noGrp="1"/>
          </p:cNvSpPr>
          <p:nvPr>
            <p:ph type="body" idx="1"/>
          </p:nvPr>
        </p:nvSpPr>
        <p:spPr>
          <a:xfrm>
            <a:off x="960000" y="1536633"/>
            <a:ext cx="4429600" cy="110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solidFill>
                  <a:srgbClr val="434343"/>
                </a:solidFill>
              </a:defRPr>
            </a:lvl1pPr>
            <a:lvl2pPr marL="1219170" lvl="1" indent="-423323" rtl="0">
              <a:lnSpc>
                <a:spcPct val="115000"/>
              </a:lnSpc>
              <a:spcBef>
                <a:spcPts val="0"/>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spTree>
    <p:extLst>
      <p:ext uri="{BB962C8B-B14F-4D97-AF65-F5344CB8AC3E}">
        <p14:creationId xmlns:p14="http://schemas.microsoft.com/office/powerpoint/2010/main" val="1356828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179"/>
        <p:cNvGrpSpPr/>
        <p:nvPr/>
      </p:nvGrpSpPr>
      <p:grpSpPr>
        <a:xfrm>
          <a:off x="0" y="0"/>
          <a:ext cx="0" cy="0"/>
          <a:chOff x="0" y="0"/>
          <a:chExt cx="0" cy="0"/>
        </a:xfrm>
      </p:grpSpPr>
      <p:sp>
        <p:nvSpPr>
          <p:cNvPr id="180" name="Google Shape;180;p8"/>
          <p:cNvSpPr txBox="1">
            <a:spLocks noGrp="1"/>
          </p:cNvSpPr>
          <p:nvPr>
            <p:ph type="title"/>
          </p:nvPr>
        </p:nvSpPr>
        <p:spPr>
          <a:xfrm>
            <a:off x="1104433" y="1095100"/>
            <a:ext cx="6990000" cy="33724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6000"/>
              <a:buNone/>
              <a:defRPr sz="11066">
                <a:solidFill>
                  <a:schemeClr val="lt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98089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184"/>
        <p:cNvGrpSpPr/>
        <p:nvPr/>
      </p:nvGrpSpPr>
      <p:grpSpPr>
        <a:xfrm>
          <a:off x="0" y="0"/>
          <a:ext cx="0" cy="0"/>
          <a:chOff x="0" y="0"/>
          <a:chExt cx="0" cy="0"/>
        </a:xfrm>
      </p:grpSpPr>
      <p:sp>
        <p:nvSpPr>
          <p:cNvPr id="185" name="Google Shape;185;p10"/>
          <p:cNvSpPr txBox="1">
            <a:spLocks noGrp="1"/>
          </p:cNvSpPr>
          <p:nvPr>
            <p:ph type="title"/>
          </p:nvPr>
        </p:nvSpPr>
        <p:spPr>
          <a:xfrm>
            <a:off x="1669633" y="4430267"/>
            <a:ext cx="6070800" cy="1714400"/>
          </a:xfrm>
          <a:prstGeom prst="rect">
            <a:avLst/>
          </a:prstGeom>
          <a:solidFill>
            <a:schemeClr val="accent1"/>
          </a:solidFill>
        </p:spPr>
        <p:txBody>
          <a:bodyPr spcFirstLastPara="1" wrap="square" lIns="91425" tIns="91425" rIns="91425" bIns="91425" anchor="ctr" anchorCtr="0">
            <a:noAutofit/>
          </a:bodyPr>
          <a:lstStyle>
            <a:lvl1pPr lvl="0" algn="ctr" rtl="0">
              <a:lnSpc>
                <a:spcPct val="90000"/>
              </a:lnSpc>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169861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186"/>
        <p:cNvGrpSpPr/>
        <p:nvPr/>
      </p:nvGrpSpPr>
      <p:grpSpPr>
        <a:xfrm>
          <a:off x="0" y="0"/>
          <a:ext cx="0" cy="0"/>
          <a:chOff x="0" y="0"/>
          <a:chExt cx="0" cy="0"/>
        </a:xfrm>
      </p:grpSpPr>
      <p:sp>
        <p:nvSpPr>
          <p:cNvPr id="187" name="Google Shape;187;p11"/>
          <p:cNvSpPr txBox="1">
            <a:spLocks noGrp="1"/>
          </p:cNvSpPr>
          <p:nvPr>
            <p:ph type="title" hasCustomPrompt="1"/>
          </p:nvPr>
        </p:nvSpPr>
        <p:spPr>
          <a:xfrm>
            <a:off x="953467" y="2077967"/>
            <a:ext cx="102852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solidFill>
                  <a:schemeClr val="l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8" name="Google Shape;188;p11"/>
          <p:cNvSpPr txBox="1">
            <a:spLocks noGrp="1"/>
          </p:cNvSpPr>
          <p:nvPr>
            <p:ph type="subTitle" idx="1"/>
          </p:nvPr>
        </p:nvSpPr>
        <p:spPr>
          <a:xfrm>
            <a:off x="3986600" y="4207967"/>
            <a:ext cx="4218800" cy="415600"/>
          </a:xfrm>
          <a:prstGeom prst="rect">
            <a:avLst/>
          </a:prstGeom>
          <a:solidFill>
            <a:schemeClr val="accent4"/>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81266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2067424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190"/>
        <p:cNvGrpSpPr/>
        <p:nvPr/>
      </p:nvGrpSpPr>
      <p:grpSpPr>
        <a:xfrm>
          <a:off x="0" y="0"/>
          <a:ext cx="0" cy="0"/>
          <a:chOff x="0" y="0"/>
          <a:chExt cx="0" cy="0"/>
        </a:xfrm>
      </p:grpSpPr>
      <p:sp>
        <p:nvSpPr>
          <p:cNvPr id="191" name="Google Shape;191;p13"/>
          <p:cNvSpPr txBox="1">
            <a:spLocks noGrp="1"/>
          </p:cNvSpPr>
          <p:nvPr>
            <p:ph type="subTitle" idx="1"/>
          </p:nvPr>
        </p:nvSpPr>
        <p:spPr>
          <a:xfrm>
            <a:off x="960000" y="2681092"/>
            <a:ext cx="3115200" cy="1008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2" name="Google Shape;192;p13"/>
          <p:cNvSpPr txBox="1">
            <a:spLocks noGrp="1"/>
          </p:cNvSpPr>
          <p:nvPr>
            <p:ph type="subTitle" idx="2"/>
          </p:nvPr>
        </p:nvSpPr>
        <p:spPr>
          <a:xfrm>
            <a:off x="4538400" y="2681091"/>
            <a:ext cx="3115200" cy="1008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3" name="Google Shape;193;p13"/>
          <p:cNvSpPr txBox="1">
            <a:spLocks noGrp="1"/>
          </p:cNvSpPr>
          <p:nvPr>
            <p:ph type="subTitle" idx="3"/>
          </p:nvPr>
        </p:nvSpPr>
        <p:spPr>
          <a:xfrm>
            <a:off x="8116800" y="2681092"/>
            <a:ext cx="3115200" cy="1008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4" name="Google Shape;194;p13"/>
          <p:cNvSpPr txBox="1">
            <a:spLocks noGrp="1"/>
          </p:cNvSpPr>
          <p:nvPr>
            <p:ph type="subTitle" idx="4"/>
          </p:nvPr>
        </p:nvSpPr>
        <p:spPr>
          <a:xfrm>
            <a:off x="2752467" y="4866797"/>
            <a:ext cx="3115200" cy="1008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5" name="Google Shape;195;p13"/>
          <p:cNvSpPr txBox="1">
            <a:spLocks noGrp="1"/>
          </p:cNvSpPr>
          <p:nvPr>
            <p:ph type="subTitle" idx="5"/>
          </p:nvPr>
        </p:nvSpPr>
        <p:spPr>
          <a:xfrm>
            <a:off x="6330867" y="4866797"/>
            <a:ext cx="3115200" cy="1008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6" name="Google Shape;196;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7" name="Google Shape;197;p13"/>
          <p:cNvSpPr txBox="1">
            <a:spLocks noGrp="1"/>
          </p:cNvSpPr>
          <p:nvPr>
            <p:ph type="subTitle" idx="6"/>
          </p:nvPr>
        </p:nvSpPr>
        <p:spPr>
          <a:xfrm>
            <a:off x="953467" y="2136567"/>
            <a:ext cx="3115200" cy="5740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198" name="Google Shape;198;p13"/>
          <p:cNvSpPr txBox="1">
            <a:spLocks noGrp="1"/>
          </p:cNvSpPr>
          <p:nvPr>
            <p:ph type="subTitle" idx="7"/>
          </p:nvPr>
        </p:nvSpPr>
        <p:spPr>
          <a:xfrm>
            <a:off x="4538400" y="2136567"/>
            <a:ext cx="3115200" cy="5740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199" name="Google Shape;199;p13"/>
          <p:cNvSpPr txBox="1">
            <a:spLocks noGrp="1"/>
          </p:cNvSpPr>
          <p:nvPr>
            <p:ph type="subTitle" idx="8"/>
          </p:nvPr>
        </p:nvSpPr>
        <p:spPr>
          <a:xfrm>
            <a:off x="8123333" y="2136567"/>
            <a:ext cx="3115200" cy="5740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200" name="Google Shape;200;p13"/>
          <p:cNvSpPr txBox="1">
            <a:spLocks noGrp="1"/>
          </p:cNvSpPr>
          <p:nvPr>
            <p:ph type="subTitle" idx="9"/>
          </p:nvPr>
        </p:nvSpPr>
        <p:spPr>
          <a:xfrm>
            <a:off x="2745933" y="4240667"/>
            <a:ext cx="3115200" cy="5740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201" name="Google Shape;201;p13"/>
          <p:cNvSpPr txBox="1">
            <a:spLocks noGrp="1"/>
          </p:cNvSpPr>
          <p:nvPr>
            <p:ph type="subTitle" idx="13"/>
          </p:nvPr>
        </p:nvSpPr>
        <p:spPr>
          <a:xfrm>
            <a:off x="6330867" y="4240667"/>
            <a:ext cx="3115200" cy="5740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grpSp>
        <p:nvGrpSpPr>
          <p:cNvPr id="202" name="Google Shape;202;p13"/>
          <p:cNvGrpSpPr/>
          <p:nvPr/>
        </p:nvGrpSpPr>
        <p:grpSpPr>
          <a:xfrm>
            <a:off x="-432692" y="3614785"/>
            <a:ext cx="2495125" cy="3512404"/>
            <a:chOff x="-324519" y="2711088"/>
            <a:chExt cx="1871344" cy="2634303"/>
          </a:xfrm>
        </p:grpSpPr>
        <p:grpSp>
          <p:nvGrpSpPr>
            <p:cNvPr id="203" name="Google Shape;203;p13"/>
            <p:cNvGrpSpPr/>
            <p:nvPr/>
          </p:nvGrpSpPr>
          <p:grpSpPr>
            <a:xfrm rot="-6844416">
              <a:off x="-619206" y="3553119"/>
              <a:ext cx="2460718" cy="950243"/>
              <a:chOff x="6746101" y="5089142"/>
              <a:chExt cx="2460778" cy="950266"/>
            </a:xfrm>
          </p:grpSpPr>
          <p:sp>
            <p:nvSpPr>
              <p:cNvPr id="204" name="Google Shape;204;p13"/>
              <p:cNvSpPr/>
              <p:nvPr/>
            </p:nvSpPr>
            <p:spPr>
              <a:xfrm rot="6022982">
                <a:off x="7318332" y="5183358"/>
                <a:ext cx="242293" cy="311368"/>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3"/>
              <p:cNvSpPr/>
              <p:nvPr/>
            </p:nvSpPr>
            <p:spPr>
              <a:xfrm rot="6022982">
                <a:off x="7533257" y="5203950"/>
                <a:ext cx="343490" cy="335802"/>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rot="6022982">
                <a:off x="7767234" y="5226883"/>
                <a:ext cx="429151" cy="324079"/>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rot="6022982">
                <a:off x="8064389" y="5269671"/>
                <a:ext cx="391158" cy="295902"/>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rot="6022982">
                <a:off x="8366338" y="5251832"/>
                <a:ext cx="391229" cy="295831"/>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rot="6022982">
                <a:off x="8424736" y="5536655"/>
                <a:ext cx="280286" cy="401904"/>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rot="6022982">
                <a:off x="8058043" y="5598003"/>
                <a:ext cx="331909" cy="361014"/>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rot="6022982">
                <a:off x="7699849" y="5635762"/>
                <a:ext cx="421383" cy="332836"/>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rot="6022982">
                <a:off x="7484775" y="5532205"/>
                <a:ext cx="335722" cy="34258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rot="6022982">
                <a:off x="7199810" y="5462413"/>
                <a:ext cx="302673" cy="253105"/>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rot="6022982">
                <a:off x="7561799" y="4473601"/>
                <a:ext cx="428162" cy="2015379"/>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rot="6022982">
                <a:off x="8788384" y="5160385"/>
                <a:ext cx="308534" cy="48071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 name="Google Shape;216;p13"/>
            <p:cNvGrpSpPr/>
            <p:nvPr/>
          </p:nvGrpSpPr>
          <p:grpSpPr>
            <a:xfrm>
              <a:off x="-4" y="4237800"/>
              <a:ext cx="1031765" cy="855709"/>
              <a:chOff x="4593250" y="3554450"/>
              <a:chExt cx="530825" cy="440225"/>
            </a:xfrm>
          </p:grpSpPr>
          <p:sp>
            <p:nvSpPr>
              <p:cNvPr id="217" name="Google Shape;217;p13"/>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3"/>
            <p:cNvGrpSpPr/>
            <p:nvPr/>
          </p:nvGrpSpPr>
          <p:grpSpPr>
            <a:xfrm rot="-765711">
              <a:off x="641092" y="4608610"/>
              <a:ext cx="866628" cy="450952"/>
              <a:chOff x="721375" y="3644650"/>
              <a:chExt cx="866625" cy="450950"/>
            </a:xfrm>
          </p:grpSpPr>
          <p:sp>
            <p:nvSpPr>
              <p:cNvPr id="224" name="Google Shape;224;p13"/>
              <p:cNvSpPr/>
              <p:nvPr/>
            </p:nvSpPr>
            <p:spPr>
              <a:xfrm>
                <a:off x="952475" y="3644650"/>
                <a:ext cx="635525" cy="450950"/>
              </a:xfrm>
              <a:custGeom>
                <a:avLst/>
                <a:gdLst/>
                <a:ahLst/>
                <a:cxnLst/>
                <a:rect l="l" t="t" r="r" b="b"/>
                <a:pathLst>
                  <a:path w="25421" h="18038" extrusionOk="0">
                    <a:moveTo>
                      <a:pt x="10346" y="1"/>
                    </a:moveTo>
                    <a:cubicBezTo>
                      <a:pt x="7406" y="1"/>
                      <a:pt x="4557" y="1440"/>
                      <a:pt x="2839" y="3978"/>
                    </a:cubicBezTo>
                    <a:cubicBezTo>
                      <a:pt x="2646" y="4268"/>
                      <a:pt x="2467" y="4571"/>
                      <a:pt x="2302" y="4888"/>
                    </a:cubicBezTo>
                    <a:cubicBezTo>
                      <a:pt x="1" y="9324"/>
                      <a:pt x="1737" y="14766"/>
                      <a:pt x="6173" y="17067"/>
                    </a:cubicBezTo>
                    <a:cubicBezTo>
                      <a:pt x="6311" y="17136"/>
                      <a:pt x="6449" y="17205"/>
                      <a:pt x="6600" y="17274"/>
                    </a:cubicBezTo>
                    <a:cubicBezTo>
                      <a:pt x="6394" y="16971"/>
                      <a:pt x="6201" y="16654"/>
                      <a:pt x="6049" y="16323"/>
                    </a:cubicBezTo>
                    <a:lnTo>
                      <a:pt x="6049" y="16323"/>
                    </a:lnTo>
                    <a:cubicBezTo>
                      <a:pt x="7413" y="16860"/>
                      <a:pt x="8777" y="17398"/>
                      <a:pt x="10128" y="17949"/>
                    </a:cubicBezTo>
                    <a:cubicBezTo>
                      <a:pt x="10943" y="18010"/>
                      <a:pt x="11819" y="18038"/>
                      <a:pt x="12719" y="18038"/>
                    </a:cubicBezTo>
                    <a:cubicBezTo>
                      <a:pt x="13430" y="18038"/>
                      <a:pt x="14157" y="18021"/>
                      <a:pt x="14881" y="17990"/>
                    </a:cubicBezTo>
                    <a:cubicBezTo>
                      <a:pt x="14564" y="17687"/>
                      <a:pt x="14275" y="17343"/>
                      <a:pt x="14040" y="16971"/>
                    </a:cubicBezTo>
                    <a:lnTo>
                      <a:pt x="14040" y="16971"/>
                    </a:lnTo>
                    <a:cubicBezTo>
                      <a:pt x="14840" y="17301"/>
                      <a:pt x="15652" y="17618"/>
                      <a:pt x="16479" y="17894"/>
                    </a:cubicBezTo>
                    <a:cubicBezTo>
                      <a:pt x="21136" y="17577"/>
                      <a:pt x="25421" y="16860"/>
                      <a:pt x="25421" y="16860"/>
                    </a:cubicBezTo>
                    <a:cubicBezTo>
                      <a:pt x="25421" y="16860"/>
                      <a:pt x="24443" y="14821"/>
                      <a:pt x="22996" y="12190"/>
                    </a:cubicBezTo>
                    <a:cubicBezTo>
                      <a:pt x="21949" y="11143"/>
                      <a:pt x="20943" y="10082"/>
                      <a:pt x="19965" y="8980"/>
                    </a:cubicBezTo>
                    <a:lnTo>
                      <a:pt x="19965" y="8980"/>
                    </a:lnTo>
                    <a:cubicBezTo>
                      <a:pt x="20475" y="9200"/>
                      <a:pt x="20998" y="9420"/>
                      <a:pt x="21522" y="9627"/>
                    </a:cubicBezTo>
                    <a:cubicBezTo>
                      <a:pt x="20640" y="8153"/>
                      <a:pt x="19676" y="6637"/>
                      <a:pt x="18684" y="5273"/>
                    </a:cubicBezTo>
                    <a:cubicBezTo>
                      <a:pt x="17444" y="4584"/>
                      <a:pt x="16286" y="3730"/>
                      <a:pt x="15239" y="2766"/>
                    </a:cubicBezTo>
                    <a:lnTo>
                      <a:pt x="15239" y="2766"/>
                    </a:lnTo>
                    <a:cubicBezTo>
                      <a:pt x="15845" y="2890"/>
                      <a:pt x="16452" y="3041"/>
                      <a:pt x="17044" y="3207"/>
                    </a:cubicBezTo>
                    <a:cubicBezTo>
                      <a:pt x="16162" y="2201"/>
                      <a:pt x="15294" y="1429"/>
                      <a:pt x="14495" y="1016"/>
                    </a:cubicBezTo>
                    <a:cubicBezTo>
                      <a:pt x="13166" y="327"/>
                      <a:pt x="11746" y="1"/>
                      <a:pt x="10346"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21375" y="3702025"/>
                <a:ext cx="859050" cy="360700"/>
              </a:xfrm>
              <a:custGeom>
                <a:avLst/>
                <a:gdLst/>
                <a:ahLst/>
                <a:cxnLst/>
                <a:rect l="l" t="t" r="r" b="b"/>
                <a:pathLst>
                  <a:path w="34362" h="14428" extrusionOk="0">
                    <a:moveTo>
                      <a:pt x="5581" y="1"/>
                    </a:moveTo>
                    <a:cubicBezTo>
                      <a:pt x="3684" y="1"/>
                      <a:pt x="1797" y="389"/>
                      <a:pt x="0" y="1297"/>
                    </a:cubicBezTo>
                    <a:lnTo>
                      <a:pt x="455" y="2138"/>
                    </a:lnTo>
                    <a:cubicBezTo>
                      <a:pt x="2128" y="1215"/>
                      <a:pt x="4038" y="821"/>
                      <a:pt x="5973" y="821"/>
                    </a:cubicBezTo>
                    <a:cubicBezTo>
                      <a:pt x="7130" y="821"/>
                      <a:pt x="8295" y="962"/>
                      <a:pt x="9424" y="1215"/>
                    </a:cubicBezTo>
                    <a:cubicBezTo>
                      <a:pt x="18765" y="3378"/>
                      <a:pt x="24855" y="12568"/>
                      <a:pt x="34362" y="14428"/>
                    </a:cubicBezTo>
                    <a:cubicBezTo>
                      <a:pt x="28052" y="13009"/>
                      <a:pt x="23312" y="8379"/>
                      <a:pt x="18159" y="4769"/>
                    </a:cubicBezTo>
                    <a:cubicBezTo>
                      <a:pt x="14615" y="2174"/>
                      <a:pt x="10069" y="1"/>
                      <a:pt x="5581"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1320000" y="3911150"/>
                <a:ext cx="113350" cy="32550"/>
              </a:xfrm>
              <a:custGeom>
                <a:avLst/>
                <a:gdLst/>
                <a:ahLst/>
                <a:cxnLst/>
                <a:rect l="l" t="t" r="r" b="b"/>
                <a:pathLst>
                  <a:path w="4534" h="1302" extrusionOk="0">
                    <a:moveTo>
                      <a:pt x="4534" y="0"/>
                    </a:moveTo>
                    <a:lnTo>
                      <a:pt x="4534" y="0"/>
                    </a:lnTo>
                    <a:cubicBezTo>
                      <a:pt x="3719" y="731"/>
                      <a:pt x="2638" y="1117"/>
                      <a:pt x="1570" y="1117"/>
                    </a:cubicBezTo>
                    <a:cubicBezTo>
                      <a:pt x="1066" y="1117"/>
                      <a:pt x="565" y="1031"/>
                      <a:pt x="97" y="855"/>
                    </a:cubicBezTo>
                    <a:lnTo>
                      <a:pt x="1" y="1103"/>
                    </a:lnTo>
                    <a:cubicBezTo>
                      <a:pt x="434" y="1237"/>
                      <a:pt x="882" y="1302"/>
                      <a:pt x="1328" y="1302"/>
                    </a:cubicBezTo>
                    <a:cubicBezTo>
                      <a:pt x="2528" y="1302"/>
                      <a:pt x="3710" y="834"/>
                      <a:pt x="453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1197050" y="3831450"/>
                <a:ext cx="179825" cy="20750"/>
              </a:xfrm>
              <a:custGeom>
                <a:avLst/>
                <a:gdLst/>
                <a:ahLst/>
                <a:cxnLst/>
                <a:rect l="l" t="t" r="r" b="b"/>
                <a:pathLst>
                  <a:path w="7193" h="830" extrusionOk="0">
                    <a:moveTo>
                      <a:pt x="5635" y="1"/>
                    </a:moveTo>
                    <a:cubicBezTo>
                      <a:pt x="4211" y="1"/>
                      <a:pt x="2756" y="609"/>
                      <a:pt x="1332" y="609"/>
                    </a:cubicBezTo>
                    <a:cubicBezTo>
                      <a:pt x="912" y="609"/>
                      <a:pt x="495" y="556"/>
                      <a:pt x="83" y="419"/>
                    </a:cubicBezTo>
                    <a:lnTo>
                      <a:pt x="0" y="667"/>
                    </a:lnTo>
                    <a:cubicBezTo>
                      <a:pt x="383" y="783"/>
                      <a:pt x="765" y="829"/>
                      <a:pt x="1146" y="829"/>
                    </a:cubicBezTo>
                    <a:cubicBezTo>
                      <a:pt x="2703" y="829"/>
                      <a:pt x="4253" y="56"/>
                      <a:pt x="5798" y="56"/>
                    </a:cubicBezTo>
                    <a:cubicBezTo>
                      <a:pt x="6263" y="56"/>
                      <a:pt x="6728" y="126"/>
                      <a:pt x="7192" y="309"/>
                    </a:cubicBezTo>
                    <a:cubicBezTo>
                      <a:pt x="6679" y="83"/>
                      <a:pt x="6159" y="1"/>
                      <a:pt x="563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1090275" y="3743700"/>
                <a:ext cx="228725" cy="30050"/>
              </a:xfrm>
              <a:custGeom>
                <a:avLst/>
                <a:gdLst/>
                <a:ahLst/>
                <a:cxnLst/>
                <a:rect l="l" t="t" r="r" b="b"/>
                <a:pathLst>
                  <a:path w="9149" h="1202" extrusionOk="0">
                    <a:moveTo>
                      <a:pt x="4577" y="1"/>
                    </a:moveTo>
                    <a:cubicBezTo>
                      <a:pt x="3012" y="1"/>
                      <a:pt x="1443" y="321"/>
                      <a:pt x="0" y="967"/>
                    </a:cubicBezTo>
                    <a:lnTo>
                      <a:pt x="110" y="1201"/>
                    </a:lnTo>
                    <a:cubicBezTo>
                      <a:pt x="1592" y="489"/>
                      <a:pt x="3243" y="129"/>
                      <a:pt x="4897" y="129"/>
                    </a:cubicBezTo>
                    <a:cubicBezTo>
                      <a:pt x="6348" y="129"/>
                      <a:pt x="7803" y="407"/>
                      <a:pt x="9148" y="967"/>
                    </a:cubicBezTo>
                    <a:cubicBezTo>
                      <a:pt x="7719" y="325"/>
                      <a:pt x="6150" y="1"/>
                      <a:pt x="457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1069250" y="3773375"/>
                <a:ext cx="58575" cy="221850"/>
              </a:xfrm>
              <a:custGeom>
                <a:avLst/>
                <a:gdLst/>
                <a:ahLst/>
                <a:cxnLst/>
                <a:rect l="l" t="t" r="r" b="b"/>
                <a:pathLst>
                  <a:path w="2343" h="8874" extrusionOk="0">
                    <a:moveTo>
                      <a:pt x="552" y="0"/>
                    </a:moveTo>
                    <a:cubicBezTo>
                      <a:pt x="1" y="3059"/>
                      <a:pt x="662" y="6297"/>
                      <a:pt x="2343" y="8873"/>
                    </a:cubicBezTo>
                    <a:cubicBezTo>
                      <a:pt x="745" y="6242"/>
                      <a:pt x="193" y="3018"/>
                      <a:pt x="813" y="42"/>
                    </a:cubicBezTo>
                    <a:lnTo>
                      <a:pt x="552"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1198425" y="3846725"/>
                <a:ext cx="50300" cy="168825"/>
              </a:xfrm>
              <a:custGeom>
                <a:avLst/>
                <a:gdLst/>
                <a:ahLst/>
                <a:cxnLst/>
                <a:rect l="l" t="t" r="r" b="b"/>
                <a:pathLst>
                  <a:path w="2012" h="6753" extrusionOk="0">
                    <a:moveTo>
                      <a:pt x="193" y="1"/>
                    </a:moveTo>
                    <a:lnTo>
                      <a:pt x="0" y="180"/>
                    </a:lnTo>
                    <a:cubicBezTo>
                      <a:pt x="1640" y="1971"/>
                      <a:pt x="248" y="4989"/>
                      <a:pt x="2012" y="6752"/>
                    </a:cubicBezTo>
                    <a:cubicBezTo>
                      <a:pt x="303" y="4878"/>
                      <a:pt x="1846" y="1902"/>
                      <a:pt x="193"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1323100" y="3935250"/>
                <a:ext cx="50325" cy="95450"/>
              </a:xfrm>
              <a:custGeom>
                <a:avLst/>
                <a:gdLst/>
                <a:ahLst/>
                <a:cxnLst/>
                <a:rect l="l" t="t" r="r" b="b"/>
                <a:pathLst>
                  <a:path w="2013" h="3818" extrusionOk="0">
                    <a:moveTo>
                      <a:pt x="194" y="1"/>
                    </a:moveTo>
                    <a:lnTo>
                      <a:pt x="1" y="194"/>
                    </a:lnTo>
                    <a:cubicBezTo>
                      <a:pt x="1007" y="1144"/>
                      <a:pt x="1737" y="2426"/>
                      <a:pt x="2012" y="3817"/>
                    </a:cubicBezTo>
                    <a:cubicBezTo>
                      <a:pt x="1819" y="2412"/>
                      <a:pt x="1172" y="1062"/>
                      <a:pt x="19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2403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232"/>
        <p:cNvGrpSpPr/>
        <p:nvPr/>
      </p:nvGrpSpPr>
      <p:grpSpPr>
        <a:xfrm>
          <a:off x="0" y="0"/>
          <a:ext cx="0" cy="0"/>
          <a:chOff x="0" y="0"/>
          <a:chExt cx="0" cy="0"/>
        </a:xfrm>
      </p:grpSpPr>
      <p:sp>
        <p:nvSpPr>
          <p:cNvPr id="233" name="Google Shape;233;p14"/>
          <p:cNvSpPr txBox="1">
            <a:spLocks noGrp="1"/>
          </p:cNvSpPr>
          <p:nvPr>
            <p:ph type="title"/>
          </p:nvPr>
        </p:nvSpPr>
        <p:spPr>
          <a:xfrm>
            <a:off x="4909167" y="3681067"/>
            <a:ext cx="6085200" cy="783200"/>
          </a:xfrm>
          <a:prstGeom prst="rect">
            <a:avLst/>
          </a:prstGeom>
          <a:solidFill>
            <a:schemeClr val="accent1"/>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34" name="Google Shape;234;p14"/>
          <p:cNvSpPr txBox="1">
            <a:spLocks noGrp="1"/>
          </p:cNvSpPr>
          <p:nvPr>
            <p:ph type="subTitle" idx="1"/>
          </p:nvPr>
        </p:nvSpPr>
        <p:spPr>
          <a:xfrm>
            <a:off x="4266367" y="1088833"/>
            <a:ext cx="69720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99296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2"/>
        </a:solidFill>
        <a:effectLst/>
      </p:bgPr>
    </p:bg>
    <p:spTree>
      <p:nvGrpSpPr>
        <p:cNvPr id="1" name="Shape 259"/>
        <p:cNvGrpSpPr/>
        <p:nvPr/>
      </p:nvGrpSpPr>
      <p:grpSpPr>
        <a:xfrm>
          <a:off x="0" y="0"/>
          <a:ext cx="0" cy="0"/>
          <a:chOff x="0" y="0"/>
          <a:chExt cx="0" cy="0"/>
        </a:xfrm>
      </p:grpSpPr>
      <p:sp>
        <p:nvSpPr>
          <p:cNvPr id="260" name="Google Shape;260;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1" name="Google Shape;261;p16"/>
          <p:cNvSpPr/>
          <p:nvPr/>
        </p:nvSpPr>
        <p:spPr>
          <a:xfrm>
            <a:off x="-2106097" y="6267428"/>
            <a:ext cx="5684100" cy="1276821"/>
          </a:xfrm>
          <a:custGeom>
            <a:avLst/>
            <a:gdLst/>
            <a:ahLst/>
            <a:cxnLst/>
            <a:rect l="l" t="t" r="r" b="b"/>
            <a:pathLst>
              <a:path w="85634" h="19236" extrusionOk="0">
                <a:moveTo>
                  <a:pt x="37436" y="0"/>
                </a:moveTo>
                <a:cubicBezTo>
                  <a:pt x="37165" y="0"/>
                  <a:pt x="36895" y="2"/>
                  <a:pt x="36624" y="4"/>
                </a:cubicBezTo>
                <a:lnTo>
                  <a:pt x="36620" y="4"/>
                </a:lnTo>
                <a:cubicBezTo>
                  <a:pt x="24281" y="126"/>
                  <a:pt x="11967" y="2872"/>
                  <a:pt x="615" y="8038"/>
                </a:cubicBezTo>
                <a:cubicBezTo>
                  <a:pt x="406" y="8134"/>
                  <a:pt x="201" y="8226"/>
                  <a:pt x="0" y="8322"/>
                </a:cubicBezTo>
                <a:lnTo>
                  <a:pt x="0" y="19236"/>
                </a:lnTo>
                <a:lnTo>
                  <a:pt x="85634" y="19060"/>
                </a:lnTo>
                <a:lnTo>
                  <a:pt x="85634" y="14270"/>
                </a:lnTo>
                <a:cubicBezTo>
                  <a:pt x="82524" y="12277"/>
                  <a:pt x="79309" y="10483"/>
                  <a:pt x="76003" y="8895"/>
                </a:cubicBezTo>
                <a:cubicBezTo>
                  <a:pt x="68726" y="5388"/>
                  <a:pt x="61027" y="2872"/>
                  <a:pt x="53160" y="1430"/>
                </a:cubicBezTo>
                <a:cubicBezTo>
                  <a:pt x="52541" y="1317"/>
                  <a:pt x="51923" y="1212"/>
                  <a:pt x="51304" y="1112"/>
                </a:cubicBezTo>
                <a:cubicBezTo>
                  <a:pt x="49682" y="849"/>
                  <a:pt x="48052" y="631"/>
                  <a:pt x="46418" y="464"/>
                </a:cubicBezTo>
                <a:cubicBezTo>
                  <a:pt x="45243" y="343"/>
                  <a:pt x="44065" y="243"/>
                  <a:pt x="42886" y="172"/>
                </a:cubicBezTo>
                <a:cubicBezTo>
                  <a:pt x="42869" y="167"/>
                  <a:pt x="42857" y="167"/>
                  <a:pt x="42840" y="167"/>
                </a:cubicBezTo>
                <a:cubicBezTo>
                  <a:pt x="42012" y="113"/>
                  <a:pt x="41185" y="75"/>
                  <a:pt x="40357" y="50"/>
                </a:cubicBezTo>
                <a:cubicBezTo>
                  <a:pt x="39383" y="18"/>
                  <a:pt x="38408" y="0"/>
                  <a:pt x="3743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6"/>
          <p:cNvSpPr/>
          <p:nvPr/>
        </p:nvSpPr>
        <p:spPr>
          <a:xfrm flipH="1">
            <a:off x="7944593" y="141565"/>
            <a:ext cx="2099176" cy="617449"/>
          </a:xfrm>
          <a:custGeom>
            <a:avLst/>
            <a:gdLst/>
            <a:ahLst/>
            <a:cxnLst/>
            <a:rect l="l" t="t" r="r" b="b"/>
            <a:pathLst>
              <a:path w="12508" h="3350" extrusionOk="0">
                <a:moveTo>
                  <a:pt x="4500" y="1"/>
                </a:moveTo>
                <a:cubicBezTo>
                  <a:pt x="3685" y="1"/>
                  <a:pt x="2893" y="552"/>
                  <a:pt x="2613" y="1322"/>
                </a:cubicBezTo>
                <a:cubicBezTo>
                  <a:pt x="2538" y="1535"/>
                  <a:pt x="2496" y="1761"/>
                  <a:pt x="2388" y="1958"/>
                </a:cubicBezTo>
                <a:cubicBezTo>
                  <a:pt x="2284" y="2145"/>
                  <a:pt x="2096" y="2310"/>
                  <a:pt x="1883" y="2310"/>
                </a:cubicBezTo>
                <a:cubicBezTo>
                  <a:pt x="1873" y="2310"/>
                  <a:pt x="1863" y="2309"/>
                  <a:pt x="1852" y="2309"/>
                </a:cubicBezTo>
                <a:cubicBezTo>
                  <a:pt x="1635" y="2296"/>
                  <a:pt x="1468" y="2116"/>
                  <a:pt x="1259" y="2037"/>
                </a:cubicBezTo>
                <a:cubicBezTo>
                  <a:pt x="1184" y="2008"/>
                  <a:pt x="1105" y="1995"/>
                  <a:pt x="1025" y="1995"/>
                </a:cubicBezTo>
                <a:cubicBezTo>
                  <a:pt x="761" y="1995"/>
                  <a:pt x="490" y="2142"/>
                  <a:pt x="323" y="2355"/>
                </a:cubicBezTo>
                <a:cubicBezTo>
                  <a:pt x="105" y="2630"/>
                  <a:pt x="26" y="2994"/>
                  <a:pt x="1" y="3345"/>
                </a:cubicBezTo>
                <a:lnTo>
                  <a:pt x="105" y="3349"/>
                </a:lnTo>
                <a:lnTo>
                  <a:pt x="12507" y="3349"/>
                </a:lnTo>
                <a:cubicBezTo>
                  <a:pt x="12411" y="3178"/>
                  <a:pt x="12219" y="3040"/>
                  <a:pt x="12022" y="2998"/>
                </a:cubicBezTo>
                <a:cubicBezTo>
                  <a:pt x="11947" y="2982"/>
                  <a:pt x="11872" y="2976"/>
                  <a:pt x="11797" y="2976"/>
                </a:cubicBezTo>
                <a:cubicBezTo>
                  <a:pt x="11554" y="2976"/>
                  <a:pt x="11313" y="3045"/>
                  <a:pt x="11073" y="3103"/>
                </a:cubicBezTo>
                <a:cubicBezTo>
                  <a:pt x="10897" y="3148"/>
                  <a:pt x="10711" y="3186"/>
                  <a:pt x="10530" y="3186"/>
                </a:cubicBezTo>
                <a:cubicBezTo>
                  <a:pt x="10393" y="3186"/>
                  <a:pt x="10259" y="3165"/>
                  <a:pt x="10133" y="3107"/>
                </a:cubicBezTo>
                <a:cubicBezTo>
                  <a:pt x="9748" y="2936"/>
                  <a:pt x="9569" y="2497"/>
                  <a:pt x="9255" y="2221"/>
                </a:cubicBezTo>
                <a:cubicBezTo>
                  <a:pt x="9028" y="2021"/>
                  <a:pt x="8726" y="1917"/>
                  <a:pt x="8425" y="1917"/>
                </a:cubicBezTo>
                <a:cubicBezTo>
                  <a:pt x="8235" y="1917"/>
                  <a:pt x="8044" y="1959"/>
                  <a:pt x="7872" y="2045"/>
                </a:cubicBezTo>
                <a:cubicBezTo>
                  <a:pt x="7627" y="2169"/>
                  <a:pt x="7387" y="2384"/>
                  <a:pt x="7122" y="2384"/>
                </a:cubicBezTo>
                <a:cubicBezTo>
                  <a:pt x="7092" y="2384"/>
                  <a:pt x="7062" y="2381"/>
                  <a:pt x="7031" y="2375"/>
                </a:cubicBezTo>
                <a:cubicBezTo>
                  <a:pt x="6630" y="2296"/>
                  <a:pt x="6542" y="1778"/>
                  <a:pt x="6417" y="1389"/>
                </a:cubicBezTo>
                <a:cubicBezTo>
                  <a:pt x="6158" y="599"/>
                  <a:pt x="5368" y="14"/>
                  <a:pt x="4536" y="1"/>
                </a:cubicBezTo>
                <a:cubicBezTo>
                  <a:pt x="4524" y="1"/>
                  <a:pt x="4512" y="1"/>
                  <a:pt x="450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1714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2"/>
        </a:solidFill>
        <a:effectLst/>
      </p:bgPr>
    </p:bg>
    <p:spTree>
      <p:nvGrpSpPr>
        <p:cNvPr id="1" name="Shape 263"/>
        <p:cNvGrpSpPr/>
        <p:nvPr/>
      </p:nvGrpSpPr>
      <p:grpSpPr>
        <a:xfrm>
          <a:off x="0" y="0"/>
          <a:ext cx="0" cy="0"/>
          <a:chOff x="0" y="0"/>
          <a:chExt cx="0" cy="0"/>
        </a:xfrm>
      </p:grpSpPr>
      <p:sp>
        <p:nvSpPr>
          <p:cNvPr id="264" name="Google Shape;264;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5" name="Google Shape;265;p17"/>
          <p:cNvGrpSpPr/>
          <p:nvPr/>
        </p:nvGrpSpPr>
        <p:grpSpPr>
          <a:xfrm>
            <a:off x="38116" y="419085"/>
            <a:ext cx="862560" cy="2666953"/>
            <a:chOff x="-1600200" y="721967"/>
            <a:chExt cx="713409" cy="2205795"/>
          </a:xfrm>
        </p:grpSpPr>
        <p:sp>
          <p:nvSpPr>
            <p:cNvPr id="266" name="Google Shape;266;p17"/>
            <p:cNvSpPr/>
            <p:nvPr/>
          </p:nvSpPr>
          <p:spPr>
            <a:xfrm flipH="1">
              <a:off x="-1330200" y="721967"/>
              <a:ext cx="262627" cy="452238"/>
            </a:xfrm>
            <a:custGeom>
              <a:avLst/>
              <a:gdLst/>
              <a:ahLst/>
              <a:cxnLst/>
              <a:rect l="l" t="t" r="r" b="b"/>
              <a:pathLst>
                <a:path w="20761" h="35750" extrusionOk="0">
                  <a:moveTo>
                    <a:pt x="9607" y="0"/>
                  </a:moveTo>
                  <a:cubicBezTo>
                    <a:pt x="9570" y="0"/>
                    <a:pt x="9530" y="29"/>
                    <a:pt x="9519" y="86"/>
                  </a:cubicBezTo>
                  <a:cubicBezTo>
                    <a:pt x="9314" y="2314"/>
                    <a:pt x="9337" y="4588"/>
                    <a:pt x="9291" y="6817"/>
                  </a:cubicBezTo>
                  <a:cubicBezTo>
                    <a:pt x="9269" y="7885"/>
                    <a:pt x="9223" y="8954"/>
                    <a:pt x="9223" y="10023"/>
                  </a:cubicBezTo>
                  <a:cubicBezTo>
                    <a:pt x="9223" y="10842"/>
                    <a:pt x="9109" y="11751"/>
                    <a:pt x="9223" y="12593"/>
                  </a:cubicBezTo>
                  <a:cubicBezTo>
                    <a:pt x="9087" y="13525"/>
                    <a:pt x="9109" y="14503"/>
                    <a:pt x="9087" y="15458"/>
                  </a:cubicBezTo>
                  <a:cubicBezTo>
                    <a:pt x="9041" y="16504"/>
                    <a:pt x="8996" y="17550"/>
                    <a:pt x="8950" y="18596"/>
                  </a:cubicBezTo>
                  <a:cubicBezTo>
                    <a:pt x="8882" y="20574"/>
                    <a:pt x="8700" y="22598"/>
                    <a:pt x="8746" y="24599"/>
                  </a:cubicBezTo>
                  <a:cubicBezTo>
                    <a:pt x="8746" y="24622"/>
                    <a:pt x="8723" y="24622"/>
                    <a:pt x="8723" y="24622"/>
                  </a:cubicBezTo>
                  <a:cubicBezTo>
                    <a:pt x="7245" y="26418"/>
                    <a:pt x="5789" y="28215"/>
                    <a:pt x="4334" y="30034"/>
                  </a:cubicBezTo>
                  <a:cubicBezTo>
                    <a:pt x="3606" y="30921"/>
                    <a:pt x="2879" y="31808"/>
                    <a:pt x="2174" y="32695"/>
                  </a:cubicBezTo>
                  <a:cubicBezTo>
                    <a:pt x="1469" y="33581"/>
                    <a:pt x="718" y="34468"/>
                    <a:pt x="104" y="35423"/>
                  </a:cubicBezTo>
                  <a:cubicBezTo>
                    <a:pt x="0" y="35580"/>
                    <a:pt x="148" y="35750"/>
                    <a:pt x="305" y="35750"/>
                  </a:cubicBezTo>
                  <a:cubicBezTo>
                    <a:pt x="354" y="35750"/>
                    <a:pt x="403" y="35734"/>
                    <a:pt x="446" y="35696"/>
                  </a:cubicBezTo>
                  <a:cubicBezTo>
                    <a:pt x="1264" y="34900"/>
                    <a:pt x="1969" y="33968"/>
                    <a:pt x="2697" y="33081"/>
                  </a:cubicBezTo>
                  <a:cubicBezTo>
                    <a:pt x="3402" y="32194"/>
                    <a:pt x="4129" y="31307"/>
                    <a:pt x="4857" y="30421"/>
                  </a:cubicBezTo>
                  <a:cubicBezTo>
                    <a:pt x="6290" y="28647"/>
                    <a:pt x="7745" y="26873"/>
                    <a:pt x="9155" y="25077"/>
                  </a:cubicBezTo>
                  <a:cubicBezTo>
                    <a:pt x="11088" y="26487"/>
                    <a:pt x="12975" y="27942"/>
                    <a:pt x="14840" y="29443"/>
                  </a:cubicBezTo>
                  <a:cubicBezTo>
                    <a:pt x="15749" y="30193"/>
                    <a:pt x="16659" y="30944"/>
                    <a:pt x="17546" y="31694"/>
                  </a:cubicBezTo>
                  <a:cubicBezTo>
                    <a:pt x="18001" y="32081"/>
                    <a:pt x="18456" y="32467"/>
                    <a:pt x="18910" y="32854"/>
                  </a:cubicBezTo>
                  <a:cubicBezTo>
                    <a:pt x="19365" y="33240"/>
                    <a:pt x="19797" y="33695"/>
                    <a:pt x="20275" y="34013"/>
                  </a:cubicBezTo>
                  <a:cubicBezTo>
                    <a:pt x="20324" y="34046"/>
                    <a:pt x="20373" y="34061"/>
                    <a:pt x="20419" y="34061"/>
                  </a:cubicBezTo>
                  <a:cubicBezTo>
                    <a:pt x="20624" y="34061"/>
                    <a:pt x="20761" y="33772"/>
                    <a:pt x="20593" y="33604"/>
                  </a:cubicBezTo>
                  <a:cubicBezTo>
                    <a:pt x="20207" y="33127"/>
                    <a:pt x="19684" y="32740"/>
                    <a:pt x="19206" y="32331"/>
                  </a:cubicBezTo>
                  <a:cubicBezTo>
                    <a:pt x="18774" y="31944"/>
                    <a:pt x="18342" y="31580"/>
                    <a:pt x="17910" y="31194"/>
                  </a:cubicBezTo>
                  <a:cubicBezTo>
                    <a:pt x="16977" y="30398"/>
                    <a:pt x="16022" y="29625"/>
                    <a:pt x="15067" y="28851"/>
                  </a:cubicBezTo>
                  <a:cubicBezTo>
                    <a:pt x="13203" y="27351"/>
                    <a:pt x="11292" y="25895"/>
                    <a:pt x="9360" y="24485"/>
                  </a:cubicBezTo>
                  <a:cubicBezTo>
                    <a:pt x="9337" y="24463"/>
                    <a:pt x="9291" y="24440"/>
                    <a:pt x="9269" y="24440"/>
                  </a:cubicBezTo>
                  <a:cubicBezTo>
                    <a:pt x="9473" y="22530"/>
                    <a:pt x="9451" y="20574"/>
                    <a:pt x="9519" y="18664"/>
                  </a:cubicBezTo>
                  <a:cubicBezTo>
                    <a:pt x="9564" y="17663"/>
                    <a:pt x="9610" y="16640"/>
                    <a:pt x="9655" y="15617"/>
                  </a:cubicBezTo>
                  <a:cubicBezTo>
                    <a:pt x="9701" y="14707"/>
                    <a:pt x="9814" y="13752"/>
                    <a:pt x="9769" y="12820"/>
                  </a:cubicBezTo>
                  <a:cubicBezTo>
                    <a:pt x="9928" y="11979"/>
                    <a:pt x="9837" y="11046"/>
                    <a:pt x="9837" y="10205"/>
                  </a:cubicBezTo>
                  <a:cubicBezTo>
                    <a:pt x="9837" y="9068"/>
                    <a:pt x="9837" y="7954"/>
                    <a:pt x="9837" y="6817"/>
                  </a:cubicBezTo>
                  <a:cubicBezTo>
                    <a:pt x="9814" y="4588"/>
                    <a:pt x="9860" y="2314"/>
                    <a:pt x="9678" y="86"/>
                  </a:cubicBezTo>
                  <a:cubicBezTo>
                    <a:pt x="9678" y="29"/>
                    <a:pt x="9644" y="0"/>
                    <a:pt x="9607" y="0"/>
                  </a:cubicBezTo>
                  <a:close/>
                </a:path>
              </a:pathLst>
            </a:cu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7"/>
            <p:cNvSpPr/>
            <p:nvPr/>
          </p:nvSpPr>
          <p:spPr>
            <a:xfrm flipH="1">
              <a:off x="-1378128" y="1132138"/>
              <a:ext cx="344915" cy="99821"/>
            </a:xfrm>
            <a:custGeom>
              <a:avLst/>
              <a:gdLst/>
              <a:ahLst/>
              <a:cxnLst/>
              <a:rect l="l" t="t" r="r" b="b"/>
              <a:pathLst>
                <a:path w="27266" h="7891" extrusionOk="0">
                  <a:moveTo>
                    <a:pt x="18632" y="1"/>
                  </a:moveTo>
                  <a:cubicBezTo>
                    <a:pt x="12381" y="1"/>
                    <a:pt x="6044" y="760"/>
                    <a:pt x="1" y="1955"/>
                  </a:cubicBezTo>
                  <a:cubicBezTo>
                    <a:pt x="114" y="3934"/>
                    <a:pt x="114" y="5912"/>
                    <a:pt x="23" y="7890"/>
                  </a:cubicBezTo>
                  <a:cubicBezTo>
                    <a:pt x="8869" y="7640"/>
                    <a:pt x="18397" y="6776"/>
                    <a:pt x="27266" y="6503"/>
                  </a:cubicBezTo>
                  <a:cubicBezTo>
                    <a:pt x="27129" y="4479"/>
                    <a:pt x="26493" y="2296"/>
                    <a:pt x="25856" y="363"/>
                  </a:cubicBezTo>
                  <a:cubicBezTo>
                    <a:pt x="23476" y="115"/>
                    <a:pt x="21060" y="1"/>
                    <a:pt x="18632"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7"/>
            <p:cNvSpPr/>
            <p:nvPr/>
          </p:nvSpPr>
          <p:spPr>
            <a:xfrm flipH="1">
              <a:off x="-1378128" y="1168763"/>
              <a:ext cx="344624" cy="63199"/>
            </a:xfrm>
            <a:custGeom>
              <a:avLst/>
              <a:gdLst/>
              <a:ahLst/>
              <a:cxnLst/>
              <a:rect l="l" t="t" r="r" b="b"/>
              <a:pathLst>
                <a:path w="27243" h="4996" extrusionOk="0">
                  <a:moveTo>
                    <a:pt x="21033" y="0"/>
                  </a:moveTo>
                  <a:cubicBezTo>
                    <a:pt x="14887" y="0"/>
                    <a:pt x="8716" y="834"/>
                    <a:pt x="2706" y="2176"/>
                  </a:cubicBezTo>
                  <a:cubicBezTo>
                    <a:pt x="1842" y="2358"/>
                    <a:pt x="933" y="2562"/>
                    <a:pt x="69" y="2835"/>
                  </a:cubicBezTo>
                  <a:cubicBezTo>
                    <a:pt x="46" y="3540"/>
                    <a:pt x="23" y="4268"/>
                    <a:pt x="0" y="4995"/>
                  </a:cubicBezTo>
                  <a:cubicBezTo>
                    <a:pt x="8869" y="4745"/>
                    <a:pt x="18397" y="3881"/>
                    <a:pt x="27243" y="3608"/>
                  </a:cubicBezTo>
                  <a:cubicBezTo>
                    <a:pt x="27175" y="2517"/>
                    <a:pt x="26947" y="1357"/>
                    <a:pt x="26652" y="243"/>
                  </a:cubicBezTo>
                  <a:cubicBezTo>
                    <a:pt x="24784" y="78"/>
                    <a:pt x="22910" y="0"/>
                    <a:pt x="2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7"/>
            <p:cNvSpPr/>
            <p:nvPr/>
          </p:nvSpPr>
          <p:spPr>
            <a:xfrm flipH="1">
              <a:off x="-1600200" y="1187144"/>
              <a:ext cx="713409" cy="1274614"/>
            </a:xfrm>
            <a:custGeom>
              <a:avLst/>
              <a:gdLst/>
              <a:ahLst/>
              <a:cxnLst/>
              <a:rect l="l" t="t" r="r" b="b"/>
              <a:pathLst>
                <a:path w="56396" h="100760" extrusionOk="0">
                  <a:moveTo>
                    <a:pt x="30031" y="0"/>
                  </a:moveTo>
                  <a:cubicBezTo>
                    <a:pt x="23025" y="0"/>
                    <a:pt x="16063" y="890"/>
                    <a:pt x="9801" y="3588"/>
                  </a:cubicBezTo>
                  <a:cubicBezTo>
                    <a:pt x="5344" y="5521"/>
                    <a:pt x="1069" y="9000"/>
                    <a:pt x="250" y="13775"/>
                  </a:cubicBezTo>
                  <a:cubicBezTo>
                    <a:pt x="0" y="15253"/>
                    <a:pt x="91" y="16754"/>
                    <a:pt x="205" y="18255"/>
                  </a:cubicBezTo>
                  <a:cubicBezTo>
                    <a:pt x="1524" y="38152"/>
                    <a:pt x="3366" y="58027"/>
                    <a:pt x="5731" y="77833"/>
                  </a:cubicBezTo>
                  <a:cubicBezTo>
                    <a:pt x="6254" y="82086"/>
                    <a:pt x="6799" y="86406"/>
                    <a:pt x="8732" y="90227"/>
                  </a:cubicBezTo>
                  <a:cubicBezTo>
                    <a:pt x="11097" y="94934"/>
                    <a:pt x="15531" y="98527"/>
                    <a:pt x="20602" y="99891"/>
                  </a:cubicBezTo>
                  <a:cubicBezTo>
                    <a:pt x="22926" y="100512"/>
                    <a:pt x="25358" y="100760"/>
                    <a:pt x="27846" y="100760"/>
                  </a:cubicBezTo>
                  <a:cubicBezTo>
                    <a:pt x="34826" y="100760"/>
                    <a:pt x="42241" y="98808"/>
                    <a:pt x="48914" y="97685"/>
                  </a:cubicBezTo>
                  <a:lnTo>
                    <a:pt x="48891" y="97685"/>
                  </a:lnTo>
                  <a:cubicBezTo>
                    <a:pt x="52347" y="93933"/>
                    <a:pt x="55122" y="89385"/>
                    <a:pt x="55940" y="84360"/>
                  </a:cubicBezTo>
                  <a:cubicBezTo>
                    <a:pt x="56395" y="81654"/>
                    <a:pt x="56259" y="78879"/>
                    <a:pt x="56122" y="76128"/>
                  </a:cubicBezTo>
                  <a:cubicBezTo>
                    <a:pt x="55349" y="59755"/>
                    <a:pt x="54599" y="43383"/>
                    <a:pt x="53825" y="27010"/>
                  </a:cubicBezTo>
                  <a:cubicBezTo>
                    <a:pt x="53644" y="23303"/>
                    <a:pt x="52643" y="19324"/>
                    <a:pt x="52575" y="15617"/>
                  </a:cubicBezTo>
                  <a:cubicBezTo>
                    <a:pt x="52529" y="13116"/>
                    <a:pt x="52165" y="10614"/>
                    <a:pt x="51506" y="8204"/>
                  </a:cubicBezTo>
                  <a:cubicBezTo>
                    <a:pt x="51256" y="7317"/>
                    <a:pt x="50983" y="6430"/>
                    <a:pt x="50460" y="5680"/>
                  </a:cubicBezTo>
                  <a:cubicBezTo>
                    <a:pt x="50005" y="5020"/>
                    <a:pt x="49391" y="4475"/>
                    <a:pt x="48754" y="3974"/>
                  </a:cubicBezTo>
                  <a:cubicBezTo>
                    <a:pt x="47231" y="2769"/>
                    <a:pt x="45548" y="1086"/>
                    <a:pt x="43615" y="882"/>
                  </a:cubicBezTo>
                  <a:cubicBezTo>
                    <a:pt x="39189" y="379"/>
                    <a:pt x="34601" y="0"/>
                    <a:pt x="300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7"/>
            <p:cNvSpPr/>
            <p:nvPr/>
          </p:nvSpPr>
          <p:spPr>
            <a:xfrm flipH="1">
              <a:off x="-1516487" y="1187359"/>
              <a:ext cx="568997" cy="1273476"/>
            </a:xfrm>
            <a:custGeom>
              <a:avLst/>
              <a:gdLst/>
              <a:ahLst/>
              <a:cxnLst/>
              <a:rect l="l" t="t" r="r" b="b"/>
              <a:pathLst>
                <a:path w="44980" h="100670" extrusionOk="0">
                  <a:moveTo>
                    <a:pt x="26378" y="1"/>
                  </a:moveTo>
                  <a:cubicBezTo>
                    <a:pt x="29448" y="4480"/>
                    <a:pt x="31427" y="9642"/>
                    <a:pt x="32564" y="14941"/>
                  </a:cubicBezTo>
                  <a:cubicBezTo>
                    <a:pt x="34042" y="21763"/>
                    <a:pt x="34156" y="28789"/>
                    <a:pt x="34406" y="35725"/>
                  </a:cubicBezTo>
                  <a:cubicBezTo>
                    <a:pt x="34633" y="42888"/>
                    <a:pt x="34838" y="50051"/>
                    <a:pt x="35111" y="57214"/>
                  </a:cubicBezTo>
                  <a:cubicBezTo>
                    <a:pt x="35361" y="64263"/>
                    <a:pt x="35656" y="71335"/>
                    <a:pt x="35816" y="78408"/>
                  </a:cubicBezTo>
                  <a:cubicBezTo>
                    <a:pt x="35952" y="84297"/>
                    <a:pt x="35884" y="90596"/>
                    <a:pt x="33155" y="95985"/>
                  </a:cubicBezTo>
                  <a:cubicBezTo>
                    <a:pt x="32837" y="96645"/>
                    <a:pt x="32473" y="97304"/>
                    <a:pt x="32063" y="97918"/>
                  </a:cubicBezTo>
                  <a:cubicBezTo>
                    <a:pt x="31889" y="98172"/>
                    <a:pt x="32135" y="98415"/>
                    <a:pt x="32377" y="98415"/>
                  </a:cubicBezTo>
                  <a:cubicBezTo>
                    <a:pt x="32482" y="98415"/>
                    <a:pt x="32586" y="98369"/>
                    <a:pt x="32655" y="98259"/>
                  </a:cubicBezTo>
                  <a:cubicBezTo>
                    <a:pt x="36020" y="93211"/>
                    <a:pt x="36611" y="86912"/>
                    <a:pt x="36589" y="81000"/>
                  </a:cubicBezTo>
                  <a:cubicBezTo>
                    <a:pt x="36543" y="73973"/>
                    <a:pt x="36179" y="66924"/>
                    <a:pt x="35975" y="59897"/>
                  </a:cubicBezTo>
                  <a:cubicBezTo>
                    <a:pt x="35770" y="52621"/>
                    <a:pt x="35520" y="45321"/>
                    <a:pt x="35270" y="38022"/>
                  </a:cubicBezTo>
                  <a:cubicBezTo>
                    <a:pt x="35020" y="30950"/>
                    <a:pt x="34974" y="23832"/>
                    <a:pt x="33746" y="16851"/>
                  </a:cubicBezTo>
                  <a:cubicBezTo>
                    <a:pt x="32700" y="10870"/>
                    <a:pt x="30699" y="4890"/>
                    <a:pt x="27038" y="1"/>
                  </a:cubicBezTo>
                  <a:close/>
                  <a:moveTo>
                    <a:pt x="34815" y="455"/>
                  </a:moveTo>
                  <a:cubicBezTo>
                    <a:pt x="38067" y="4549"/>
                    <a:pt x="39772" y="9665"/>
                    <a:pt x="40636" y="14804"/>
                  </a:cubicBezTo>
                  <a:cubicBezTo>
                    <a:pt x="41205" y="18170"/>
                    <a:pt x="41387" y="21603"/>
                    <a:pt x="41569" y="25014"/>
                  </a:cubicBezTo>
                  <a:cubicBezTo>
                    <a:pt x="41751" y="28562"/>
                    <a:pt x="41910" y="32109"/>
                    <a:pt x="42069" y="35679"/>
                  </a:cubicBezTo>
                  <a:cubicBezTo>
                    <a:pt x="42433" y="42797"/>
                    <a:pt x="42729" y="49915"/>
                    <a:pt x="43070" y="57032"/>
                  </a:cubicBezTo>
                  <a:cubicBezTo>
                    <a:pt x="43433" y="64172"/>
                    <a:pt x="43729" y="71313"/>
                    <a:pt x="44047" y="78453"/>
                  </a:cubicBezTo>
                  <a:cubicBezTo>
                    <a:pt x="44320" y="84661"/>
                    <a:pt x="44389" y="91551"/>
                    <a:pt x="40477" y="96781"/>
                  </a:cubicBezTo>
                  <a:cubicBezTo>
                    <a:pt x="40000" y="97395"/>
                    <a:pt x="39545" y="97987"/>
                    <a:pt x="38976" y="98510"/>
                  </a:cubicBezTo>
                  <a:cubicBezTo>
                    <a:pt x="38931" y="98555"/>
                    <a:pt x="38908" y="98601"/>
                    <a:pt x="38931" y="98646"/>
                  </a:cubicBezTo>
                  <a:cubicBezTo>
                    <a:pt x="39090" y="98601"/>
                    <a:pt x="39272" y="98578"/>
                    <a:pt x="39431" y="98532"/>
                  </a:cubicBezTo>
                  <a:cubicBezTo>
                    <a:pt x="44093" y="94234"/>
                    <a:pt x="44980" y="87799"/>
                    <a:pt x="44889" y="81728"/>
                  </a:cubicBezTo>
                  <a:cubicBezTo>
                    <a:pt x="44843" y="78135"/>
                    <a:pt x="44593" y="74542"/>
                    <a:pt x="44457" y="70949"/>
                  </a:cubicBezTo>
                  <a:cubicBezTo>
                    <a:pt x="44298" y="67311"/>
                    <a:pt x="44138" y="63672"/>
                    <a:pt x="43979" y="60034"/>
                  </a:cubicBezTo>
                  <a:cubicBezTo>
                    <a:pt x="43638" y="52757"/>
                    <a:pt x="43320" y="45458"/>
                    <a:pt x="43001" y="38181"/>
                  </a:cubicBezTo>
                  <a:cubicBezTo>
                    <a:pt x="42865" y="34497"/>
                    <a:pt x="42683" y="30836"/>
                    <a:pt x="42547" y="27152"/>
                  </a:cubicBezTo>
                  <a:cubicBezTo>
                    <a:pt x="42410" y="23650"/>
                    <a:pt x="42251" y="20148"/>
                    <a:pt x="41819" y="16669"/>
                  </a:cubicBezTo>
                  <a:cubicBezTo>
                    <a:pt x="41114" y="10961"/>
                    <a:pt x="39545" y="5208"/>
                    <a:pt x="36066" y="569"/>
                  </a:cubicBezTo>
                  <a:cubicBezTo>
                    <a:pt x="35634" y="524"/>
                    <a:pt x="35224" y="478"/>
                    <a:pt x="34815" y="455"/>
                  </a:cubicBezTo>
                  <a:close/>
                  <a:moveTo>
                    <a:pt x="12348" y="1251"/>
                  </a:moveTo>
                  <a:lnTo>
                    <a:pt x="12348" y="1251"/>
                  </a:lnTo>
                  <a:cubicBezTo>
                    <a:pt x="12143" y="1297"/>
                    <a:pt x="11939" y="1342"/>
                    <a:pt x="11711" y="1388"/>
                  </a:cubicBezTo>
                  <a:cubicBezTo>
                    <a:pt x="9483" y="6277"/>
                    <a:pt x="8505" y="11643"/>
                    <a:pt x="8232" y="17033"/>
                  </a:cubicBezTo>
                  <a:cubicBezTo>
                    <a:pt x="7845" y="24514"/>
                    <a:pt x="8687" y="31950"/>
                    <a:pt x="9301" y="39386"/>
                  </a:cubicBezTo>
                  <a:cubicBezTo>
                    <a:pt x="9938" y="46867"/>
                    <a:pt x="10642" y="54326"/>
                    <a:pt x="11302" y="61785"/>
                  </a:cubicBezTo>
                  <a:cubicBezTo>
                    <a:pt x="11620" y="65514"/>
                    <a:pt x="11893" y="69243"/>
                    <a:pt x="12280" y="72973"/>
                  </a:cubicBezTo>
                  <a:cubicBezTo>
                    <a:pt x="12621" y="76475"/>
                    <a:pt x="12825" y="79999"/>
                    <a:pt x="13508" y="83456"/>
                  </a:cubicBezTo>
                  <a:cubicBezTo>
                    <a:pt x="14645" y="89163"/>
                    <a:pt x="17283" y="95121"/>
                    <a:pt x="22558" y="98123"/>
                  </a:cubicBezTo>
                  <a:cubicBezTo>
                    <a:pt x="23149" y="98464"/>
                    <a:pt x="23763" y="98714"/>
                    <a:pt x="24400" y="98942"/>
                  </a:cubicBezTo>
                  <a:cubicBezTo>
                    <a:pt x="24432" y="98953"/>
                    <a:pt x="24463" y="98958"/>
                    <a:pt x="24493" y="98958"/>
                  </a:cubicBezTo>
                  <a:cubicBezTo>
                    <a:pt x="24759" y="98958"/>
                    <a:pt x="24914" y="98541"/>
                    <a:pt x="24628" y="98419"/>
                  </a:cubicBezTo>
                  <a:cubicBezTo>
                    <a:pt x="22058" y="97259"/>
                    <a:pt x="19875" y="95462"/>
                    <a:pt x="18238" y="93166"/>
                  </a:cubicBezTo>
                  <a:cubicBezTo>
                    <a:pt x="16464" y="90710"/>
                    <a:pt x="15350" y="87890"/>
                    <a:pt x="14645" y="84979"/>
                  </a:cubicBezTo>
                  <a:cubicBezTo>
                    <a:pt x="13849" y="81637"/>
                    <a:pt x="13530" y="78203"/>
                    <a:pt x="13235" y="74792"/>
                  </a:cubicBezTo>
                  <a:cubicBezTo>
                    <a:pt x="12894" y="71108"/>
                    <a:pt x="12598" y="67447"/>
                    <a:pt x="12280" y="63786"/>
                  </a:cubicBezTo>
                  <a:cubicBezTo>
                    <a:pt x="11620" y="56486"/>
                    <a:pt x="11006" y="49187"/>
                    <a:pt x="10370" y="41887"/>
                  </a:cubicBezTo>
                  <a:cubicBezTo>
                    <a:pt x="9733" y="34633"/>
                    <a:pt x="8823" y="27334"/>
                    <a:pt x="8869" y="20034"/>
                  </a:cubicBezTo>
                  <a:cubicBezTo>
                    <a:pt x="8914" y="13599"/>
                    <a:pt x="9869" y="7186"/>
                    <a:pt x="12348" y="1251"/>
                  </a:cubicBezTo>
                  <a:close/>
                  <a:moveTo>
                    <a:pt x="20603" y="114"/>
                  </a:moveTo>
                  <a:cubicBezTo>
                    <a:pt x="20330" y="137"/>
                    <a:pt x="20057" y="160"/>
                    <a:pt x="19807" y="183"/>
                  </a:cubicBezTo>
                  <a:cubicBezTo>
                    <a:pt x="20148" y="6300"/>
                    <a:pt x="20784" y="12417"/>
                    <a:pt x="21307" y="18511"/>
                  </a:cubicBezTo>
                  <a:cubicBezTo>
                    <a:pt x="21853" y="25014"/>
                    <a:pt x="22376" y="31518"/>
                    <a:pt x="22922" y="38022"/>
                  </a:cubicBezTo>
                  <a:cubicBezTo>
                    <a:pt x="23991" y="51029"/>
                    <a:pt x="25037" y="64036"/>
                    <a:pt x="26128" y="77020"/>
                  </a:cubicBezTo>
                  <a:cubicBezTo>
                    <a:pt x="26447" y="80682"/>
                    <a:pt x="26742" y="84320"/>
                    <a:pt x="27061" y="87958"/>
                  </a:cubicBezTo>
                  <a:cubicBezTo>
                    <a:pt x="27356" y="91619"/>
                    <a:pt x="27561" y="95281"/>
                    <a:pt x="28039" y="98919"/>
                  </a:cubicBezTo>
                  <a:cubicBezTo>
                    <a:pt x="28050" y="99047"/>
                    <a:pt x="28163" y="99115"/>
                    <a:pt x="28270" y="99115"/>
                  </a:cubicBezTo>
                  <a:cubicBezTo>
                    <a:pt x="28373" y="99115"/>
                    <a:pt x="28471" y="99052"/>
                    <a:pt x="28471" y="98919"/>
                  </a:cubicBezTo>
                  <a:cubicBezTo>
                    <a:pt x="28357" y="95667"/>
                    <a:pt x="28016" y="92415"/>
                    <a:pt x="27766" y="89163"/>
                  </a:cubicBezTo>
                  <a:cubicBezTo>
                    <a:pt x="27493" y="85912"/>
                    <a:pt x="27243" y="82660"/>
                    <a:pt x="26992" y="79408"/>
                  </a:cubicBezTo>
                  <a:lnTo>
                    <a:pt x="26970" y="79408"/>
                  </a:lnTo>
                  <a:cubicBezTo>
                    <a:pt x="26469" y="72905"/>
                    <a:pt x="25924" y="66401"/>
                    <a:pt x="25423" y="59920"/>
                  </a:cubicBezTo>
                  <a:cubicBezTo>
                    <a:pt x="24400" y="46913"/>
                    <a:pt x="23331" y="33906"/>
                    <a:pt x="22285" y="20899"/>
                  </a:cubicBezTo>
                  <a:cubicBezTo>
                    <a:pt x="21717" y="13986"/>
                    <a:pt x="21330" y="7027"/>
                    <a:pt x="20603" y="114"/>
                  </a:cubicBezTo>
                  <a:close/>
                  <a:moveTo>
                    <a:pt x="5321" y="3457"/>
                  </a:moveTo>
                  <a:lnTo>
                    <a:pt x="5321" y="3457"/>
                  </a:lnTo>
                  <a:cubicBezTo>
                    <a:pt x="5208" y="3503"/>
                    <a:pt x="5094" y="3548"/>
                    <a:pt x="5003" y="3594"/>
                  </a:cubicBezTo>
                  <a:cubicBezTo>
                    <a:pt x="4616" y="3753"/>
                    <a:pt x="4230" y="3935"/>
                    <a:pt x="3843" y="4117"/>
                  </a:cubicBezTo>
                  <a:cubicBezTo>
                    <a:pt x="1001" y="7937"/>
                    <a:pt x="0" y="13031"/>
                    <a:pt x="0" y="17783"/>
                  </a:cubicBezTo>
                  <a:cubicBezTo>
                    <a:pt x="0" y="21649"/>
                    <a:pt x="523" y="25492"/>
                    <a:pt x="955" y="29335"/>
                  </a:cubicBezTo>
                  <a:cubicBezTo>
                    <a:pt x="1387" y="33224"/>
                    <a:pt x="1797" y="37112"/>
                    <a:pt x="2229" y="41001"/>
                  </a:cubicBezTo>
                  <a:cubicBezTo>
                    <a:pt x="3116" y="48800"/>
                    <a:pt x="3957" y="56623"/>
                    <a:pt x="4844" y="64423"/>
                  </a:cubicBezTo>
                  <a:cubicBezTo>
                    <a:pt x="5276" y="68288"/>
                    <a:pt x="5731" y="72131"/>
                    <a:pt x="6140" y="75997"/>
                  </a:cubicBezTo>
                  <a:cubicBezTo>
                    <a:pt x="6527" y="79545"/>
                    <a:pt x="6981" y="83092"/>
                    <a:pt x="7959" y="86526"/>
                  </a:cubicBezTo>
                  <a:cubicBezTo>
                    <a:pt x="8801" y="89573"/>
                    <a:pt x="10074" y="92506"/>
                    <a:pt x="12007" y="95030"/>
                  </a:cubicBezTo>
                  <a:cubicBezTo>
                    <a:pt x="13712" y="97282"/>
                    <a:pt x="15964" y="99328"/>
                    <a:pt x="18624" y="100374"/>
                  </a:cubicBezTo>
                  <a:cubicBezTo>
                    <a:pt x="18715" y="100397"/>
                    <a:pt x="18829" y="100442"/>
                    <a:pt x="18943" y="100488"/>
                  </a:cubicBezTo>
                  <a:cubicBezTo>
                    <a:pt x="19534" y="100556"/>
                    <a:pt x="20148" y="100624"/>
                    <a:pt x="20739" y="100670"/>
                  </a:cubicBezTo>
                  <a:cubicBezTo>
                    <a:pt x="14963" y="98737"/>
                    <a:pt x="11052" y="93666"/>
                    <a:pt x="9142" y="88072"/>
                  </a:cubicBezTo>
                  <a:cubicBezTo>
                    <a:pt x="8005" y="84752"/>
                    <a:pt x="7459" y="81273"/>
                    <a:pt x="7050" y="77794"/>
                  </a:cubicBezTo>
                  <a:cubicBezTo>
                    <a:pt x="6595" y="74110"/>
                    <a:pt x="6231" y="70403"/>
                    <a:pt x="5822" y="66697"/>
                  </a:cubicBezTo>
                  <a:cubicBezTo>
                    <a:pt x="5003" y="59124"/>
                    <a:pt x="4139" y="51529"/>
                    <a:pt x="3297" y="43957"/>
                  </a:cubicBezTo>
                  <a:cubicBezTo>
                    <a:pt x="2888" y="40159"/>
                    <a:pt x="2479" y="36384"/>
                    <a:pt x="2047" y="32587"/>
                  </a:cubicBezTo>
                  <a:cubicBezTo>
                    <a:pt x="1615" y="28858"/>
                    <a:pt x="1160" y="25105"/>
                    <a:pt x="864" y="21353"/>
                  </a:cubicBezTo>
                  <a:cubicBezTo>
                    <a:pt x="409" y="15168"/>
                    <a:pt x="978" y="8255"/>
                    <a:pt x="5321" y="345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7"/>
            <p:cNvSpPr/>
            <p:nvPr/>
          </p:nvSpPr>
          <p:spPr>
            <a:xfrm flipH="1">
              <a:off x="-1507876" y="2409042"/>
              <a:ext cx="365914" cy="129422"/>
            </a:xfrm>
            <a:custGeom>
              <a:avLst/>
              <a:gdLst/>
              <a:ahLst/>
              <a:cxnLst/>
              <a:rect l="l" t="t" r="r" b="b"/>
              <a:pathLst>
                <a:path w="28926" h="10231" extrusionOk="0">
                  <a:moveTo>
                    <a:pt x="19623" y="1"/>
                  </a:moveTo>
                  <a:cubicBezTo>
                    <a:pt x="12980" y="1"/>
                    <a:pt x="6273" y="1031"/>
                    <a:pt x="0" y="3079"/>
                  </a:cubicBezTo>
                  <a:cubicBezTo>
                    <a:pt x="205" y="5421"/>
                    <a:pt x="546" y="7740"/>
                    <a:pt x="1024" y="10014"/>
                  </a:cubicBezTo>
                  <a:cubicBezTo>
                    <a:pt x="2439" y="10166"/>
                    <a:pt x="3865" y="10230"/>
                    <a:pt x="5294" y="10230"/>
                  </a:cubicBezTo>
                  <a:cubicBezTo>
                    <a:pt x="9215" y="10230"/>
                    <a:pt x="13166" y="9747"/>
                    <a:pt x="17033" y="9264"/>
                  </a:cubicBezTo>
                  <a:cubicBezTo>
                    <a:pt x="21103" y="8741"/>
                    <a:pt x="25196" y="8354"/>
                    <a:pt x="28926" y="6649"/>
                  </a:cubicBezTo>
                  <a:cubicBezTo>
                    <a:pt x="28857" y="4830"/>
                    <a:pt x="28766" y="2806"/>
                    <a:pt x="28675" y="1009"/>
                  </a:cubicBezTo>
                  <a:cubicBezTo>
                    <a:pt x="27266" y="441"/>
                    <a:pt x="25742" y="282"/>
                    <a:pt x="24241" y="168"/>
                  </a:cubicBezTo>
                  <a:cubicBezTo>
                    <a:pt x="22710" y="56"/>
                    <a:pt x="21168" y="1"/>
                    <a:pt x="196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7"/>
            <p:cNvSpPr/>
            <p:nvPr/>
          </p:nvSpPr>
          <p:spPr>
            <a:xfrm flipH="1">
              <a:off x="-1507877" y="2486049"/>
              <a:ext cx="353264" cy="52422"/>
            </a:xfrm>
            <a:custGeom>
              <a:avLst/>
              <a:gdLst/>
              <a:ahLst/>
              <a:cxnLst/>
              <a:rect l="l" t="t" r="r" b="b"/>
              <a:pathLst>
                <a:path w="27926" h="4144" extrusionOk="0">
                  <a:moveTo>
                    <a:pt x="23459" y="0"/>
                  </a:moveTo>
                  <a:cubicBezTo>
                    <a:pt x="23067" y="0"/>
                    <a:pt x="22675" y="7"/>
                    <a:pt x="22286" y="16"/>
                  </a:cubicBezTo>
                  <a:cubicBezTo>
                    <a:pt x="16760" y="130"/>
                    <a:pt x="11212" y="539"/>
                    <a:pt x="5822" y="1744"/>
                  </a:cubicBezTo>
                  <a:cubicBezTo>
                    <a:pt x="4549" y="2040"/>
                    <a:pt x="3298" y="2358"/>
                    <a:pt x="2116" y="2858"/>
                  </a:cubicBezTo>
                  <a:cubicBezTo>
                    <a:pt x="1570" y="3086"/>
                    <a:pt x="706" y="3404"/>
                    <a:pt x="1" y="3813"/>
                  </a:cubicBezTo>
                  <a:cubicBezTo>
                    <a:pt x="24" y="3859"/>
                    <a:pt x="24" y="3904"/>
                    <a:pt x="24" y="3927"/>
                  </a:cubicBezTo>
                  <a:cubicBezTo>
                    <a:pt x="1433" y="4079"/>
                    <a:pt x="2856" y="4143"/>
                    <a:pt x="4284" y="4143"/>
                  </a:cubicBezTo>
                  <a:cubicBezTo>
                    <a:pt x="8203" y="4143"/>
                    <a:pt x="12166" y="3660"/>
                    <a:pt x="16033" y="3177"/>
                  </a:cubicBezTo>
                  <a:cubicBezTo>
                    <a:pt x="20103" y="2654"/>
                    <a:pt x="24196" y="2267"/>
                    <a:pt x="27926" y="562"/>
                  </a:cubicBezTo>
                  <a:lnTo>
                    <a:pt x="27926" y="493"/>
                  </a:lnTo>
                  <a:cubicBezTo>
                    <a:pt x="26499" y="96"/>
                    <a:pt x="24972" y="0"/>
                    <a:pt x="23459"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7"/>
            <p:cNvSpPr/>
            <p:nvPr/>
          </p:nvSpPr>
          <p:spPr>
            <a:xfrm flipH="1">
              <a:off x="-1334142" y="2492286"/>
              <a:ext cx="15711" cy="207700"/>
            </a:xfrm>
            <a:custGeom>
              <a:avLst/>
              <a:gdLst/>
              <a:ahLst/>
              <a:cxnLst/>
              <a:rect l="l" t="t" r="r" b="b"/>
              <a:pathLst>
                <a:path w="1242" h="16419" extrusionOk="0">
                  <a:moveTo>
                    <a:pt x="810" y="0"/>
                  </a:moveTo>
                  <a:cubicBezTo>
                    <a:pt x="605" y="23"/>
                    <a:pt x="400" y="46"/>
                    <a:pt x="196" y="69"/>
                  </a:cubicBezTo>
                  <a:cubicBezTo>
                    <a:pt x="241" y="342"/>
                    <a:pt x="264" y="614"/>
                    <a:pt x="309" y="865"/>
                  </a:cubicBezTo>
                  <a:cubicBezTo>
                    <a:pt x="378" y="1570"/>
                    <a:pt x="446" y="2274"/>
                    <a:pt x="491" y="2957"/>
                  </a:cubicBezTo>
                  <a:cubicBezTo>
                    <a:pt x="491" y="2979"/>
                    <a:pt x="491" y="2979"/>
                    <a:pt x="491" y="3002"/>
                  </a:cubicBezTo>
                  <a:cubicBezTo>
                    <a:pt x="605" y="4480"/>
                    <a:pt x="673" y="5958"/>
                    <a:pt x="673" y="7436"/>
                  </a:cubicBezTo>
                  <a:cubicBezTo>
                    <a:pt x="673" y="8892"/>
                    <a:pt x="605" y="10347"/>
                    <a:pt x="491" y="11802"/>
                  </a:cubicBezTo>
                  <a:cubicBezTo>
                    <a:pt x="355" y="13281"/>
                    <a:pt x="127" y="14759"/>
                    <a:pt x="14" y="16237"/>
                  </a:cubicBezTo>
                  <a:cubicBezTo>
                    <a:pt x="1" y="16354"/>
                    <a:pt x="99" y="16419"/>
                    <a:pt x="195" y="16419"/>
                  </a:cubicBezTo>
                  <a:cubicBezTo>
                    <a:pt x="266" y="16419"/>
                    <a:pt x="335" y="16383"/>
                    <a:pt x="355" y="16305"/>
                  </a:cubicBezTo>
                  <a:cubicBezTo>
                    <a:pt x="719" y="14850"/>
                    <a:pt x="878" y="13371"/>
                    <a:pt x="1014" y="11893"/>
                  </a:cubicBezTo>
                  <a:cubicBezTo>
                    <a:pt x="1128" y="10415"/>
                    <a:pt x="1219" y="8914"/>
                    <a:pt x="1219" y="7436"/>
                  </a:cubicBezTo>
                  <a:cubicBezTo>
                    <a:pt x="1242" y="5936"/>
                    <a:pt x="1196" y="4435"/>
                    <a:pt x="1082" y="2957"/>
                  </a:cubicBezTo>
                  <a:cubicBezTo>
                    <a:pt x="1082" y="2957"/>
                    <a:pt x="1082" y="2934"/>
                    <a:pt x="1082" y="2934"/>
                  </a:cubicBezTo>
                  <a:cubicBezTo>
                    <a:pt x="991" y="1979"/>
                    <a:pt x="946" y="978"/>
                    <a:pt x="810" y="0"/>
                  </a:cubicBezTo>
                  <a:close/>
                </a:path>
              </a:pathLst>
            </a:cu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7"/>
            <p:cNvSpPr/>
            <p:nvPr/>
          </p:nvSpPr>
          <p:spPr>
            <a:xfrm flipH="1">
              <a:off x="-1388797" y="2652814"/>
              <a:ext cx="140972" cy="274948"/>
            </a:xfrm>
            <a:custGeom>
              <a:avLst/>
              <a:gdLst/>
              <a:ahLst/>
              <a:cxnLst/>
              <a:rect l="l" t="t" r="r" b="b"/>
              <a:pathLst>
                <a:path w="11144" h="21735" extrusionOk="0">
                  <a:moveTo>
                    <a:pt x="10370" y="0"/>
                  </a:moveTo>
                  <a:lnTo>
                    <a:pt x="10370" y="0"/>
                  </a:lnTo>
                  <a:cubicBezTo>
                    <a:pt x="8710" y="228"/>
                    <a:pt x="7027" y="455"/>
                    <a:pt x="5367" y="660"/>
                  </a:cubicBezTo>
                  <a:cubicBezTo>
                    <a:pt x="4594" y="773"/>
                    <a:pt x="3707" y="887"/>
                    <a:pt x="3025" y="1251"/>
                  </a:cubicBezTo>
                  <a:cubicBezTo>
                    <a:pt x="2480" y="7952"/>
                    <a:pt x="1481" y="14631"/>
                    <a:pt x="5" y="21196"/>
                  </a:cubicBezTo>
                  <a:lnTo>
                    <a:pt x="5" y="21196"/>
                  </a:lnTo>
                  <a:cubicBezTo>
                    <a:pt x="4" y="21195"/>
                    <a:pt x="2" y="21194"/>
                    <a:pt x="1" y="21194"/>
                  </a:cubicBezTo>
                  <a:lnTo>
                    <a:pt x="1" y="21217"/>
                  </a:lnTo>
                  <a:cubicBezTo>
                    <a:pt x="2" y="21210"/>
                    <a:pt x="4" y="21203"/>
                    <a:pt x="5" y="21196"/>
                  </a:cubicBezTo>
                  <a:lnTo>
                    <a:pt x="5" y="21196"/>
                  </a:lnTo>
                  <a:cubicBezTo>
                    <a:pt x="964" y="21589"/>
                    <a:pt x="2030" y="21735"/>
                    <a:pt x="3077" y="21735"/>
                  </a:cubicBezTo>
                  <a:cubicBezTo>
                    <a:pt x="3296" y="21735"/>
                    <a:pt x="3514" y="21729"/>
                    <a:pt x="3730" y="21717"/>
                  </a:cubicBezTo>
                  <a:cubicBezTo>
                    <a:pt x="4867" y="21671"/>
                    <a:pt x="6004" y="21535"/>
                    <a:pt x="7141" y="21398"/>
                  </a:cubicBezTo>
                  <a:cubicBezTo>
                    <a:pt x="8687" y="17555"/>
                    <a:pt x="9392" y="13417"/>
                    <a:pt x="10074" y="9324"/>
                  </a:cubicBezTo>
                  <a:cubicBezTo>
                    <a:pt x="10597" y="6254"/>
                    <a:pt x="11143" y="3002"/>
                    <a:pt x="10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 name="Google Shape;275;p17"/>
          <p:cNvGrpSpPr/>
          <p:nvPr/>
        </p:nvGrpSpPr>
        <p:grpSpPr>
          <a:xfrm rot="-572344" flipH="1">
            <a:off x="1564" y="-118312"/>
            <a:ext cx="1903912" cy="872232"/>
            <a:chOff x="-2353813" y="170553"/>
            <a:chExt cx="2077588" cy="951798"/>
          </a:xfrm>
        </p:grpSpPr>
        <p:sp>
          <p:nvSpPr>
            <p:cNvPr id="276" name="Google Shape;276;p17"/>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7"/>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7"/>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7"/>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7"/>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7"/>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 name="Google Shape;282;p17"/>
          <p:cNvGrpSpPr/>
          <p:nvPr/>
        </p:nvGrpSpPr>
        <p:grpSpPr>
          <a:xfrm>
            <a:off x="11309286" y="3627700"/>
            <a:ext cx="2022140" cy="3230179"/>
            <a:chOff x="1369600" y="1217925"/>
            <a:chExt cx="433675" cy="692775"/>
          </a:xfrm>
        </p:grpSpPr>
        <p:sp>
          <p:nvSpPr>
            <p:cNvPr id="283" name="Google Shape;283;p17"/>
            <p:cNvSpPr/>
            <p:nvPr/>
          </p:nvSpPr>
          <p:spPr>
            <a:xfrm>
              <a:off x="1500625" y="1308675"/>
              <a:ext cx="87375" cy="602025"/>
            </a:xfrm>
            <a:custGeom>
              <a:avLst/>
              <a:gdLst/>
              <a:ahLst/>
              <a:cxnLst/>
              <a:rect l="l" t="t" r="r" b="b"/>
              <a:pathLst>
                <a:path w="3495" h="24081" extrusionOk="0">
                  <a:moveTo>
                    <a:pt x="1910" y="1"/>
                  </a:moveTo>
                  <a:cubicBezTo>
                    <a:pt x="1883" y="1"/>
                    <a:pt x="1855" y="15"/>
                    <a:pt x="1842" y="29"/>
                  </a:cubicBezTo>
                  <a:cubicBezTo>
                    <a:pt x="1828" y="29"/>
                    <a:pt x="1814" y="29"/>
                    <a:pt x="1814" y="42"/>
                  </a:cubicBezTo>
                  <a:cubicBezTo>
                    <a:pt x="1745" y="111"/>
                    <a:pt x="1773" y="70"/>
                    <a:pt x="1759" y="153"/>
                  </a:cubicBezTo>
                  <a:cubicBezTo>
                    <a:pt x="1759" y="263"/>
                    <a:pt x="1773" y="359"/>
                    <a:pt x="1773" y="442"/>
                  </a:cubicBezTo>
                  <a:cubicBezTo>
                    <a:pt x="1718" y="1365"/>
                    <a:pt x="1842" y="2261"/>
                    <a:pt x="1924" y="3115"/>
                  </a:cubicBezTo>
                  <a:cubicBezTo>
                    <a:pt x="1979" y="3666"/>
                    <a:pt x="1924" y="4644"/>
                    <a:pt x="2007" y="5250"/>
                  </a:cubicBezTo>
                  <a:cubicBezTo>
                    <a:pt x="2034" y="5788"/>
                    <a:pt x="1938" y="6325"/>
                    <a:pt x="1952" y="6862"/>
                  </a:cubicBezTo>
                  <a:cubicBezTo>
                    <a:pt x="2007" y="7138"/>
                    <a:pt x="1938" y="7468"/>
                    <a:pt x="1952" y="7854"/>
                  </a:cubicBezTo>
                  <a:cubicBezTo>
                    <a:pt x="1966" y="8006"/>
                    <a:pt x="1910" y="8336"/>
                    <a:pt x="1952" y="8571"/>
                  </a:cubicBezTo>
                  <a:cubicBezTo>
                    <a:pt x="1993" y="9163"/>
                    <a:pt x="2282" y="9576"/>
                    <a:pt x="2324" y="10141"/>
                  </a:cubicBezTo>
                  <a:cubicBezTo>
                    <a:pt x="2351" y="10582"/>
                    <a:pt x="2365" y="11230"/>
                    <a:pt x="2296" y="11753"/>
                  </a:cubicBezTo>
                  <a:cubicBezTo>
                    <a:pt x="2200" y="12236"/>
                    <a:pt x="1952" y="12814"/>
                    <a:pt x="1718" y="13352"/>
                  </a:cubicBezTo>
                  <a:cubicBezTo>
                    <a:pt x="1525" y="13820"/>
                    <a:pt x="1222" y="14247"/>
                    <a:pt x="1056" y="14729"/>
                  </a:cubicBezTo>
                  <a:cubicBezTo>
                    <a:pt x="767" y="15597"/>
                    <a:pt x="684" y="16507"/>
                    <a:pt x="505" y="17402"/>
                  </a:cubicBezTo>
                  <a:cubicBezTo>
                    <a:pt x="354" y="18091"/>
                    <a:pt x="243" y="18780"/>
                    <a:pt x="174" y="19469"/>
                  </a:cubicBezTo>
                  <a:cubicBezTo>
                    <a:pt x="133" y="19758"/>
                    <a:pt x="50" y="20034"/>
                    <a:pt x="37" y="20323"/>
                  </a:cubicBezTo>
                  <a:cubicBezTo>
                    <a:pt x="23" y="21439"/>
                    <a:pt x="78" y="22555"/>
                    <a:pt x="23" y="23657"/>
                  </a:cubicBezTo>
                  <a:cubicBezTo>
                    <a:pt x="0" y="24010"/>
                    <a:pt x="80" y="24081"/>
                    <a:pt x="236" y="24081"/>
                  </a:cubicBezTo>
                  <a:cubicBezTo>
                    <a:pt x="339" y="24081"/>
                    <a:pt x="476" y="24050"/>
                    <a:pt x="638" y="24050"/>
                  </a:cubicBezTo>
                  <a:cubicBezTo>
                    <a:pt x="679" y="24050"/>
                    <a:pt x="722" y="24052"/>
                    <a:pt x="767" y="24057"/>
                  </a:cubicBezTo>
                  <a:cubicBezTo>
                    <a:pt x="820" y="24064"/>
                    <a:pt x="872" y="24066"/>
                    <a:pt x="924" y="24066"/>
                  </a:cubicBezTo>
                  <a:cubicBezTo>
                    <a:pt x="1088" y="24066"/>
                    <a:pt x="1247" y="24040"/>
                    <a:pt x="1414" y="24029"/>
                  </a:cubicBezTo>
                  <a:cubicBezTo>
                    <a:pt x="1428" y="24025"/>
                    <a:pt x="1436" y="24023"/>
                    <a:pt x="1439" y="24023"/>
                  </a:cubicBezTo>
                  <a:cubicBezTo>
                    <a:pt x="1447" y="24023"/>
                    <a:pt x="1437" y="24029"/>
                    <a:pt x="1428" y="24029"/>
                  </a:cubicBezTo>
                  <a:cubicBezTo>
                    <a:pt x="1456" y="24029"/>
                    <a:pt x="1483" y="24029"/>
                    <a:pt x="1511" y="24016"/>
                  </a:cubicBezTo>
                  <a:cubicBezTo>
                    <a:pt x="1525" y="24016"/>
                    <a:pt x="1552" y="24016"/>
                    <a:pt x="1552" y="24002"/>
                  </a:cubicBezTo>
                  <a:cubicBezTo>
                    <a:pt x="1566" y="24002"/>
                    <a:pt x="1580" y="24002"/>
                    <a:pt x="1594" y="23988"/>
                  </a:cubicBezTo>
                  <a:cubicBezTo>
                    <a:pt x="1690" y="23947"/>
                    <a:pt x="1731" y="23836"/>
                    <a:pt x="1731" y="23740"/>
                  </a:cubicBezTo>
                  <a:cubicBezTo>
                    <a:pt x="1676" y="23024"/>
                    <a:pt x="1704" y="22114"/>
                    <a:pt x="1676" y="21301"/>
                  </a:cubicBezTo>
                  <a:cubicBezTo>
                    <a:pt x="1718" y="20819"/>
                    <a:pt x="1745" y="20337"/>
                    <a:pt x="1759" y="19855"/>
                  </a:cubicBezTo>
                  <a:cubicBezTo>
                    <a:pt x="1786" y="19056"/>
                    <a:pt x="1676" y="18353"/>
                    <a:pt x="1800" y="17512"/>
                  </a:cubicBezTo>
                  <a:cubicBezTo>
                    <a:pt x="1828" y="16906"/>
                    <a:pt x="1938" y="16465"/>
                    <a:pt x="2117" y="15914"/>
                  </a:cubicBezTo>
                  <a:cubicBezTo>
                    <a:pt x="2365" y="14729"/>
                    <a:pt x="2847" y="13531"/>
                    <a:pt x="3206" y="12291"/>
                  </a:cubicBezTo>
                  <a:cubicBezTo>
                    <a:pt x="3316" y="11850"/>
                    <a:pt x="3385" y="11560"/>
                    <a:pt x="3467" y="11120"/>
                  </a:cubicBezTo>
                  <a:cubicBezTo>
                    <a:pt x="3495" y="10789"/>
                    <a:pt x="3481" y="10444"/>
                    <a:pt x="3426" y="10114"/>
                  </a:cubicBezTo>
                  <a:cubicBezTo>
                    <a:pt x="3398" y="9811"/>
                    <a:pt x="3247" y="9521"/>
                    <a:pt x="3164" y="9204"/>
                  </a:cubicBezTo>
                  <a:cubicBezTo>
                    <a:pt x="3109" y="9039"/>
                    <a:pt x="3026" y="8943"/>
                    <a:pt x="3026" y="8832"/>
                  </a:cubicBezTo>
                  <a:cubicBezTo>
                    <a:pt x="3013" y="8543"/>
                    <a:pt x="2902" y="8088"/>
                    <a:pt x="2889" y="7923"/>
                  </a:cubicBezTo>
                  <a:cubicBezTo>
                    <a:pt x="2889" y="7592"/>
                    <a:pt x="2971" y="7262"/>
                    <a:pt x="2999" y="6931"/>
                  </a:cubicBezTo>
                  <a:cubicBezTo>
                    <a:pt x="3040" y="6421"/>
                    <a:pt x="2861" y="5925"/>
                    <a:pt x="2820" y="5416"/>
                  </a:cubicBezTo>
                  <a:cubicBezTo>
                    <a:pt x="2834" y="4782"/>
                    <a:pt x="2530" y="3914"/>
                    <a:pt x="2434" y="3184"/>
                  </a:cubicBezTo>
                  <a:cubicBezTo>
                    <a:pt x="2393" y="2881"/>
                    <a:pt x="2406" y="2564"/>
                    <a:pt x="2379" y="2233"/>
                  </a:cubicBezTo>
                  <a:cubicBezTo>
                    <a:pt x="2310" y="1861"/>
                    <a:pt x="2131" y="1337"/>
                    <a:pt x="2117" y="1062"/>
                  </a:cubicBezTo>
                  <a:cubicBezTo>
                    <a:pt x="2131" y="717"/>
                    <a:pt x="1979" y="345"/>
                    <a:pt x="2007" y="125"/>
                  </a:cubicBezTo>
                  <a:cubicBezTo>
                    <a:pt x="2021" y="111"/>
                    <a:pt x="2007" y="84"/>
                    <a:pt x="1993" y="70"/>
                  </a:cubicBezTo>
                  <a:cubicBezTo>
                    <a:pt x="1979" y="29"/>
                    <a:pt x="1952" y="1"/>
                    <a:pt x="1910" y="1"/>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7"/>
            <p:cNvSpPr/>
            <p:nvPr/>
          </p:nvSpPr>
          <p:spPr>
            <a:xfrm>
              <a:off x="1483725" y="1264850"/>
              <a:ext cx="131800" cy="51550"/>
            </a:xfrm>
            <a:custGeom>
              <a:avLst/>
              <a:gdLst/>
              <a:ahLst/>
              <a:cxnLst/>
              <a:rect l="l" t="t" r="r" b="b"/>
              <a:pathLst>
                <a:path w="5272" h="2062" extrusionOk="0">
                  <a:moveTo>
                    <a:pt x="4760" y="0"/>
                  </a:moveTo>
                  <a:cubicBezTo>
                    <a:pt x="4690" y="0"/>
                    <a:pt x="4639" y="8"/>
                    <a:pt x="4588" y="8"/>
                  </a:cubicBezTo>
                  <a:cubicBezTo>
                    <a:pt x="4569" y="8"/>
                    <a:pt x="4550" y="7"/>
                    <a:pt x="4529" y="4"/>
                  </a:cubicBezTo>
                  <a:cubicBezTo>
                    <a:pt x="3840" y="73"/>
                    <a:pt x="3275" y="721"/>
                    <a:pt x="2931" y="1286"/>
                  </a:cubicBezTo>
                  <a:cubicBezTo>
                    <a:pt x="2821" y="1465"/>
                    <a:pt x="2724" y="1658"/>
                    <a:pt x="2642" y="1850"/>
                  </a:cubicBezTo>
                  <a:cubicBezTo>
                    <a:pt x="2573" y="1506"/>
                    <a:pt x="2462" y="1175"/>
                    <a:pt x="2283" y="872"/>
                  </a:cubicBezTo>
                  <a:cubicBezTo>
                    <a:pt x="2187" y="707"/>
                    <a:pt x="1980" y="555"/>
                    <a:pt x="1898" y="486"/>
                  </a:cubicBezTo>
                  <a:cubicBezTo>
                    <a:pt x="1663" y="307"/>
                    <a:pt x="1333" y="252"/>
                    <a:pt x="1057" y="156"/>
                  </a:cubicBezTo>
                  <a:cubicBezTo>
                    <a:pt x="893" y="119"/>
                    <a:pt x="777" y="107"/>
                    <a:pt x="670" y="107"/>
                  </a:cubicBezTo>
                  <a:cubicBezTo>
                    <a:pt x="535" y="107"/>
                    <a:pt x="415" y="127"/>
                    <a:pt x="230" y="142"/>
                  </a:cubicBezTo>
                  <a:cubicBezTo>
                    <a:pt x="148" y="156"/>
                    <a:pt x="38" y="156"/>
                    <a:pt x="10" y="238"/>
                  </a:cubicBezTo>
                  <a:cubicBezTo>
                    <a:pt x="10" y="332"/>
                    <a:pt x="58" y="355"/>
                    <a:pt x="120" y="355"/>
                  </a:cubicBezTo>
                  <a:cubicBezTo>
                    <a:pt x="168" y="355"/>
                    <a:pt x="224" y="341"/>
                    <a:pt x="272" y="335"/>
                  </a:cubicBezTo>
                  <a:cubicBezTo>
                    <a:pt x="432" y="311"/>
                    <a:pt x="564" y="296"/>
                    <a:pt x="687" y="296"/>
                  </a:cubicBezTo>
                  <a:cubicBezTo>
                    <a:pt x="776" y="296"/>
                    <a:pt x="860" y="304"/>
                    <a:pt x="947" y="321"/>
                  </a:cubicBezTo>
                  <a:cubicBezTo>
                    <a:pt x="906" y="321"/>
                    <a:pt x="850" y="335"/>
                    <a:pt x="809" y="349"/>
                  </a:cubicBezTo>
                  <a:cubicBezTo>
                    <a:pt x="575" y="445"/>
                    <a:pt x="368" y="597"/>
                    <a:pt x="148" y="734"/>
                  </a:cubicBezTo>
                  <a:cubicBezTo>
                    <a:pt x="93" y="776"/>
                    <a:pt x="10" y="817"/>
                    <a:pt x="10" y="872"/>
                  </a:cubicBezTo>
                  <a:cubicBezTo>
                    <a:pt x="0" y="921"/>
                    <a:pt x="47" y="964"/>
                    <a:pt x="94" y="964"/>
                  </a:cubicBezTo>
                  <a:cubicBezTo>
                    <a:pt x="113" y="964"/>
                    <a:pt x="132" y="957"/>
                    <a:pt x="148" y="941"/>
                  </a:cubicBezTo>
                  <a:cubicBezTo>
                    <a:pt x="410" y="748"/>
                    <a:pt x="658" y="583"/>
                    <a:pt x="919" y="486"/>
                  </a:cubicBezTo>
                  <a:cubicBezTo>
                    <a:pt x="979" y="469"/>
                    <a:pt x="1091" y="458"/>
                    <a:pt x="1188" y="458"/>
                  </a:cubicBezTo>
                  <a:cubicBezTo>
                    <a:pt x="1247" y="458"/>
                    <a:pt x="1301" y="462"/>
                    <a:pt x="1333" y="473"/>
                  </a:cubicBezTo>
                  <a:cubicBezTo>
                    <a:pt x="1345" y="477"/>
                    <a:pt x="1357" y="478"/>
                    <a:pt x="1368" y="478"/>
                  </a:cubicBezTo>
                  <a:cubicBezTo>
                    <a:pt x="1396" y="478"/>
                    <a:pt x="1419" y="469"/>
                    <a:pt x="1429" y="459"/>
                  </a:cubicBezTo>
                  <a:cubicBezTo>
                    <a:pt x="1650" y="528"/>
                    <a:pt x="1801" y="624"/>
                    <a:pt x="1953" y="762"/>
                  </a:cubicBezTo>
                  <a:cubicBezTo>
                    <a:pt x="2214" y="996"/>
                    <a:pt x="2283" y="1286"/>
                    <a:pt x="2394" y="1602"/>
                  </a:cubicBezTo>
                  <a:cubicBezTo>
                    <a:pt x="2435" y="1726"/>
                    <a:pt x="2462" y="1850"/>
                    <a:pt x="2490" y="1974"/>
                  </a:cubicBezTo>
                  <a:cubicBezTo>
                    <a:pt x="2490" y="2002"/>
                    <a:pt x="2504" y="2016"/>
                    <a:pt x="2518" y="2030"/>
                  </a:cubicBezTo>
                  <a:cubicBezTo>
                    <a:pt x="2545" y="2043"/>
                    <a:pt x="2573" y="2043"/>
                    <a:pt x="2600" y="2043"/>
                  </a:cubicBezTo>
                  <a:cubicBezTo>
                    <a:pt x="2612" y="2055"/>
                    <a:pt x="2633" y="2061"/>
                    <a:pt x="2654" y="2061"/>
                  </a:cubicBezTo>
                  <a:cubicBezTo>
                    <a:pt x="2684" y="2061"/>
                    <a:pt x="2716" y="2048"/>
                    <a:pt x="2724" y="2016"/>
                  </a:cubicBezTo>
                  <a:cubicBezTo>
                    <a:pt x="2903" y="1602"/>
                    <a:pt x="3151" y="1162"/>
                    <a:pt x="3468" y="803"/>
                  </a:cubicBezTo>
                  <a:cubicBezTo>
                    <a:pt x="3485" y="820"/>
                    <a:pt x="3513" y="832"/>
                    <a:pt x="3538" y="832"/>
                  </a:cubicBezTo>
                  <a:cubicBezTo>
                    <a:pt x="3553" y="832"/>
                    <a:pt x="3568" y="828"/>
                    <a:pt x="3578" y="817"/>
                  </a:cubicBezTo>
                  <a:cubicBezTo>
                    <a:pt x="3730" y="707"/>
                    <a:pt x="3923" y="610"/>
                    <a:pt x="4088" y="583"/>
                  </a:cubicBezTo>
                  <a:cubicBezTo>
                    <a:pt x="4107" y="582"/>
                    <a:pt x="4126" y="581"/>
                    <a:pt x="4146" y="581"/>
                  </a:cubicBezTo>
                  <a:cubicBezTo>
                    <a:pt x="4363" y="581"/>
                    <a:pt x="4650" y="650"/>
                    <a:pt x="4763" y="776"/>
                  </a:cubicBezTo>
                  <a:cubicBezTo>
                    <a:pt x="4763" y="776"/>
                    <a:pt x="4860" y="914"/>
                    <a:pt x="4887" y="914"/>
                  </a:cubicBezTo>
                  <a:cubicBezTo>
                    <a:pt x="4900" y="920"/>
                    <a:pt x="4913" y="923"/>
                    <a:pt x="4925" y="923"/>
                  </a:cubicBezTo>
                  <a:cubicBezTo>
                    <a:pt x="4996" y="923"/>
                    <a:pt x="5058" y="834"/>
                    <a:pt x="5011" y="776"/>
                  </a:cubicBezTo>
                  <a:cubicBezTo>
                    <a:pt x="4929" y="707"/>
                    <a:pt x="4901" y="638"/>
                    <a:pt x="4763" y="555"/>
                  </a:cubicBezTo>
                  <a:cubicBezTo>
                    <a:pt x="4598" y="467"/>
                    <a:pt x="4397" y="423"/>
                    <a:pt x="4197" y="423"/>
                  </a:cubicBezTo>
                  <a:cubicBezTo>
                    <a:pt x="4147" y="423"/>
                    <a:pt x="4097" y="426"/>
                    <a:pt x="4047" y="431"/>
                  </a:cubicBezTo>
                  <a:cubicBezTo>
                    <a:pt x="3937" y="459"/>
                    <a:pt x="3840" y="500"/>
                    <a:pt x="3744" y="542"/>
                  </a:cubicBezTo>
                  <a:cubicBezTo>
                    <a:pt x="3964" y="362"/>
                    <a:pt x="4198" y="225"/>
                    <a:pt x="4446" y="170"/>
                  </a:cubicBezTo>
                  <a:cubicBezTo>
                    <a:pt x="4515" y="170"/>
                    <a:pt x="4570" y="170"/>
                    <a:pt x="4708" y="156"/>
                  </a:cubicBezTo>
                  <a:cubicBezTo>
                    <a:pt x="4818" y="156"/>
                    <a:pt x="4818" y="156"/>
                    <a:pt x="4956" y="197"/>
                  </a:cubicBezTo>
                  <a:cubicBezTo>
                    <a:pt x="4979" y="209"/>
                    <a:pt x="5079" y="259"/>
                    <a:pt x="5087" y="259"/>
                  </a:cubicBezTo>
                  <a:cubicBezTo>
                    <a:pt x="5089" y="259"/>
                    <a:pt x="5087" y="257"/>
                    <a:pt x="5080" y="252"/>
                  </a:cubicBezTo>
                  <a:lnTo>
                    <a:pt x="5094" y="252"/>
                  </a:lnTo>
                  <a:cubicBezTo>
                    <a:pt x="5106" y="257"/>
                    <a:pt x="5119" y="260"/>
                    <a:pt x="5130" y="260"/>
                  </a:cubicBezTo>
                  <a:cubicBezTo>
                    <a:pt x="5211" y="260"/>
                    <a:pt x="5271" y="149"/>
                    <a:pt x="5163" y="101"/>
                  </a:cubicBezTo>
                  <a:lnTo>
                    <a:pt x="5163" y="101"/>
                  </a:lnTo>
                  <a:lnTo>
                    <a:pt x="5163" y="114"/>
                  </a:lnTo>
                  <a:cubicBezTo>
                    <a:pt x="5066" y="73"/>
                    <a:pt x="4956" y="18"/>
                    <a:pt x="4846" y="4"/>
                  </a:cubicBezTo>
                  <a:cubicBezTo>
                    <a:pt x="4814" y="1"/>
                    <a:pt x="4786" y="0"/>
                    <a:pt x="4760" y="0"/>
                  </a:cubicBezTo>
                  <a:close/>
                </a:path>
              </a:pathLst>
            </a:custGeom>
            <a:solidFill>
              <a:srgbClr val="59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7"/>
            <p:cNvSpPr/>
            <p:nvPr/>
          </p:nvSpPr>
          <p:spPr>
            <a:xfrm>
              <a:off x="1612775" y="1267700"/>
              <a:ext cx="725" cy="25"/>
            </a:xfrm>
            <a:custGeom>
              <a:avLst/>
              <a:gdLst/>
              <a:ahLst/>
              <a:cxnLst/>
              <a:rect l="l" t="t" r="r" b="b"/>
              <a:pathLst>
                <a:path w="29" h="1" extrusionOk="0">
                  <a:moveTo>
                    <a:pt x="28" y="0"/>
                  </a:moveTo>
                  <a:cubicBezTo>
                    <a:pt x="28" y="0"/>
                    <a:pt x="1" y="0"/>
                    <a:pt x="1" y="0"/>
                  </a:cubicBezTo>
                  <a:lnTo>
                    <a:pt x="1" y="0"/>
                  </a:lnTo>
                  <a:lnTo>
                    <a:pt x="1" y="0"/>
                  </a:lnTo>
                  <a:lnTo>
                    <a:pt x="28" y="0"/>
                  </a:lnTo>
                  <a:close/>
                </a:path>
              </a:pathLst>
            </a:custGeom>
            <a:solidFill>
              <a:srgbClr val="59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1612775" y="1267700"/>
              <a:ext cx="375" cy="25"/>
            </a:xfrm>
            <a:custGeom>
              <a:avLst/>
              <a:gdLst/>
              <a:ahLst/>
              <a:cxnLst/>
              <a:rect l="l" t="t" r="r" b="b"/>
              <a:pathLst>
                <a:path w="15" h="1" extrusionOk="0">
                  <a:moveTo>
                    <a:pt x="1" y="0"/>
                  </a:moveTo>
                  <a:lnTo>
                    <a:pt x="1" y="0"/>
                  </a:lnTo>
                  <a:cubicBezTo>
                    <a:pt x="1" y="0"/>
                    <a:pt x="15" y="0"/>
                    <a:pt x="15" y="0"/>
                  </a:cubicBezTo>
                  <a:cubicBezTo>
                    <a:pt x="15" y="0"/>
                    <a:pt x="1" y="0"/>
                    <a:pt x="1" y="0"/>
                  </a:cubicBezTo>
                </a:path>
              </a:pathLst>
            </a:custGeom>
            <a:solidFill>
              <a:srgbClr val="59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1705450" y="1437500"/>
              <a:ext cx="25" cy="25"/>
            </a:xfrm>
            <a:custGeom>
              <a:avLst/>
              <a:gdLst/>
              <a:ahLst/>
              <a:cxnLst/>
              <a:rect l="l" t="t" r="r" b="b"/>
              <a:pathLst>
                <a:path w="1" h="1" extrusionOk="0">
                  <a:moveTo>
                    <a:pt x="0" y="1"/>
                  </a:moveTo>
                  <a:cubicBezTo>
                    <a:pt x="0" y="1"/>
                    <a:pt x="0" y="1"/>
                    <a:pt x="0" y="1"/>
                  </a:cubicBezTo>
                  <a:lnTo>
                    <a:pt x="0" y="1"/>
                  </a:lnTo>
                  <a:cubicBezTo>
                    <a:pt x="0" y="1"/>
                    <a:pt x="0" y="1"/>
                    <a:pt x="0" y="1"/>
                  </a:cubicBezTo>
                </a:path>
              </a:pathLst>
            </a:custGeom>
            <a:solidFill>
              <a:srgbClr val="59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1704975" y="1437350"/>
              <a:ext cx="500" cy="175"/>
            </a:xfrm>
            <a:custGeom>
              <a:avLst/>
              <a:gdLst/>
              <a:ahLst/>
              <a:cxnLst/>
              <a:rect l="l" t="t" r="r" b="b"/>
              <a:pathLst>
                <a:path w="20" h="7" extrusionOk="0">
                  <a:moveTo>
                    <a:pt x="4" y="1"/>
                  </a:moveTo>
                  <a:cubicBezTo>
                    <a:pt x="1" y="1"/>
                    <a:pt x="10" y="7"/>
                    <a:pt x="19" y="7"/>
                  </a:cubicBezTo>
                  <a:cubicBezTo>
                    <a:pt x="10" y="2"/>
                    <a:pt x="5" y="1"/>
                    <a:pt x="4" y="1"/>
                  </a:cubicBezTo>
                  <a:close/>
                </a:path>
              </a:pathLst>
            </a:custGeom>
            <a:solidFill>
              <a:srgbClr val="59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1568000" y="1401475"/>
              <a:ext cx="146075" cy="83800"/>
            </a:xfrm>
            <a:custGeom>
              <a:avLst/>
              <a:gdLst/>
              <a:ahLst/>
              <a:cxnLst/>
              <a:rect l="l" t="t" r="r" b="b"/>
              <a:pathLst>
                <a:path w="5843" h="3352" extrusionOk="0">
                  <a:moveTo>
                    <a:pt x="4308" y="1"/>
                  </a:moveTo>
                  <a:cubicBezTo>
                    <a:pt x="4281" y="1"/>
                    <a:pt x="4254" y="8"/>
                    <a:pt x="4231" y="23"/>
                  </a:cubicBezTo>
                  <a:cubicBezTo>
                    <a:pt x="4217" y="23"/>
                    <a:pt x="4203" y="9"/>
                    <a:pt x="4189" y="9"/>
                  </a:cubicBezTo>
                  <a:cubicBezTo>
                    <a:pt x="3941" y="9"/>
                    <a:pt x="3693" y="64"/>
                    <a:pt x="3459" y="133"/>
                  </a:cubicBezTo>
                  <a:cubicBezTo>
                    <a:pt x="3225" y="202"/>
                    <a:pt x="2798" y="340"/>
                    <a:pt x="2508" y="464"/>
                  </a:cubicBezTo>
                  <a:cubicBezTo>
                    <a:pt x="2012" y="767"/>
                    <a:pt x="1489" y="1304"/>
                    <a:pt x="1158" y="1635"/>
                  </a:cubicBezTo>
                  <a:cubicBezTo>
                    <a:pt x="841" y="1924"/>
                    <a:pt x="607" y="2269"/>
                    <a:pt x="318" y="2585"/>
                  </a:cubicBezTo>
                  <a:cubicBezTo>
                    <a:pt x="263" y="2668"/>
                    <a:pt x="139" y="2765"/>
                    <a:pt x="83" y="2861"/>
                  </a:cubicBezTo>
                  <a:cubicBezTo>
                    <a:pt x="42" y="2861"/>
                    <a:pt x="15" y="2889"/>
                    <a:pt x="15" y="2930"/>
                  </a:cubicBezTo>
                  <a:cubicBezTo>
                    <a:pt x="28" y="3054"/>
                    <a:pt x="1" y="3205"/>
                    <a:pt x="83" y="3316"/>
                  </a:cubicBezTo>
                  <a:cubicBezTo>
                    <a:pt x="118" y="3341"/>
                    <a:pt x="148" y="3352"/>
                    <a:pt x="176" y="3352"/>
                  </a:cubicBezTo>
                  <a:cubicBezTo>
                    <a:pt x="281" y="3352"/>
                    <a:pt x="340" y="3200"/>
                    <a:pt x="373" y="3178"/>
                  </a:cubicBezTo>
                  <a:cubicBezTo>
                    <a:pt x="497" y="3026"/>
                    <a:pt x="635" y="2889"/>
                    <a:pt x="772" y="2737"/>
                  </a:cubicBezTo>
                  <a:cubicBezTo>
                    <a:pt x="924" y="2530"/>
                    <a:pt x="1075" y="2310"/>
                    <a:pt x="1268" y="2117"/>
                  </a:cubicBezTo>
                  <a:cubicBezTo>
                    <a:pt x="1379" y="1979"/>
                    <a:pt x="1475" y="1869"/>
                    <a:pt x="1585" y="1759"/>
                  </a:cubicBezTo>
                  <a:cubicBezTo>
                    <a:pt x="1916" y="1428"/>
                    <a:pt x="2247" y="1166"/>
                    <a:pt x="2743" y="987"/>
                  </a:cubicBezTo>
                  <a:cubicBezTo>
                    <a:pt x="3034" y="862"/>
                    <a:pt x="3346" y="803"/>
                    <a:pt x="3654" y="803"/>
                  </a:cubicBezTo>
                  <a:cubicBezTo>
                    <a:pt x="3855" y="803"/>
                    <a:pt x="4054" y="828"/>
                    <a:pt x="4244" y="877"/>
                  </a:cubicBezTo>
                  <a:cubicBezTo>
                    <a:pt x="4396" y="905"/>
                    <a:pt x="4727" y="1015"/>
                    <a:pt x="4782" y="1042"/>
                  </a:cubicBezTo>
                  <a:cubicBezTo>
                    <a:pt x="4933" y="1111"/>
                    <a:pt x="5140" y="1249"/>
                    <a:pt x="5223" y="1277"/>
                  </a:cubicBezTo>
                  <a:cubicBezTo>
                    <a:pt x="5319" y="1332"/>
                    <a:pt x="5388" y="1401"/>
                    <a:pt x="5498" y="1442"/>
                  </a:cubicBezTo>
                  <a:cubicBezTo>
                    <a:pt x="5508" y="1447"/>
                    <a:pt x="5522" y="1450"/>
                    <a:pt x="5537" y="1450"/>
                  </a:cubicBezTo>
                  <a:cubicBezTo>
                    <a:pt x="5564" y="1450"/>
                    <a:pt x="5596" y="1440"/>
                    <a:pt x="5622" y="1414"/>
                  </a:cubicBezTo>
                  <a:cubicBezTo>
                    <a:pt x="5719" y="1249"/>
                    <a:pt x="5539" y="1263"/>
                    <a:pt x="5498" y="1221"/>
                  </a:cubicBezTo>
                  <a:lnTo>
                    <a:pt x="5512" y="1221"/>
                  </a:lnTo>
                  <a:cubicBezTo>
                    <a:pt x="5415" y="1166"/>
                    <a:pt x="5319" y="1111"/>
                    <a:pt x="5223" y="1070"/>
                  </a:cubicBezTo>
                  <a:cubicBezTo>
                    <a:pt x="5181" y="1042"/>
                    <a:pt x="4892" y="877"/>
                    <a:pt x="4740" y="836"/>
                  </a:cubicBezTo>
                  <a:cubicBezTo>
                    <a:pt x="4492" y="767"/>
                    <a:pt x="4258" y="684"/>
                    <a:pt x="3996" y="657"/>
                  </a:cubicBezTo>
                  <a:cubicBezTo>
                    <a:pt x="3903" y="648"/>
                    <a:pt x="3810" y="643"/>
                    <a:pt x="3716" y="643"/>
                  </a:cubicBezTo>
                  <a:cubicBezTo>
                    <a:pt x="3381" y="643"/>
                    <a:pt x="3047" y="700"/>
                    <a:pt x="2756" y="808"/>
                  </a:cubicBezTo>
                  <a:cubicBezTo>
                    <a:pt x="2660" y="849"/>
                    <a:pt x="2550" y="877"/>
                    <a:pt x="2453" y="932"/>
                  </a:cubicBezTo>
                  <a:cubicBezTo>
                    <a:pt x="2563" y="822"/>
                    <a:pt x="2715" y="670"/>
                    <a:pt x="2894" y="615"/>
                  </a:cubicBezTo>
                  <a:cubicBezTo>
                    <a:pt x="3211" y="477"/>
                    <a:pt x="3500" y="409"/>
                    <a:pt x="3735" y="353"/>
                  </a:cubicBezTo>
                  <a:cubicBezTo>
                    <a:pt x="3927" y="285"/>
                    <a:pt x="4010" y="298"/>
                    <a:pt x="4175" y="257"/>
                  </a:cubicBezTo>
                  <a:cubicBezTo>
                    <a:pt x="4203" y="250"/>
                    <a:pt x="4220" y="250"/>
                    <a:pt x="4251" y="250"/>
                  </a:cubicBezTo>
                  <a:cubicBezTo>
                    <a:pt x="4282" y="250"/>
                    <a:pt x="4327" y="250"/>
                    <a:pt x="4410" y="243"/>
                  </a:cubicBezTo>
                  <a:cubicBezTo>
                    <a:pt x="4419" y="243"/>
                    <a:pt x="4428" y="249"/>
                    <a:pt x="4433" y="249"/>
                  </a:cubicBezTo>
                  <a:cubicBezTo>
                    <a:pt x="4436" y="249"/>
                    <a:pt x="4437" y="248"/>
                    <a:pt x="4437" y="243"/>
                  </a:cubicBezTo>
                  <a:cubicBezTo>
                    <a:pt x="4498" y="263"/>
                    <a:pt x="4558" y="276"/>
                    <a:pt x="4619" y="276"/>
                  </a:cubicBezTo>
                  <a:cubicBezTo>
                    <a:pt x="4641" y="276"/>
                    <a:pt x="4663" y="274"/>
                    <a:pt x="4685" y="271"/>
                  </a:cubicBezTo>
                  <a:cubicBezTo>
                    <a:pt x="4713" y="285"/>
                    <a:pt x="4727" y="285"/>
                    <a:pt x="4754" y="298"/>
                  </a:cubicBezTo>
                  <a:cubicBezTo>
                    <a:pt x="4809" y="326"/>
                    <a:pt x="4864" y="326"/>
                    <a:pt x="4919" y="353"/>
                  </a:cubicBezTo>
                  <a:cubicBezTo>
                    <a:pt x="5043" y="409"/>
                    <a:pt x="5167" y="436"/>
                    <a:pt x="5278" y="477"/>
                  </a:cubicBezTo>
                  <a:cubicBezTo>
                    <a:pt x="5394" y="516"/>
                    <a:pt x="5497" y="603"/>
                    <a:pt x="5600" y="603"/>
                  </a:cubicBezTo>
                  <a:cubicBezTo>
                    <a:pt x="5608" y="603"/>
                    <a:pt x="5615" y="602"/>
                    <a:pt x="5622" y="601"/>
                  </a:cubicBezTo>
                  <a:cubicBezTo>
                    <a:pt x="5843" y="464"/>
                    <a:pt x="5374" y="353"/>
                    <a:pt x="5264" y="298"/>
                  </a:cubicBezTo>
                  <a:cubicBezTo>
                    <a:pt x="5154" y="271"/>
                    <a:pt x="5057" y="229"/>
                    <a:pt x="4961" y="188"/>
                  </a:cubicBezTo>
                  <a:cubicBezTo>
                    <a:pt x="4906" y="174"/>
                    <a:pt x="4851" y="174"/>
                    <a:pt x="4795" y="147"/>
                  </a:cubicBezTo>
                  <a:cubicBezTo>
                    <a:pt x="4733" y="119"/>
                    <a:pt x="4702" y="116"/>
                    <a:pt x="4671" y="116"/>
                  </a:cubicBezTo>
                  <a:cubicBezTo>
                    <a:pt x="4661" y="116"/>
                    <a:pt x="4651" y="116"/>
                    <a:pt x="4639" y="116"/>
                  </a:cubicBezTo>
                  <a:cubicBezTo>
                    <a:pt x="4616" y="116"/>
                    <a:pt x="4589" y="115"/>
                    <a:pt x="4547" y="105"/>
                  </a:cubicBezTo>
                  <a:cubicBezTo>
                    <a:pt x="4545" y="108"/>
                    <a:pt x="4541" y="109"/>
                    <a:pt x="4536" y="109"/>
                  </a:cubicBezTo>
                  <a:cubicBezTo>
                    <a:pt x="4516" y="109"/>
                    <a:pt x="4479" y="92"/>
                    <a:pt x="4423" y="92"/>
                  </a:cubicBezTo>
                  <a:cubicBezTo>
                    <a:pt x="4405" y="28"/>
                    <a:pt x="4358" y="1"/>
                    <a:pt x="4308"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1376500" y="1594575"/>
              <a:ext cx="166400" cy="53425"/>
            </a:xfrm>
            <a:custGeom>
              <a:avLst/>
              <a:gdLst/>
              <a:ahLst/>
              <a:cxnLst/>
              <a:rect l="l" t="t" r="r" b="b"/>
              <a:pathLst>
                <a:path w="6656" h="2137" extrusionOk="0">
                  <a:moveTo>
                    <a:pt x="2260" y="0"/>
                  </a:moveTo>
                  <a:cubicBezTo>
                    <a:pt x="1994" y="10"/>
                    <a:pt x="1800" y="26"/>
                    <a:pt x="1583" y="26"/>
                  </a:cubicBezTo>
                  <a:cubicBezTo>
                    <a:pt x="1485" y="26"/>
                    <a:pt x="1383" y="23"/>
                    <a:pt x="1268" y="14"/>
                  </a:cubicBezTo>
                  <a:cubicBezTo>
                    <a:pt x="1239" y="10"/>
                    <a:pt x="1209" y="8"/>
                    <a:pt x="1179" y="8"/>
                  </a:cubicBezTo>
                  <a:cubicBezTo>
                    <a:pt x="1022" y="8"/>
                    <a:pt x="857" y="60"/>
                    <a:pt x="799" y="83"/>
                  </a:cubicBezTo>
                  <a:cubicBezTo>
                    <a:pt x="524" y="138"/>
                    <a:pt x="276" y="304"/>
                    <a:pt x="193" y="538"/>
                  </a:cubicBezTo>
                  <a:cubicBezTo>
                    <a:pt x="111" y="703"/>
                    <a:pt x="14" y="882"/>
                    <a:pt x="14" y="1061"/>
                  </a:cubicBezTo>
                  <a:cubicBezTo>
                    <a:pt x="0" y="1103"/>
                    <a:pt x="14" y="1158"/>
                    <a:pt x="83" y="1172"/>
                  </a:cubicBezTo>
                  <a:cubicBezTo>
                    <a:pt x="90" y="1173"/>
                    <a:pt x="97" y="1174"/>
                    <a:pt x="104" y="1174"/>
                  </a:cubicBezTo>
                  <a:cubicBezTo>
                    <a:pt x="160" y="1174"/>
                    <a:pt x="192" y="1124"/>
                    <a:pt x="179" y="1075"/>
                  </a:cubicBezTo>
                  <a:cubicBezTo>
                    <a:pt x="179" y="1061"/>
                    <a:pt x="179" y="1020"/>
                    <a:pt x="179" y="1020"/>
                  </a:cubicBezTo>
                  <a:cubicBezTo>
                    <a:pt x="193" y="1006"/>
                    <a:pt x="193" y="1006"/>
                    <a:pt x="193" y="1006"/>
                  </a:cubicBezTo>
                  <a:cubicBezTo>
                    <a:pt x="193" y="979"/>
                    <a:pt x="207" y="951"/>
                    <a:pt x="207" y="924"/>
                  </a:cubicBezTo>
                  <a:cubicBezTo>
                    <a:pt x="276" y="731"/>
                    <a:pt x="386" y="483"/>
                    <a:pt x="469" y="414"/>
                  </a:cubicBezTo>
                  <a:cubicBezTo>
                    <a:pt x="593" y="304"/>
                    <a:pt x="744" y="248"/>
                    <a:pt x="868" y="221"/>
                  </a:cubicBezTo>
                  <a:cubicBezTo>
                    <a:pt x="993" y="187"/>
                    <a:pt x="1062" y="162"/>
                    <a:pt x="1151" y="162"/>
                  </a:cubicBezTo>
                  <a:cubicBezTo>
                    <a:pt x="1171" y="162"/>
                    <a:pt x="1191" y="163"/>
                    <a:pt x="1213" y="166"/>
                  </a:cubicBezTo>
                  <a:cubicBezTo>
                    <a:pt x="1314" y="176"/>
                    <a:pt x="1408" y="179"/>
                    <a:pt x="1497" y="179"/>
                  </a:cubicBezTo>
                  <a:cubicBezTo>
                    <a:pt x="1752" y="179"/>
                    <a:pt x="1971" y="150"/>
                    <a:pt x="2212" y="150"/>
                  </a:cubicBezTo>
                  <a:cubicBezTo>
                    <a:pt x="2246" y="150"/>
                    <a:pt x="2280" y="151"/>
                    <a:pt x="2315" y="152"/>
                  </a:cubicBezTo>
                  <a:cubicBezTo>
                    <a:pt x="2260" y="166"/>
                    <a:pt x="2205" y="166"/>
                    <a:pt x="2163" y="193"/>
                  </a:cubicBezTo>
                  <a:cubicBezTo>
                    <a:pt x="1943" y="276"/>
                    <a:pt x="1750" y="414"/>
                    <a:pt x="1612" y="579"/>
                  </a:cubicBezTo>
                  <a:cubicBezTo>
                    <a:pt x="1419" y="841"/>
                    <a:pt x="1240" y="1116"/>
                    <a:pt x="1130" y="1406"/>
                  </a:cubicBezTo>
                  <a:cubicBezTo>
                    <a:pt x="1130" y="1446"/>
                    <a:pt x="1168" y="1467"/>
                    <a:pt x="1204" y="1467"/>
                  </a:cubicBezTo>
                  <a:cubicBezTo>
                    <a:pt x="1231" y="1467"/>
                    <a:pt x="1256" y="1456"/>
                    <a:pt x="1268" y="1433"/>
                  </a:cubicBezTo>
                  <a:cubicBezTo>
                    <a:pt x="1447" y="1048"/>
                    <a:pt x="1626" y="689"/>
                    <a:pt x="1943" y="455"/>
                  </a:cubicBezTo>
                  <a:cubicBezTo>
                    <a:pt x="2012" y="386"/>
                    <a:pt x="2122" y="359"/>
                    <a:pt x="2232" y="317"/>
                  </a:cubicBezTo>
                  <a:lnTo>
                    <a:pt x="2260" y="317"/>
                  </a:lnTo>
                  <a:cubicBezTo>
                    <a:pt x="2411" y="290"/>
                    <a:pt x="2549" y="276"/>
                    <a:pt x="2687" y="276"/>
                  </a:cubicBezTo>
                  <a:cubicBezTo>
                    <a:pt x="2701" y="290"/>
                    <a:pt x="2742" y="304"/>
                    <a:pt x="2783" y="304"/>
                  </a:cubicBezTo>
                  <a:cubicBezTo>
                    <a:pt x="2811" y="304"/>
                    <a:pt x="2839" y="304"/>
                    <a:pt x="2852" y="276"/>
                  </a:cubicBezTo>
                  <a:cubicBezTo>
                    <a:pt x="2949" y="290"/>
                    <a:pt x="3031" y="304"/>
                    <a:pt x="3142" y="317"/>
                  </a:cubicBezTo>
                  <a:cubicBezTo>
                    <a:pt x="2797" y="469"/>
                    <a:pt x="2535" y="758"/>
                    <a:pt x="2343" y="1061"/>
                  </a:cubicBezTo>
                  <a:cubicBezTo>
                    <a:pt x="2260" y="1199"/>
                    <a:pt x="2150" y="1351"/>
                    <a:pt x="2108" y="1516"/>
                  </a:cubicBezTo>
                  <a:cubicBezTo>
                    <a:pt x="2108" y="1530"/>
                    <a:pt x="2122" y="1544"/>
                    <a:pt x="2136" y="1557"/>
                  </a:cubicBezTo>
                  <a:cubicBezTo>
                    <a:pt x="2151" y="1567"/>
                    <a:pt x="2169" y="1572"/>
                    <a:pt x="2187" y="1572"/>
                  </a:cubicBezTo>
                  <a:cubicBezTo>
                    <a:pt x="2219" y="1572"/>
                    <a:pt x="2251" y="1556"/>
                    <a:pt x="2260" y="1530"/>
                  </a:cubicBezTo>
                  <a:cubicBezTo>
                    <a:pt x="2494" y="992"/>
                    <a:pt x="2880" y="483"/>
                    <a:pt x="3459" y="359"/>
                  </a:cubicBezTo>
                  <a:cubicBezTo>
                    <a:pt x="3500" y="345"/>
                    <a:pt x="3527" y="331"/>
                    <a:pt x="3541" y="331"/>
                  </a:cubicBezTo>
                  <a:lnTo>
                    <a:pt x="3872" y="331"/>
                  </a:lnTo>
                  <a:cubicBezTo>
                    <a:pt x="3886" y="331"/>
                    <a:pt x="3927" y="317"/>
                    <a:pt x="3941" y="317"/>
                  </a:cubicBezTo>
                  <a:cubicBezTo>
                    <a:pt x="3973" y="334"/>
                    <a:pt x="3996" y="340"/>
                    <a:pt x="4020" y="340"/>
                  </a:cubicBezTo>
                  <a:cubicBezTo>
                    <a:pt x="4038" y="340"/>
                    <a:pt x="4056" y="337"/>
                    <a:pt x="4079" y="331"/>
                  </a:cubicBezTo>
                  <a:cubicBezTo>
                    <a:pt x="4092" y="331"/>
                    <a:pt x="4134" y="331"/>
                    <a:pt x="4161" y="317"/>
                  </a:cubicBezTo>
                  <a:lnTo>
                    <a:pt x="4175" y="317"/>
                  </a:lnTo>
                  <a:cubicBezTo>
                    <a:pt x="4206" y="320"/>
                    <a:pt x="4236" y="321"/>
                    <a:pt x="4265" y="321"/>
                  </a:cubicBezTo>
                  <a:cubicBezTo>
                    <a:pt x="4318" y="321"/>
                    <a:pt x="4369" y="318"/>
                    <a:pt x="4424" y="318"/>
                  </a:cubicBezTo>
                  <a:cubicBezTo>
                    <a:pt x="4474" y="318"/>
                    <a:pt x="4527" y="321"/>
                    <a:pt x="4588" y="331"/>
                  </a:cubicBezTo>
                  <a:cubicBezTo>
                    <a:pt x="4781" y="359"/>
                    <a:pt x="5002" y="469"/>
                    <a:pt x="5195" y="593"/>
                  </a:cubicBezTo>
                  <a:cubicBezTo>
                    <a:pt x="5374" y="676"/>
                    <a:pt x="5498" y="800"/>
                    <a:pt x="5622" y="937"/>
                  </a:cubicBezTo>
                  <a:cubicBezTo>
                    <a:pt x="5773" y="1116"/>
                    <a:pt x="5897" y="1296"/>
                    <a:pt x="6063" y="1502"/>
                  </a:cubicBezTo>
                  <a:cubicBezTo>
                    <a:pt x="6131" y="1612"/>
                    <a:pt x="6311" y="1874"/>
                    <a:pt x="6435" y="2026"/>
                  </a:cubicBezTo>
                  <a:cubicBezTo>
                    <a:pt x="6476" y="2053"/>
                    <a:pt x="6490" y="2122"/>
                    <a:pt x="6545" y="2136"/>
                  </a:cubicBezTo>
                  <a:cubicBezTo>
                    <a:pt x="6614" y="2136"/>
                    <a:pt x="6655" y="2067"/>
                    <a:pt x="6614" y="2026"/>
                  </a:cubicBezTo>
                  <a:cubicBezTo>
                    <a:pt x="6255" y="1571"/>
                    <a:pt x="6007" y="1130"/>
                    <a:pt x="5594" y="689"/>
                  </a:cubicBezTo>
                  <a:cubicBezTo>
                    <a:pt x="5346" y="483"/>
                    <a:pt x="5029" y="304"/>
                    <a:pt x="4699" y="221"/>
                  </a:cubicBezTo>
                  <a:cubicBezTo>
                    <a:pt x="4492" y="193"/>
                    <a:pt x="4340" y="193"/>
                    <a:pt x="4189" y="193"/>
                  </a:cubicBezTo>
                  <a:cubicBezTo>
                    <a:pt x="4169" y="173"/>
                    <a:pt x="4141" y="160"/>
                    <a:pt x="4112" y="160"/>
                  </a:cubicBezTo>
                  <a:cubicBezTo>
                    <a:pt x="4101" y="160"/>
                    <a:pt x="4090" y="162"/>
                    <a:pt x="4079" y="166"/>
                  </a:cubicBezTo>
                  <a:lnTo>
                    <a:pt x="4037" y="166"/>
                  </a:lnTo>
                  <a:cubicBezTo>
                    <a:pt x="4010" y="166"/>
                    <a:pt x="3996" y="152"/>
                    <a:pt x="3968" y="152"/>
                  </a:cubicBezTo>
                  <a:lnTo>
                    <a:pt x="3899" y="152"/>
                  </a:lnTo>
                  <a:cubicBezTo>
                    <a:pt x="3734" y="138"/>
                    <a:pt x="3555" y="111"/>
                    <a:pt x="3459" y="97"/>
                  </a:cubicBezTo>
                  <a:cubicBezTo>
                    <a:pt x="3224" y="83"/>
                    <a:pt x="3004" y="97"/>
                    <a:pt x="2728" y="69"/>
                  </a:cubicBezTo>
                  <a:cubicBezTo>
                    <a:pt x="2591" y="42"/>
                    <a:pt x="2411" y="14"/>
                    <a:pt x="2260"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7"/>
            <p:cNvSpPr/>
            <p:nvPr/>
          </p:nvSpPr>
          <p:spPr>
            <a:xfrm>
              <a:off x="1563175" y="1593900"/>
              <a:ext cx="216000" cy="60000"/>
            </a:xfrm>
            <a:custGeom>
              <a:avLst/>
              <a:gdLst/>
              <a:ahLst/>
              <a:cxnLst/>
              <a:rect l="l" t="t" r="r" b="b"/>
              <a:pathLst>
                <a:path w="8640" h="2400" extrusionOk="0">
                  <a:moveTo>
                    <a:pt x="6212" y="0"/>
                  </a:moveTo>
                  <a:cubicBezTo>
                    <a:pt x="6099" y="0"/>
                    <a:pt x="5989" y="5"/>
                    <a:pt x="5884" y="14"/>
                  </a:cubicBezTo>
                  <a:cubicBezTo>
                    <a:pt x="5498" y="55"/>
                    <a:pt x="5112" y="69"/>
                    <a:pt x="4727" y="138"/>
                  </a:cubicBezTo>
                  <a:cubicBezTo>
                    <a:pt x="4699" y="124"/>
                    <a:pt x="4658" y="110"/>
                    <a:pt x="4616" y="96"/>
                  </a:cubicBezTo>
                  <a:cubicBezTo>
                    <a:pt x="4464" y="37"/>
                    <a:pt x="4292" y="30"/>
                    <a:pt x="4120" y="30"/>
                  </a:cubicBezTo>
                  <a:cubicBezTo>
                    <a:pt x="4064" y="30"/>
                    <a:pt x="4008" y="31"/>
                    <a:pt x="3952" y="31"/>
                  </a:cubicBezTo>
                  <a:cubicBezTo>
                    <a:pt x="3902" y="31"/>
                    <a:pt x="3852" y="30"/>
                    <a:pt x="3804" y="27"/>
                  </a:cubicBezTo>
                  <a:cubicBezTo>
                    <a:pt x="2812" y="138"/>
                    <a:pt x="1971" y="661"/>
                    <a:pt x="1255" y="1240"/>
                  </a:cubicBezTo>
                  <a:cubicBezTo>
                    <a:pt x="1007" y="1460"/>
                    <a:pt x="690" y="1626"/>
                    <a:pt x="442" y="1846"/>
                  </a:cubicBezTo>
                  <a:cubicBezTo>
                    <a:pt x="318" y="1970"/>
                    <a:pt x="194" y="2094"/>
                    <a:pt x="70" y="2232"/>
                  </a:cubicBezTo>
                  <a:cubicBezTo>
                    <a:pt x="42" y="2259"/>
                    <a:pt x="1" y="2287"/>
                    <a:pt x="1" y="2342"/>
                  </a:cubicBezTo>
                  <a:cubicBezTo>
                    <a:pt x="9" y="2376"/>
                    <a:pt x="55" y="2400"/>
                    <a:pt x="98" y="2400"/>
                  </a:cubicBezTo>
                  <a:cubicBezTo>
                    <a:pt x="125" y="2400"/>
                    <a:pt x="150" y="2391"/>
                    <a:pt x="166" y="2370"/>
                  </a:cubicBezTo>
                  <a:cubicBezTo>
                    <a:pt x="483" y="1998"/>
                    <a:pt x="841" y="1736"/>
                    <a:pt x="1282" y="1433"/>
                  </a:cubicBezTo>
                  <a:cubicBezTo>
                    <a:pt x="1696" y="1088"/>
                    <a:pt x="2095" y="799"/>
                    <a:pt x="2564" y="579"/>
                  </a:cubicBezTo>
                  <a:cubicBezTo>
                    <a:pt x="3026" y="353"/>
                    <a:pt x="3547" y="194"/>
                    <a:pt x="4028" y="194"/>
                  </a:cubicBezTo>
                  <a:cubicBezTo>
                    <a:pt x="4164" y="194"/>
                    <a:pt x="4296" y="207"/>
                    <a:pt x="4424" y="234"/>
                  </a:cubicBezTo>
                  <a:cubicBezTo>
                    <a:pt x="4575" y="303"/>
                    <a:pt x="4878" y="372"/>
                    <a:pt x="5030" y="468"/>
                  </a:cubicBezTo>
                  <a:cubicBezTo>
                    <a:pt x="5264" y="551"/>
                    <a:pt x="5429" y="785"/>
                    <a:pt x="5540" y="923"/>
                  </a:cubicBezTo>
                  <a:cubicBezTo>
                    <a:pt x="5664" y="1075"/>
                    <a:pt x="5719" y="1130"/>
                    <a:pt x="5801" y="1281"/>
                  </a:cubicBezTo>
                  <a:cubicBezTo>
                    <a:pt x="5925" y="1433"/>
                    <a:pt x="5967" y="1474"/>
                    <a:pt x="6049" y="1626"/>
                  </a:cubicBezTo>
                  <a:cubicBezTo>
                    <a:pt x="6104" y="1708"/>
                    <a:pt x="6173" y="1777"/>
                    <a:pt x="6228" y="1846"/>
                  </a:cubicBezTo>
                  <a:cubicBezTo>
                    <a:pt x="6249" y="1866"/>
                    <a:pt x="6276" y="1879"/>
                    <a:pt x="6306" y="1879"/>
                  </a:cubicBezTo>
                  <a:cubicBezTo>
                    <a:pt x="6317" y="1879"/>
                    <a:pt x="6328" y="1877"/>
                    <a:pt x="6339" y="1874"/>
                  </a:cubicBezTo>
                  <a:cubicBezTo>
                    <a:pt x="6532" y="1805"/>
                    <a:pt x="6242" y="1584"/>
                    <a:pt x="6256" y="1571"/>
                  </a:cubicBezTo>
                  <a:cubicBezTo>
                    <a:pt x="6201" y="1474"/>
                    <a:pt x="6022" y="1226"/>
                    <a:pt x="5994" y="1212"/>
                  </a:cubicBezTo>
                  <a:cubicBezTo>
                    <a:pt x="5939" y="1102"/>
                    <a:pt x="5856" y="992"/>
                    <a:pt x="5774" y="882"/>
                  </a:cubicBezTo>
                  <a:cubicBezTo>
                    <a:pt x="5664" y="771"/>
                    <a:pt x="5484" y="496"/>
                    <a:pt x="5264" y="358"/>
                  </a:cubicBezTo>
                  <a:cubicBezTo>
                    <a:pt x="5195" y="317"/>
                    <a:pt x="5126" y="289"/>
                    <a:pt x="5044" y="248"/>
                  </a:cubicBezTo>
                  <a:cubicBezTo>
                    <a:pt x="5472" y="207"/>
                    <a:pt x="5856" y="166"/>
                    <a:pt x="6222" y="166"/>
                  </a:cubicBezTo>
                  <a:cubicBezTo>
                    <a:pt x="6468" y="166"/>
                    <a:pt x="6706" y="184"/>
                    <a:pt x="6945" y="234"/>
                  </a:cubicBezTo>
                  <a:cubicBezTo>
                    <a:pt x="7344" y="275"/>
                    <a:pt x="7606" y="331"/>
                    <a:pt x="7840" y="592"/>
                  </a:cubicBezTo>
                  <a:cubicBezTo>
                    <a:pt x="7964" y="703"/>
                    <a:pt x="8212" y="937"/>
                    <a:pt x="8268" y="992"/>
                  </a:cubicBezTo>
                  <a:cubicBezTo>
                    <a:pt x="8350" y="1102"/>
                    <a:pt x="8364" y="1143"/>
                    <a:pt x="8460" y="1254"/>
                  </a:cubicBezTo>
                  <a:cubicBezTo>
                    <a:pt x="8474" y="1267"/>
                    <a:pt x="8494" y="1274"/>
                    <a:pt x="8515" y="1274"/>
                  </a:cubicBezTo>
                  <a:cubicBezTo>
                    <a:pt x="8557" y="1274"/>
                    <a:pt x="8603" y="1249"/>
                    <a:pt x="8612" y="1212"/>
                  </a:cubicBezTo>
                  <a:cubicBezTo>
                    <a:pt x="8640" y="1143"/>
                    <a:pt x="8543" y="1075"/>
                    <a:pt x="8516" y="1019"/>
                  </a:cubicBezTo>
                  <a:cubicBezTo>
                    <a:pt x="8433" y="909"/>
                    <a:pt x="8350" y="813"/>
                    <a:pt x="8254" y="730"/>
                  </a:cubicBezTo>
                  <a:cubicBezTo>
                    <a:pt x="8061" y="551"/>
                    <a:pt x="7951" y="413"/>
                    <a:pt x="7716" y="262"/>
                  </a:cubicBezTo>
                  <a:cubicBezTo>
                    <a:pt x="7482" y="124"/>
                    <a:pt x="7207" y="96"/>
                    <a:pt x="6945" y="69"/>
                  </a:cubicBezTo>
                  <a:cubicBezTo>
                    <a:pt x="6709" y="22"/>
                    <a:pt x="6455" y="0"/>
                    <a:pt x="6212"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7"/>
            <p:cNvSpPr/>
            <p:nvPr/>
          </p:nvSpPr>
          <p:spPr>
            <a:xfrm>
              <a:off x="1574250" y="1474425"/>
              <a:ext cx="177025" cy="83000"/>
            </a:xfrm>
            <a:custGeom>
              <a:avLst/>
              <a:gdLst/>
              <a:ahLst/>
              <a:cxnLst/>
              <a:rect l="l" t="t" r="r" b="b"/>
              <a:pathLst>
                <a:path w="7081" h="3320" extrusionOk="0">
                  <a:moveTo>
                    <a:pt x="5029" y="1"/>
                  </a:moveTo>
                  <a:cubicBezTo>
                    <a:pt x="4839" y="1"/>
                    <a:pt x="4642" y="15"/>
                    <a:pt x="4463" y="39"/>
                  </a:cubicBezTo>
                  <a:cubicBezTo>
                    <a:pt x="3815" y="150"/>
                    <a:pt x="3264" y="398"/>
                    <a:pt x="2768" y="714"/>
                  </a:cubicBezTo>
                  <a:cubicBezTo>
                    <a:pt x="2630" y="797"/>
                    <a:pt x="2382" y="935"/>
                    <a:pt x="2189" y="1059"/>
                  </a:cubicBezTo>
                  <a:cubicBezTo>
                    <a:pt x="2024" y="1197"/>
                    <a:pt x="1873" y="1334"/>
                    <a:pt x="1707" y="1458"/>
                  </a:cubicBezTo>
                  <a:cubicBezTo>
                    <a:pt x="1445" y="1706"/>
                    <a:pt x="1115" y="1899"/>
                    <a:pt x="881" y="2161"/>
                  </a:cubicBezTo>
                  <a:cubicBezTo>
                    <a:pt x="867" y="2189"/>
                    <a:pt x="839" y="2216"/>
                    <a:pt x="825" y="2230"/>
                  </a:cubicBezTo>
                  <a:cubicBezTo>
                    <a:pt x="660" y="2382"/>
                    <a:pt x="509" y="2547"/>
                    <a:pt x="357" y="2740"/>
                  </a:cubicBezTo>
                  <a:cubicBezTo>
                    <a:pt x="302" y="2795"/>
                    <a:pt x="247" y="2836"/>
                    <a:pt x="261" y="2891"/>
                  </a:cubicBezTo>
                  <a:cubicBezTo>
                    <a:pt x="205" y="2960"/>
                    <a:pt x="150" y="3043"/>
                    <a:pt x="95" y="3112"/>
                  </a:cubicBezTo>
                  <a:cubicBezTo>
                    <a:pt x="68" y="3139"/>
                    <a:pt x="68" y="3153"/>
                    <a:pt x="81" y="3181"/>
                  </a:cubicBezTo>
                  <a:cubicBezTo>
                    <a:pt x="81" y="3181"/>
                    <a:pt x="81" y="3181"/>
                    <a:pt x="68" y="3194"/>
                  </a:cubicBezTo>
                  <a:cubicBezTo>
                    <a:pt x="1" y="3239"/>
                    <a:pt x="60" y="3320"/>
                    <a:pt x="129" y="3320"/>
                  </a:cubicBezTo>
                  <a:cubicBezTo>
                    <a:pt x="145" y="3320"/>
                    <a:pt x="162" y="3315"/>
                    <a:pt x="178" y="3305"/>
                  </a:cubicBezTo>
                  <a:cubicBezTo>
                    <a:pt x="812" y="2822"/>
                    <a:pt x="1170" y="2340"/>
                    <a:pt x="1707" y="1913"/>
                  </a:cubicBezTo>
                  <a:cubicBezTo>
                    <a:pt x="2176" y="1527"/>
                    <a:pt x="2713" y="1114"/>
                    <a:pt x="3195" y="838"/>
                  </a:cubicBezTo>
                  <a:cubicBezTo>
                    <a:pt x="3278" y="783"/>
                    <a:pt x="3361" y="714"/>
                    <a:pt x="3443" y="659"/>
                  </a:cubicBezTo>
                  <a:cubicBezTo>
                    <a:pt x="3498" y="632"/>
                    <a:pt x="3567" y="604"/>
                    <a:pt x="3622" y="577"/>
                  </a:cubicBezTo>
                  <a:lnTo>
                    <a:pt x="3650" y="577"/>
                  </a:lnTo>
                  <a:cubicBezTo>
                    <a:pt x="3801" y="549"/>
                    <a:pt x="4008" y="522"/>
                    <a:pt x="4160" y="522"/>
                  </a:cubicBezTo>
                  <a:cubicBezTo>
                    <a:pt x="4421" y="535"/>
                    <a:pt x="4518" y="577"/>
                    <a:pt x="4766" y="604"/>
                  </a:cubicBezTo>
                  <a:cubicBezTo>
                    <a:pt x="5221" y="646"/>
                    <a:pt x="5854" y="1031"/>
                    <a:pt x="6226" y="1417"/>
                  </a:cubicBezTo>
                  <a:cubicBezTo>
                    <a:pt x="6364" y="1569"/>
                    <a:pt x="6557" y="1762"/>
                    <a:pt x="6626" y="1858"/>
                  </a:cubicBezTo>
                  <a:cubicBezTo>
                    <a:pt x="6691" y="1936"/>
                    <a:pt x="6781" y="2052"/>
                    <a:pt x="6790" y="2052"/>
                  </a:cubicBezTo>
                  <a:cubicBezTo>
                    <a:pt x="6791" y="2052"/>
                    <a:pt x="6791" y="2052"/>
                    <a:pt x="6791" y="2051"/>
                  </a:cubicBezTo>
                  <a:cubicBezTo>
                    <a:pt x="6818" y="2078"/>
                    <a:pt x="6857" y="2099"/>
                    <a:pt x="6892" y="2099"/>
                  </a:cubicBezTo>
                  <a:cubicBezTo>
                    <a:pt x="6911" y="2099"/>
                    <a:pt x="6928" y="2093"/>
                    <a:pt x="6943" y="2078"/>
                  </a:cubicBezTo>
                  <a:cubicBezTo>
                    <a:pt x="7081" y="1968"/>
                    <a:pt x="6915" y="1913"/>
                    <a:pt x="6901" y="1858"/>
                  </a:cubicBezTo>
                  <a:cubicBezTo>
                    <a:pt x="6777" y="1706"/>
                    <a:pt x="6626" y="1569"/>
                    <a:pt x="6461" y="1376"/>
                  </a:cubicBezTo>
                  <a:cubicBezTo>
                    <a:pt x="6116" y="990"/>
                    <a:pt x="5661" y="687"/>
                    <a:pt x="5138" y="494"/>
                  </a:cubicBezTo>
                  <a:cubicBezTo>
                    <a:pt x="4959" y="439"/>
                    <a:pt x="4862" y="453"/>
                    <a:pt x="4725" y="411"/>
                  </a:cubicBezTo>
                  <a:cubicBezTo>
                    <a:pt x="4577" y="387"/>
                    <a:pt x="4342" y="340"/>
                    <a:pt x="4107" y="340"/>
                  </a:cubicBezTo>
                  <a:cubicBezTo>
                    <a:pt x="4079" y="340"/>
                    <a:pt x="4050" y="341"/>
                    <a:pt x="4022" y="342"/>
                  </a:cubicBezTo>
                  <a:cubicBezTo>
                    <a:pt x="4022" y="329"/>
                    <a:pt x="4022" y="315"/>
                    <a:pt x="4022" y="301"/>
                  </a:cubicBezTo>
                  <a:cubicBezTo>
                    <a:pt x="4268" y="219"/>
                    <a:pt x="4672" y="157"/>
                    <a:pt x="4991" y="157"/>
                  </a:cubicBezTo>
                  <a:cubicBezTo>
                    <a:pt x="5048" y="157"/>
                    <a:pt x="5102" y="159"/>
                    <a:pt x="5152" y="163"/>
                  </a:cubicBezTo>
                  <a:cubicBezTo>
                    <a:pt x="5193" y="163"/>
                    <a:pt x="5234" y="177"/>
                    <a:pt x="5276" y="177"/>
                  </a:cubicBezTo>
                  <a:cubicBezTo>
                    <a:pt x="5358" y="177"/>
                    <a:pt x="5455" y="191"/>
                    <a:pt x="5469" y="191"/>
                  </a:cubicBezTo>
                  <a:cubicBezTo>
                    <a:pt x="5648" y="232"/>
                    <a:pt x="5909" y="301"/>
                    <a:pt x="5937" y="301"/>
                  </a:cubicBezTo>
                  <a:cubicBezTo>
                    <a:pt x="6185" y="370"/>
                    <a:pt x="6295" y="508"/>
                    <a:pt x="6419" y="604"/>
                  </a:cubicBezTo>
                  <a:cubicBezTo>
                    <a:pt x="6433" y="618"/>
                    <a:pt x="6461" y="646"/>
                    <a:pt x="6474" y="659"/>
                  </a:cubicBezTo>
                  <a:cubicBezTo>
                    <a:pt x="6529" y="714"/>
                    <a:pt x="6598" y="783"/>
                    <a:pt x="6681" y="811"/>
                  </a:cubicBezTo>
                  <a:cubicBezTo>
                    <a:pt x="6709" y="811"/>
                    <a:pt x="6736" y="838"/>
                    <a:pt x="6764" y="838"/>
                  </a:cubicBezTo>
                  <a:cubicBezTo>
                    <a:pt x="6764" y="852"/>
                    <a:pt x="6764" y="852"/>
                    <a:pt x="6764" y="852"/>
                  </a:cubicBezTo>
                  <a:cubicBezTo>
                    <a:pt x="6791" y="880"/>
                    <a:pt x="6819" y="894"/>
                    <a:pt x="6846" y="894"/>
                  </a:cubicBezTo>
                  <a:cubicBezTo>
                    <a:pt x="6984" y="894"/>
                    <a:pt x="6998" y="756"/>
                    <a:pt x="6888" y="701"/>
                  </a:cubicBezTo>
                  <a:cubicBezTo>
                    <a:pt x="6805" y="659"/>
                    <a:pt x="6777" y="646"/>
                    <a:pt x="6736" y="632"/>
                  </a:cubicBezTo>
                  <a:cubicBezTo>
                    <a:pt x="6722" y="618"/>
                    <a:pt x="6709" y="618"/>
                    <a:pt x="6709" y="604"/>
                  </a:cubicBezTo>
                  <a:cubicBezTo>
                    <a:pt x="6502" y="425"/>
                    <a:pt x="6516" y="425"/>
                    <a:pt x="6309" y="274"/>
                  </a:cubicBezTo>
                  <a:cubicBezTo>
                    <a:pt x="6020" y="81"/>
                    <a:pt x="5937" y="136"/>
                    <a:pt x="5661" y="67"/>
                  </a:cubicBezTo>
                  <a:cubicBezTo>
                    <a:pt x="5487" y="21"/>
                    <a:pt x="5262" y="1"/>
                    <a:pt x="5029" y="1"/>
                  </a:cubicBezTo>
                  <a:close/>
                </a:path>
              </a:pathLst>
            </a:custGeom>
            <a:solidFill>
              <a:srgbClr val="59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7"/>
            <p:cNvSpPr/>
            <p:nvPr/>
          </p:nvSpPr>
          <p:spPr>
            <a:xfrm>
              <a:off x="1409325" y="1397075"/>
              <a:ext cx="148375" cy="60400"/>
            </a:xfrm>
            <a:custGeom>
              <a:avLst/>
              <a:gdLst/>
              <a:ahLst/>
              <a:cxnLst/>
              <a:rect l="l" t="t" r="r" b="b"/>
              <a:pathLst>
                <a:path w="5935" h="2416" extrusionOk="0">
                  <a:moveTo>
                    <a:pt x="2764" y="1"/>
                  </a:moveTo>
                  <a:cubicBezTo>
                    <a:pt x="2491" y="1"/>
                    <a:pt x="2210" y="19"/>
                    <a:pt x="2022" y="33"/>
                  </a:cubicBezTo>
                  <a:cubicBezTo>
                    <a:pt x="1889" y="33"/>
                    <a:pt x="1766" y="16"/>
                    <a:pt x="1644" y="16"/>
                  </a:cubicBezTo>
                  <a:cubicBezTo>
                    <a:pt x="1614" y="16"/>
                    <a:pt x="1583" y="17"/>
                    <a:pt x="1553" y="20"/>
                  </a:cubicBezTo>
                  <a:cubicBezTo>
                    <a:pt x="1140" y="102"/>
                    <a:pt x="630" y="281"/>
                    <a:pt x="244" y="571"/>
                  </a:cubicBezTo>
                  <a:cubicBezTo>
                    <a:pt x="175" y="626"/>
                    <a:pt x="38" y="667"/>
                    <a:pt x="10" y="764"/>
                  </a:cubicBezTo>
                  <a:cubicBezTo>
                    <a:pt x="0" y="814"/>
                    <a:pt x="48" y="849"/>
                    <a:pt x="96" y="849"/>
                  </a:cubicBezTo>
                  <a:cubicBezTo>
                    <a:pt x="114" y="849"/>
                    <a:pt x="133" y="844"/>
                    <a:pt x="148" y="833"/>
                  </a:cubicBezTo>
                  <a:cubicBezTo>
                    <a:pt x="575" y="488"/>
                    <a:pt x="1098" y="254"/>
                    <a:pt x="1581" y="185"/>
                  </a:cubicBezTo>
                  <a:cubicBezTo>
                    <a:pt x="1663" y="185"/>
                    <a:pt x="1850" y="197"/>
                    <a:pt x="2047" y="197"/>
                  </a:cubicBezTo>
                  <a:cubicBezTo>
                    <a:pt x="2146" y="197"/>
                    <a:pt x="2247" y="194"/>
                    <a:pt x="2338" y="185"/>
                  </a:cubicBezTo>
                  <a:lnTo>
                    <a:pt x="2421" y="185"/>
                  </a:lnTo>
                  <a:cubicBezTo>
                    <a:pt x="2435" y="185"/>
                    <a:pt x="2435" y="199"/>
                    <a:pt x="2449" y="213"/>
                  </a:cubicBezTo>
                  <a:lnTo>
                    <a:pt x="2462" y="213"/>
                  </a:lnTo>
                  <a:cubicBezTo>
                    <a:pt x="2022" y="350"/>
                    <a:pt x="1663" y="695"/>
                    <a:pt x="1291" y="929"/>
                  </a:cubicBezTo>
                  <a:cubicBezTo>
                    <a:pt x="1030" y="1136"/>
                    <a:pt x="823" y="1397"/>
                    <a:pt x="658" y="1645"/>
                  </a:cubicBezTo>
                  <a:cubicBezTo>
                    <a:pt x="639" y="1692"/>
                    <a:pt x="683" y="1726"/>
                    <a:pt x="727" y="1726"/>
                  </a:cubicBezTo>
                  <a:cubicBezTo>
                    <a:pt x="748" y="1726"/>
                    <a:pt x="768" y="1718"/>
                    <a:pt x="782" y="1701"/>
                  </a:cubicBezTo>
                  <a:cubicBezTo>
                    <a:pt x="933" y="1494"/>
                    <a:pt x="1112" y="1260"/>
                    <a:pt x="1291" y="1094"/>
                  </a:cubicBezTo>
                  <a:cubicBezTo>
                    <a:pt x="1539" y="929"/>
                    <a:pt x="1774" y="736"/>
                    <a:pt x="2035" y="571"/>
                  </a:cubicBezTo>
                  <a:cubicBezTo>
                    <a:pt x="2270" y="433"/>
                    <a:pt x="2421" y="350"/>
                    <a:pt x="2683" y="295"/>
                  </a:cubicBezTo>
                  <a:lnTo>
                    <a:pt x="2697" y="295"/>
                  </a:lnTo>
                  <a:cubicBezTo>
                    <a:pt x="2706" y="295"/>
                    <a:pt x="2758" y="301"/>
                    <a:pt x="2796" y="301"/>
                  </a:cubicBezTo>
                  <a:cubicBezTo>
                    <a:pt x="2815" y="301"/>
                    <a:pt x="2830" y="300"/>
                    <a:pt x="2834" y="295"/>
                  </a:cubicBezTo>
                  <a:cubicBezTo>
                    <a:pt x="2876" y="281"/>
                    <a:pt x="2917" y="281"/>
                    <a:pt x="2945" y="240"/>
                  </a:cubicBezTo>
                  <a:cubicBezTo>
                    <a:pt x="2986" y="254"/>
                    <a:pt x="3027" y="254"/>
                    <a:pt x="3055" y="268"/>
                  </a:cubicBezTo>
                  <a:cubicBezTo>
                    <a:pt x="3206" y="309"/>
                    <a:pt x="3344" y="392"/>
                    <a:pt x="3496" y="433"/>
                  </a:cubicBezTo>
                  <a:cubicBezTo>
                    <a:pt x="3592" y="474"/>
                    <a:pt x="3689" y="474"/>
                    <a:pt x="3785" y="516"/>
                  </a:cubicBezTo>
                  <a:cubicBezTo>
                    <a:pt x="3826" y="529"/>
                    <a:pt x="3854" y="557"/>
                    <a:pt x="3895" y="571"/>
                  </a:cubicBezTo>
                  <a:cubicBezTo>
                    <a:pt x="3950" y="612"/>
                    <a:pt x="4006" y="640"/>
                    <a:pt x="4061" y="681"/>
                  </a:cubicBezTo>
                  <a:cubicBezTo>
                    <a:pt x="4143" y="736"/>
                    <a:pt x="4198" y="791"/>
                    <a:pt x="4240" y="819"/>
                  </a:cubicBezTo>
                  <a:cubicBezTo>
                    <a:pt x="4364" y="929"/>
                    <a:pt x="4502" y="1012"/>
                    <a:pt x="4639" y="1108"/>
                  </a:cubicBezTo>
                  <a:cubicBezTo>
                    <a:pt x="4653" y="1136"/>
                    <a:pt x="4681" y="1149"/>
                    <a:pt x="4708" y="1177"/>
                  </a:cubicBezTo>
                  <a:cubicBezTo>
                    <a:pt x="4722" y="1191"/>
                    <a:pt x="4736" y="1205"/>
                    <a:pt x="4750" y="1205"/>
                  </a:cubicBezTo>
                  <a:cubicBezTo>
                    <a:pt x="4777" y="1246"/>
                    <a:pt x="4805" y="1273"/>
                    <a:pt x="4832" y="1301"/>
                  </a:cubicBezTo>
                  <a:cubicBezTo>
                    <a:pt x="4956" y="1439"/>
                    <a:pt x="5080" y="1604"/>
                    <a:pt x="5232" y="1769"/>
                  </a:cubicBezTo>
                  <a:cubicBezTo>
                    <a:pt x="5411" y="1935"/>
                    <a:pt x="5562" y="2114"/>
                    <a:pt x="5645" y="2238"/>
                  </a:cubicBezTo>
                  <a:cubicBezTo>
                    <a:pt x="5673" y="2279"/>
                    <a:pt x="5659" y="2321"/>
                    <a:pt x="5700" y="2389"/>
                  </a:cubicBezTo>
                  <a:cubicBezTo>
                    <a:pt x="5724" y="2408"/>
                    <a:pt x="5745" y="2416"/>
                    <a:pt x="5763" y="2416"/>
                  </a:cubicBezTo>
                  <a:cubicBezTo>
                    <a:pt x="5839" y="2416"/>
                    <a:pt x="5868" y="2277"/>
                    <a:pt x="5879" y="2210"/>
                  </a:cubicBezTo>
                  <a:cubicBezTo>
                    <a:pt x="5879" y="2169"/>
                    <a:pt x="5879" y="2183"/>
                    <a:pt x="5893" y="2128"/>
                  </a:cubicBezTo>
                  <a:cubicBezTo>
                    <a:pt x="5893" y="2114"/>
                    <a:pt x="5907" y="2086"/>
                    <a:pt x="5907" y="2073"/>
                  </a:cubicBezTo>
                  <a:cubicBezTo>
                    <a:pt x="5921" y="2031"/>
                    <a:pt x="5934" y="1962"/>
                    <a:pt x="5879" y="1935"/>
                  </a:cubicBezTo>
                  <a:lnTo>
                    <a:pt x="5893" y="1921"/>
                  </a:lnTo>
                  <a:cubicBezTo>
                    <a:pt x="5893" y="1921"/>
                    <a:pt x="5879" y="1907"/>
                    <a:pt x="5866" y="1893"/>
                  </a:cubicBezTo>
                  <a:cubicBezTo>
                    <a:pt x="5852" y="1852"/>
                    <a:pt x="5838" y="1811"/>
                    <a:pt x="5797" y="1783"/>
                  </a:cubicBezTo>
                  <a:cubicBezTo>
                    <a:pt x="5755" y="1742"/>
                    <a:pt x="5728" y="1728"/>
                    <a:pt x="5700" y="1714"/>
                  </a:cubicBezTo>
                  <a:cubicBezTo>
                    <a:pt x="5604" y="1590"/>
                    <a:pt x="5494" y="1549"/>
                    <a:pt x="5452" y="1480"/>
                  </a:cubicBezTo>
                  <a:cubicBezTo>
                    <a:pt x="5383" y="1384"/>
                    <a:pt x="5232" y="1287"/>
                    <a:pt x="5177" y="1246"/>
                  </a:cubicBezTo>
                  <a:cubicBezTo>
                    <a:pt x="4942" y="998"/>
                    <a:pt x="4708" y="736"/>
                    <a:pt x="4419" y="543"/>
                  </a:cubicBezTo>
                  <a:cubicBezTo>
                    <a:pt x="4267" y="405"/>
                    <a:pt x="3813" y="102"/>
                    <a:pt x="3413" y="61"/>
                  </a:cubicBezTo>
                  <a:cubicBezTo>
                    <a:pt x="3250" y="15"/>
                    <a:pt x="3010" y="1"/>
                    <a:pt x="276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1432975" y="1507325"/>
              <a:ext cx="125425" cy="41075"/>
            </a:xfrm>
            <a:custGeom>
              <a:avLst/>
              <a:gdLst/>
              <a:ahLst/>
              <a:cxnLst/>
              <a:rect l="l" t="t" r="r" b="b"/>
              <a:pathLst>
                <a:path w="5017" h="1643" extrusionOk="0">
                  <a:moveTo>
                    <a:pt x="1904" y="1"/>
                  </a:moveTo>
                  <a:cubicBezTo>
                    <a:pt x="1344" y="1"/>
                    <a:pt x="823" y="259"/>
                    <a:pt x="373" y="542"/>
                  </a:cubicBezTo>
                  <a:cubicBezTo>
                    <a:pt x="345" y="556"/>
                    <a:pt x="345" y="583"/>
                    <a:pt x="345" y="597"/>
                  </a:cubicBezTo>
                  <a:cubicBezTo>
                    <a:pt x="304" y="638"/>
                    <a:pt x="249" y="680"/>
                    <a:pt x="221" y="707"/>
                  </a:cubicBezTo>
                  <a:cubicBezTo>
                    <a:pt x="152" y="776"/>
                    <a:pt x="97" y="859"/>
                    <a:pt x="84" y="886"/>
                  </a:cubicBezTo>
                  <a:cubicBezTo>
                    <a:pt x="42" y="997"/>
                    <a:pt x="28" y="983"/>
                    <a:pt x="1" y="1093"/>
                  </a:cubicBezTo>
                  <a:cubicBezTo>
                    <a:pt x="1" y="1143"/>
                    <a:pt x="52" y="1179"/>
                    <a:pt x="100" y="1179"/>
                  </a:cubicBezTo>
                  <a:cubicBezTo>
                    <a:pt x="119" y="1179"/>
                    <a:pt x="137" y="1173"/>
                    <a:pt x="152" y="1162"/>
                  </a:cubicBezTo>
                  <a:cubicBezTo>
                    <a:pt x="235" y="1066"/>
                    <a:pt x="235" y="1010"/>
                    <a:pt x="318" y="928"/>
                  </a:cubicBezTo>
                  <a:cubicBezTo>
                    <a:pt x="387" y="859"/>
                    <a:pt x="359" y="859"/>
                    <a:pt x="414" y="831"/>
                  </a:cubicBezTo>
                  <a:cubicBezTo>
                    <a:pt x="483" y="749"/>
                    <a:pt x="580" y="680"/>
                    <a:pt x="621" y="638"/>
                  </a:cubicBezTo>
                  <a:cubicBezTo>
                    <a:pt x="635" y="638"/>
                    <a:pt x="648" y="638"/>
                    <a:pt x="648" y="625"/>
                  </a:cubicBezTo>
                  <a:cubicBezTo>
                    <a:pt x="731" y="597"/>
                    <a:pt x="814" y="528"/>
                    <a:pt x="938" y="487"/>
                  </a:cubicBezTo>
                  <a:cubicBezTo>
                    <a:pt x="1062" y="390"/>
                    <a:pt x="1310" y="322"/>
                    <a:pt x="1406" y="294"/>
                  </a:cubicBezTo>
                  <a:lnTo>
                    <a:pt x="1461" y="294"/>
                  </a:lnTo>
                  <a:cubicBezTo>
                    <a:pt x="1268" y="473"/>
                    <a:pt x="1034" y="749"/>
                    <a:pt x="841" y="997"/>
                  </a:cubicBezTo>
                  <a:cubicBezTo>
                    <a:pt x="772" y="1162"/>
                    <a:pt x="593" y="1438"/>
                    <a:pt x="607" y="1603"/>
                  </a:cubicBezTo>
                  <a:cubicBezTo>
                    <a:pt x="620" y="1629"/>
                    <a:pt x="649" y="1643"/>
                    <a:pt x="678" y="1643"/>
                  </a:cubicBezTo>
                  <a:cubicBezTo>
                    <a:pt x="710" y="1643"/>
                    <a:pt x="744" y="1626"/>
                    <a:pt x="759" y="1589"/>
                  </a:cubicBezTo>
                  <a:cubicBezTo>
                    <a:pt x="828" y="1410"/>
                    <a:pt x="938" y="1148"/>
                    <a:pt x="1020" y="1024"/>
                  </a:cubicBezTo>
                  <a:cubicBezTo>
                    <a:pt x="1255" y="762"/>
                    <a:pt x="1420" y="542"/>
                    <a:pt x="1654" y="322"/>
                  </a:cubicBezTo>
                  <a:cubicBezTo>
                    <a:pt x="1654" y="322"/>
                    <a:pt x="1709" y="308"/>
                    <a:pt x="1778" y="280"/>
                  </a:cubicBezTo>
                  <a:cubicBezTo>
                    <a:pt x="2026" y="294"/>
                    <a:pt x="2302" y="308"/>
                    <a:pt x="2536" y="322"/>
                  </a:cubicBezTo>
                  <a:cubicBezTo>
                    <a:pt x="2770" y="322"/>
                    <a:pt x="3018" y="377"/>
                    <a:pt x="3156" y="404"/>
                  </a:cubicBezTo>
                  <a:cubicBezTo>
                    <a:pt x="3473" y="514"/>
                    <a:pt x="3638" y="597"/>
                    <a:pt x="3928" y="762"/>
                  </a:cubicBezTo>
                  <a:cubicBezTo>
                    <a:pt x="4093" y="873"/>
                    <a:pt x="4244" y="1010"/>
                    <a:pt x="4424" y="1107"/>
                  </a:cubicBezTo>
                  <a:cubicBezTo>
                    <a:pt x="4520" y="1190"/>
                    <a:pt x="4658" y="1314"/>
                    <a:pt x="4782" y="1424"/>
                  </a:cubicBezTo>
                  <a:cubicBezTo>
                    <a:pt x="4823" y="1465"/>
                    <a:pt x="4796" y="1479"/>
                    <a:pt x="4878" y="1534"/>
                  </a:cubicBezTo>
                  <a:cubicBezTo>
                    <a:pt x="4887" y="1536"/>
                    <a:pt x="4896" y="1537"/>
                    <a:pt x="4905" y="1537"/>
                  </a:cubicBezTo>
                  <a:cubicBezTo>
                    <a:pt x="4964" y="1537"/>
                    <a:pt x="5016" y="1498"/>
                    <a:pt x="5016" y="1438"/>
                  </a:cubicBezTo>
                  <a:cubicBezTo>
                    <a:pt x="5016" y="1369"/>
                    <a:pt x="4988" y="1286"/>
                    <a:pt x="4975" y="1217"/>
                  </a:cubicBezTo>
                  <a:cubicBezTo>
                    <a:pt x="4961" y="1162"/>
                    <a:pt x="4961" y="1107"/>
                    <a:pt x="4920" y="1079"/>
                  </a:cubicBezTo>
                  <a:cubicBezTo>
                    <a:pt x="4906" y="1066"/>
                    <a:pt x="4892" y="1052"/>
                    <a:pt x="4878" y="1038"/>
                  </a:cubicBezTo>
                  <a:cubicBezTo>
                    <a:pt x="4878" y="1024"/>
                    <a:pt x="4864" y="1024"/>
                    <a:pt x="4851" y="1010"/>
                  </a:cubicBezTo>
                  <a:cubicBezTo>
                    <a:pt x="4768" y="969"/>
                    <a:pt x="4699" y="914"/>
                    <a:pt x="4616" y="873"/>
                  </a:cubicBezTo>
                  <a:cubicBezTo>
                    <a:pt x="4286" y="652"/>
                    <a:pt x="4024" y="514"/>
                    <a:pt x="3693" y="335"/>
                  </a:cubicBezTo>
                  <a:cubicBezTo>
                    <a:pt x="3390" y="198"/>
                    <a:pt x="3060" y="87"/>
                    <a:pt x="2729" y="18"/>
                  </a:cubicBezTo>
                  <a:cubicBezTo>
                    <a:pt x="2642" y="8"/>
                    <a:pt x="2556" y="6"/>
                    <a:pt x="2469" y="6"/>
                  </a:cubicBezTo>
                  <a:cubicBezTo>
                    <a:pt x="2375" y="6"/>
                    <a:pt x="2280" y="9"/>
                    <a:pt x="2185" y="9"/>
                  </a:cubicBezTo>
                  <a:cubicBezTo>
                    <a:pt x="2132" y="9"/>
                    <a:pt x="2079" y="8"/>
                    <a:pt x="2026" y="5"/>
                  </a:cubicBezTo>
                  <a:cubicBezTo>
                    <a:pt x="1985" y="2"/>
                    <a:pt x="1945" y="1"/>
                    <a:pt x="1904" y="1"/>
                  </a:cubicBezTo>
                  <a:close/>
                </a:path>
              </a:pathLst>
            </a:custGeom>
            <a:solidFill>
              <a:srgbClr val="5939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7"/>
            <p:cNvSpPr/>
            <p:nvPr/>
          </p:nvSpPr>
          <p:spPr>
            <a:xfrm>
              <a:off x="1571100" y="1625575"/>
              <a:ext cx="25" cy="25"/>
            </a:xfrm>
            <a:custGeom>
              <a:avLst/>
              <a:gdLst/>
              <a:ahLst/>
              <a:cxnLst/>
              <a:rect l="l" t="t" r="r" b="b"/>
              <a:pathLst>
                <a:path w="1" h="1" extrusionOk="0">
                  <a:moveTo>
                    <a:pt x="1" y="0"/>
                  </a:moveTo>
                  <a:lnTo>
                    <a:pt x="1" y="0"/>
                  </a:lnTo>
                  <a:close/>
                </a:path>
              </a:pathLst>
            </a:custGeom>
            <a:solidFill>
              <a:srgbClr val="4028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7"/>
            <p:cNvSpPr/>
            <p:nvPr/>
          </p:nvSpPr>
          <p:spPr>
            <a:xfrm>
              <a:off x="1570775" y="1625575"/>
              <a:ext cx="350" cy="25"/>
            </a:xfrm>
            <a:custGeom>
              <a:avLst/>
              <a:gdLst/>
              <a:ahLst/>
              <a:cxnLst/>
              <a:rect l="l" t="t" r="r" b="b"/>
              <a:pathLst>
                <a:path w="14" h="1" extrusionOk="0">
                  <a:moveTo>
                    <a:pt x="14" y="0"/>
                  </a:moveTo>
                  <a:cubicBezTo>
                    <a:pt x="14" y="0"/>
                    <a:pt x="0" y="0"/>
                    <a:pt x="14" y="0"/>
                  </a:cubicBezTo>
                  <a:close/>
                </a:path>
              </a:pathLst>
            </a:custGeom>
            <a:solidFill>
              <a:srgbClr val="4028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7"/>
            <p:cNvSpPr/>
            <p:nvPr/>
          </p:nvSpPr>
          <p:spPr>
            <a:xfrm>
              <a:off x="1554925" y="1681375"/>
              <a:ext cx="700" cy="25"/>
            </a:xfrm>
            <a:custGeom>
              <a:avLst/>
              <a:gdLst/>
              <a:ahLst/>
              <a:cxnLst/>
              <a:rect l="l" t="t" r="r" b="b"/>
              <a:pathLst>
                <a:path w="28" h="1" extrusionOk="0">
                  <a:moveTo>
                    <a:pt x="14" y="0"/>
                  </a:moveTo>
                  <a:lnTo>
                    <a:pt x="14" y="0"/>
                  </a:lnTo>
                  <a:lnTo>
                    <a:pt x="14" y="0"/>
                  </a:lnTo>
                  <a:cubicBezTo>
                    <a:pt x="28" y="0"/>
                    <a:pt x="0" y="0"/>
                    <a:pt x="0" y="0"/>
                  </a:cubicBezTo>
                  <a:lnTo>
                    <a:pt x="0" y="0"/>
                  </a:lnTo>
                </a:path>
              </a:pathLst>
            </a:custGeom>
            <a:solidFill>
              <a:srgbClr val="4028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7"/>
            <p:cNvSpPr/>
            <p:nvPr/>
          </p:nvSpPr>
          <p:spPr>
            <a:xfrm>
              <a:off x="1555275" y="1681375"/>
              <a:ext cx="25" cy="25"/>
            </a:xfrm>
            <a:custGeom>
              <a:avLst/>
              <a:gdLst/>
              <a:ahLst/>
              <a:cxnLst/>
              <a:rect l="l" t="t" r="r" b="b"/>
              <a:pathLst>
                <a:path w="1" h="1" extrusionOk="0">
                  <a:moveTo>
                    <a:pt x="0" y="0"/>
                  </a:moveTo>
                  <a:lnTo>
                    <a:pt x="0" y="0"/>
                  </a:lnTo>
                  <a:close/>
                </a:path>
              </a:pathLst>
            </a:custGeom>
            <a:solidFill>
              <a:srgbClr val="4028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7"/>
            <p:cNvSpPr/>
            <p:nvPr/>
          </p:nvSpPr>
          <p:spPr>
            <a:xfrm>
              <a:off x="1555275" y="1681375"/>
              <a:ext cx="25" cy="25"/>
            </a:xfrm>
            <a:custGeom>
              <a:avLst/>
              <a:gdLst/>
              <a:ahLst/>
              <a:cxnLst/>
              <a:rect l="l" t="t" r="r" b="b"/>
              <a:pathLst>
                <a:path w="1" h="1" extrusionOk="0">
                  <a:moveTo>
                    <a:pt x="0" y="0"/>
                  </a:moveTo>
                  <a:lnTo>
                    <a:pt x="0" y="0"/>
                  </a:lnTo>
                  <a:lnTo>
                    <a:pt x="0" y="0"/>
                  </a:lnTo>
                  <a:close/>
                </a:path>
              </a:pathLst>
            </a:custGeom>
            <a:solidFill>
              <a:srgbClr val="4028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7"/>
            <p:cNvSpPr/>
            <p:nvPr/>
          </p:nvSpPr>
          <p:spPr>
            <a:xfrm>
              <a:off x="1476725" y="1217925"/>
              <a:ext cx="150900" cy="90800"/>
            </a:xfrm>
            <a:custGeom>
              <a:avLst/>
              <a:gdLst/>
              <a:ahLst/>
              <a:cxnLst/>
              <a:rect l="l" t="t" r="r" b="b"/>
              <a:pathLst>
                <a:path w="6036" h="3632" extrusionOk="0">
                  <a:moveTo>
                    <a:pt x="2571" y="1"/>
                  </a:moveTo>
                  <a:cubicBezTo>
                    <a:pt x="2476" y="1"/>
                    <a:pt x="2383" y="16"/>
                    <a:pt x="2302" y="49"/>
                  </a:cubicBezTo>
                  <a:cubicBezTo>
                    <a:pt x="2081" y="118"/>
                    <a:pt x="1985" y="311"/>
                    <a:pt x="1916" y="490"/>
                  </a:cubicBezTo>
                  <a:cubicBezTo>
                    <a:pt x="1888" y="572"/>
                    <a:pt x="1833" y="669"/>
                    <a:pt x="1806" y="779"/>
                  </a:cubicBezTo>
                  <a:cubicBezTo>
                    <a:pt x="1757" y="758"/>
                    <a:pt x="1709" y="748"/>
                    <a:pt x="1661" y="748"/>
                  </a:cubicBezTo>
                  <a:cubicBezTo>
                    <a:pt x="1613" y="748"/>
                    <a:pt x="1564" y="758"/>
                    <a:pt x="1516" y="779"/>
                  </a:cubicBezTo>
                  <a:cubicBezTo>
                    <a:pt x="1186" y="917"/>
                    <a:pt x="1089" y="1234"/>
                    <a:pt x="1075" y="1537"/>
                  </a:cubicBezTo>
                  <a:cubicBezTo>
                    <a:pt x="1020" y="1495"/>
                    <a:pt x="951" y="1454"/>
                    <a:pt x="869" y="1440"/>
                  </a:cubicBezTo>
                  <a:cubicBezTo>
                    <a:pt x="822" y="1429"/>
                    <a:pt x="778" y="1423"/>
                    <a:pt x="736" y="1423"/>
                  </a:cubicBezTo>
                  <a:cubicBezTo>
                    <a:pt x="234" y="1423"/>
                    <a:pt x="67" y="2212"/>
                    <a:pt x="42" y="2543"/>
                  </a:cubicBezTo>
                  <a:cubicBezTo>
                    <a:pt x="14" y="2777"/>
                    <a:pt x="1" y="3025"/>
                    <a:pt x="14" y="3273"/>
                  </a:cubicBezTo>
                  <a:cubicBezTo>
                    <a:pt x="42" y="3383"/>
                    <a:pt x="70" y="3521"/>
                    <a:pt x="194" y="3603"/>
                  </a:cubicBezTo>
                  <a:cubicBezTo>
                    <a:pt x="243" y="3623"/>
                    <a:pt x="289" y="3631"/>
                    <a:pt x="333" y="3631"/>
                  </a:cubicBezTo>
                  <a:cubicBezTo>
                    <a:pt x="569" y="3631"/>
                    <a:pt x="721" y="3378"/>
                    <a:pt x="814" y="3204"/>
                  </a:cubicBezTo>
                  <a:cubicBezTo>
                    <a:pt x="841" y="3149"/>
                    <a:pt x="910" y="3039"/>
                    <a:pt x="993" y="2928"/>
                  </a:cubicBezTo>
                  <a:cubicBezTo>
                    <a:pt x="1053" y="3341"/>
                    <a:pt x="1202" y="3561"/>
                    <a:pt x="1380" y="3561"/>
                  </a:cubicBezTo>
                  <a:cubicBezTo>
                    <a:pt x="1528" y="3561"/>
                    <a:pt x="1696" y="3406"/>
                    <a:pt x="1847" y="3080"/>
                  </a:cubicBezTo>
                  <a:cubicBezTo>
                    <a:pt x="1861" y="3107"/>
                    <a:pt x="1874" y="3149"/>
                    <a:pt x="1888" y="3190"/>
                  </a:cubicBezTo>
                  <a:cubicBezTo>
                    <a:pt x="1930" y="3314"/>
                    <a:pt x="1998" y="3424"/>
                    <a:pt x="2136" y="3466"/>
                  </a:cubicBezTo>
                  <a:cubicBezTo>
                    <a:pt x="2165" y="3473"/>
                    <a:pt x="2193" y="3477"/>
                    <a:pt x="2220" y="3477"/>
                  </a:cubicBezTo>
                  <a:cubicBezTo>
                    <a:pt x="2497" y="3477"/>
                    <a:pt x="2716" y="3118"/>
                    <a:pt x="2866" y="2804"/>
                  </a:cubicBezTo>
                  <a:cubicBezTo>
                    <a:pt x="2908" y="2887"/>
                    <a:pt x="2963" y="2983"/>
                    <a:pt x="3032" y="3052"/>
                  </a:cubicBezTo>
                  <a:cubicBezTo>
                    <a:pt x="3127" y="3136"/>
                    <a:pt x="3219" y="3171"/>
                    <a:pt x="3304" y="3171"/>
                  </a:cubicBezTo>
                  <a:cubicBezTo>
                    <a:pt x="3526" y="3171"/>
                    <a:pt x="3708" y="2938"/>
                    <a:pt x="3817" y="2749"/>
                  </a:cubicBezTo>
                  <a:cubicBezTo>
                    <a:pt x="3882" y="2868"/>
                    <a:pt x="4014" y="2986"/>
                    <a:pt x="4160" y="2986"/>
                  </a:cubicBezTo>
                  <a:cubicBezTo>
                    <a:pt x="4201" y="2986"/>
                    <a:pt x="4243" y="2977"/>
                    <a:pt x="4286" y="2956"/>
                  </a:cubicBezTo>
                  <a:cubicBezTo>
                    <a:pt x="4368" y="2915"/>
                    <a:pt x="4410" y="2859"/>
                    <a:pt x="4465" y="2804"/>
                  </a:cubicBezTo>
                  <a:cubicBezTo>
                    <a:pt x="4561" y="2956"/>
                    <a:pt x="4685" y="3094"/>
                    <a:pt x="4864" y="3190"/>
                  </a:cubicBezTo>
                  <a:cubicBezTo>
                    <a:pt x="4906" y="3204"/>
                    <a:pt x="4919" y="3218"/>
                    <a:pt x="4933" y="3218"/>
                  </a:cubicBezTo>
                  <a:cubicBezTo>
                    <a:pt x="4933" y="3231"/>
                    <a:pt x="4947" y="3231"/>
                    <a:pt x="4947" y="3231"/>
                  </a:cubicBezTo>
                  <a:cubicBezTo>
                    <a:pt x="4974" y="3259"/>
                    <a:pt x="4974" y="3259"/>
                    <a:pt x="5030" y="3328"/>
                  </a:cubicBezTo>
                  <a:cubicBezTo>
                    <a:pt x="5073" y="3354"/>
                    <a:pt x="5112" y="3366"/>
                    <a:pt x="5146" y="3366"/>
                  </a:cubicBezTo>
                  <a:cubicBezTo>
                    <a:pt x="5310" y="3366"/>
                    <a:pt x="5381" y="3105"/>
                    <a:pt x="5415" y="2901"/>
                  </a:cubicBezTo>
                  <a:lnTo>
                    <a:pt x="5429" y="2901"/>
                  </a:lnTo>
                  <a:cubicBezTo>
                    <a:pt x="5514" y="3028"/>
                    <a:pt x="5628" y="3101"/>
                    <a:pt x="5731" y="3101"/>
                  </a:cubicBezTo>
                  <a:cubicBezTo>
                    <a:pt x="5830" y="3101"/>
                    <a:pt x="5919" y="3035"/>
                    <a:pt x="5966" y="2887"/>
                  </a:cubicBezTo>
                  <a:cubicBezTo>
                    <a:pt x="6035" y="2722"/>
                    <a:pt x="6008" y="2556"/>
                    <a:pt x="5994" y="2405"/>
                  </a:cubicBezTo>
                  <a:cubicBezTo>
                    <a:pt x="6008" y="2047"/>
                    <a:pt x="5884" y="1716"/>
                    <a:pt x="5691" y="1399"/>
                  </a:cubicBezTo>
                  <a:cubicBezTo>
                    <a:pt x="5567" y="1179"/>
                    <a:pt x="5457" y="944"/>
                    <a:pt x="5305" y="738"/>
                  </a:cubicBezTo>
                  <a:cubicBezTo>
                    <a:pt x="5209" y="641"/>
                    <a:pt x="5098" y="559"/>
                    <a:pt x="5002" y="448"/>
                  </a:cubicBezTo>
                  <a:cubicBezTo>
                    <a:pt x="4919" y="379"/>
                    <a:pt x="4850" y="297"/>
                    <a:pt x="4726" y="242"/>
                  </a:cubicBezTo>
                  <a:cubicBezTo>
                    <a:pt x="4670" y="230"/>
                    <a:pt x="4427" y="135"/>
                    <a:pt x="4381" y="117"/>
                  </a:cubicBezTo>
                  <a:lnTo>
                    <a:pt x="4381" y="117"/>
                  </a:lnTo>
                  <a:cubicBezTo>
                    <a:pt x="4192" y="31"/>
                    <a:pt x="4024" y="15"/>
                    <a:pt x="3888" y="15"/>
                  </a:cubicBezTo>
                  <a:cubicBezTo>
                    <a:pt x="3807" y="15"/>
                    <a:pt x="3736" y="21"/>
                    <a:pt x="3679" y="21"/>
                  </a:cubicBezTo>
                  <a:cubicBezTo>
                    <a:pt x="3668" y="21"/>
                    <a:pt x="3658" y="20"/>
                    <a:pt x="3647" y="20"/>
                  </a:cubicBezTo>
                  <a:cubicBezTo>
                    <a:pt x="3431" y="20"/>
                    <a:pt x="3286" y="150"/>
                    <a:pt x="3142" y="255"/>
                  </a:cubicBezTo>
                  <a:cubicBezTo>
                    <a:pt x="3035" y="90"/>
                    <a:pt x="2798" y="1"/>
                    <a:pt x="2571" y="1"/>
                  </a:cubicBezTo>
                  <a:close/>
                </a:path>
              </a:pathLst>
            </a:custGeom>
            <a:solidFill>
              <a:srgbClr val="AF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7"/>
            <p:cNvSpPr/>
            <p:nvPr/>
          </p:nvSpPr>
          <p:spPr>
            <a:xfrm>
              <a:off x="1647225" y="1381275"/>
              <a:ext cx="131600" cy="94200"/>
            </a:xfrm>
            <a:custGeom>
              <a:avLst/>
              <a:gdLst/>
              <a:ahLst/>
              <a:cxnLst/>
              <a:rect l="l" t="t" r="r" b="b"/>
              <a:pathLst>
                <a:path w="5264" h="3768" extrusionOk="0">
                  <a:moveTo>
                    <a:pt x="3368" y="0"/>
                  </a:moveTo>
                  <a:cubicBezTo>
                    <a:pt x="3254" y="0"/>
                    <a:pt x="3022" y="84"/>
                    <a:pt x="3026" y="88"/>
                  </a:cubicBezTo>
                  <a:lnTo>
                    <a:pt x="3026" y="88"/>
                  </a:lnTo>
                  <a:cubicBezTo>
                    <a:pt x="2850" y="116"/>
                    <a:pt x="2713" y="198"/>
                    <a:pt x="2563" y="266"/>
                  </a:cubicBezTo>
                  <a:lnTo>
                    <a:pt x="2453" y="266"/>
                  </a:lnTo>
                  <a:cubicBezTo>
                    <a:pt x="2439" y="266"/>
                    <a:pt x="2426" y="252"/>
                    <a:pt x="2426" y="252"/>
                  </a:cubicBezTo>
                  <a:cubicBezTo>
                    <a:pt x="2229" y="117"/>
                    <a:pt x="1969" y="6"/>
                    <a:pt x="1718" y="6"/>
                  </a:cubicBezTo>
                  <a:cubicBezTo>
                    <a:pt x="1635" y="6"/>
                    <a:pt x="1553" y="18"/>
                    <a:pt x="1475" y="45"/>
                  </a:cubicBezTo>
                  <a:cubicBezTo>
                    <a:pt x="1447" y="59"/>
                    <a:pt x="1420" y="73"/>
                    <a:pt x="1392" y="87"/>
                  </a:cubicBezTo>
                  <a:cubicBezTo>
                    <a:pt x="1301" y="75"/>
                    <a:pt x="1207" y="69"/>
                    <a:pt x="1115" y="69"/>
                  </a:cubicBezTo>
                  <a:cubicBezTo>
                    <a:pt x="985" y="69"/>
                    <a:pt x="858" y="82"/>
                    <a:pt x="745" y="114"/>
                  </a:cubicBezTo>
                  <a:cubicBezTo>
                    <a:pt x="552" y="183"/>
                    <a:pt x="469" y="349"/>
                    <a:pt x="442" y="514"/>
                  </a:cubicBezTo>
                  <a:cubicBezTo>
                    <a:pt x="386" y="845"/>
                    <a:pt x="552" y="1161"/>
                    <a:pt x="524" y="1423"/>
                  </a:cubicBezTo>
                  <a:cubicBezTo>
                    <a:pt x="455" y="1850"/>
                    <a:pt x="1" y="2443"/>
                    <a:pt x="138" y="2966"/>
                  </a:cubicBezTo>
                  <a:cubicBezTo>
                    <a:pt x="180" y="3132"/>
                    <a:pt x="304" y="3366"/>
                    <a:pt x="566" y="3449"/>
                  </a:cubicBezTo>
                  <a:cubicBezTo>
                    <a:pt x="587" y="3453"/>
                    <a:pt x="607" y="3455"/>
                    <a:pt x="627" y="3455"/>
                  </a:cubicBezTo>
                  <a:cubicBezTo>
                    <a:pt x="1013" y="3455"/>
                    <a:pt x="1209" y="2732"/>
                    <a:pt x="1392" y="2470"/>
                  </a:cubicBezTo>
                  <a:cubicBezTo>
                    <a:pt x="1406" y="2457"/>
                    <a:pt x="1406" y="2443"/>
                    <a:pt x="1420" y="2415"/>
                  </a:cubicBezTo>
                  <a:cubicBezTo>
                    <a:pt x="1433" y="2831"/>
                    <a:pt x="1421" y="3768"/>
                    <a:pt x="1927" y="3768"/>
                  </a:cubicBezTo>
                  <a:cubicBezTo>
                    <a:pt x="1941" y="3768"/>
                    <a:pt x="1956" y="3767"/>
                    <a:pt x="1971" y="3765"/>
                  </a:cubicBezTo>
                  <a:cubicBezTo>
                    <a:pt x="2095" y="3724"/>
                    <a:pt x="2136" y="3628"/>
                    <a:pt x="2178" y="3531"/>
                  </a:cubicBezTo>
                  <a:cubicBezTo>
                    <a:pt x="2260" y="3311"/>
                    <a:pt x="2329" y="3077"/>
                    <a:pt x="2412" y="2842"/>
                  </a:cubicBezTo>
                  <a:cubicBezTo>
                    <a:pt x="2426" y="2829"/>
                    <a:pt x="2426" y="2815"/>
                    <a:pt x="2439" y="2787"/>
                  </a:cubicBezTo>
                  <a:cubicBezTo>
                    <a:pt x="2453" y="2953"/>
                    <a:pt x="2467" y="3132"/>
                    <a:pt x="2508" y="3325"/>
                  </a:cubicBezTo>
                  <a:cubicBezTo>
                    <a:pt x="2522" y="3407"/>
                    <a:pt x="2563" y="3476"/>
                    <a:pt x="2618" y="3545"/>
                  </a:cubicBezTo>
                  <a:cubicBezTo>
                    <a:pt x="2671" y="3598"/>
                    <a:pt x="2747" y="3623"/>
                    <a:pt x="2824" y="3623"/>
                  </a:cubicBezTo>
                  <a:cubicBezTo>
                    <a:pt x="2866" y="3623"/>
                    <a:pt x="2910" y="3615"/>
                    <a:pt x="2949" y="3600"/>
                  </a:cubicBezTo>
                  <a:cubicBezTo>
                    <a:pt x="3197" y="3476"/>
                    <a:pt x="3280" y="3228"/>
                    <a:pt x="3362" y="3008"/>
                  </a:cubicBezTo>
                  <a:cubicBezTo>
                    <a:pt x="3404" y="2911"/>
                    <a:pt x="3431" y="2815"/>
                    <a:pt x="3473" y="2705"/>
                  </a:cubicBezTo>
                  <a:cubicBezTo>
                    <a:pt x="3486" y="2870"/>
                    <a:pt x="3486" y="3021"/>
                    <a:pt x="3542" y="3187"/>
                  </a:cubicBezTo>
                  <a:cubicBezTo>
                    <a:pt x="3572" y="3359"/>
                    <a:pt x="3737" y="3592"/>
                    <a:pt x="3927" y="3592"/>
                  </a:cubicBezTo>
                  <a:cubicBezTo>
                    <a:pt x="3994" y="3592"/>
                    <a:pt x="4065" y="3562"/>
                    <a:pt x="4134" y="3490"/>
                  </a:cubicBezTo>
                  <a:cubicBezTo>
                    <a:pt x="4286" y="3297"/>
                    <a:pt x="4368" y="3077"/>
                    <a:pt x="4410" y="2842"/>
                  </a:cubicBezTo>
                  <a:cubicBezTo>
                    <a:pt x="4465" y="2994"/>
                    <a:pt x="4534" y="3132"/>
                    <a:pt x="4602" y="3269"/>
                  </a:cubicBezTo>
                  <a:cubicBezTo>
                    <a:pt x="4658" y="3366"/>
                    <a:pt x="4726" y="3462"/>
                    <a:pt x="4850" y="3517"/>
                  </a:cubicBezTo>
                  <a:cubicBezTo>
                    <a:pt x="4871" y="3523"/>
                    <a:pt x="4891" y="3526"/>
                    <a:pt x="4910" y="3526"/>
                  </a:cubicBezTo>
                  <a:cubicBezTo>
                    <a:pt x="4985" y="3526"/>
                    <a:pt x="5052" y="3486"/>
                    <a:pt x="5085" y="3421"/>
                  </a:cubicBezTo>
                  <a:cubicBezTo>
                    <a:pt x="5264" y="2760"/>
                    <a:pt x="5264" y="1892"/>
                    <a:pt x="5016" y="1327"/>
                  </a:cubicBezTo>
                  <a:cubicBezTo>
                    <a:pt x="4961" y="1203"/>
                    <a:pt x="4933" y="1037"/>
                    <a:pt x="4823" y="858"/>
                  </a:cubicBezTo>
                  <a:cubicBezTo>
                    <a:pt x="4658" y="624"/>
                    <a:pt x="4478" y="404"/>
                    <a:pt x="4203" y="266"/>
                  </a:cubicBezTo>
                  <a:cubicBezTo>
                    <a:pt x="3965" y="147"/>
                    <a:pt x="3728" y="3"/>
                    <a:pt x="3442" y="3"/>
                  </a:cubicBezTo>
                  <a:cubicBezTo>
                    <a:pt x="3430" y="3"/>
                    <a:pt x="3417" y="3"/>
                    <a:pt x="3404" y="4"/>
                  </a:cubicBezTo>
                  <a:cubicBezTo>
                    <a:pt x="3394" y="1"/>
                    <a:pt x="3382" y="0"/>
                    <a:pt x="3368" y="0"/>
                  </a:cubicBezTo>
                  <a:close/>
                </a:path>
              </a:pathLst>
            </a:custGeom>
            <a:solidFill>
              <a:srgbClr val="AF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7"/>
            <p:cNvSpPr/>
            <p:nvPr/>
          </p:nvSpPr>
          <p:spPr>
            <a:xfrm>
              <a:off x="1409575" y="1307575"/>
              <a:ext cx="126425" cy="132350"/>
            </a:xfrm>
            <a:custGeom>
              <a:avLst/>
              <a:gdLst/>
              <a:ahLst/>
              <a:cxnLst/>
              <a:rect l="l" t="t" r="r" b="b"/>
              <a:pathLst>
                <a:path w="5057" h="5294" extrusionOk="0">
                  <a:moveTo>
                    <a:pt x="1371" y="1"/>
                  </a:moveTo>
                  <a:cubicBezTo>
                    <a:pt x="1355" y="1"/>
                    <a:pt x="1339" y="2"/>
                    <a:pt x="1323" y="4"/>
                  </a:cubicBezTo>
                  <a:cubicBezTo>
                    <a:pt x="1240" y="17"/>
                    <a:pt x="1157" y="45"/>
                    <a:pt x="1088" y="86"/>
                  </a:cubicBezTo>
                  <a:cubicBezTo>
                    <a:pt x="1075" y="100"/>
                    <a:pt x="1047" y="114"/>
                    <a:pt x="1047" y="114"/>
                  </a:cubicBezTo>
                  <a:lnTo>
                    <a:pt x="1033" y="128"/>
                  </a:lnTo>
                  <a:cubicBezTo>
                    <a:pt x="1020" y="114"/>
                    <a:pt x="1006" y="100"/>
                    <a:pt x="978" y="100"/>
                  </a:cubicBezTo>
                  <a:cubicBezTo>
                    <a:pt x="969" y="99"/>
                    <a:pt x="959" y="99"/>
                    <a:pt x="950" y="99"/>
                  </a:cubicBezTo>
                  <a:cubicBezTo>
                    <a:pt x="797" y="99"/>
                    <a:pt x="668" y="201"/>
                    <a:pt x="551" y="265"/>
                  </a:cubicBezTo>
                  <a:cubicBezTo>
                    <a:pt x="317" y="403"/>
                    <a:pt x="248" y="637"/>
                    <a:pt x="193" y="858"/>
                  </a:cubicBezTo>
                  <a:cubicBezTo>
                    <a:pt x="0" y="1505"/>
                    <a:pt x="83" y="2125"/>
                    <a:pt x="152" y="2677"/>
                  </a:cubicBezTo>
                  <a:cubicBezTo>
                    <a:pt x="172" y="2780"/>
                    <a:pt x="240" y="2946"/>
                    <a:pt x="354" y="2946"/>
                  </a:cubicBezTo>
                  <a:cubicBezTo>
                    <a:pt x="391" y="2946"/>
                    <a:pt x="434" y="2928"/>
                    <a:pt x="482" y="2883"/>
                  </a:cubicBezTo>
                  <a:cubicBezTo>
                    <a:pt x="496" y="2842"/>
                    <a:pt x="510" y="2801"/>
                    <a:pt x="537" y="2759"/>
                  </a:cubicBezTo>
                  <a:cubicBezTo>
                    <a:pt x="537" y="2828"/>
                    <a:pt x="551" y="2897"/>
                    <a:pt x="565" y="2966"/>
                  </a:cubicBezTo>
                  <a:cubicBezTo>
                    <a:pt x="592" y="3117"/>
                    <a:pt x="648" y="3310"/>
                    <a:pt x="827" y="3393"/>
                  </a:cubicBezTo>
                  <a:cubicBezTo>
                    <a:pt x="839" y="3395"/>
                    <a:pt x="851" y="3396"/>
                    <a:pt x="863" y="3396"/>
                  </a:cubicBezTo>
                  <a:cubicBezTo>
                    <a:pt x="1030" y="3396"/>
                    <a:pt x="1105" y="3220"/>
                    <a:pt x="1144" y="3104"/>
                  </a:cubicBezTo>
                  <a:cubicBezTo>
                    <a:pt x="1199" y="2938"/>
                    <a:pt x="1281" y="2704"/>
                    <a:pt x="1309" y="2566"/>
                  </a:cubicBezTo>
                  <a:cubicBezTo>
                    <a:pt x="1460" y="3214"/>
                    <a:pt x="1433" y="3999"/>
                    <a:pt x="1529" y="4647"/>
                  </a:cubicBezTo>
                  <a:cubicBezTo>
                    <a:pt x="1551" y="4840"/>
                    <a:pt x="1648" y="5294"/>
                    <a:pt x="1873" y="5294"/>
                  </a:cubicBezTo>
                  <a:cubicBezTo>
                    <a:pt x="1936" y="5294"/>
                    <a:pt x="2010" y="5258"/>
                    <a:pt x="2094" y="5170"/>
                  </a:cubicBezTo>
                  <a:cubicBezTo>
                    <a:pt x="2301" y="4867"/>
                    <a:pt x="2287" y="4509"/>
                    <a:pt x="2328" y="4165"/>
                  </a:cubicBezTo>
                  <a:cubicBezTo>
                    <a:pt x="2342" y="3958"/>
                    <a:pt x="2356" y="3751"/>
                    <a:pt x="2370" y="3545"/>
                  </a:cubicBezTo>
                  <a:cubicBezTo>
                    <a:pt x="2475" y="3744"/>
                    <a:pt x="2612" y="3895"/>
                    <a:pt x="2787" y="3895"/>
                  </a:cubicBezTo>
                  <a:cubicBezTo>
                    <a:pt x="2841" y="3895"/>
                    <a:pt x="2900" y="3880"/>
                    <a:pt x="2962" y="3848"/>
                  </a:cubicBezTo>
                  <a:cubicBezTo>
                    <a:pt x="3320" y="3462"/>
                    <a:pt x="3320" y="2952"/>
                    <a:pt x="3389" y="2484"/>
                  </a:cubicBezTo>
                  <a:cubicBezTo>
                    <a:pt x="3444" y="2635"/>
                    <a:pt x="3527" y="2773"/>
                    <a:pt x="3692" y="2842"/>
                  </a:cubicBezTo>
                  <a:cubicBezTo>
                    <a:pt x="3723" y="2851"/>
                    <a:pt x="3756" y="2855"/>
                    <a:pt x="3789" y="2855"/>
                  </a:cubicBezTo>
                  <a:cubicBezTo>
                    <a:pt x="3861" y="2855"/>
                    <a:pt x="3930" y="2834"/>
                    <a:pt x="3968" y="2787"/>
                  </a:cubicBezTo>
                  <a:cubicBezTo>
                    <a:pt x="4175" y="2553"/>
                    <a:pt x="4244" y="2112"/>
                    <a:pt x="4271" y="1864"/>
                  </a:cubicBezTo>
                  <a:cubicBezTo>
                    <a:pt x="4374" y="2044"/>
                    <a:pt x="4478" y="2322"/>
                    <a:pt x="4717" y="2322"/>
                  </a:cubicBezTo>
                  <a:cubicBezTo>
                    <a:pt x="4733" y="2322"/>
                    <a:pt x="4750" y="2321"/>
                    <a:pt x="4767" y="2318"/>
                  </a:cubicBezTo>
                  <a:cubicBezTo>
                    <a:pt x="4891" y="2277"/>
                    <a:pt x="4932" y="2167"/>
                    <a:pt x="4960" y="2070"/>
                  </a:cubicBezTo>
                  <a:cubicBezTo>
                    <a:pt x="5056" y="1809"/>
                    <a:pt x="5043" y="1340"/>
                    <a:pt x="5001" y="1189"/>
                  </a:cubicBezTo>
                  <a:cubicBezTo>
                    <a:pt x="5001" y="982"/>
                    <a:pt x="4988" y="775"/>
                    <a:pt x="4850" y="610"/>
                  </a:cubicBezTo>
                  <a:cubicBezTo>
                    <a:pt x="4634" y="346"/>
                    <a:pt x="4260" y="186"/>
                    <a:pt x="3885" y="186"/>
                  </a:cubicBezTo>
                  <a:cubicBezTo>
                    <a:pt x="3830" y="186"/>
                    <a:pt x="3775" y="189"/>
                    <a:pt x="3720" y="197"/>
                  </a:cubicBezTo>
                  <a:cubicBezTo>
                    <a:pt x="3568" y="224"/>
                    <a:pt x="3403" y="265"/>
                    <a:pt x="3279" y="348"/>
                  </a:cubicBezTo>
                  <a:cubicBezTo>
                    <a:pt x="3196" y="389"/>
                    <a:pt x="3045" y="527"/>
                    <a:pt x="2935" y="624"/>
                  </a:cubicBezTo>
                  <a:cubicBezTo>
                    <a:pt x="2935" y="610"/>
                    <a:pt x="2935" y="596"/>
                    <a:pt x="2921" y="569"/>
                  </a:cubicBezTo>
                  <a:cubicBezTo>
                    <a:pt x="2833" y="251"/>
                    <a:pt x="2536" y="154"/>
                    <a:pt x="2265" y="154"/>
                  </a:cubicBezTo>
                  <a:cubicBezTo>
                    <a:pt x="2112" y="154"/>
                    <a:pt x="1968" y="184"/>
                    <a:pt x="1874" y="224"/>
                  </a:cubicBezTo>
                  <a:cubicBezTo>
                    <a:pt x="1819" y="197"/>
                    <a:pt x="1791" y="155"/>
                    <a:pt x="1681" y="100"/>
                  </a:cubicBezTo>
                  <a:cubicBezTo>
                    <a:pt x="1597" y="40"/>
                    <a:pt x="1482" y="1"/>
                    <a:pt x="1371"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7"/>
            <p:cNvSpPr/>
            <p:nvPr/>
          </p:nvSpPr>
          <p:spPr>
            <a:xfrm>
              <a:off x="1628625" y="1459900"/>
              <a:ext cx="147450" cy="149950"/>
            </a:xfrm>
            <a:custGeom>
              <a:avLst/>
              <a:gdLst/>
              <a:ahLst/>
              <a:cxnLst/>
              <a:rect l="l" t="t" r="r" b="b"/>
              <a:pathLst>
                <a:path w="5898" h="5998" extrusionOk="0">
                  <a:moveTo>
                    <a:pt x="1530" y="0"/>
                  </a:moveTo>
                  <a:cubicBezTo>
                    <a:pt x="1434" y="14"/>
                    <a:pt x="1351" y="56"/>
                    <a:pt x="1268" y="97"/>
                  </a:cubicBezTo>
                  <a:cubicBezTo>
                    <a:pt x="1241" y="111"/>
                    <a:pt x="1227" y="124"/>
                    <a:pt x="1213" y="138"/>
                  </a:cubicBezTo>
                  <a:lnTo>
                    <a:pt x="1199" y="138"/>
                  </a:lnTo>
                  <a:cubicBezTo>
                    <a:pt x="1186" y="124"/>
                    <a:pt x="1172" y="124"/>
                    <a:pt x="1144" y="124"/>
                  </a:cubicBezTo>
                  <a:cubicBezTo>
                    <a:pt x="1124" y="122"/>
                    <a:pt x="1105" y="120"/>
                    <a:pt x="1086" y="120"/>
                  </a:cubicBezTo>
                  <a:cubicBezTo>
                    <a:pt x="908" y="120"/>
                    <a:pt x="771" y="230"/>
                    <a:pt x="634" y="317"/>
                  </a:cubicBezTo>
                  <a:cubicBezTo>
                    <a:pt x="373" y="469"/>
                    <a:pt x="290" y="731"/>
                    <a:pt x="221" y="979"/>
                  </a:cubicBezTo>
                  <a:cubicBezTo>
                    <a:pt x="1" y="1695"/>
                    <a:pt x="97" y="2411"/>
                    <a:pt x="180" y="3031"/>
                  </a:cubicBezTo>
                  <a:cubicBezTo>
                    <a:pt x="211" y="3147"/>
                    <a:pt x="291" y="3344"/>
                    <a:pt x="419" y="3344"/>
                  </a:cubicBezTo>
                  <a:cubicBezTo>
                    <a:pt x="459" y="3344"/>
                    <a:pt x="503" y="3325"/>
                    <a:pt x="552" y="3279"/>
                  </a:cubicBezTo>
                  <a:cubicBezTo>
                    <a:pt x="579" y="3224"/>
                    <a:pt x="607" y="3169"/>
                    <a:pt x="621" y="3128"/>
                  </a:cubicBezTo>
                  <a:cubicBezTo>
                    <a:pt x="634" y="3197"/>
                    <a:pt x="648" y="3279"/>
                    <a:pt x="662" y="3362"/>
                  </a:cubicBezTo>
                  <a:cubicBezTo>
                    <a:pt x="703" y="3527"/>
                    <a:pt x="758" y="3748"/>
                    <a:pt x="965" y="3844"/>
                  </a:cubicBezTo>
                  <a:cubicBezTo>
                    <a:pt x="978" y="3846"/>
                    <a:pt x="990" y="3847"/>
                    <a:pt x="1002" y="3847"/>
                  </a:cubicBezTo>
                  <a:cubicBezTo>
                    <a:pt x="1197" y="3847"/>
                    <a:pt x="1285" y="3644"/>
                    <a:pt x="1337" y="3514"/>
                  </a:cubicBezTo>
                  <a:cubicBezTo>
                    <a:pt x="1406" y="3321"/>
                    <a:pt x="1489" y="3059"/>
                    <a:pt x="1530" y="2907"/>
                  </a:cubicBezTo>
                  <a:cubicBezTo>
                    <a:pt x="1709" y="3651"/>
                    <a:pt x="1682" y="4519"/>
                    <a:pt x="1792" y="5263"/>
                  </a:cubicBezTo>
                  <a:cubicBezTo>
                    <a:pt x="1803" y="5489"/>
                    <a:pt x="1922" y="5998"/>
                    <a:pt x="2189" y="5998"/>
                  </a:cubicBezTo>
                  <a:cubicBezTo>
                    <a:pt x="2265" y="5998"/>
                    <a:pt x="2352" y="5957"/>
                    <a:pt x="2453" y="5856"/>
                  </a:cubicBezTo>
                  <a:cubicBezTo>
                    <a:pt x="2687" y="5511"/>
                    <a:pt x="2660" y="5098"/>
                    <a:pt x="2715" y="4712"/>
                  </a:cubicBezTo>
                  <a:cubicBezTo>
                    <a:pt x="2742" y="4478"/>
                    <a:pt x="2756" y="4244"/>
                    <a:pt x="2770" y="4010"/>
                  </a:cubicBezTo>
                  <a:cubicBezTo>
                    <a:pt x="2885" y="4239"/>
                    <a:pt x="3046" y="4413"/>
                    <a:pt x="3249" y="4413"/>
                  </a:cubicBezTo>
                  <a:cubicBezTo>
                    <a:pt x="3315" y="4413"/>
                    <a:pt x="3385" y="4395"/>
                    <a:pt x="3459" y="4354"/>
                  </a:cubicBezTo>
                  <a:cubicBezTo>
                    <a:pt x="3872" y="3913"/>
                    <a:pt x="3872" y="3348"/>
                    <a:pt x="3955" y="2811"/>
                  </a:cubicBezTo>
                  <a:cubicBezTo>
                    <a:pt x="4024" y="2976"/>
                    <a:pt x="4120" y="3142"/>
                    <a:pt x="4313" y="3211"/>
                  </a:cubicBezTo>
                  <a:cubicBezTo>
                    <a:pt x="4353" y="3225"/>
                    <a:pt x="4396" y="3233"/>
                    <a:pt x="4439" y="3233"/>
                  </a:cubicBezTo>
                  <a:cubicBezTo>
                    <a:pt x="4515" y="3233"/>
                    <a:pt x="4591" y="3208"/>
                    <a:pt x="4644" y="3155"/>
                  </a:cubicBezTo>
                  <a:cubicBezTo>
                    <a:pt x="4878" y="2894"/>
                    <a:pt x="4947" y="2398"/>
                    <a:pt x="4988" y="2108"/>
                  </a:cubicBezTo>
                  <a:cubicBezTo>
                    <a:pt x="5103" y="2313"/>
                    <a:pt x="5218" y="2624"/>
                    <a:pt x="5498" y="2624"/>
                  </a:cubicBezTo>
                  <a:cubicBezTo>
                    <a:pt x="5520" y="2624"/>
                    <a:pt x="5543" y="2622"/>
                    <a:pt x="5567" y="2618"/>
                  </a:cubicBezTo>
                  <a:cubicBezTo>
                    <a:pt x="5705" y="2591"/>
                    <a:pt x="5760" y="2453"/>
                    <a:pt x="5787" y="2343"/>
                  </a:cubicBezTo>
                  <a:cubicBezTo>
                    <a:pt x="5898" y="2053"/>
                    <a:pt x="5884" y="1530"/>
                    <a:pt x="5829" y="1351"/>
                  </a:cubicBezTo>
                  <a:cubicBezTo>
                    <a:pt x="5829" y="1116"/>
                    <a:pt x="5815" y="882"/>
                    <a:pt x="5636" y="689"/>
                  </a:cubicBezTo>
                  <a:cubicBezTo>
                    <a:pt x="5393" y="398"/>
                    <a:pt x="4948" y="225"/>
                    <a:pt x="4516" y="225"/>
                  </a:cubicBezTo>
                  <a:cubicBezTo>
                    <a:pt x="4457" y="225"/>
                    <a:pt x="4399" y="228"/>
                    <a:pt x="4341" y="235"/>
                  </a:cubicBezTo>
                  <a:cubicBezTo>
                    <a:pt x="4148" y="262"/>
                    <a:pt x="3969" y="304"/>
                    <a:pt x="3817" y="400"/>
                  </a:cubicBezTo>
                  <a:cubicBezTo>
                    <a:pt x="3721" y="455"/>
                    <a:pt x="3542" y="607"/>
                    <a:pt x="3431" y="703"/>
                  </a:cubicBezTo>
                  <a:cubicBezTo>
                    <a:pt x="3418" y="689"/>
                    <a:pt x="3418" y="676"/>
                    <a:pt x="3404" y="648"/>
                  </a:cubicBezTo>
                  <a:cubicBezTo>
                    <a:pt x="3305" y="287"/>
                    <a:pt x="2940" y="180"/>
                    <a:pt x="2615" y="180"/>
                  </a:cubicBezTo>
                  <a:cubicBezTo>
                    <a:pt x="2443" y="180"/>
                    <a:pt x="2282" y="210"/>
                    <a:pt x="2178" y="248"/>
                  </a:cubicBezTo>
                  <a:cubicBezTo>
                    <a:pt x="2122" y="221"/>
                    <a:pt x="2081" y="180"/>
                    <a:pt x="1957" y="111"/>
                  </a:cubicBezTo>
                  <a:cubicBezTo>
                    <a:pt x="1833" y="42"/>
                    <a:pt x="1682" y="0"/>
                    <a:pt x="1530" y="0"/>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7"/>
            <p:cNvSpPr/>
            <p:nvPr/>
          </p:nvSpPr>
          <p:spPr>
            <a:xfrm>
              <a:off x="1369600" y="1524650"/>
              <a:ext cx="111975" cy="135025"/>
            </a:xfrm>
            <a:custGeom>
              <a:avLst/>
              <a:gdLst/>
              <a:ahLst/>
              <a:cxnLst/>
              <a:rect l="l" t="t" r="r" b="b"/>
              <a:pathLst>
                <a:path w="4479" h="5401" extrusionOk="0">
                  <a:moveTo>
                    <a:pt x="3183" y="1"/>
                  </a:moveTo>
                  <a:cubicBezTo>
                    <a:pt x="3039" y="21"/>
                    <a:pt x="2939" y="25"/>
                    <a:pt x="2839" y="25"/>
                  </a:cubicBezTo>
                  <a:cubicBezTo>
                    <a:pt x="2789" y="25"/>
                    <a:pt x="2739" y="24"/>
                    <a:pt x="2684" y="24"/>
                  </a:cubicBezTo>
                  <a:cubicBezTo>
                    <a:pt x="2628" y="24"/>
                    <a:pt x="2567" y="25"/>
                    <a:pt x="2495" y="28"/>
                  </a:cubicBezTo>
                  <a:cubicBezTo>
                    <a:pt x="2446" y="40"/>
                    <a:pt x="2393" y="44"/>
                    <a:pt x="2337" y="44"/>
                  </a:cubicBezTo>
                  <a:cubicBezTo>
                    <a:pt x="2245" y="44"/>
                    <a:pt x="2143" y="34"/>
                    <a:pt x="2031" y="34"/>
                  </a:cubicBezTo>
                  <a:cubicBezTo>
                    <a:pt x="1981" y="34"/>
                    <a:pt x="1929" y="36"/>
                    <a:pt x="1875" y="42"/>
                  </a:cubicBezTo>
                  <a:cubicBezTo>
                    <a:pt x="1861" y="42"/>
                    <a:pt x="1819" y="56"/>
                    <a:pt x="1764" y="69"/>
                  </a:cubicBezTo>
                  <a:cubicBezTo>
                    <a:pt x="1654" y="65"/>
                    <a:pt x="1540" y="60"/>
                    <a:pt x="1428" y="60"/>
                  </a:cubicBezTo>
                  <a:cubicBezTo>
                    <a:pt x="1163" y="60"/>
                    <a:pt x="903" y="90"/>
                    <a:pt x="690" y="235"/>
                  </a:cubicBezTo>
                  <a:cubicBezTo>
                    <a:pt x="373" y="510"/>
                    <a:pt x="194" y="910"/>
                    <a:pt x="180" y="1282"/>
                  </a:cubicBezTo>
                  <a:cubicBezTo>
                    <a:pt x="180" y="1475"/>
                    <a:pt x="249" y="1668"/>
                    <a:pt x="331" y="1833"/>
                  </a:cubicBezTo>
                  <a:cubicBezTo>
                    <a:pt x="345" y="1847"/>
                    <a:pt x="359" y="1874"/>
                    <a:pt x="359" y="1888"/>
                  </a:cubicBezTo>
                  <a:cubicBezTo>
                    <a:pt x="359" y="1902"/>
                    <a:pt x="373" y="1902"/>
                    <a:pt x="373" y="1902"/>
                  </a:cubicBezTo>
                  <a:cubicBezTo>
                    <a:pt x="331" y="1998"/>
                    <a:pt x="1" y="2439"/>
                    <a:pt x="15" y="2729"/>
                  </a:cubicBezTo>
                  <a:cubicBezTo>
                    <a:pt x="28" y="3114"/>
                    <a:pt x="1" y="3514"/>
                    <a:pt x="152" y="3886"/>
                  </a:cubicBezTo>
                  <a:cubicBezTo>
                    <a:pt x="225" y="4042"/>
                    <a:pt x="349" y="4303"/>
                    <a:pt x="563" y="4303"/>
                  </a:cubicBezTo>
                  <a:cubicBezTo>
                    <a:pt x="594" y="4303"/>
                    <a:pt x="627" y="4298"/>
                    <a:pt x="662" y="4285"/>
                  </a:cubicBezTo>
                  <a:cubicBezTo>
                    <a:pt x="869" y="4161"/>
                    <a:pt x="910" y="3955"/>
                    <a:pt x="1020" y="3721"/>
                  </a:cubicBezTo>
                  <a:cubicBezTo>
                    <a:pt x="1103" y="3486"/>
                    <a:pt x="1172" y="3238"/>
                    <a:pt x="1255" y="3004"/>
                  </a:cubicBezTo>
                  <a:lnTo>
                    <a:pt x="1255" y="3004"/>
                  </a:lnTo>
                  <a:cubicBezTo>
                    <a:pt x="1255" y="3445"/>
                    <a:pt x="1241" y="4010"/>
                    <a:pt x="1323" y="4382"/>
                  </a:cubicBezTo>
                  <a:cubicBezTo>
                    <a:pt x="1368" y="4560"/>
                    <a:pt x="1511" y="5059"/>
                    <a:pt x="1759" y="5059"/>
                  </a:cubicBezTo>
                  <a:cubicBezTo>
                    <a:pt x="1819" y="5059"/>
                    <a:pt x="1885" y="5030"/>
                    <a:pt x="1957" y="4961"/>
                  </a:cubicBezTo>
                  <a:cubicBezTo>
                    <a:pt x="2095" y="4616"/>
                    <a:pt x="2136" y="4258"/>
                    <a:pt x="2191" y="3886"/>
                  </a:cubicBezTo>
                  <a:cubicBezTo>
                    <a:pt x="2191" y="4148"/>
                    <a:pt x="2205" y="4396"/>
                    <a:pt x="2247" y="4630"/>
                  </a:cubicBezTo>
                  <a:cubicBezTo>
                    <a:pt x="2288" y="4795"/>
                    <a:pt x="2302" y="4974"/>
                    <a:pt x="2398" y="5112"/>
                  </a:cubicBezTo>
                  <a:cubicBezTo>
                    <a:pt x="2436" y="5150"/>
                    <a:pt x="2488" y="5168"/>
                    <a:pt x="2541" y="5168"/>
                  </a:cubicBezTo>
                  <a:cubicBezTo>
                    <a:pt x="2602" y="5168"/>
                    <a:pt x="2664" y="5143"/>
                    <a:pt x="2701" y="5098"/>
                  </a:cubicBezTo>
                  <a:cubicBezTo>
                    <a:pt x="2825" y="4905"/>
                    <a:pt x="2922" y="4685"/>
                    <a:pt x="2991" y="4465"/>
                  </a:cubicBezTo>
                  <a:cubicBezTo>
                    <a:pt x="3032" y="4768"/>
                    <a:pt x="3059" y="5085"/>
                    <a:pt x="3239" y="5346"/>
                  </a:cubicBezTo>
                  <a:cubicBezTo>
                    <a:pt x="3293" y="5384"/>
                    <a:pt x="3342" y="5400"/>
                    <a:pt x="3386" y="5400"/>
                  </a:cubicBezTo>
                  <a:cubicBezTo>
                    <a:pt x="3633" y="5400"/>
                    <a:pt x="3727" y="4890"/>
                    <a:pt x="3762" y="4726"/>
                  </a:cubicBezTo>
                  <a:cubicBezTo>
                    <a:pt x="3817" y="4244"/>
                    <a:pt x="3941" y="3789"/>
                    <a:pt x="3969" y="3307"/>
                  </a:cubicBezTo>
                  <a:cubicBezTo>
                    <a:pt x="3983" y="2977"/>
                    <a:pt x="3927" y="2439"/>
                    <a:pt x="3969" y="2177"/>
                  </a:cubicBezTo>
                  <a:lnTo>
                    <a:pt x="3969" y="2177"/>
                  </a:lnTo>
                  <a:cubicBezTo>
                    <a:pt x="4024" y="2246"/>
                    <a:pt x="4093" y="2315"/>
                    <a:pt x="4231" y="2315"/>
                  </a:cubicBezTo>
                  <a:cubicBezTo>
                    <a:pt x="4355" y="2301"/>
                    <a:pt x="4382" y="2177"/>
                    <a:pt x="4410" y="2095"/>
                  </a:cubicBezTo>
                  <a:cubicBezTo>
                    <a:pt x="4479" y="1916"/>
                    <a:pt x="4437" y="1585"/>
                    <a:pt x="4423" y="1502"/>
                  </a:cubicBezTo>
                  <a:cubicBezTo>
                    <a:pt x="4451" y="1213"/>
                    <a:pt x="4313" y="800"/>
                    <a:pt x="4217" y="634"/>
                  </a:cubicBezTo>
                  <a:cubicBezTo>
                    <a:pt x="4175" y="483"/>
                    <a:pt x="4079" y="345"/>
                    <a:pt x="3955" y="235"/>
                  </a:cubicBezTo>
                  <a:cubicBezTo>
                    <a:pt x="3872" y="166"/>
                    <a:pt x="3776" y="125"/>
                    <a:pt x="3666" y="97"/>
                  </a:cubicBezTo>
                  <a:cubicBezTo>
                    <a:pt x="3514" y="28"/>
                    <a:pt x="3349" y="1"/>
                    <a:pt x="3183"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7"/>
            <p:cNvSpPr/>
            <p:nvPr/>
          </p:nvSpPr>
          <p:spPr>
            <a:xfrm>
              <a:off x="1431950" y="1464025"/>
              <a:ext cx="264550" cy="128000"/>
            </a:xfrm>
            <a:custGeom>
              <a:avLst/>
              <a:gdLst/>
              <a:ahLst/>
              <a:cxnLst/>
              <a:rect l="l" t="t" r="r" b="b"/>
              <a:pathLst>
                <a:path w="10582" h="5120" extrusionOk="0">
                  <a:moveTo>
                    <a:pt x="9053" y="1"/>
                  </a:moveTo>
                  <a:cubicBezTo>
                    <a:pt x="8681" y="1"/>
                    <a:pt x="8474" y="194"/>
                    <a:pt x="8336" y="414"/>
                  </a:cubicBezTo>
                  <a:cubicBezTo>
                    <a:pt x="8226" y="621"/>
                    <a:pt x="8116" y="841"/>
                    <a:pt x="8019" y="1062"/>
                  </a:cubicBezTo>
                  <a:cubicBezTo>
                    <a:pt x="7881" y="772"/>
                    <a:pt x="7578" y="483"/>
                    <a:pt x="7137" y="455"/>
                  </a:cubicBezTo>
                  <a:cubicBezTo>
                    <a:pt x="6517" y="511"/>
                    <a:pt x="6173" y="1048"/>
                    <a:pt x="5842" y="1254"/>
                  </a:cubicBezTo>
                  <a:cubicBezTo>
                    <a:pt x="5842" y="1268"/>
                    <a:pt x="5829" y="1268"/>
                    <a:pt x="5829" y="1282"/>
                  </a:cubicBezTo>
                  <a:cubicBezTo>
                    <a:pt x="5773" y="1130"/>
                    <a:pt x="5718" y="938"/>
                    <a:pt x="5553" y="800"/>
                  </a:cubicBezTo>
                  <a:cubicBezTo>
                    <a:pt x="5444" y="703"/>
                    <a:pt x="5270" y="616"/>
                    <a:pt x="5098" y="616"/>
                  </a:cubicBezTo>
                  <a:cubicBezTo>
                    <a:pt x="5075" y="616"/>
                    <a:pt x="5052" y="617"/>
                    <a:pt x="5029" y="621"/>
                  </a:cubicBezTo>
                  <a:cubicBezTo>
                    <a:pt x="4478" y="731"/>
                    <a:pt x="4217" y="1144"/>
                    <a:pt x="3941" y="1475"/>
                  </a:cubicBezTo>
                  <a:cubicBezTo>
                    <a:pt x="3872" y="1434"/>
                    <a:pt x="3845" y="1392"/>
                    <a:pt x="3748" y="1282"/>
                  </a:cubicBezTo>
                  <a:cubicBezTo>
                    <a:pt x="3638" y="1158"/>
                    <a:pt x="3569" y="1006"/>
                    <a:pt x="3431" y="910"/>
                  </a:cubicBezTo>
                  <a:cubicBezTo>
                    <a:pt x="3323" y="843"/>
                    <a:pt x="3224" y="812"/>
                    <a:pt x="3134" y="812"/>
                  </a:cubicBezTo>
                  <a:cubicBezTo>
                    <a:pt x="2986" y="812"/>
                    <a:pt x="2865" y="896"/>
                    <a:pt x="2770" y="1034"/>
                  </a:cubicBezTo>
                  <a:cubicBezTo>
                    <a:pt x="2687" y="1144"/>
                    <a:pt x="2605" y="1254"/>
                    <a:pt x="2508" y="1351"/>
                  </a:cubicBezTo>
                  <a:cubicBezTo>
                    <a:pt x="2439" y="1282"/>
                    <a:pt x="2398" y="1199"/>
                    <a:pt x="2301" y="1089"/>
                  </a:cubicBezTo>
                  <a:cubicBezTo>
                    <a:pt x="2147" y="919"/>
                    <a:pt x="1997" y="849"/>
                    <a:pt x="1851" y="849"/>
                  </a:cubicBezTo>
                  <a:cubicBezTo>
                    <a:pt x="1737" y="849"/>
                    <a:pt x="1625" y="892"/>
                    <a:pt x="1516" y="965"/>
                  </a:cubicBezTo>
                  <a:cubicBezTo>
                    <a:pt x="1516" y="951"/>
                    <a:pt x="1516" y="938"/>
                    <a:pt x="1502" y="938"/>
                  </a:cubicBezTo>
                  <a:cubicBezTo>
                    <a:pt x="1433" y="758"/>
                    <a:pt x="1475" y="552"/>
                    <a:pt x="1337" y="387"/>
                  </a:cubicBezTo>
                  <a:cubicBezTo>
                    <a:pt x="1248" y="297"/>
                    <a:pt x="1094" y="260"/>
                    <a:pt x="949" y="260"/>
                  </a:cubicBezTo>
                  <a:cubicBezTo>
                    <a:pt x="870" y="260"/>
                    <a:pt x="794" y="271"/>
                    <a:pt x="731" y="290"/>
                  </a:cubicBezTo>
                  <a:cubicBezTo>
                    <a:pt x="579" y="359"/>
                    <a:pt x="552" y="497"/>
                    <a:pt x="497" y="607"/>
                  </a:cubicBezTo>
                  <a:cubicBezTo>
                    <a:pt x="483" y="648"/>
                    <a:pt x="469" y="690"/>
                    <a:pt x="455" y="731"/>
                  </a:cubicBezTo>
                  <a:cubicBezTo>
                    <a:pt x="180" y="1254"/>
                    <a:pt x="1" y="1806"/>
                    <a:pt x="56" y="2357"/>
                  </a:cubicBezTo>
                  <a:cubicBezTo>
                    <a:pt x="56" y="2524"/>
                    <a:pt x="201" y="2775"/>
                    <a:pt x="456" y="2775"/>
                  </a:cubicBezTo>
                  <a:cubicBezTo>
                    <a:pt x="495" y="2775"/>
                    <a:pt x="536" y="2769"/>
                    <a:pt x="579" y="2756"/>
                  </a:cubicBezTo>
                  <a:cubicBezTo>
                    <a:pt x="827" y="2660"/>
                    <a:pt x="993" y="2481"/>
                    <a:pt x="1130" y="2315"/>
                  </a:cubicBezTo>
                  <a:lnTo>
                    <a:pt x="1130" y="2315"/>
                  </a:lnTo>
                  <a:cubicBezTo>
                    <a:pt x="1089" y="2550"/>
                    <a:pt x="1089" y="2784"/>
                    <a:pt x="1172" y="3018"/>
                  </a:cubicBezTo>
                  <a:cubicBezTo>
                    <a:pt x="1304" y="3387"/>
                    <a:pt x="1547" y="3659"/>
                    <a:pt x="1811" y="3659"/>
                  </a:cubicBezTo>
                  <a:cubicBezTo>
                    <a:pt x="1932" y="3659"/>
                    <a:pt x="2057" y="3602"/>
                    <a:pt x="2177" y="3473"/>
                  </a:cubicBezTo>
                  <a:cubicBezTo>
                    <a:pt x="2191" y="3693"/>
                    <a:pt x="2260" y="3900"/>
                    <a:pt x="2425" y="4079"/>
                  </a:cubicBezTo>
                  <a:cubicBezTo>
                    <a:pt x="2512" y="4178"/>
                    <a:pt x="2631" y="4276"/>
                    <a:pt x="2783" y="4276"/>
                  </a:cubicBezTo>
                  <a:cubicBezTo>
                    <a:pt x="2801" y="4276"/>
                    <a:pt x="2820" y="4275"/>
                    <a:pt x="2839" y="4272"/>
                  </a:cubicBezTo>
                  <a:cubicBezTo>
                    <a:pt x="3059" y="4217"/>
                    <a:pt x="3197" y="4038"/>
                    <a:pt x="3280" y="3886"/>
                  </a:cubicBezTo>
                  <a:cubicBezTo>
                    <a:pt x="3307" y="3845"/>
                    <a:pt x="3321" y="3803"/>
                    <a:pt x="3349" y="3776"/>
                  </a:cubicBezTo>
                  <a:lnTo>
                    <a:pt x="3349" y="3776"/>
                  </a:lnTo>
                  <a:cubicBezTo>
                    <a:pt x="3321" y="4244"/>
                    <a:pt x="3362" y="4795"/>
                    <a:pt x="3748" y="4850"/>
                  </a:cubicBezTo>
                  <a:cubicBezTo>
                    <a:pt x="3760" y="4852"/>
                    <a:pt x="3772" y="4852"/>
                    <a:pt x="3784" y="4852"/>
                  </a:cubicBezTo>
                  <a:cubicBezTo>
                    <a:pt x="3908" y="4852"/>
                    <a:pt x="4020" y="4791"/>
                    <a:pt x="4120" y="4740"/>
                  </a:cubicBezTo>
                  <a:cubicBezTo>
                    <a:pt x="4341" y="4602"/>
                    <a:pt x="4478" y="4423"/>
                    <a:pt x="4630" y="4244"/>
                  </a:cubicBezTo>
                  <a:cubicBezTo>
                    <a:pt x="4657" y="4203"/>
                    <a:pt x="4685" y="4162"/>
                    <a:pt x="4713" y="4120"/>
                  </a:cubicBezTo>
                  <a:cubicBezTo>
                    <a:pt x="4754" y="4437"/>
                    <a:pt x="4864" y="4768"/>
                    <a:pt x="5167" y="5016"/>
                  </a:cubicBezTo>
                  <a:cubicBezTo>
                    <a:pt x="5285" y="5088"/>
                    <a:pt x="5400" y="5119"/>
                    <a:pt x="5507" y="5119"/>
                  </a:cubicBezTo>
                  <a:cubicBezTo>
                    <a:pt x="5687" y="5119"/>
                    <a:pt x="5845" y="5030"/>
                    <a:pt x="5966" y="4892"/>
                  </a:cubicBezTo>
                  <a:cubicBezTo>
                    <a:pt x="6242" y="4602"/>
                    <a:pt x="6490" y="4299"/>
                    <a:pt x="6655" y="3969"/>
                  </a:cubicBezTo>
                  <a:cubicBezTo>
                    <a:pt x="6765" y="3762"/>
                    <a:pt x="6876" y="3500"/>
                    <a:pt x="6986" y="3266"/>
                  </a:cubicBezTo>
                  <a:cubicBezTo>
                    <a:pt x="7013" y="3486"/>
                    <a:pt x="7082" y="3693"/>
                    <a:pt x="7234" y="3886"/>
                  </a:cubicBezTo>
                  <a:cubicBezTo>
                    <a:pt x="7300" y="3974"/>
                    <a:pt x="7388" y="4012"/>
                    <a:pt x="7476" y="4012"/>
                  </a:cubicBezTo>
                  <a:cubicBezTo>
                    <a:pt x="7606" y="4012"/>
                    <a:pt x="7735" y="3927"/>
                    <a:pt x="7785" y="3803"/>
                  </a:cubicBezTo>
                  <a:cubicBezTo>
                    <a:pt x="7950" y="3514"/>
                    <a:pt x="8047" y="3225"/>
                    <a:pt x="8116" y="2963"/>
                  </a:cubicBezTo>
                  <a:cubicBezTo>
                    <a:pt x="8226" y="3128"/>
                    <a:pt x="8350" y="3280"/>
                    <a:pt x="8598" y="3349"/>
                  </a:cubicBezTo>
                  <a:cubicBezTo>
                    <a:pt x="8652" y="3363"/>
                    <a:pt x="8705" y="3370"/>
                    <a:pt x="8754" y="3370"/>
                  </a:cubicBezTo>
                  <a:cubicBezTo>
                    <a:pt x="9031" y="3370"/>
                    <a:pt x="9224" y="3162"/>
                    <a:pt x="9259" y="2963"/>
                  </a:cubicBezTo>
                  <a:cubicBezTo>
                    <a:pt x="9342" y="2742"/>
                    <a:pt x="9369" y="2494"/>
                    <a:pt x="9397" y="2260"/>
                  </a:cubicBezTo>
                  <a:cubicBezTo>
                    <a:pt x="9507" y="2357"/>
                    <a:pt x="9604" y="2453"/>
                    <a:pt x="9741" y="2522"/>
                  </a:cubicBezTo>
                  <a:cubicBezTo>
                    <a:pt x="9836" y="2579"/>
                    <a:pt x="9962" y="2612"/>
                    <a:pt x="10081" y="2612"/>
                  </a:cubicBezTo>
                  <a:cubicBezTo>
                    <a:pt x="10221" y="2612"/>
                    <a:pt x="10350" y="2565"/>
                    <a:pt x="10403" y="2453"/>
                  </a:cubicBezTo>
                  <a:cubicBezTo>
                    <a:pt x="10582" y="2054"/>
                    <a:pt x="10320" y="1640"/>
                    <a:pt x="10169" y="1254"/>
                  </a:cubicBezTo>
                  <a:cubicBezTo>
                    <a:pt x="9962" y="827"/>
                    <a:pt x="9769" y="111"/>
                    <a:pt x="9053"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7"/>
            <p:cNvSpPr/>
            <p:nvPr/>
          </p:nvSpPr>
          <p:spPr>
            <a:xfrm>
              <a:off x="1491550" y="1263525"/>
              <a:ext cx="127450" cy="121575"/>
            </a:xfrm>
            <a:custGeom>
              <a:avLst/>
              <a:gdLst/>
              <a:ahLst/>
              <a:cxnLst/>
              <a:rect l="l" t="t" r="r" b="b"/>
              <a:pathLst>
                <a:path w="5098" h="4863" extrusionOk="0">
                  <a:moveTo>
                    <a:pt x="2469" y="0"/>
                  </a:moveTo>
                  <a:cubicBezTo>
                    <a:pt x="2121" y="0"/>
                    <a:pt x="1582" y="261"/>
                    <a:pt x="1254" y="443"/>
                  </a:cubicBezTo>
                  <a:cubicBezTo>
                    <a:pt x="965" y="622"/>
                    <a:pt x="593" y="787"/>
                    <a:pt x="413" y="1035"/>
                  </a:cubicBezTo>
                  <a:cubicBezTo>
                    <a:pt x="358" y="1104"/>
                    <a:pt x="262" y="1380"/>
                    <a:pt x="248" y="1573"/>
                  </a:cubicBezTo>
                  <a:cubicBezTo>
                    <a:pt x="124" y="1807"/>
                    <a:pt x="41" y="2041"/>
                    <a:pt x="14" y="2262"/>
                  </a:cubicBezTo>
                  <a:cubicBezTo>
                    <a:pt x="0" y="2358"/>
                    <a:pt x="14" y="2482"/>
                    <a:pt x="138" y="2523"/>
                  </a:cubicBezTo>
                  <a:cubicBezTo>
                    <a:pt x="161" y="2532"/>
                    <a:pt x="186" y="2536"/>
                    <a:pt x="212" y="2536"/>
                  </a:cubicBezTo>
                  <a:cubicBezTo>
                    <a:pt x="310" y="2536"/>
                    <a:pt x="423" y="2481"/>
                    <a:pt x="510" y="2427"/>
                  </a:cubicBezTo>
                  <a:cubicBezTo>
                    <a:pt x="551" y="2399"/>
                    <a:pt x="606" y="2358"/>
                    <a:pt x="634" y="2331"/>
                  </a:cubicBezTo>
                  <a:lnTo>
                    <a:pt x="634" y="2331"/>
                  </a:lnTo>
                  <a:cubicBezTo>
                    <a:pt x="622" y="2655"/>
                    <a:pt x="463" y="3327"/>
                    <a:pt x="982" y="3327"/>
                  </a:cubicBezTo>
                  <a:cubicBezTo>
                    <a:pt x="1058" y="3327"/>
                    <a:pt x="1147" y="3313"/>
                    <a:pt x="1254" y="3281"/>
                  </a:cubicBezTo>
                  <a:cubicBezTo>
                    <a:pt x="1305" y="3273"/>
                    <a:pt x="1342" y="3269"/>
                    <a:pt x="1369" y="3269"/>
                  </a:cubicBezTo>
                  <a:cubicBezTo>
                    <a:pt x="1429" y="3269"/>
                    <a:pt x="1442" y="3285"/>
                    <a:pt x="1461" y="3295"/>
                  </a:cubicBezTo>
                  <a:cubicBezTo>
                    <a:pt x="1626" y="3460"/>
                    <a:pt x="1640" y="3612"/>
                    <a:pt x="1736" y="3832"/>
                  </a:cubicBezTo>
                  <a:cubicBezTo>
                    <a:pt x="1819" y="4025"/>
                    <a:pt x="1957" y="4191"/>
                    <a:pt x="2094" y="4356"/>
                  </a:cubicBezTo>
                  <a:cubicBezTo>
                    <a:pt x="2209" y="4471"/>
                    <a:pt x="2496" y="4863"/>
                    <a:pt x="2828" y="4863"/>
                  </a:cubicBezTo>
                  <a:cubicBezTo>
                    <a:pt x="2894" y="4863"/>
                    <a:pt x="2962" y="4847"/>
                    <a:pt x="3031" y="4811"/>
                  </a:cubicBezTo>
                  <a:cubicBezTo>
                    <a:pt x="3265" y="4659"/>
                    <a:pt x="3224" y="4466"/>
                    <a:pt x="3252" y="4301"/>
                  </a:cubicBezTo>
                  <a:cubicBezTo>
                    <a:pt x="3265" y="3943"/>
                    <a:pt x="3238" y="3612"/>
                    <a:pt x="3224" y="3295"/>
                  </a:cubicBezTo>
                  <a:lnTo>
                    <a:pt x="3224" y="3295"/>
                  </a:lnTo>
                  <a:cubicBezTo>
                    <a:pt x="3332" y="3412"/>
                    <a:pt x="3492" y="3557"/>
                    <a:pt x="3678" y="3557"/>
                  </a:cubicBezTo>
                  <a:cubicBezTo>
                    <a:pt x="3778" y="3557"/>
                    <a:pt x="3885" y="3516"/>
                    <a:pt x="3996" y="3405"/>
                  </a:cubicBezTo>
                  <a:cubicBezTo>
                    <a:pt x="4189" y="3157"/>
                    <a:pt x="4147" y="2909"/>
                    <a:pt x="4175" y="2675"/>
                  </a:cubicBezTo>
                  <a:lnTo>
                    <a:pt x="4175" y="2661"/>
                  </a:lnTo>
                  <a:cubicBezTo>
                    <a:pt x="4257" y="2703"/>
                    <a:pt x="4340" y="2758"/>
                    <a:pt x="4437" y="2771"/>
                  </a:cubicBezTo>
                  <a:cubicBezTo>
                    <a:pt x="4561" y="2771"/>
                    <a:pt x="4740" y="2744"/>
                    <a:pt x="4864" y="2661"/>
                  </a:cubicBezTo>
                  <a:cubicBezTo>
                    <a:pt x="5043" y="2523"/>
                    <a:pt x="5043" y="2344"/>
                    <a:pt x="5043" y="2193"/>
                  </a:cubicBezTo>
                  <a:cubicBezTo>
                    <a:pt x="5001" y="1945"/>
                    <a:pt x="4864" y="1711"/>
                    <a:pt x="4685" y="1518"/>
                  </a:cubicBezTo>
                  <a:cubicBezTo>
                    <a:pt x="4657" y="1476"/>
                    <a:pt x="4629" y="1407"/>
                    <a:pt x="4616" y="1339"/>
                  </a:cubicBezTo>
                  <a:lnTo>
                    <a:pt x="4616" y="1339"/>
                  </a:lnTo>
                  <a:cubicBezTo>
                    <a:pt x="4657" y="1352"/>
                    <a:pt x="4712" y="1366"/>
                    <a:pt x="4781" y="1366"/>
                  </a:cubicBezTo>
                  <a:cubicBezTo>
                    <a:pt x="5043" y="1325"/>
                    <a:pt x="5098" y="1091"/>
                    <a:pt x="5084" y="967"/>
                  </a:cubicBezTo>
                  <a:cubicBezTo>
                    <a:pt x="5070" y="774"/>
                    <a:pt x="4919" y="650"/>
                    <a:pt x="4753" y="553"/>
                  </a:cubicBezTo>
                  <a:cubicBezTo>
                    <a:pt x="4547" y="443"/>
                    <a:pt x="4313" y="333"/>
                    <a:pt x="4023" y="291"/>
                  </a:cubicBezTo>
                  <a:cubicBezTo>
                    <a:pt x="3948" y="282"/>
                    <a:pt x="3858" y="277"/>
                    <a:pt x="3762" y="277"/>
                  </a:cubicBezTo>
                  <a:cubicBezTo>
                    <a:pt x="3456" y="277"/>
                    <a:pt x="3086" y="322"/>
                    <a:pt x="2907" y="374"/>
                  </a:cubicBezTo>
                  <a:cubicBezTo>
                    <a:pt x="2811" y="347"/>
                    <a:pt x="2852" y="374"/>
                    <a:pt x="2797" y="250"/>
                  </a:cubicBezTo>
                  <a:cubicBezTo>
                    <a:pt x="2774" y="68"/>
                    <a:pt x="2646" y="0"/>
                    <a:pt x="2469" y="0"/>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7"/>
            <p:cNvSpPr/>
            <p:nvPr/>
          </p:nvSpPr>
          <p:spPr>
            <a:xfrm>
              <a:off x="1386475" y="1380125"/>
              <a:ext cx="118875" cy="93325"/>
            </a:xfrm>
            <a:custGeom>
              <a:avLst/>
              <a:gdLst/>
              <a:ahLst/>
              <a:cxnLst/>
              <a:rect l="l" t="t" r="r" b="b"/>
              <a:pathLst>
                <a:path w="4755" h="3733" extrusionOk="0">
                  <a:moveTo>
                    <a:pt x="3702" y="0"/>
                  </a:moveTo>
                  <a:cubicBezTo>
                    <a:pt x="3354" y="0"/>
                    <a:pt x="3109" y="198"/>
                    <a:pt x="2894" y="463"/>
                  </a:cubicBezTo>
                  <a:cubicBezTo>
                    <a:pt x="2867" y="395"/>
                    <a:pt x="2839" y="339"/>
                    <a:pt x="2784" y="284"/>
                  </a:cubicBezTo>
                  <a:cubicBezTo>
                    <a:pt x="2674" y="174"/>
                    <a:pt x="2508" y="105"/>
                    <a:pt x="2329" y="91"/>
                  </a:cubicBezTo>
                  <a:cubicBezTo>
                    <a:pt x="2150" y="105"/>
                    <a:pt x="1971" y="147"/>
                    <a:pt x="1806" y="215"/>
                  </a:cubicBezTo>
                  <a:cubicBezTo>
                    <a:pt x="1709" y="271"/>
                    <a:pt x="1696" y="284"/>
                    <a:pt x="1613" y="312"/>
                  </a:cubicBezTo>
                  <a:cubicBezTo>
                    <a:pt x="1613" y="312"/>
                    <a:pt x="1599" y="298"/>
                    <a:pt x="1599" y="284"/>
                  </a:cubicBezTo>
                  <a:cubicBezTo>
                    <a:pt x="1507" y="179"/>
                    <a:pt x="1373" y="133"/>
                    <a:pt x="1238" y="133"/>
                  </a:cubicBezTo>
                  <a:cubicBezTo>
                    <a:pt x="1072" y="133"/>
                    <a:pt x="905" y="204"/>
                    <a:pt x="814" y="326"/>
                  </a:cubicBezTo>
                  <a:cubicBezTo>
                    <a:pt x="800" y="339"/>
                    <a:pt x="786" y="353"/>
                    <a:pt x="786" y="367"/>
                  </a:cubicBezTo>
                  <a:cubicBezTo>
                    <a:pt x="717" y="381"/>
                    <a:pt x="662" y="408"/>
                    <a:pt x="621" y="436"/>
                  </a:cubicBezTo>
                  <a:cubicBezTo>
                    <a:pt x="345" y="725"/>
                    <a:pt x="400" y="1070"/>
                    <a:pt x="276" y="1359"/>
                  </a:cubicBezTo>
                  <a:cubicBezTo>
                    <a:pt x="139" y="1841"/>
                    <a:pt x="28" y="2282"/>
                    <a:pt x="15" y="2819"/>
                  </a:cubicBezTo>
                  <a:cubicBezTo>
                    <a:pt x="15" y="3081"/>
                    <a:pt x="1" y="3357"/>
                    <a:pt x="194" y="3495"/>
                  </a:cubicBezTo>
                  <a:cubicBezTo>
                    <a:pt x="231" y="3521"/>
                    <a:pt x="273" y="3534"/>
                    <a:pt x="315" y="3534"/>
                  </a:cubicBezTo>
                  <a:cubicBezTo>
                    <a:pt x="381" y="3534"/>
                    <a:pt x="446" y="3504"/>
                    <a:pt x="497" y="3453"/>
                  </a:cubicBezTo>
                  <a:cubicBezTo>
                    <a:pt x="690" y="3288"/>
                    <a:pt x="690" y="3026"/>
                    <a:pt x="800" y="2819"/>
                  </a:cubicBezTo>
                  <a:cubicBezTo>
                    <a:pt x="965" y="2406"/>
                    <a:pt x="1144" y="1993"/>
                    <a:pt x="1310" y="1579"/>
                  </a:cubicBezTo>
                  <a:cubicBezTo>
                    <a:pt x="1310" y="1607"/>
                    <a:pt x="1310" y="1635"/>
                    <a:pt x="1310" y="1662"/>
                  </a:cubicBezTo>
                  <a:cubicBezTo>
                    <a:pt x="1268" y="2117"/>
                    <a:pt x="1172" y="2585"/>
                    <a:pt x="1241" y="3040"/>
                  </a:cubicBezTo>
                  <a:cubicBezTo>
                    <a:pt x="1287" y="3214"/>
                    <a:pt x="1363" y="3732"/>
                    <a:pt x="1610" y="3732"/>
                  </a:cubicBezTo>
                  <a:cubicBezTo>
                    <a:pt x="1655" y="3732"/>
                    <a:pt x="1706" y="3714"/>
                    <a:pt x="1764" y="3674"/>
                  </a:cubicBezTo>
                  <a:cubicBezTo>
                    <a:pt x="1902" y="3536"/>
                    <a:pt x="2054" y="3150"/>
                    <a:pt x="2109" y="3095"/>
                  </a:cubicBezTo>
                  <a:cubicBezTo>
                    <a:pt x="2164" y="2971"/>
                    <a:pt x="2233" y="2875"/>
                    <a:pt x="2316" y="2764"/>
                  </a:cubicBezTo>
                  <a:cubicBezTo>
                    <a:pt x="2329" y="2999"/>
                    <a:pt x="2398" y="3247"/>
                    <a:pt x="2605" y="3412"/>
                  </a:cubicBezTo>
                  <a:cubicBezTo>
                    <a:pt x="2652" y="3438"/>
                    <a:pt x="2695" y="3450"/>
                    <a:pt x="2736" y="3450"/>
                  </a:cubicBezTo>
                  <a:cubicBezTo>
                    <a:pt x="3055" y="3450"/>
                    <a:pt x="3199" y="2707"/>
                    <a:pt x="3321" y="2365"/>
                  </a:cubicBezTo>
                  <a:cubicBezTo>
                    <a:pt x="3349" y="2640"/>
                    <a:pt x="3390" y="2930"/>
                    <a:pt x="3542" y="3081"/>
                  </a:cubicBezTo>
                  <a:cubicBezTo>
                    <a:pt x="3579" y="3129"/>
                    <a:pt x="3635" y="3150"/>
                    <a:pt x="3692" y="3150"/>
                  </a:cubicBezTo>
                  <a:cubicBezTo>
                    <a:pt x="3784" y="3150"/>
                    <a:pt x="3880" y="3097"/>
                    <a:pt x="3914" y="3012"/>
                  </a:cubicBezTo>
                  <a:cubicBezTo>
                    <a:pt x="4079" y="2654"/>
                    <a:pt x="4162" y="2268"/>
                    <a:pt x="4203" y="1883"/>
                  </a:cubicBezTo>
                  <a:cubicBezTo>
                    <a:pt x="4203" y="1841"/>
                    <a:pt x="4217" y="1814"/>
                    <a:pt x="4231" y="1772"/>
                  </a:cubicBezTo>
                  <a:cubicBezTo>
                    <a:pt x="4287" y="1819"/>
                    <a:pt x="4355" y="1853"/>
                    <a:pt x="4428" y="1853"/>
                  </a:cubicBezTo>
                  <a:cubicBezTo>
                    <a:pt x="4463" y="1853"/>
                    <a:pt x="4498" y="1845"/>
                    <a:pt x="4534" y="1827"/>
                  </a:cubicBezTo>
                  <a:cubicBezTo>
                    <a:pt x="4754" y="1579"/>
                    <a:pt x="4685" y="1221"/>
                    <a:pt x="4616" y="932"/>
                  </a:cubicBezTo>
                  <a:cubicBezTo>
                    <a:pt x="4534" y="670"/>
                    <a:pt x="4589" y="532"/>
                    <a:pt x="4479" y="312"/>
                  </a:cubicBezTo>
                  <a:cubicBezTo>
                    <a:pt x="4396" y="215"/>
                    <a:pt x="4231" y="133"/>
                    <a:pt x="4107" y="78"/>
                  </a:cubicBezTo>
                  <a:cubicBezTo>
                    <a:pt x="3957" y="24"/>
                    <a:pt x="3823" y="0"/>
                    <a:pt x="3702" y="0"/>
                  </a:cubicBezTo>
                  <a:close/>
                </a:path>
              </a:pathLst>
            </a:custGeom>
            <a:solidFill>
              <a:srgbClr val="AF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7"/>
            <p:cNvSpPr/>
            <p:nvPr/>
          </p:nvSpPr>
          <p:spPr>
            <a:xfrm>
              <a:off x="1557325" y="1289400"/>
              <a:ext cx="171550" cy="144825"/>
            </a:xfrm>
            <a:custGeom>
              <a:avLst/>
              <a:gdLst/>
              <a:ahLst/>
              <a:cxnLst/>
              <a:rect l="l" t="t" r="r" b="b"/>
              <a:pathLst>
                <a:path w="6862" h="5793" extrusionOk="0">
                  <a:moveTo>
                    <a:pt x="5043" y="0"/>
                  </a:moveTo>
                  <a:cubicBezTo>
                    <a:pt x="4864" y="0"/>
                    <a:pt x="4671" y="0"/>
                    <a:pt x="4506" y="42"/>
                  </a:cubicBezTo>
                  <a:cubicBezTo>
                    <a:pt x="4244" y="83"/>
                    <a:pt x="3982" y="248"/>
                    <a:pt x="3900" y="345"/>
                  </a:cubicBezTo>
                  <a:cubicBezTo>
                    <a:pt x="3817" y="428"/>
                    <a:pt x="3831" y="428"/>
                    <a:pt x="3762" y="469"/>
                  </a:cubicBezTo>
                  <a:cubicBezTo>
                    <a:pt x="3734" y="441"/>
                    <a:pt x="3679" y="372"/>
                    <a:pt x="3597" y="290"/>
                  </a:cubicBezTo>
                  <a:cubicBezTo>
                    <a:pt x="3514" y="207"/>
                    <a:pt x="3404" y="138"/>
                    <a:pt x="3294" y="111"/>
                  </a:cubicBezTo>
                  <a:cubicBezTo>
                    <a:pt x="3224" y="84"/>
                    <a:pt x="3155" y="72"/>
                    <a:pt x="3088" y="72"/>
                  </a:cubicBezTo>
                  <a:cubicBezTo>
                    <a:pt x="2849" y="72"/>
                    <a:pt x="2642" y="217"/>
                    <a:pt x="2577" y="304"/>
                  </a:cubicBezTo>
                  <a:cubicBezTo>
                    <a:pt x="2536" y="331"/>
                    <a:pt x="2494" y="372"/>
                    <a:pt x="2453" y="400"/>
                  </a:cubicBezTo>
                  <a:cubicBezTo>
                    <a:pt x="2439" y="372"/>
                    <a:pt x="2398" y="331"/>
                    <a:pt x="2357" y="290"/>
                  </a:cubicBezTo>
                  <a:cubicBezTo>
                    <a:pt x="2246" y="166"/>
                    <a:pt x="2054" y="124"/>
                    <a:pt x="1874" y="111"/>
                  </a:cubicBezTo>
                  <a:cubicBezTo>
                    <a:pt x="1626" y="111"/>
                    <a:pt x="1406" y="193"/>
                    <a:pt x="1268" y="317"/>
                  </a:cubicBezTo>
                  <a:cubicBezTo>
                    <a:pt x="1235" y="313"/>
                    <a:pt x="1201" y="310"/>
                    <a:pt x="1168" y="310"/>
                  </a:cubicBezTo>
                  <a:cubicBezTo>
                    <a:pt x="1010" y="310"/>
                    <a:pt x="861" y="362"/>
                    <a:pt x="758" y="441"/>
                  </a:cubicBezTo>
                  <a:cubicBezTo>
                    <a:pt x="621" y="579"/>
                    <a:pt x="593" y="689"/>
                    <a:pt x="497" y="855"/>
                  </a:cubicBezTo>
                  <a:cubicBezTo>
                    <a:pt x="276" y="1461"/>
                    <a:pt x="1" y="2136"/>
                    <a:pt x="235" y="2784"/>
                  </a:cubicBezTo>
                  <a:cubicBezTo>
                    <a:pt x="313" y="2886"/>
                    <a:pt x="396" y="2926"/>
                    <a:pt x="478" y="2926"/>
                  </a:cubicBezTo>
                  <a:cubicBezTo>
                    <a:pt x="625" y="2926"/>
                    <a:pt x="766" y="2793"/>
                    <a:pt x="855" y="2660"/>
                  </a:cubicBezTo>
                  <a:cubicBezTo>
                    <a:pt x="855" y="2646"/>
                    <a:pt x="882" y="2618"/>
                    <a:pt x="896" y="2591"/>
                  </a:cubicBezTo>
                  <a:lnTo>
                    <a:pt x="896" y="2591"/>
                  </a:lnTo>
                  <a:cubicBezTo>
                    <a:pt x="910" y="2839"/>
                    <a:pt x="882" y="3114"/>
                    <a:pt x="1006" y="3348"/>
                  </a:cubicBezTo>
                  <a:cubicBezTo>
                    <a:pt x="1067" y="3470"/>
                    <a:pt x="1225" y="3560"/>
                    <a:pt x="1385" y="3560"/>
                  </a:cubicBezTo>
                  <a:cubicBezTo>
                    <a:pt x="1406" y="3560"/>
                    <a:pt x="1427" y="3558"/>
                    <a:pt x="1447" y="3555"/>
                  </a:cubicBezTo>
                  <a:cubicBezTo>
                    <a:pt x="1520" y="3539"/>
                    <a:pt x="1541" y="3532"/>
                    <a:pt x="1562" y="3532"/>
                  </a:cubicBezTo>
                  <a:cubicBezTo>
                    <a:pt x="1577" y="3532"/>
                    <a:pt x="1592" y="3536"/>
                    <a:pt x="1626" y="3541"/>
                  </a:cubicBezTo>
                  <a:lnTo>
                    <a:pt x="1640" y="3541"/>
                  </a:lnTo>
                  <a:cubicBezTo>
                    <a:pt x="1654" y="3583"/>
                    <a:pt x="1682" y="3665"/>
                    <a:pt x="1682" y="3734"/>
                  </a:cubicBezTo>
                  <a:cubicBezTo>
                    <a:pt x="1737" y="4244"/>
                    <a:pt x="1613" y="5084"/>
                    <a:pt x="1943" y="5677"/>
                  </a:cubicBezTo>
                  <a:cubicBezTo>
                    <a:pt x="2000" y="5754"/>
                    <a:pt x="2096" y="5792"/>
                    <a:pt x="2191" y="5792"/>
                  </a:cubicBezTo>
                  <a:cubicBezTo>
                    <a:pt x="2282" y="5792"/>
                    <a:pt x="2372" y="5758"/>
                    <a:pt x="2426" y="5691"/>
                  </a:cubicBezTo>
                  <a:cubicBezTo>
                    <a:pt x="2646" y="5388"/>
                    <a:pt x="2729" y="5029"/>
                    <a:pt x="2880" y="4699"/>
                  </a:cubicBezTo>
                  <a:lnTo>
                    <a:pt x="2894" y="4644"/>
                  </a:lnTo>
                  <a:cubicBezTo>
                    <a:pt x="2977" y="4809"/>
                    <a:pt x="3101" y="4947"/>
                    <a:pt x="3376" y="4960"/>
                  </a:cubicBezTo>
                  <a:cubicBezTo>
                    <a:pt x="3583" y="4960"/>
                    <a:pt x="3693" y="4795"/>
                    <a:pt x="3776" y="4657"/>
                  </a:cubicBezTo>
                  <a:cubicBezTo>
                    <a:pt x="3831" y="4588"/>
                    <a:pt x="3886" y="4464"/>
                    <a:pt x="3941" y="4354"/>
                  </a:cubicBezTo>
                  <a:cubicBezTo>
                    <a:pt x="4024" y="4547"/>
                    <a:pt x="4093" y="4754"/>
                    <a:pt x="4286" y="4892"/>
                  </a:cubicBezTo>
                  <a:cubicBezTo>
                    <a:pt x="4414" y="4973"/>
                    <a:pt x="4548" y="5009"/>
                    <a:pt x="4673" y="5009"/>
                  </a:cubicBezTo>
                  <a:cubicBezTo>
                    <a:pt x="4953" y="5009"/>
                    <a:pt x="5193" y="4831"/>
                    <a:pt x="5250" y="4575"/>
                  </a:cubicBezTo>
                  <a:cubicBezTo>
                    <a:pt x="5278" y="4451"/>
                    <a:pt x="5305" y="4340"/>
                    <a:pt x="5346" y="4230"/>
                  </a:cubicBezTo>
                  <a:cubicBezTo>
                    <a:pt x="5528" y="4505"/>
                    <a:pt x="5668" y="4610"/>
                    <a:pt x="5779" y="4610"/>
                  </a:cubicBezTo>
                  <a:cubicBezTo>
                    <a:pt x="6047" y="4610"/>
                    <a:pt x="6145" y="3996"/>
                    <a:pt x="6242" y="3665"/>
                  </a:cubicBezTo>
                  <a:cubicBezTo>
                    <a:pt x="6242" y="3638"/>
                    <a:pt x="6256" y="3624"/>
                    <a:pt x="6256" y="3610"/>
                  </a:cubicBezTo>
                  <a:cubicBezTo>
                    <a:pt x="6306" y="3702"/>
                    <a:pt x="6423" y="3764"/>
                    <a:pt x="6534" y="3764"/>
                  </a:cubicBezTo>
                  <a:cubicBezTo>
                    <a:pt x="6606" y="3764"/>
                    <a:pt x="6676" y="3738"/>
                    <a:pt x="6724" y="3679"/>
                  </a:cubicBezTo>
                  <a:cubicBezTo>
                    <a:pt x="6821" y="3514"/>
                    <a:pt x="6862" y="3321"/>
                    <a:pt x="6848" y="3128"/>
                  </a:cubicBezTo>
                  <a:cubicBezTo>
                    <a:pt x="6834" y="2908"/>
                    <a:pt x="6683" y="2591"/>
                    <a:pt x="6683" y="2480"/>
                  </a:cubicBezTo>
                  <a:cubicBezTo>
                    <a:pt x="6710" y="2108"/>
                    <a:pt x="6669" y="1599"/>
                    <a:pt x="6600" y="1337"/>
                  </a:cubicBezTo>
                  <a:cubicBezTo>
                    <a:pt x="6559" y="1144"/>
                    <a:pt x="6600" y="1061"/>
                    <a:pt x="6462" y="882"/>
                  </a:cubicBezTo>
                  <a:cubicBezTo>
                    <a:pt x="6394" y="772"/>
                    <a:pt x="6394" y="731"/>
                    <a:pt x="6297" y="593"/>
                  </a:cubicBezTo>
                  <a:cubicBezTo>
                    <a:pt x="6201" y="469"/>
                    <a:pt x="6077" y="386"/>
                    <a:pt x="5939" y="290"/>
                  </a:cubicBezTo>
                  <a:cubicBezTo>
                    <a:pt x="5677" y="152"/>
                    <a:pt x="5360" y="42"/>
                    <a:pt x="5043" y="0"/>
                  </a:cubicBezTo>
                  <a:close/>
                </a:path>
              </a:pathLst>
            </a:custGeom>
            <a:solidFill>
              <a:srgbClr val="AF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7"/>
            <p:cNvSpPr/>
            <p:nvPr/>
          </p:nvSpPr>
          <p:spPr>
            <a:xfrm>
              <a:off x="1671675" y="1561325"/>
              <a:ext cx="131600" cy="142550"/>
            </a:xfrm>
            <a:custGeom>
              <a:avLst/>
              <a:gdLst/>
              <a:ahLst/>
              <a:cxnLst/>
              <a:rect l="l" t="t" r="r" b="b"/>
              <a:pathLst>
                <a:path w="5264" h="5702" extrusionOk="0">
                  <a:moveTo>
                    <a:pt x="2921" y="0"/>
                  </a:moveTo>
                  <a:cubicBezTo>
                    <a:pt x="2876" y="0"/>
                    <a:pt x="2835" y="3"/>
                    <a:pt x="2798" y="8"/>
                  </a:cubicBezTo>
                  <a:cubicBezTo>
                    <a:pt x="2646" y="22"/>
                    <a:pt x="2550" y="63"/>
                    <a:pt x="2467" y="77"/>
                  </a:cubicBezTo>
                  <a:cubicBezTo>
                    <a:pt x="2247" y="104"/>
                    <a:pt x="2040" y="187"/>
                    <a:pt x="1833" y="270"/>
                  </a:cubicBezTo>
                  <a:cubicBezTo>
                    <a:pt x="1572" y="394"/>
                    <a:pt x="1627" y="462"/>
                    <a:pt x="1392" y="531"/>
                  </a:cubicBezTo>
                  <a:cubicBezTo>
                    <a:pt x="1255" y="586"/>
                    <a:pt x="1117" y="669"/>
                    <a:pt x="1062" y="697"/>
                  </a:cubicBezTo>
                  <a:cubicBezTo>
                    <a:pt x="1048" y="697"/>
                    <a:pt x="1034" y="710"/>
                    <a:pt x="1007" y="710"/>
                  </a:cubicBezTo>
                  <a:cubicBezTo>
                    <a:pt x="800" y="738"/>
                    <a:pt x="593" y="793"/>
                    <a:pt x="497" y="945"/>
                  </a:cubicBezTo>
                  <a:cubicBezTo>
                    <a:pt x="359" y="1344"/>
                    <a:pt x="345" y="1758"/>
                    <a:pt x="263" y="2102"/>
                  </a:cubicBezTo>
                  <a:cubicBezTo>
                    <a:pt x="125" y="2474"/>
                    <a:pt x="70" y="2860"/>
                    <a:pt x="70" y="3246"/>
                  </a:cubicBezTo>
                  <a:cubicBezTo>
                    <a:pt x="70" y="3452"/>
                    <a:pt x="1" y="3879"/>
                    <a:pt x="359" y="3879"/>
                  </a:cubicBezTo>
                  <a:cubicBezTo>
                    <a:pt x="538" y="3838"/>
                    <a:pt x="580" y="3645"/>
                    <a:pt x="621" y="3521"/>
                  </a:cubicBezTo>
                  <a:cubicBezTo>
                    <a:pt x="745" y="3204"/>
                    <a:pt x="759" y="2860"/>
                    <a:pt x="855" y="2584"/>
                  </a:cubicBezTo>
                  <a:lnTo>
                    <a:pt x="855" y="2584"/>
                  </a:lnTo>
                  <a:cubicBezTo>
                    <a:pt x="855" y="2763"/>
                    <a:pt x="800" y="3011"/>
                    <a:pt x="772" y="3204"/>
                  </a:cubicBezTo>
                  <a:cubicBezTo>
                    <a:pt x="704" y="3590"/>
                    <a:pt x="676" y="3990"/>
                    <a:pt x="648" y="4389"/>
                  </a:cubicBezTo>
                  <a:cubicBezTo>
                    <a:pt x="621" y="4678"/>
                    <a:pt x="524" y="5009"/>
                    <a:pt x="717" y="5285"/>
                  </a:cubicBezTo>
                  <a:cubicBezTo>
                    <a:pt x="758" y="5351"/>
                    <a:pt x="807" y="5378"/>
                    <a:pt x="854" y="5378"/>
                  </a:cubicBezTo>
                  <a:cubicBezTo>
                    <a:pt x="933" y="5378"/>
                    <a:pt x="1008" y="5302"/>
                    <a:pt x="1034" y="5216"/>
                  </a:cubicBezTo>
                  <a:cubicBezTo>
                    <a:pt x="1158" y="4885"/>
                    <a:pt x="1144" y="4527"/>
                    <a:pt x="1227" y="4182"/>
                  </a:cubicBezTo>
                  <a:cubicBezTo>
                    <a:pt x="1255" y="3962"/>
                    <a:pt x="1310" y="3755"/>
                    <a:pt x="1351" y="3562"/>
                  </a:cubicBezTo>
                  <a:cubicBezTo>
                    <a:pt x="1351" y="3590"/>
                    <a:pt x="1351" y="3631"/>
                    <a:pt x="1351" y="3673"/>
                  </a:cubicBezTo>
                  <a:cubicBezTo>
                    <a:pt x="1324" y="3934"/>
                    <a:pt x="1379" y="4279"/>
                    <a:pt x="1420" y="4472"/>
                  </a:cubicBezTo>
                  <a:cubicBezTo>
                    <a:pt x="1443" y="4599"/>
                    <a:pt x="1505" y="4862"/>
                    <a:pt x="1679" y="4862"/>
                  </a:cubicBezTo>
                  <a:cubicBezTo>
                    <a:pt x="1712" y="4862"/>
                    <a:pt x="1750" y="4852"/>
                    <a:pt x="1792" y="4830"/>
                  </a:cubicBezTo>
                  <a:cubicBezTo>
                    <a:pt x="1861" y="4775"/>
                    <a:pt x="1902" y="4706"/>
                    <a:pt x="1930" y="4637"/>
                  </a:cubicBezTo>
                  <a:cubicBezTo>
                    <a:pt x="1930" y="4802"/>
                    <a:pt x="1944" y="4940"/>
                    <a:pt x="1971" y="5037"/>
                  </a:cubicBezTo>
                  <a:cubicBezTo>
                    <a:pt x="1982" y="5194"/>
                    <a:pt x="2067" y="5701"/>
                    <a:pt x="2286" y="5701"/>
                  </a:cubicBezTo>
                  <a:cubicBezTo>
                    <a:pt x="2335" y="5701"/>
                    <a:pt x="2390" y="5676"/>
                    <a:pt x="2453" y="5615"/>
                  </a:cubicBezTo>
                  <a:cubicBezTo>
                    <a:pt x="2619" y="5422"/>
                    <a:pt x="2632" y="5161"/>
                    <a:pt x="2701" y="4940"/>
                  </a:cubicBezTo>
                  <a:cubicBezTo>
                    <a:pt x="2756" y="4513"/>
                    <a:pt x="2853" y="4100"/>
                    <a:pt x="2894" y="3673"/>
                  </a:cubicBezTo>
                  <a:cubicBezTo>
                    <a:pt x="2936" y="3383"/>
                    <a:pt x="2908" y="3080"/>
                    <a:pt x="2949" y="2791"/>
                  </a:cubicBezTo>
                  <a:cubicBezTo>
                    <a:pt x="2977" y="2653"/>
                    <a:pt x="3018" y="2502"/>
                    <a:pt x="3004" y="2364"/>
                  </a:cubicBezTo>
                  <a:cubicBezTo>
                    <a:pt x="2991" y="2185"/>
                    <a:pt x="2991" y="2074"/>
                    <a:pt x="3032" y="1868"/>
                  </a:cubicBezTo>
                  <a:cubicBezTo>
                    <a:pt x="3046" y="1854"/>
                    <a:pt x="3060" y="1785"/>
                    <a:pt x="3073" y="1758"/>
                  </a:cubicBezTo>
                  <a:cubicBezTo>
                    <a:pt x="3101" y="1950"/>
                    <a:pt x="3128" y="2226"/>
                    <a:pt x="3115" y="2433"/>
                  </a:cubicBezTo>
                  <a:cubicBezTo>
                    <a:pt x="3087" y="2750"/>
                    <a:pt x="3142" y="3053"/>
                    <a:pt x="3184" y="3370"/>
                  </a:cubicBezTo>
                  <a:cubicBezTo>
                    <a:pt x="3170" y="3521"/>
                    <a:pt x="3184" y="3990"/>
                    <a:pt x="3211" y="4155"/>
                  </a:cubicBezTo>
                  <a:cubicBezTo>
                    <a:pt x="3211" y="4279"/>
                    <a:pt x="3330" y="4410"/>
                    <a:pt x="3449" y="4410"/>
                  </a:cubicBezTo>
                  <a:cubicBezTo>
                    <a:pt x="3502" y="4410"/>
                    <a:pt x="3555" y="4384"/>
                    <a:pt x="3597" y="4320"/>
                  </a:cubicBezTo>
                  <a:cubicBezTo>
                    <a:pt x="3735" y="4100"/>
                    <a:pt x="3735" y="3838"/>
                    <a:pt x="3790" y="3604"/>
                  </a:cubicBezTo>
                  <a:cubicBezTo>
                    <a:pt x="3817" y="3494"/>
                    <a:pt x="3831" y="3356"/>
                    <a:pt x="3831" y="3232"/>
                  </a:cubicBezTo>
                  <a:cubicBezTo>
                    <a:pt x="3900" y="3397"/>
                    <a:pt x="3969" y="3562"/>
                    <a:pt x="4079" y="3714"/>
                  </a:cubicBezTo>
                  <a:cubicBezTo>
                    <a:pt x="4144" y="3754"/>
                    <a:pt x="4200" y="3772"/>
                    <a:pt x="4250" y="3772"/>
                  </a:cubicBezTo>
                  <a:cubicBezTo>
                    <a:pt x="4559" y="3772"/>
                    <a:pt x="4595" y="3082"/>
                    <a:pt x="4630" y="2832"/>
                  </a:cubicBezTo>
                  <a:cubicBezTo>
                    <a:pt x="4658" y="2956"/>
                    <a:pt x="4699" y="3080"/>
                    <a:pt x="4727" y="3204"/>
                  </a:cubicBezTo>
                  <a:cubicBezTo>
                    <a:pt x="4762" y="3286"/>
                    <a:pt x="4797" y="3426"/>
                    <a:pt x="4906" y="3426"/>
                  </a:cubicBezTo>
                  <a:cubicBezTo>
                    <a:pt x="4926" y="3426"/>
                    <a:pt x="4949" y="3422"/>
                    <a:pt x="4975" y="3411"/>
                  </a:cubicBezTo>
                  <a:cubicBezTo>
                    <a:pt x="5085" y="3370"/>
                    <a:pt x="5099" y="3259"/>
                    <a:pt x="5140" y="3177"/>
                  </a:cubicBezTo>
                  <a:cubicBezTo>
                    <a:pt x="5264" y="2860"/>
                    <a:pt x="5154" y="2419"/>
                    <a:pt x="5085" y="2019"/>
                  </a:cubicBezTo>
                  <a:lnTo>
                    <a:pt x="5071" y="2019"/>
                  </a:lnTo>
                  <a:cubicBezTo>
                    <a:pt x="5002" y="1620"/>
                    <a:pt x="4961" y="1206"/>
                    <a:pt x="4727" y="848"/>
                  </a:cubicBezTo>
                  <a:cubicBezTo>
                    <a:pt x="4644" y="724"/>
                    <a:pt x="4479" y="531"/>
                    <a:pt x="4479" y="531"/>
                  </a:cubicBezTo>
                  <a:cubicBezTo>
                    <a:pt x="4451" y="449"/>
                    <a:pt x="4327" y="352"/>
                    <a:pt x="4176" y="270"/>
                  </a:cubicBezTo>
                  <a:cubicBezTo>
                    <a:pt x="3955" y="173"/>
                    <a:pt x="3707" y="104"/>
                    <a:pt x="3459" y="63"/>
                  </a:cubicBezTo>
                  <a:cubicBezTo>
                    <a:pt x="3348" y="41"/>
                    <a:pt x="3110" y="0"/>
                    <a:pt x="2921" y="0"/>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7"/>
            <p:cNvSpPr/>
            <p:nvPr/>
          </p:nvSpPr>
          <p:spPr>
            <a:xfrm>
              <a:off x="1413700" y="1500525"/>
              <a:ext cx="133325" cy="126675"/>
            </a:xfrm>
            <a:custGeom>
              <a:avLst/>
              <a:gdLst/>
              <a:ahLst/>
              <a:cxnLst/>
              <a:rect l="l" t="t" r="r" b="b"/>
              <a:pathLst>
                <a:path w="5333" h="5067" extrusionOk="0">
                  <a:moveTo>
                    <a:pt x="4308" y="1"/>
                  </a:moveTo>
                  <a:cubicBezTo>
                    <a:pt x="3989" y="1"/>
                    <a:pt x="3837" y="354"/>
                    <a:pt x="3651" y="552"/>
                  </a:cubicBezTo>
                  <a:cubicBezTo>
                    <a:pt x="3610" y="456"/>
                    <a:pt x="3583" y="318"/>
                    <a:pt x="3486" y="222"/>
                  </a:cubicBezTo>
                  <a:cubicBezTo>
                    <a:pt x="3403" y="111"/>
                    <a:pt x="3266" y="70"/>
                    <a:pt x="3128" y="56"/>
                  </a:cubicBezTo>
                  <a:cubicBezTo>
                    <a:pt x="3081" y="50"/>
                    <a:pt x="3034" y="46"/>
                    <a:pt x="2988" y="46"/>
                  </a:cubicBezTo>
                  <a:cubicBezTo>
                    <a:pt x="2843" y="46"/>
                    <a:pt x="2702" y="80"/>
                    <a:pt x="2577" y="153"/>
                  </a:cubicBezTo>
                  <a:cubicBezTo>
                    <a:pt x="2425" y="235"/>
                    <a:pt x="2315" y="332"/>
                    <a:pt x="2219" y="359"/>
                  </a:cubicBezTo>
                  <a:cubicBezTo>
                    <a:pt x="2219" y="373"/>
                    <a:pt x="2205" y="373"/>
                    <a:pt x="2191" y="373"/>
                  </a:cubicBezTo>
                  <a:lnTo>
                    <a:pt x="2163" y="373"/>
                  </a:lnTo>
                  <a:cubicBezTo>
                    <a:pt x="2150" y="359"/>
                    <a:pt x="2122" y="346"/>
                    <a:pt x="2108" y="346"/>
                  </a:cubicBezTo>
                  <a:cubicBezTo>
                    <a:pt x="2022" y="309"/>
                    <a:pt x="1929" y="293"/>
                    <a:pt x="1835" y="293"/>
                  </a:cubicBezTo>
                  <a:cubicBezTo>
                    <a:pt x="1644" y="293"/>
                    <a:pt x="1453" y="363"/>
                    <a:pt x="1323" y="483"/>
                  </a:cubicBezTo>
                  <a:cubicBezTo>
                    <a:pt x="1089" y="676"/>
                    <a:pt x="758" y="938"/>
                    <a:pt x="648" y="1172"/>
                  </a:cubicBezTo>
                  <a:cubicBezTo>
                    <a:pt x="634" y="1186"/>
                    <a:pt x="620" y="1200"/>
                    <a:pt x="607" y="1227"/>
                  </a:cubicBezTo>
                  <a:cubicBezTo>
                    <a:pt x="565" y="1269"/>
                    <a:pt x="510" y="1324"/>
                    <a:pt x="483" y="1379"/>
                  </a:cubicBezTo>
                  <a:cubicBezTo>
                    <a:pt x="469" y="1406"/>
                    <a:pt x="455" y="1420"/>
                    <a:pt x="455" y="1448"/>
                  </a:cubicBezTo>
                  <a:cubicBezTo>
                    <a:pt x="276" y="1710"/>
                    <a:pt x="138" y="2026"/>
                    <a:pt x="55" y="2371"/>
                  </a:cubicBezTo>
                  <a:cubicBezTo>
                    <a:pt x="0" y="2633"/>
                    <a:pt x="55" y="2950"/>
                    <a:pt x="207" y="3266"/>
                  </a:cubicBezTo>
                  <a:cubicBezTo>
                    <a:pt x="353" y="3464"/>
                    <a:pt x="482" y="3544"/>
                    <a:pt x="596" y="3544"/>
                  </a:cubicBezTo>
                  <a:cubicBezTo>
                    <a:pt x="783" y="3544"/>
                    <a:pt x="926" y="3326"/>
                    <a:pt x="1020" y="3060"/>
                  </a:cubicBezTo>
                  <a:cubicBezTo>
                    <a:pt x="1075" y="2894"/>
                    <a:pt x="1144" y="2757"/>
                    <a:pt x="1213" y="2605"/>
                  </a:cubicBezTo>
                  <a:cubicBezTo>
                    <a:pt x="1224" y="2907"/>
                    <a:pt x="1314" y="3266"/>
                    <a:pt x="1555" y="3266"/>
                  </a:cubicBezTo>
                  <a:cubicBezTo>
                    <a:pt x="1601" y="3266"/>
                    <a:pt x="1652" y="3254"/>
                    <a:pt x="1709" y="3225"/>
                  </a:cubicBezTo>
                  <a:lnTo>
                    <a:pt x="1709" y="3225"/>
                  </a:lnTo>
                  <a:cubicBezTo>
                    <a:pt x="1667" y="3528"/>
                    <a:pt x="1654" y="3845"/>
                    <a:pt x="1626" y="4148"/>
                  </a:cubicBezTo>
                  <a:cubicBezTo>
                    <a:pt x="1571" y="4410"/>
                    <a:pt x="1612" y="4699"/>
                    <a:pt x="1805" y="4920"/>
                  </a:cubicBezTo>
                  <a:cubicBezTo>
                    <a:pt x="1875" y="5013"/>
                    <a:pt x="1953" y="5066"/>
                    <a:pt x="2035" y="5066"/>
                  </a:cubicBezTo>
                  <a:cubicBezTo>
                    <a:pt x="2099" y="5066"/>
                    <a:pt x="2166" y="5034"/>
                    <a:pt x="2232" y="4961"/>
                  </a:cubicBezTo>
                  <a:cubicBezTo>
                    <a:pt x="2384" y="4713"/>
                    <a:pt x="2425" y="4424"/>
                    <a:pt x="2535" y="4162"/>
                  </a:cubicBezTo>
                  <a:cubicBezTo>
                    <a:pt x="2604" y="3914"/>
                    <a:pt x="2687" y="3652"/>
                    <a:pt x="2756" y="3404"/>
                  </a:cubicBezTo>
                  <a:cubicBezTo>
                    <a:pt x="2792" y="3610"/>
                    <a:pt x="2850" y="3816"/>
                    <a:pt x="3060" y="3816"/>
                  </a:cubicBezTo>
                  <a:cubicBezTo>
                    <a:pt x="3089" y="3816"/>
                    <a:pt x="3120" y="3812"/>
                    <a:pt x="3155" y="3804"/>
                  </a:cubicBezTo>
                  <a:cubicBezTo>
                    <a:pt x="3555" y="3556"/>
                    <a:pt x="3527" y="3060"/>
                    <a:pt x="3693" y="2688"/>
                  </a:cubicBezTo>
                  <a:cubicBezTo>
                    <a:pt x="3734" y="2826"/>
                    <a:pt x="3775" y="2977"/>
                    <a:pt x="3858" y="3101"/>
                  </a:cubicBezTo>
                  <a:lnTo>
                    <a:pt x="3858" y="3115"/>
                  </a:lnTo>
                  <a:cubicBezTo>
                    <a:pt x="3872" y="3142"/>
                    <a:pt x="3886" y="3170"/>
                    <a:pt x="3913" y="3184"/>
                  </a:cubicBezTo>
                  <a:cubicBezTo>
                    <a:pt x="3913" y="3184"/>
                    <a:pt x="3913" y="3198"/>
                    <a:pt x="3927" y="3198"/>
                  </a:cubicBezTo>
                  <a:cubicBezTo>
                    <a:pt x="3986" y="3246"/>
                    <a:pt x="4039" y="3266"/>
                    <a:pt x="4086" y="3266"/>
                  </a:cubicBezTo>
                  <a:cubicBezTo>
                    <a:pt x="4284" y="3266"/>
                    <a:pt x="4387" y="2915"/>
                    <a:pt x="4409" y="2770"/>
                  </a:cubicBezTo>
                  <a:cubicBezTo>
                    <a:pt x="4451" y="2578"/>
                    <a:pt x="4492" y="2385"/>
                    <a:pt x="4519" y="2192"/>
                  </a:cubicBezTo>
                  <a:cubicBezTo>
                    <a:pt x="4519" y="2192"/>
                    <a:pt x="4519" y="2206"/>
                    <a:pt x="4533" y="2206"/>
                  </a:cubicBezTo>
                  <a:cubicBezTo>
                    <a:pt x="4575" y="2330"/>
                    <a:pt x="4588" y="2481"/>
                    <a:pt x="4699" y="2591"/>
                  </a:cubicBezTo>
                  <a:cubicBezTo>
                    <a:pt x="4743" y="2645"/>
                    <a:pt x="4795" y="2668"/>
                    <a:pt x="4847" y="2668"/>
                  </a:cubicBezTo>
                  <a:cubicBezTo>
                    <a:pt x="4942" y="2668"/>
                    <a:pt x="5035" y="2593"/>
                    <a:pt x="5071" y="2495"/>
                  </a:cubicBezTo>
                  <a:cubicBezTo>
                    <a:pt x="5291" y="1958"/>
                    <a:pt x="5332" y="1338"/>
                    <a:pt x="5250" y="855"/>
                  </a:cubicBezTo>
                  <a:cubicBezTo>
                    <a:pt x="5181" y="607"/>
                    <a:pt x="5057" y="359"/>
                    <a:pt x="4781" y="222"/>
                  </a:cubicBezTo>
                  <a:cubicBezTo>
                    <a:pt x="4630" y="139"/>
                    <a:pt x="4616" y="70"/>
                    <a:pt x="4423" y="15"/>
                  </a:cubicBezTo>
                  <a:cubicBezTo>
                    <a:pt x="4382" y="5"/>
                    <a:pt x="4344" y="1"/>
                    <a:pt x="4308" y="1"/>
                  </a:cubicBezTo>
                  <a:close/>
                </a:path>
              </a:pathLst>
            </a:custGeom>
            <a:solidFill>
              <a:srgbClr val="AF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17"/>
          <p:cNvSpPr/>
          <p:nvPr/>
        </p:nvSpPr>
        <p:spPr>
          <a:xfrm flipH="1">
            <a:off x="-1140576" y="6269331"/>
            <a:ext cx="13787376" cy="763592"/>
          </a:xfrm>
          <a:custGeom>
            <a:avLst/>
            <a:gdLst/>
            <a:ahLst/>
            <a:cxnLst/>
            <a:rect l="l" t="t" r="r" b="b"/>
            <a:pathLst>
              <a:path w="43977" h="5408" extrusionOk="0">
                <a:moveTo>
                  <a:pt x="14366" y="0"/>
                </a:moveTo>
                <a:cubicBezTo>
                  <a:pt x="12668" y="0"/>
                  <a:pt x="10962" y="244"/>
                  <a:pt x="9309" y="643"/>
                </a:cubicBezTo>
                <a:cubicBezTo>
                  <a:pt x="6487" y="1324"/>
                  <a:pt x="3787" y="2436"/>
                  <a:pt x="1104" y="3548"/>
                </a:cubicBezTo>
                <a:lnTo>
                  <a:pt x="1100" y="3548"/>
                </a:lnTo>
                <a:cubicBezTo>
                  <a:pt x="464" y="3811"/>
                  <a:pt x="138" y="4735"/>
                  <a:pt x="0" y="5408"/>
                </a:cubicBezTo>
                <a:lnTo>
                  <a:pt x="42338" y="5408"/>
                </a:lnTo>
                <a:cubicBezTo>
                  <a:pt x="42865" y="5408"/>
                  <a:pt x="43450" y="5007"/>
                  <a:pt x="43977" y="4948"/>
                </a:cubicBezTo>
                <a:cubicBezTo>
                  <a:pt x="42159" y="2118"/>
                  <a:pt x="38869" y="283"/>
                  <a:pt x="35500" y="233"/>
                </a:cubicBezTo>
                <a:cubicBezTo>
                  <a:pt x="35441" y="232"/>
                  <a:pt x="35382" y="232"/>
                  <a:pt x="35324" y="232"/>
                </a:cubicBezTo>
                <a:cubicBezTo>
                  <a:pt x="31763" y="232"/>
                  <a:pt x="28327" y="2022"/>
                  <a:pt x="24800" y="2022"/>
                </a:cubicBezTo>
                <a:cubicBezTo>
                  <a:pt x="24457" y="2022"/>
                  <a:pt x="24113" y="2005"/>
                  <a:pt x="23767" y="1968"/>
                </a:cubicBezTo>
                <a:cubicBezTo>
                  <a:pt x="21765" y="1750"/>
                  <a:pt x="19905" y="864"/>
                  <a:pt x="17945" y="400"/>
                </a:cubicBezTo>
                <a:cubicBezTo>
                  <a:pt x="16770" y="123"/>
                  <a:pt x="15570" y="0"/>
                  <a:pt x="1436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Tree>
    <p:extLst>
      <p:ext uri="{BB962C8B-B14F-4D97-AF65-F5344CB8AC3E}">
        <p14:creationId xmlns:p14="http://schemas.microsoft.com/office/powerpoint/2010/main" val="72114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B100-3A76-EA69-EF37-E89BD889365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D56B18F6-41A0-8A19-AC8A-6C2FF357EFCE}"/>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4" name="Footer Placeholder 3">
            <a:extLst>
              <a:ext uri="{FF2B5EF4-FFF2-40B4-BE49-F238E27FC236}">
                <a16:creationId xmlns:a16="http://schemas.microsoft.com/office/drawing/2014/main" id="{D3A7D362-6D1A-B547-4C71-94610B616B7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3757279-6888-CFAE-03D1-B09BB5D8BC00}"/>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223470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312"/>
        <p:cNvGrpSpPr/>
        <p:nvPr/>
      </p:nvGrpSpPr>
      <p:grpSpPr>
        <a:xfrm>
          <a:off x="0" y="0"/>
          <a:ext cx="0" cy="0"/>
          <a:chOff x="0" y="0"/>
          <a:chExt cx="0" cy="0"/>
        </a:xfrm>
      </p:grpSpPr>
      <p:sp>
        <p:nvSpPr>
          <p:cNvPr id="313" name="Google Shape;313;p18"/>
          <p:cNvSpPr txBox="1">
            <a:spLocks noGrp="1"/>
          </p:cNvSpPr>
          <p:nvPr>
            <p:ph type="subTitle" idx="1"/>
          </p:nvPr>
        </p:nvSpPr>
        <p:spPr>
          <a:xfrm>
            <a:off x="960000" y="1616700"/>
            <a:ext cx="7966800" cy="452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14" name="Google Shape;314;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2485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dk2"/>
        </a:solidFill>
        <a:effectLst/>
      </p:bgPr>
    </p:bg>
    <p:spTree>
      <p:nvGrpSpPr>
        <p:cNvPr id="1" name="Shape 315"/>
        <p:cNvGrpSpPr/>
        <p:nvPr/>
      </p:nvGrpSpPr>
      <p:grpSpPr>
        <a:xfrm>
          <a:off x="0" y="0"/>
          <a:ext cx="0" cy="0"/>
          <a:chOff x="0" y="0"/>
          <a:chExt cx="0" cy="0"/>
        </a:xfrm>
      </p:grpSpPr>
      <p:sp>
        <p:nvSpPr>
          <p:cNvPr id="316" name="Google Shape;316;p19"/>
          <p:cNvSpPr txBox="1">
            <a:spLocks noGrp="1"/>
          </p:cNvSpPr>
          <p:nvPr>
            <p:ph type="subTitle" idx="1"/>
          </p:nvPr>
        </p:nvSpPr>
        <p:spPr>
          <a:xfrm>
            <a:off x="960000" y="3623300"/>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19"/>
          <p:cNvSpPr txBox="1">
            <a:spLocks noGrp="1"/>
          </p:cNvSpPr>
          <p:nvPr>
            <p:ph type="title"/>
          </p:nvPr>
        </p:nvSpPr>
        <p:spPr>
          <a:xfrm>
            <a:off x="960000" y="1837967"/>
            <a:ext cx="5250400" cy="1591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18" name="Google Shape;318;p19"/>
          <p:cNvGrpSpPr/>
          <p:nvPr/>
        </p:nvGrpSpPr>
        <p:grpSpPr>
          <a:xfrm>
            <a:off x="-1142782" y="5373861"/>
            <a:ext cx="9101508" cy="2757428"/>
            <a:chOff x="-720562" y="4235406"/>
            <a:chExt cx="5292395" cy="1603405"/>
          </a:xfrm>
        </p:grpSpPr>
        <p:grpSp>
          <p:nvGrpSpPr>
            <p:cNvPr id="319" name="Google Shape;319;p19"/>
            <p:cNvGrpSpPr/>
            <p:nvPr/>
          </p:nvGrpSpPr>
          <p:grpSpPr>
            <a:xfrm flipH="1">
              <a:off x="839022" y="4419390"/>
              <a:ext cx="1377051" cy="531769"/>
              <a:chOff x="6746101" y="5089142"/>
              <a:chExt cx="2460778" cy="950266"/>
            </a:xfrm>
          </p:grpSpPr>
          <p:sp>
            <p:nvSpPr>
              <p:cNvPr id="320" name="Google Shape;320;p19"/>
              <p:cNvSpPr/>
              <p:nvPr/>
            </p:nvSpPr>
            <p:spPr>
              <a:xfrm rot="6022982">
                <a:off x="7318332" y="5183358"/>
                <a:ext cx="242293" cy="311368"/>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9"/>
              <p:cNvSpPr/>
              <p:nvPr/>
            </p:nvSpPr>
            <p:spPr>
              <a:xfrm rot="6022982">
                <a:off x="7533257" y="5203950"/>
                <a:ext cx="343490" cy="335802"/>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rot="6022982">
                <a:off x="7767234" y="5226883"/>
                <a:ext cx="429151" cy="324079"/>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rot="6022982">
                <a:off x="8064389" y="5269671"/>
                <a:ext cx="391158" cy="295902"/>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rot="6022982">
                <a:off x="8366338" y="5251832"/>
                <a:ext cx="391229" cy="295831"/>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rot="6022982">
                <a:off x="8424736" y="5536655"/>
                <a:ext cx="280286" cy="401904"/>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rot="6022982">
                <a:off x="8058043" y="5598003"/>
                <a:ext cx="331909" cy="361014"/>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rot="6022982">
                <a:off x="7699849" y="5635762"/>
                <a:ext cx="421383" cy="332836"/>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rot="6022982">
                <a:off x="7484775" y="5532205"/>
                <a:ext cx="335722" cy="34258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rot="6022982">
                <a:off x="7199810" y="5462413"/>
                <a:ext cx="302673" cy="253105"/>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rot="6022982">
                <a:off x="7561799" y="4473601"/>
                <a:ext cx="428162" cy="2015379"/>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rot="6022982">
                <a:off x="8788384" y="5160385"/>
                <a:ext cx="308534" cy="48071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19"/>
            <p:cNvGrpSpPr/>
            <p:nvPr/>
          </p:nvGrpSpPr>
          <p:grpSpPr>
            <a:xfrm rot="10065313" flipH="1">
              <a:off x="-692745" y="4846505"/>
              <a:ext cx="1102992" cy="380627"/>
              <a:chOff x="4586700" y="3008575"/>
              <a:chExt cx="1065750" cy="367775"/>
            </a:xfrm>
          </p:grpSpPr>
          <p:sp>
            <p:nvSpPr>
              <p:cNvPr id="333" name="Google Shape;333;p19"/>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9"/>
            <p:cNvGrpSpPr/>
            <p:nvPr/>
          </p:nvGrpSpPr>
          <p:grpSpPr>
            <a:xfrm rot="2188604">
              <a:off x="1979025" y="4655638"/>
              <a:ext cx="1665226" cy="762941"/>
              <a:chOff x="-2353813" y="170553"/>
              <a:chExt cx="2077588" cy="951798"/>
            </a:xfrm>
          </p:grpSpPr>
          <p:sp>
            <p:nvSpPr>
              <p:cNvPr id="336" name="Google Shape;336;p19"/>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19"/>
            <p:cNvGrpSpPr/>
            <p:nvPr/>
          </p:nvGrpSpPr>
          <p:grpSpPr>
            <a:xfrm flipH="1">
              <a:off x="3792450" y="4849560"/>
              <a:ext cx="779383" cy="268954"/>
              <a:chOff x="4586700" y="3008575"/>
              <a:chExt cx="1065750" cy="367775"/>
            </a:xfrm>
          </p:grpSpPr>
          <p:sp>
            <p:nvSpPr>
              <p:cNvPr id="343" name="Google Shape;343;p19"/>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19"/>
            <p:cNvGrpSpPr/>
            <p:nvPr/>
          </p:nvGrpSpPr>
          <p:grpSpPr>
            <a:xfrm rot="-8424930" flipH="1">
              <a:off x="3206827" y="4691837"/>
              <a:ext cx="833205" cy="690961"/>
              <a:chOff x="4593250" y="3554450"/>
              <a:chExt cx="530825" cy="440225"/>
            </a:xfrm>
          </p:grpSpPr>
          <p:sp>
            <p:nvSpPr>
              <p:cNvPr id="346" name="Google Shape;346;p19"/>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9"/>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9"/>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9"/>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9"/>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9"/>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 name="Google Shape;352;p19"/>
            <p:cNvGrpSpPr/>
            <p:nvPr/>
          </p:nvGrpSpPr>
          <p:grpSpPr>
            <a:xfrm flipH="1">
              <a:off x="1632817" y="4798252"/>
              <a:ext cx="917669" cy="477511"/>
              <a:chOff x="721375" y="3644650"/>
              <a:chExt cx="866625" cy="450950"/>
            </a:xfrm>
          </p:grpSpPr>
          <p:sp>
            <p:nvSpPr>
              <p:cNvPr id="353" name="Google Shape;353;p19"/>
              <p:cNvSpPr/>
              <p:nvPr/>
            </p:nvSpPr>
            <p:spPr>
              <a:xfrm>
                <a:off x="952475" y="3644650"/>
                <a:ext cx="635525" cy="450950"/>
              </a:xfrm>
              <a:custGeom>
                <a:avLst/>
                <a:gdLst/>
                <a:ahLst/>
                <a:cxnLst/>
                <a:rect l="l" t="t" r="r" b="b"/>
                <a:pathLst>
                  <a:path w="25421" h="18038" extrusionOk="0">
                    <a:moveTo>
                      <a:pt x="10346" y="1"/>
                    </a:moveTo>
                    <a:cubicBezTo>
                      <a:pt x="7406" y="1"/>
                      <a:pt x="4557" y="1440"/>
                      <a:pt x="2839" y="3978"/>
                    </a:cubicBezTo>
                    <a:cubicBezTo>
                      <a:pt x="2646" y="4268"/>
                      <a:pt x="2467" y="4571"/>
                      <a:pt x="2302" y="4888"/>
                    </a:cubicBezTo>
                    <a:cubicBezTo>
                      <a:pt x="1" y="9324"/>
                      <a:pt x="1737" y="14766"/>
                      <a:pt x="6173" y="17067"/>
                    </a:cubicBezTo>
                    <a:cubicBezTo>
                      <a:pt x="6311" y="17136"/>
                      <a:pt x="6449" y="17205"/>
                      <a:pt x="6600" y="17274"/>
                    </a:cubicBezTo>
                    <a:cubicBezTo>
                      <a:pt x="6394" y="16971"/>
                      <a:pt x="6201" y="16654"/>
                      <a:pt x="6049" y="16323"/>
                    </a:cubicBezTo>
                    <a:lnTo>
                      <a:pt x="6049" y="16323"/>
                    </a:lnTo>
                    <a:cubicBezTo>
                      <a:pt x="7413" y="16860"/>
                      <a:pt x="8777" y="17398"/>
                      <a:pt x="10128" y="17949"/>
                    </a:cubicBezTo>
                    <a:cubicBezTo>
                      <a:pt x="10943" y="18010"/>
                      <a:pt x="11819" y="18038"/>
                      <a:pt x="12719" y="18038"/>
                    </a:cubicBezTo>
                    <a:cubicBezTo>
                      <a:pt x="13430" y="18038"/>
                      <a:pt x="14157" y="18021"/>
                      <a:pt x="14881" y="17990"/>
                    </a:cubicBezTo>
                    <a:cubicBezTo>
                      <a:pt x="14564" y="17687"/>
                      <a:pt x="14275" y="17343"/>
                      <a:pt x="14040" y="16971"/>
                    </a:cubicBezTo>
                    <a:lnTo>
                      <a:pt x="14040" y="16971"/>
                    </a:lnTo>
                    <a:cubicBezTo>
                      <a:pt x="14840" y="17301"/>
                      <a:pt x="15652" y="17618"/>
                      <a:pt x="16479" y="17894"/>
                    </a:cubicBezTo>
                    <a:cubicBezTo>
                      <a:pt x="21136" y="17577"/>
                      <a:pt x="25421" y="16860"/>
                      <a:pt x="25421" y="16860"/>
                    </a:cubicBezTo>
                    <a:cubicBezTo>
                      <a:pt x="25421" y="16860"/>
                      <a:pt x="24443" y="14821"/>
                      <a:pt x="22996" y="12190"/>
                    </a:cubicBezTo>
                    <a:cubicBezTo>
                      <a:pt x="21949" y="11143"/>
                      <a:pt x="20943" y="10082"/>
                      <a:pt x="19965" y="8980"/>
                    </a:cubicBezTo>
                    <a:lnTo>
                      <a:pt x="19965" y="8980"/>
                    </a:lnTo>
                    <a:cubicBezTo>
                      <a:pt x="20475" y="9200"/>
                      <a:pt x="20998" y="9420"/>
                      <a:pt x="21522" y="9627"/>
                    </a:cubicBezTo>
                    <a:cubicBezTo>
                      <a:pt x="20640" y="8153"/>
                      <a:pt x="19676" y="6637"/>
                      <a:pt x="18684" y="5273"/>
                    </a:cubicBezTo>
                    <a:cubicBezTo>
                      <a:pt x="17444" y="4584"/>
                      <a:pt x="16286" y="3730"/>
                      <a:pt x="15239" y="2766"/>
                    </a:cubicBezTo>
                    <a:lnTo>
                      <a:pt x="15239" y="2766"/>
                    </a:lnTo>
                    <a:cubicBezTo>
                      <a:pt x="15845" y="2890"/>
                      <a:pt x="16452" y="3041"/>
                      <a:pt x="17044" y="3207"/>
                    </a:cubicBezTo>
                    <a:cubicBezTo>
                      <a:pt x="16162" y="2201"/>
                      <a:pt x="15294" y="1429"/>
                      <a:pt x="14495" y="1016"/>
                    </a:cubicBezTo>
                    <a:cubicBezTo>
                      <a:pt x="13166" y="327"/>
                      <a:pt x="11746" y="1"/>
                      <a:pt x="10346"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9"/>
              <p:cNvSpPr/>
              <p:nvPr/>
            </p:nvSpPr>
            <p:spPr>
              <a:xfrm>
                <a:off x="721375" y="3702025"/>
                <a:ext cx="859050" cy="360700"/>
              </a:xfrm>
              <a:custGeom>
                <a:avLst/>
                <a:gdLst/>
                <a:ahLst/>
                <a:cxnLst/>
                <a:rect l="l" t="t" r="r" b="b"/>
                <a:pathLst>
                  <a:path w="34362" h="14428" extrusionOk="0">
                    <a:moveTo>
                      <a:pt x="5581" y="1"/>
                    </a:moveTo>
                    <a:cubicBezTo>
                      <a:pt x="3684" y="1"/>
                      <a:pt x="1797" y="389"/>
                      <a:pt x="0" y="1297"/>
                    </a:cubicBezTo>
                    <a:lnTo>
                      <a:pt x="455" y="2138"/>
                    </a:lnTo>
                    <a:cubicBezTo>
                      <a:pt x="2128" y="1215"/>
                      <a:pt x="4038" y="821"/>
                      <a:pt x="5973" y="821"/>
                    </a:cubicBezTo>
                    <a:cubicBezTo>
                      <a:pt x="7130" y="821"/>
                      <a:pt x="8295" y="962"/>
                      <a:pt x="9424" y="1215"/>
                    </a:cubicBezTo>
                    <a:cubicBezTo>
                      <a:pt x="18765" y="3378"/>
                      <a:pt x="24855" y="12568"/>
                      <a:pt x="34362" y="14428"/>
                    </a:cubicBezTo>
                    <a:cubicBezTo>
                      <a:pt x="28052" y="13009"/>
                      <a:pt x="23312" y="8379"/>
                      <a:pt x="18159" y="4769"/>
                    </a:cubicBezTo>
                    <a:cubicBezTo>
                      <a:pt x="14615" y="2174"/>
                      <a:pt x="10069" y="1"/>
                      <a:pt x="5581"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9"/>
              <p:cNvSpPr/>
              <p:nvPr/>
            </p:nvSpPr>
            <p:spPr>
              <a:xfrm>
                <a:off x="1320000" y="3911150"/>
                <a:ext cx="113350" cy="32550"/>
              </a:xfrm>
              <a:custGeom>
                <a:avLst/>
                <a:gdLst/>
                <a:ahLst/>
                <a:cxnLst/>
                <a:rect l="l" t="t" r="r" b="b"/>
                <a:pathLst>
                  <a:path w="4534" h="1302" extrusionOk="0">
                    <a:moveTo>
                      <a:pt x="4534" y="0"/>
                    </a:moveTo>
                    <a:lnTo>
                      <a:pt x="4534" y="0"/>
                    </a:lnTo>
                    <a:cubicBezTo>
                      <a:pt x="3719" y="731"/>
                      <a:pt x="2638" y="1117"/>
                      <a:pt x="1570" y="1117"/>
                    </a:cubicBezTo>
                    <a:cubicBezTo>
                      <a:pt x="1066" y="1117"/>
                      <a:pt x="565" y="1031"/>
                      <a:pt x="97" y="855"/>
                    </a:cubicBezTo>
                    <a:lnTo>
                      <a:pt x="1" y="1103"/>
                    </a:lnTo>
                    <a:cubicBezTo>
                      <a:pt x="434" y="1237"/>
                      <a:pt x="882" y="1302"/>
                      <a:pt x="1328" y="1302"/>
                    </a:cubicBezTo>
                    <a:cubicBezTo>
                      <a:pt x="2528" y="1302"/>
                      <a:pt x="3710" y="834"/>
                      <a:pt x="453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9"/>
              <p:cNvSpPr/>
              <p:nvPr/>
            </p:nvSpPr>
            <p:spPr>
              <a:xfrm>
                <a:off x="1197050" y="3831450"/>
                <a:ext cx="179825" cy="20750"/>
              </a:xfrm>
              <a:custGeom>
                <a:avLst/>
                <a:gdLst/>
                <a:ahLst/>
                <a:cxnLst/>
                <a:rect l="l" t="t" r="r" b="b"/>
                <a:pathLst>
                  <a:path w="7193" h="830" extrusionOk="0">
                    <a:moveTo>
                      <a:pt x="5635" y="1"/>
                    </a:moveTo>
                    <a:cubicBezTo>
                      <a:pt x="4211" y="1"/>
                      <a:pt x="2756" y="609"/>
                      <a:pt x="1332" y="609"/>
                    </a:cubicBezTo>
                    <a:cubicBezTo>
                      <a:pt x="912" y="609"/>
                      <a:pt x="495" y="556"/>
                      <a:pt x="83" y="419"/>
                    </a:cubicBezTo>
                    <a:lnTo>
                      <a:pt x="0" y="667"/>
                    </a:lnTo>
                    <a:cubicBezTo>
                      <a:pt x="383" y="783"/>
                      <a:pt x="765" y="829"/>
                      <a:pt x="1146" y="829"/>
                    </a:cubicBezTo>
                    <a:cubicBezTo>
                      <a:pt x="2703" y="829"/>
                      <a:pt x="4253" y="56"/>
                      <a:pt x="5798" y="56"/>
                    </a:cubicBezTo>
                    <a:cubicBezTo>
                      <a:pt x="6263" y="56"/>
                      <a:pt x="6728" y="126"/>
                      <a:pt x="7192" y="309"/>
                    </a:cubicBezTo>
                    <a:cubicBezTo>
                      <a:pt x="6679" y="83"/>
                      <a:pt x="6159" y="1"/>
                      <a:pt x="563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9"/>
              <p:cNvSpPr/>
              <p:nvPr/>
            </p:nvSpPr>
            <p:spPr>
              <a:xfrm>
                <a:off x="1090275" y="3743700"/>
                <a:ext cx="228725" cy="30050"/>
              </a:xfrm>
              <a:custGeom>
                <a:avLst/>
                <a:gdLst/>
                <a:ahLst/>
                <a:cxnLst/>
                <a:rect l="l" t="t" r="r" b="b"/>
                <a:pathLst>
                  <a:path w="9149" h="1202" extrusionOk="0">
                    <a:moveTo>
                      <a:pt x="4577" y="1"/>
                    </a:moveTo>
                    <a:cubicBezTo>
                      <a:pt x="3012" y="1"/>
                      <a:pt x="1443" y="321"/>
                      <a:pt x="0" y="967"/>
                    </a:cubicBezTo>
                    <a:lnTo>
                      <a:pt x="110" y="1201"/>
                    </a:lnTo>
                    <a:cubicBezTo>
                      <a:pt x="1592" y="489"/>
                      <a:pt x="3243" y="129"/>
                      <a:pt x="4897" y="129"/>
                    </a:cubicBezTo>
                    <a:cubicBezTo>
                      <a:pt x="6348" y="129"/>
                      <a:pt x="7803" y="407"/>
                      <a:pt x="9148" y="967"/>
                    </a:cubicBezTo>
                    <a:cubicBezTo>
                      <a:pt x="7719" y="325"/>
                      <a:pt x="6150" y="1"/>
                      <a:pt x="457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9"/>
              <p:cNvSpPr/>
              <p:nvPr/>
            </p:nvSpPr>
            <p:spPr>
              <a:xfrm>
                <a:off x="1069250" y="3773375"/>
                <a:ext cx="58575" cy="221850"/>
              </a:xfrm>
              <a:custGeom>
                <a:avLst/>
                <a:gdLst/>
                <a:ahLst/>
                <a:cxnLst/>
                <a:rect l="l" t="t" r="r" b="b"/>
                <a:pathLst>
                  <a:path w="2343" h="8874" extrusionOk="0">
                    <a:moveTo>
                      <a:pt x="552" y="0"/>
                    </a:moveTo>
                    <a:cubicBezTo>
                      <a:pt x="1" y="3059"/>
                      <a:pt x="662" y="6297"/>
                      <a:pt x="2343" y="8873"/>
                    </a:cubicBezTo>
                    <a:cubicBezTo>
                      <a:pt x="745" y="6242"/>
                      <a:pt x="193" y="3018"/>
                      <a:pt x="813" y="42"/>
                    </a:cubicBezTo>
                    <a:lnTo>
                      <a:pt x="552"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9"/>
              <p:cNvSpPr/>
              <p:nvPr/>
            </p:nvSpPr>
            <p:spPr>
              <a:xfrm>
                <a:off x="1198425" y="3846725"/>
                <a:ext cx="50300" cy="168825"/>
              </a:xfrm>
              <a:custGeom>
                <a:avLst/>
                <a:gdLst/>
                <a:ahLst/>
                <a:cxnLst/>
                <a:rect l="l" t="t" r="r" b="b"/>
                <a:pathLst>
                  <a:path w="2012" h="6753" extrusionOk="0">
                    <a:moveTo>
                      <a:pt x="193" y="1"/>
                    </a:moveTo>
                    <a:lnTo>
                      <a:pt x="0" y="180"/>
                    </a:lnTo>
                    <a:cubicBezTo>
                      <a:pt x="1640" y="1971"/>
                      <a:pt x="248" y="4989"/>
                      <a:pt x="2012" y="6752"/>
                    </a:cubicBezTo>
                    <a:cubicBezTo>
                      <a:pt x="303" y="4878"/>
                      <a:pt x="1846" y="1902"/>
                      <a:pt x="193"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9"/>
              <p:cNvSpPr/>
              <p:nvPr/>
            </p:nvSpPr>
            <p:spPr>
              <a:xfrm>
                <a:off x="1323100" y="3935250"/>
                <a:ext cx="50325" cy="95450"/>
              </a:xfrm>
              <a:custGeom>
                <a:avLst/>
                <a:gdLst/>
                <a:ahLst/>
                <a:cxnLst/>
                <a:rect l="l" t="t" r="r" b="b"/>
                <a:pathLst>
                  <a:path w="2013" h="3818" extrusionOk="0">
                    <a:moveTo>
                      <a:pt x="194" y="1"/>
                    </a:moveTo>
                    <a:lnTo>
                      <a:pt x="1" y="194"/>
                    </a:lnTo>
                    <a:cubicBezTo>
                      <a:pt x="1007" y="1144"/>
                      <a:pt x="1737" y="2426"/>
                      <a:pt x="2012" y="3817"/>
                    </a:cubicBezTo>
                    <a:cubicBezTo>
                      <a:pt x="1819" y="2412"/>
                      <a:pt x="1172" y="1062"/>
                      <a:pt x="19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1" name="Google Shape;361;p19"/>
            <p:cNvGrpSpPr/>
            <p:nvPr/>
          </p:nvGrpSpPr>
          <p:grpSpPr>
            <a:xfrm flipH="1">
              <a:off x="2617159" y="4708041"/>
              <a:ext cx="665230" cy="551690"/>
              <a:chOff x="4593250" y="3554450"/>
              <a:chExt cx="530825" cy="440225"/>
            </a:xfrm>
          </p:grpSpPr>
          <p:sp>
            <p:nvSpPr>
              <p:cNvPr id="362" name="Google Shape;362;p19"/>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9"/>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9"/>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9"/>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9"/>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9"/>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19"/>
            <p:cNvGrpSpPr/>
            <p:nvPr/>
          </p:nvGrpSpPr>
          <p:grpSpPr>
            <a:xfrm rot="-3058909" flipH="1">
              <a:off x="1019461" y="4776312"/>
              <a:ext cx="1015967" cy="667826"/>
              <a:chOff x="1506700" y="3966175"/>
              <a:chExt cx="674775" cy="443550"/>
            </a:xfrm>
          </p:grpSpPr>
          <p:sp>
            <p:nvSpPr>
              <p:cNvPr id="369" name="Google Shape;369;p19"/>
              <p:cNvSpPr/>
              <p:nvPr/>
            </p:nvSpPr>
            <p:spPr>
              <a:xfrm>
                <a:off x="1506700" y="3966175"/>
                <a:ext cx="674775" cy="296475"/>
              </a:xfrm>
              <a:custGeom>
                <a:avLst/>
                <a:gdLst/>
                <a:ahLst/>
                <a:cxnLst/>
                <a:rect l="l" t="t" r="r" b="b"/>
                <a:pathLst>
                  <a:path w="26991" h="11859" extrusionOk="0">
                    <a:moveTo>
                      <a:pt x="21229" y="1"/>
                    </a:moveTo>
                    <a:cubicBezTo>
                      <a:pt x="20583" y="1"/>
                      <a:pt x="19935" y="28"/>
                      <a:pt x="19289" y="79"/>
                    </a:cubicBezTo>
                    <a:cubicBezTo>
                      <a:pt x="16685" y="299"/>
                      <a:pt x="14123" y="933"/>
                      <a:pt x="11698" y="1925"/>
                    </a:cubicBezTo>
                    <a:cubicBezTo>
                      <a:pt x="9273" y="2917"/>
                      <a:pt x="6999" y="4281"/>
                      <a:pt x="4988" y="5948"/>
                    </a:cubicBezTo>
                    <a:cubicBezTo>
                      <a:pt x="2990" y="7615"/>
                      <a:pt x="1254" y="9599"/>
                      <a:pt x="0" y="11859"/>
                    </a:cubicBezTo>
                    <a:cubicBezTo>
                      <a:pt x="1888" y="10109"/>
                      <a:pt x="3831" y="8538"/>
                      <a:pt x="5911" y="7188"/>
                    </a:cubicBezTo>
                    <a:cubicBezTo>
                      <a:pt x="7978" y="5824"/>
                      <a:pt x="10168" y="4681"/>
                      <a:pt x="12442" y="3744"/>
                    </a:cubicBezTo>
                    <a:cubicBezTo>
                      <a:pt x="14715" y="2807"/>
                      <a:pt x="17071" y="2090"/>
                      <a:pt x="19510" y="1608"/>
                    </a:cubicBezTo>
                    <a:cubicBezTo>
                      <a:pt x="21934" y="1112"/>
                      <a:pt x="24428" y="864"/>
                      <a:pt x="26991" y="795"/>
                    </a:cubicBezTo>
                    <a:cubicBezTo>
                      <a:pt x="25136" y="246"/>
                      <a:pt x="23188" y="1"/>
                      <a:pt x="2122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9"/>
              <p:cNvSpPr/>
              <p:nvPr/>
            </p:nvSpPr>
            <p:spPr>
              <a:xfrm>
                <a:off x="1676175" y="3997750"/>
                <a:ext cx="290375" cy="411975"/>
              </a:xfrm>
              <a:custGeom>
                <a:avLst/>
                <a:gdLst/>
                <a:ahLst/>
                <a:cxnLst/>
                <a:rect l="l" t="t" r="r" b="b"/>
                <a:pathLst>
                  <a:path w="11615" h="16479" extrusionOk="0">
                    <a:moveTo>
                      <a:pt x="11615" y="1"/>
                    </a:moveTo>
                    <a:lnTo>
                      <a:pt x="11615" y="1"/>
                    </a:lnTo>
                    <a:cubicBezTo>
                      <a:pt x="10333" y="951"/>
                      <a:pt x="9038" y="2150"/>
                      <a:pt x="7812" y="3459"/>
                    </a:cubicBezTo>
                    <a:cubicBezTo>
                      <a:pt x="6600" y="4782"/>
                      <a:pt x="5428" y="6214"/>
                      <a:pt x="4395" y="7689"/>
                    </a:cubicBezTo>
                    <a:cubicBezTo>
                      <a:pt x="3348" y="9177"/>
                      <a:pt x="2425" y="10692"/>
                      <a:pt x="1667" y="12194"/>
                    </a:cubicBezTo>
                    <a:cubicBezTo>
                      <a:pt x="909" y="13696"/>
                      <a:pt x="317" y="15156"/>
                      <a:pt x="0" y="16479"/>
                    </a:cubicBezTo>
                    <a:cubicBezTo>
                      <a:pt x="689" y="15018"/>
                      <a:pt x="1433" y="13585"/>
                      <a:pt x="2260" y="12153"/>
                    </a:cubicBezTo>
                    <a:cubicBezTo>
                      <a:pt x="3086" y="10720"/>
                      <a:pt x="3996" y="9314"/>
                      <a:pt x="4974" y="7923"/>
                    </a:cubicBezTo>
                    <a:cubicBezTo>
                      <a:pt x="5952" y="6531"/>
                      <a:pt x="6999" y="5167"/>
                      <a:pt x="8115" y="3858"/>
                    </a:cubicBezTo>
                    <a:cubicBezTo>
                      <a:pt x="9217" y="2536"/>
                      <a:pt x="10388" y="1254"/>
                      <a:pt x="1161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9"/>
              <p:cNvSpPr/>
              <p:nvPr/>
            </p:nvSpPr>
            <p:spPr>
              <a:xfrm>
                <a:off x="1526325" y="3997750"/>
                <a:ext cx="448500" cy="370300"/>
              </a:xfrm>
              <a:custGeom>
                <a:avLst/>
                <a:gdLst/>
                <a:ahLst/>
                <a:cxnLst/>
                <a:rect l="l" t="t" r="r" b="b"/>
                <a:pathLst>
                  <a:path w="17940" h="14812" extrusionOk="0">
                    <a:moveTo>
                      <a:pt x="17939" y="1"/>
                    </a:moveTo>
                    <a:lnTo>
                      <a:pt x="17939" y="1"/>
                    </a:lnTo>
                    <a:cubicBezTo>
                      <a:pt x="16231" y="662"/>
                      <a:pt x="14426" y="1613"/>
                      <a:pt x="12662" y="2687"/>
                    </a:cubicBezTo>
                    <a:cubicBezTo>
                      <a:pt x="10899" y="3790"/>
                      <a:pt x="9177" y="5030"/>
                      <a:pt x="7565" y="6366"/>
                    </a:cubicBezTo>
                    <a:cubicBezTo>
                      <a:pt x="5953" y="7689"/>
                      <a:pt x="4465" y="9108"/>
                      <a:pt x="3156" y="10541"/>
                    </a:cubicBezTo>
                    <a:cubicBezTo>
                      <a:pt x="1874" y="11987"/>
                      <a:pt x="758" y="13448"/>
                      <a:pt x="1" y="14812"/>
                    </a:cubicBezTo>
                    <a:cubicBezTo>
                      <a:pt x="1213" y="13393"/>
                      <a:pt x="2481" y="12015"/>
                      <a:pt x="3845" y="10678"/>
                    </a:cubicBezTo>
                    <a:cubicBezTo>
                      <a:pt x="5195" y="9342"/>
                      <a:pt x="6642" y="8047"/>
                      <a:pt x="8143" y="6793"/>
                    </a:cubicBezTo>
                    <a:cubicBezTo>
                      <a:pt x="9659" y="5539"/>
                      <a:pt x="11243" y="4341"/>
                      <a:pt x="12869" y="3211"/>
                    </a:cubicBezTo>
                    <a:cubicBezTo>
                      <a:pt x="14509" y="2081"/>
                      <a:pt x="16190" y="1020"/>
                      <a:pt x="1793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 name="Google Shape;372;p19"/>
            <p:cNvGrpSpPr/>
            <p:nvPr/>
          </p:nvGrpSpPr>
          <p:grpSpPr>
            <a:xfrm rot="429" flipH="1">
              <a:off x="-32331" y="4625874"/>
              <a:ext cx="1665187" cy="762961"/>
              <a:chOff x="-2353813" y="170553"/>
              <a:chExt cx="2077588" cy="951798"/>
            </a:xfrm>
          </p:grpSpPr>
          <p:sp>
            <p:nvSpPr>
              <p:cNvPr id="373" name="Google Shape;373;p19"/>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9"/>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9"/>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9"/>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19"/>
            <p:cNvGrpSpPr/>
            <p:nvPr/>
          </p:nvGrpSpPr>
          <p:grpSpPr>
            <a:xfrm rot="-5279100" flipH="1">
              <a:off x="-35854" y="4562141"/>
              <a:ext cx="1017531" cy="843861"/>
              <a:chOff x="4593250" y="3554450"/>
              <a:chExt cx="530825" cy="440225"/>
            </a:xfrm>
          </p:grpSpPr>
          <p:sp>
            <p:nvSpPr>
              <p:cNvPr id="380" name="Google Shape;380;p19"/>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9"/>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9"/>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9"/>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9"/>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9"/>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86" name="Google Shape;386;p19"/>
          <p:cNvGrpSpPr/>
          <p:nvPr/>
        </p:nvGrpSpPr>
        <p:grpSpPr>
          <a:xfrm rot="10800000">
            <a:off x="5146318" y="-1240706"/>
            <a:ext cx="9101508" cy="2757428"/>
            <a:chOff x="-720562" y="4235406"/>
            <a:chExt cx="5292395" cy="1603405"/>
          </a:xfrm>
        </p:grpSpPr>
        <p:grpSp>
          <p:nvGrpSpPr>
            <p:cNvPr id="387" name="Google Shape;387;p19"/>
            <p:cNvGrpSpPr/>
            <p:nvPr/>
          </p:nvGrpSpPr>
          <p:grpSpPr>
            <a:xfrm flipH="1">
              <a:off x="839022" y="4419390"/>
              <a:ext cx="1377051" cy="531769"/>
              <a:chOff x="6746101" y="5089142"/>
              <a:chExt cx="2460778" cy="950266"/>
            </a:xfrm>
          </p:grpSpPr>
          <p:sp>
            <p:nvSpPr>
              <p:cNvPr id="388" name="Google Shape;388;p19"/>
              <p:cNvSpPr/>
              <p:nvPr/>
            </p:nvSpPr>
            <p:spPr>
              <a:xfrm rot="6022982">
                <a:off x="7318332" y="5183358"/>
                <a:ext cx="242293" cy="311368"/>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9"/>
              <p:cNvSpPr/>
              <p:nvPr/>
            </p:nvSpPr>
            <p:spPr>
              <a:xfrm rot="6022982">
                <a:off x="7533257" y="5203950"/>
                <a:ext cx="343490" cy="335802"/>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9"/>
              <p:cNvSpPr/>
              <p:nvPr/>
            </p:nvSpPr>
            <p:spPr>
              <a:xfrm rot="6022982">
                <a:off x="7767234" y="5226883"/>
                <a:ext cx="429151" cy="324079"/>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9"/>
              <p:cNvSpPr/>
              <p:nvPr/>
            </p:nvSpPr>
            <p:spPr>
              <a:xfrm rot="6022982">
                <a:off x="8064389" y="5269671"/>
                <a:ext cx="391158" cy="295902"/>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9"/>
              <p:cNvSpPr/>
              <p:nvPr/>
            </p:nvSpPr>
            <p:spPr>
              <a:xfrm rot="6022982">
                <a:off x="8366338" y="5251832"/>
                <a:ext cx="391229" cy="295831"/>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9"/>
              <p:cNvSpPr/>
              <p:nvPr/>
            </p:nvSpPr>
            <p:spPr>
              <a:xfrm rot="6022982">
                <a:off x="8424736" y="5536655"/>
                <a:ext cx="280286" cy="401904"/>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9"/>
              <p:cNvSpPr/>
              <p:nvPr/>
            </p:nvSpPr>
            <p:spPr>
              <a:xfrm rot="6022982">
                <a:off x="8058043" y="5598003"/>
                <a:ext cx="331909" cy="361014"/>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9"/>
              <p:cNvSpPr/>
              <p:nvPr/>
            </p:nvSpPr>
            <p:spPr>
              <a:xfrm rot="6022982">
                <a:off x="7699849" y="5635762"/>
                <a:ext cx="421383" cy="332836"/>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9"/>
              <p:cNvSpPr/>
              <p:nvPr/>
            </p:nvSpPr>
            <p:spPr>
              <a:xfrm rot="6022982">
                <a:off x="7484775" y="5532205"/>
                <a:ext cx="335722" cy="34258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9"/>
              <p:cNvSpPr/>
              <p:nvPr/>
            </p:nvSpPr>
            <p:spPr>
              <a:xfrm rot="6022982">
                <a:off x="7199810" y="5462413"/>
                <a:ext cx="302673" cy="253105"/>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9"/>
              <p:cNvSpPr/>
              <p:nvPr/>
            </p:nvSpPr>
            <p:spPr>
              <a:xfrm rot="6022982">
                <a:off x="7561799" y="4473601"/>
                <a:ext cx="428162" cy="2015379"/>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9"/>
              <p:cNvSpPr/>
              <p:nvPr/>
            </p:nvSpPr>
            <p:spPr>
              <a:xfrm rot="6022982">
                <a:off x="8788384" y="5160385"/>
                <a:ext cx="308534" cy="48071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0" name="Google Shape;400;p19"/>
            <p:cNvGrpSpPr/>
            <p:nvPr/>
          </p:nvGrpSpPr>
          <p:grpSpPr>
            <a:xfrm rot="10065313" flipH="1">
              <a:off x="-692745" y="4846505"/>
              <a:ext cx="1102992" cy="380627"/>
              <a:chOff x="4586700" y="3008575"/>
              <a:chExt cx="1065750" cy="367775"/>
            </a:xfrm>
          </p:grpSpPr>
          <p:sp>
            <p:nvSpPr>
              <p:cNvPr id="401" name="Google Shape;401;p19"/>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9"/>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 name="Google Shape;403;p19"/>
            <p:cNvGrpSpPr/>
            <p:nvPr/>
          </p:nvGrpSpPr>
          <p:grpSpPr>
            <a:xfrm rot="2188604">
              <a:off x="1979025" y="4655638"/>
              <a:ext cx="1665226" cy="762941"/>
              <a:chOff x="-2353813" y="170553"/>
              <a:chExt cx="2077588" cy="951798"/>
            </a:xfrm>
          </p:grpSpPr>
          <p:sp>
            <p:nvSpPr>
              <p:cNvPr id="404" name="Google Shape;404;p19"/>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9"/>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9"/>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9"/>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9"/>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9"/>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0" name="Google Shape;410;p19"/>
            <p:cNvGrpSpPr/>
            <p:nvPr/>
          </p:nvGrpSpPr>
          <p:grpSpPr>
            <a:xfrm flipH="1">
              <a:off x="3792450" y="4849560"/>
              <a:ext cx="779383" cy="268954"/>
              <a:chOff x="4586700" y="3008575"/>
              <a:chExt cx="1065750" cy="367775"/>
            </a:xfrm>
          </p:grpSpPr>
          <p:sp>
            <p:nvSpPr>
              <p:cNvPr id="411" name="Google Shape;411;p19"/>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9"/>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9"/>
            <p:cNvGrpSpPr/>
            <p:nvPr/>
          </p:nvGrpSpPr>
          <p:grpSpPr>
            <a:xfrm rot="-8424930" flipH="1">
              <a:off x="3206827" y="4691837"/>
              <a:ext cx="833205" cy="690961"/>
              <a:chOff x="4593250" y="3554450"/>
              <a:chExt cx="530825" cy="440225"/>
            </a:xfrm>
          </p:grpSpPr>
          <p:sp>
            <p:nvSpPr>
              <p:cNvPr id="414" name="Google Shape;414;p19"/>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9"/>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9"/>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9"/>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9"/>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9"/>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19"/>
            <p:cNvGrpSpPr/>
            <p:nvPr/>
          </p:nvGrpSpPr>
          <p:grpSpPr>
            <a:xfrm flipH="1">
              <a:off x="1632817" y="4798252"/>
              <a:ext cx="917669" cy="477511"/>
              <a:chOff x="721375" y="3644650"/>
              <a:chExt cx="866625" cy="450950"/>
            </a:xfrm>
          </p:grpSpPr>
          <p:sp>
            <p:nvSpPr>
              <p:cNvPr id="421" name="Google Shape;421;p19"/>
              <p:cNvSpPr/>
              <p:nvPr/>
            </p:nvSpPr>
            <p:spPr>
              <a:xfrm>
                <a:off x="952475" y="3644650"/>
                <a:ext cx="635525" cy="450950"/>
              </a:xfrm>
              <a:custGeom>
                <a:avLst/>
                <a:gdLst/>
                <a:ahLst/>
                <a:cxnLst/>
                <a:rect l="l" t="t" r="r" b="b"/>
                <a:pathLst>
                  <a:path w="25421" h="18038" extrusionOk="0">
                    <a:moveTo>
                      <a:pt x="10346" y="1"/>
                    </a:moveTo>
                    <a:cubicBezTo>
                      <a:pt x="7406" y="1"/>
                      <a:pt x="4557" y="1440"/>
                      <a:pt x="2839" y="3978"/>
                    </a:cubicBezTo>
                    <a:cubicBezTo>
                      <a:pt x="2646" y="4268"/>
                      <a:pt x="2467" y="4571"/>
                      <a:pt x="2302" y="4888"/>
                    </a:cubicBezTo>
                    <a:cubicBezTo>
                      <a:pt x="1" y="9324"/>
                      <a:pt x="1737" y="14766"/>
                      <a:pt x="6173" y="17067"/>
                    </a:cubicBezTo>
                    <a:cubicBezTo>
                      <a:pt x="6311" y="17136"/>
                      <a:pt x="6449" y="17205"/>
                      <a:pt x="6600" y="17274"/>
                    </a:cubicBezTo>
                    <a:cubicBezTo>
                      <a:pt x="6394" y="16971"/>
                      <a:pt x="6201" y="16654"/>
                      <a:pt x="6049" y="16323"/>
                    </a:cubicBezTo>
                    <a:lnTo>
                      <a:pt x="6049" y="16323"/>
                    </a:lnTo>
                    <a:cubicBezTo>
                      <a:pt x="7413" y="16860"/>
                      <a:pt x="8777" y="17398"/>
                      <a:pt x="10128" y="17949"/>
                    </a:cubicBezTo>
                    <a:cubicBezTo>
                      <a:pt x="10943" y="18010"/>
                      <a:pt x="11819" y="18038"/>
                      <a:pt x="12719" y="18038"/>
                    </a:cubicBezTo>
                    <a:cubicBezTo>
                      <a:pt x="13430" y="18038"/>
                      <a:pt x="14157" y="18021"/>
                      <a:pt x="14881" y="17990"/>
                    </a:cubicBezTo>
                    <a:cubicBezTo>
                      <a:pt x="14564" y="17687"/>
                      <a:pt x="14275" y="17343"/>
                      <a:pt x="14040" y="16971"/>
                    </a:cubicBezTo>
                    <a:lnTo>
                      <a:pt x="14040" y="16971"/>
                    </a:lnTo>
                    <a:cubicBezTo>
                      <a:pt x="14840" y="17301"/>
                      <a:pt x="15652" y="17618"/>
                      <a:pt x="16479" y="17894"/>
                    </a:cubicBezTo>
                    <a:cubicBezTo>
                      <a:pt x="21136" y="17577"/>
                      <a:pt x="25421" y="16860"/>
                      <a:pt x="25421" y="16860"/>
                    </a:cubicBezTo>
                    <a:cubicBezTo>
                      <a:pt x="25421" y="16860"/>
                      <a:pt x="24443" y="14821"/>
                      <a:pt x="22996" y="12190"/>
                    </a:cubicBezTo>
                    <a:cubicBezTo>
                      <a:pt x="21949" y="11143"/>
                      <a:pt x="20943" y="10082"/>
                      <a:pt x="19965" y="8980"/>
                    </a:cubicBezTo>
                    <a:lnTo>
                      <a:pt x="19965" y="8980"/>
                    </a:lnTo>
                    <a:cubicBezTo>
                      <a:pt x="20475" y="9200"/>
                      <a:pt x="20998" y="9420"/>
                      <a:pt x="21522" y="9627"/>
                    </a:cubicBezTo>
                    <a:cubicBezTo>
                      <a:pt x="20640" y="8153"/>
                      <a:pt x="19676" y="6637"/>
                      <a:pt x="18684" y="5273"/>
                    </a:cubicBezTo>
                    <a:cubicBezTo>
                      <a:pt x="17444" y="4584"/>
                      <a:pt x="16286" y="3730"/>
                      <a:pt x="15239" y="2766"/>
                    </a:cubicBezTo>
                    <a:lnTo>
                      <a:pt x="15239" y="2766"/>
                    </a:lnTo>
                    <a:cubicBezTo>
                      <a:pt x="15845" y="2890"/>
                      <a:pt x="16452" y="3041"/>
                      <a:pt x="17044" y="3207"/>
                    </a:cubicBezTo>
                    <a:cubicBezTo>
                      <a:pt x="16162" y="2201"/>
                      <a:pt x="15294" y="1429"/>
                      <a:pt x="14495" y="1016"/>
                    </a:cubicBezTo>
                    <a:cubicBezTo>
                      <a:pt x="13166" y="327"/>
                      <a:pt x="11746" y="1"/>
                      <a:pt x="10346"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9"/>
              <p:cNvSpPr/>
              <p:nvPr/>
            </p:nvSpPr>
            <p:spPr>
              <a:xfrm>
                <a:off x="721375" y="3702025"/>
                <a:ext cx="859050" cy="360700"/>
              </a:xfrm>
              <a:custGeom>
                <a:avLst/>
                <a:gdLst/>
                <a:ahLst/>
                <a:cxnLst/>
                <a:rect l="l" t="t" r="r" b="b"/>
                <a:pathLst>
                  <a:path w="34362" h="14428" extrusionOk="0">
                    <a:moveTo>
                      <a:pt x="5581" y="1"/>
                    </a:moveTo>
                    <a:cubicBezTo>
                      <a:pt x="3684" y="1"/>
                      <a:pt x="1797" y="389"/>
                      <a:pt x="0" y="1297"/>
                    </a:cubicBezTo>
                    <a:lnTo>
                      <a:pt x="455" y="2138"/>
                    </a:lnTo>
                    <a:cubicBezTo>
                      <a:pt x="2128" y="1215"/>
                      <a:pt x="4038" y="821"/>
                      <a:pt x="5973" y="821"/>
                    </a:cubicBezTo>
                    <a:cubicBezTo>
                      <a:pt x="7130" y="821"/>
                      <a:pt x="8295" y="962"/>
                      <a:pt x="9424" y="1215"/>
                    </a:cubicBezTo>
                    <a:cubicBezTo>
                      <a:pt x="18765" y="3378"/>
                      <a:pt x="24855" y="12568"/>
                      <a:pt x="34362" y="14428"/>
                    </a:cubicBezTo>
                    <a:cubicBezTo>
                      <a:pt x="28052" y="13009"/>
                      <a:pt x="23312" y="8379"/>
                      <a:pt x="18159" y="4769"/>
                    </a:cubicBezTo>
                    <a:cubicBezTo>
                      <a:pt x="14615" y="2174"/>
                      <a:pt x="10069" y="1"/>
                      <a:pt x="5581"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9"/>
              <p:cNvSpPr/>
              <p:nvPr/>
            </p:nvSpPr>
            <p:spPr>
              <a:xfrm>
                <a:off x="1320000" y="3911150"/>
                <a:ext cx="113350" cy="32550"/>
              </a:xfrm>
              <a:custGeom>
                <a:avLst/>
                <a:gdLst/>
                <a:ahLst/>
                <a:cxnLst/>
                <a:rect l="l" t="t" r="r" b="b"/>
                <a:pathLst>
                  <a:path w="4534" h="1302" extrusionOk="0">
                    <a:moveTo>
                      <a:pt x="4534" y="0"/>
                    </a:moveTo>
                    <a:lnTo>
                      <a:pt x="4534" y="0"/>
                    </a:lnTo>
                    <a:cubicBezTo>
                      <a:pt x="3719" y="731"/>
                      <a:pt x="2638" y="1117"/>
                      <a:pt x="1570" y="1117"/>
                    </a:cubicBezTo>
                    <a:cubicBezTo>
                      <a:pt x="1066" y="1117"/>
                      <a:pt x="565" y="1031"/>
                      <a:pt x="97" y="855"/>
                    </a:cubicBezTo>
                    <a:lnTo>
                      <a:pt x="1" y="1103"/>
                    </a:lnTo>
                    <a:cubicBezTo>
                      <a:pt x="434" y="1237"/>
                      <a:pt x="882" y="1302"/>
                      <a:pt x="1328" y="1302"/>
                    </a:cubicBezTo>
                    <a:cubicBezTo>
                      <a:pt x="2528" y="1302"/>
                      <a:pt x="3710" y="834"/>
                      <a:pt x="453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9"/>
              <p:cNvSpPr/>
              <p:nvPr/>
            </p:nvSpPr>
            <p:spPr>
              <a:xfrm>
                <a:off x="1197050" y="3831450"/>
                <a:ext cx="179825" cy="20750"/>
              </a:xfrm>
              <a:custGeom>
                <a:avLst/>
                <a:gdLst/>
                <a:ahLst/>
                <a:cxnLst/>
                <a:rect l="l" t="t" r="r" b="b"/>
                <a:pathLst>
                  <a:path w="7193" h="830" extrusionOk="0">
                    <a:moveTo>
                      <a:pt x="5635" y="1"/>
                    </a:moveTo>
                    <a:cubicBezTo>
                      <a:pt x="4211" y="1"/>
                      <a:pt x="2756" y="609"/>
                      <a:pt x="1332" y="609"/>
                    </a:cubicBezTo>
                    <a:cubicBezTo>
                      <a:pt x="912" y="609"/>
                      <a:pt x="495" y="556"/>
                      <a:pt x="83" y="419"/>
                    </a:cubicBezTo>
                    <a:lnTo>
                      <a:pt x="0" y="667"/>
                    </a:lnTo>
                    <a:cubicBezTo>
                      <a:pt x="383" y="783"/>
                      <a:pt x="765" y="829"/>
                      <a:pt x="1146" y="829"/>
                    </a:cubicBezTo>
                    <a:cubicBezTo>
                      <a:pt x="2703" y="829"/>
                      <a:pt x="4253" y="56"/>
                      <a:pt x="5798" y="56"/>
                    </a:cubicBezTo>
                    <a:cubicBezTo>
                      <a:pt x="6263" y="56"/>
                      <a:pt x="6728" y="126"/>
                      <a:pt x="7192" y="309"/>
                    </a:cubicBezTo>
                    <a:cubicBezTo>
                      <a:pt x="6679" y="83"/>
                      <a:pt x="6159" y="1"/>
                      <a:pt x="563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9"/>
              <p:cNvSpPr/>
              <p:nvPr/>
            </p:nvSpPr>
            <p:spPr>
              <a:xfrm>
                <a:off x="1090275" y="3743700"/>
                <a:ext cx="228725" cy="30050"/>
              </a:xfrm>
              <a:custGeom>
                <a:avLst/>
                <a:gdLst/>
                <a:ahLst/>
                <a:cxnLst/>
                <a:rect l="l" t="t" r="r" b="b"/>
                <a:pathLst>
                  <a:path w="9149" h="1202" extrusionOk="0">
                    <a:moveTo>
                      <a:pt x="4577" y="1"/>
                    </a:moveTo>
                    <a:cubicBezTo>
                      <a:pt x="3012" y="1"/>
                      <a:pt x="1443" y="321"/>
                      <a:pt x="0" y="967"/>
                    </a:cubicBezTo>
                    <a:lnTo>
                      <a:pt x="110" y="1201"/>
                    </a:lnTo>
                    <a:cubicBezTo>
                      <a:pt x="1592" y="489"/>
                      <a:pt x="3243" y="129"/>
                      <a:pt x="4897" y="129"/>
                    </a:cubicBezTo>
                    <a:cubicBezTo>
                      <a:pt x="6348" y="129"/>
                      <a:pt x="7803" y="407"/>
                      <a:pt x="9148" y="967"/>
                    </a:cubicBezTo>
                    <a:cubicBezTo>
                      <a:pt x="7719" y="325"/>
                      <a:pt x="6150" y="1"/>
                      <a:pt x="457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1069250" y="3773375"/>
                <a:ext cx="58575" cy="221850"/>
              </a:xfrm>
              <a:custGeom>
                <a:avLst/>
                <a:gdLst/>
                <a:ahLst/>
                <a:cxnLst/>
                <a:rect l="l" t="t" r="r" b="b"/>
                <a:pathLst>
                  <a:path w="2343" h="8874" extrusionOk="0">
                    <a:moveTo>
                      <a:pt x="552" y="0"/>
                    </a:moveTo>
                    <a:cubicBezTo>
                      <a:pt x="1" y="3059"/>
                      <a:pt x="662" y="6297"/>
                      <a:pt x="2343" y="8873"/>
                    </a:cubicBezTo>
                    <a:cubicBezTo>
                      <a:pt x="745" y="6242"/>
                      <a:pt x="193" y="3018"/>
                      <a:pt x="813" y="42"/>
                    </a:cubicBezTo>
                    <a:lnTo>
                      <a:pt x="552"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9"/>
              <p:cNvSpPr/>
              <p:nvPr/>
            </p:nvSpPr>
            <p:spPr>
              <a:xfrm>
                <a:off x="1198425" y="3846725"/>
                <a:ext cx="50300" cy="168825"/>
              </a:xfrm>
              <a:custGeom>
                <a:avLst/>
                <a:gdLst/>
                <a:ahLst/>
                <a:cxnLst/>
                <a:rect l="l" t="t" r="r" b="b"/>
                <a:pathLst>
                  <a:path w="2012" h="6753" extrusionOk="0">
                    <a:moveTo>
                      <a:pt x="193" y="1"/>
                    </a:moveTo>
                    <a:lnTo>
                      <a:pt x="0" y="180"/>
                    </a:lnTo>
                    <a:cubicBezTo>
                      <a:pt x="1640" y="1971"/>
                      <a:pt x="248" y="4989"/>
                      <a:pt x="2012" y="6752"/>
                    </a:cubicBezTo>
                    <a:cubicBezTo>
                      <a:pt x="303" y="4878"/>
                      <a:pt x="1846" y="1902"/>
                      <a:pt x="193"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9"/>
              <p:cNvSpPr/>
              <p:nvPr/>
            </p:nvSpPr>
            <p:spPr>
              <a:xfrm>
                <a:off x="1323100" y="3935250"/>
                <a:ext cx="50325" cy="95450"/>
              </a:xfrm>
              <a:custGeom>
                <a:avLst/>
                <a:gdLst/>
                <a:ahLst/>
                <a:cxnLst/>
                <a:rect l="l" t="t" r="r" b="b"/>
                <a:pathLst>
                  <a:path w="2013" h="3818" extrusionOk="0">
                    <a:moveTo>
                      <a:pt x="194" y="1"/>
                    </a:moveTo>
                    <a:lnTo>
                      <a:pt x="1" y="194"/>
                    </a:lnTo>
                    <a:cubicBezTo>
                      <a:pt x="1007" y="1144"/>
                      <a:pt x="1737" y="2426"/>
                      <a:pt x="2012" y="3817"/>
                    </a:cubicBezTo>
                    <a:cubicBezTo>
                      <a:pt x="1819" y="2412"/>
                      <a:pt x="1172" y="1062"/>
                      <a:pt x="19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 name="Google Shape;429;p19"/>
            <p:cNvGrpSpPr/>
            <p:nvPr/>
          </p:nvGrpSpPr>
          <p:grpSpPr>
            <a:xfrm flipH="1">
              <a:off x="2617159" y="4708041"/>
              <a:ext cx="665230" cy="551690"/>
              <a:chOff x="4593250" y="3554450"/>
              <a:chExt cx="530825" cy="440225"/>
            </a:xfrm>
          </p:grpSpPr>
          <p:sp>
            <p:nvSpPr>
              <p:cNvPr id="430" name="Google Shape;430;p19"/>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9"/>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9"/>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9"/>
            <p:cNvGrpSpPr/>
            <p:nvPr/>
          </p:nvGrpSpPr>
          <p:grpSpPr>
            <a:xfrm rot="-3058909" flipH="1">
              <a:off x="1019461" y="4776312"/>
              <a:ext cx="1015967" cy="667826"/>
              <a:chOff x="1506700" y="3966175"/>
              <a:chExt cx="674775" cy="443550"/>
            </a:xfrm>
          </p:grpSpPr>
          <p:sp>
            <p:nvSpPr>
              <p:cNvPr id="437" name="Google Shape;437;p19"/>
              <p:cNvSpPr/>
              <p:nvPr/>
            </p:nvSpPr>
            <p:spPr>
              <a:xfrm>
                <a:off x="1506700" y="3966175"/>
                <a:ext cx="674775" cy="296475"/>
              </a:xfrm>
              <a:custGeom>
                <a:avLst/>
                <a:gdLst/>
                <a:ahLst/>
                <a:cxnLst/>
                <a:rect l="l" t="t" r="r" b="b"/>
                <a:pathLst>
                  <a:path w="26991" h="11859" extrusionOk="0">
                    <a:moveTo>
                      <a:pt x="21229" y="1"/>
                    </a:moveTo>
                    <a:cubicBezTo>
                      <a:pt x="20583" y="1"/>
                      <a:pt x="19935" y="28"/>
                      <a:pt x="19289" y="79"/>
                    </a:cubicBezTo>
                    <a:cubicBezTo>
                      <a:pt x="16685" y="299"/>
                      <a:pt x="14123" y="933"/>
                      <a:pt x="11698" y="1925"/>
                    </a:cubicBezTo>
                    <a:cubicBezTo>
                      <a:pt x="9273" y="2917"/>
                      <a:pt x="6999" y="4281"/>
                      <a:pt x="4988" y="5948"/>
                    </a:cubicBezTo>
                    <a:cubicBezTo>
                      <a:pt x="2990" y="7615"/>
                      <a:pt x="1254" y="9599"/>
                      <a:pt x="0" y="11859"/>
                    </a:cubicBezTo>
                    <a:cubicBezTo>
                      <a:pt x="1888" y="10109"/>
                      <a:pt x="3831" y="8538"/>
                      <a:pt x="5911" y="7188"/>
                    </a:cubicBezTo>
                    <a:cubicBezTo>
                      <a:pt x="7978" y="5824"/>
                      <a:pt x="10168" y="4681"/>
                      <a:pt x="12442" y="3744"/>
                    </a:cubicBezTo>
                    <a:cubicBezTo>
                      <a:pt x="14715" y="2807"/>
                      <a:pt x="17071" y="2090"/>
                      <a:pt x="19510" y="1608"/>
                    </a:cubicBezTo>
                    <a:cubicBezTo>
                      <a:pt x="21934" y="1112"/>
                      <a:pt x="24428" y="864"/>
                      <a:pt x="26991" y="795"/>
                    </a:cubicBezTo>
                    <a:cubicBezTo>
                      <a:pt x="25136" y="246"/>
                      <a:pt x="23188" y="1"/>
                      <a:pt x="2122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9"/>
              <p:cNvSpPr/>
              <p:nvPr/>
            </p:nvSpPr>
            <p:spPr>
              <a:xfrm>
                <a:off x="1676175" y="3997750"/>
                <a:ext cx="290375" cy="411975"/>
              </a:xfrm>
              <a:custGeom>
                <a:avLst/>
                <a:gdLst/>
                <a:ahLst/>
                <a:cxnLst/>
                <a:rect l="l" t="t" r="r" b="b"/>
                <a:pathLst>
                  <a:path w="11615" h="16479" extrusionOk="0">
                    <a:moveTo>
                      <a:pt x="11615" y="1"/>
                    </a:moveTo>
                    <a:lnTo>
                      <a:pt x="11615" y="1"/>
                    </a:lnTo>
                    <a:cubicBezTo>
                      <a:pt x="10333" y="951"/>
                      <a:pt x="9038" y="2150"/>
                      <a:pt x="7812" y="3459"/>
                    </a:cubicBezTo>
                    <a:cubicBezTo>
                      <a:pt x="6600" y="4782"/>
                      <a:pt x="5428" y="6214"/>
                      <a:pt x="4395" y="7689"/>
                    </a:cubicBezTo>
                    <a:cubicBezTo>
                      <a:pt x="3348" y="9177"/>
                      <a:pt x="2425" y="10692"/>
                      <a:pt x="1667" y="12194"/>
                    </a:cubicBezTo>
                    <a:cubicBezTo>
                      <a:pt x="909" y="13696"/>
                      <a:pt x="317" y="15156"/>
                      <a:pt x="0" y="16479"/>
                    </a:cubicBezTo>
                    <a:cubicBezTo>
                      <a:pt x="689" y="15018"/>
                      <a:pt x="1433" y="13585"/>
                      <a:pt x="2260" y="12153"/>
                    </a:cubicBezTo>
                    <a:cubicBezTo>
                      <a:pt x="3086" y="10720"/>
                      <a:pt x="3996" y="9314"/>
                      <a:pt x="4974" y="7923"/>
                    </a:cubicBezTo>
                    <a:cubicBezTo>
                      <a:pt x="5952" y="6531"/>
                      <a:pt x="6999" y="5167"/>
                      <a:pt x="8115" y="3858"/>
                    </a:cubicBezTo>
                    <a:cubicBezTo>
                      <a:pt x="9217" y="2536"/>
                      <a:pt x="10388" y="1254"/>
                      <a:pt x="1161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9"/>
              <p:cNvSpPr/>
              <p:nvPr/>
            </p:nvSpPr>
            <p:spPr>
              <a:xfrm>
                <a:off x="1526325" y="3997750"/>
                <a:ext cx="448500" cy="370300"/>
              </a:xfrm>
              <a:custGeom>
                <a:avLst/>
                <a:gdLst/>
                <a:ahLst/>
                <a:cxnLst/>
                <a:rect l="l" t="t" r="r" b="b"/>
                <a:pathLst>
                  <a:path w="17940" h="14812" extrusionOk="0">
                    <a:moveTo>
                      <a:pt x="17939" y="1"/>
                    </a:moveTo>
                    <a:lnTo>
                      <a:pt x="17939" y="1"/>
                    </a:lnTo>
                    <a:cubicBezTo>
                      <a:pt x="16231" y="662"/>
                      <a:pt x="14426" y="1613"/>
                      <a:pt x="12662" y="2687"/>
                    </a:cubicBezTo>
                    <a:cubicBezTo>
                      <a:pt x="10899" y="3790"/>
                      <a:pt x="9177" y="5030"/>
                      <a:pt x="7565" y="6366"/>
                    </a:cubicBezTo>
                    <a:cubicBezTo>
                      <a:pt x="5953" y="7689"/>
                      <a:pt x="4465" y="9108"/>
                      <a:pt x="3156" y="10541"/>
                    </a:cubicBezTo>
                    <a:cubicBezTo>
                      <a:pt x="1874" y="11987"/>
                      <a:pt x="758" y="13448"/>
                      <a:pt x="1" y="14812"/>
                    </a:cubicBezTo>
                    <a:cubicBezTo>
                      <a:pt x="1213" y="13393"/>
                      <a:pt x="2481" y="12015"/>
                      <a:pt x="3845" y="10678"/>
                    </a:cubicBezTo>
                    <a:cubicBezTo>
                      <a:pt x="5195" y="9342"/>
                      <a:pt x="6642" y="8047"/>
                      <a:pt x="8143" y="6793"/>
                    </a:cubicBezTo>
                    <a:cubicBezTo>
                      <a:pt x="9659" y="5539"/>
                      <a:pt x="11243" y="4341"/>
                      <a:pt x="12869" y="3211"/>
                    </a:cubicBezTo>
                    <a:cubicBezTo>
                      <a:pt x="14509" y="2081"/>
                      <a:pt x="16190" y="1020"/>
                      <a:pt x="1793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19"/>
            <p:cNvGrpSpPr/>
            <p:nvPr/>
          </p:nvGrpSpPr>
          <p:grpSpPr>
            <a:xfrm rot="429" flipH="1">
              <a:off x="-32331" y="4625874"/>
              <a:ext cx="1665187" cy="762961"/>
              <a:chOff x="-2353813" y="170553"/>
              <a:chExt cx="2077588" cy="951798"/>
            </a:xfrm>
          </p:grpSpPr>
          <p:sp>
            <p:nvSpPr>
              <p:cNvPr id="441" name="Google Shape;441;p19"/>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9"/>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9"/>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9"/>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9"/>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9"/>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 name="Google Shape;447;p19"/>
            <p:cNvGrpSpPr/>
            <p:nvPr/>
          </p:nvGrpSpPr>
          <p:grpSpPr>
            <a:xfrm rot="-5279100" flipH="1">
              <a:off x="-35854" y="4562141"/>
              <a:ext cx="1017531" cy="843861"/>
              <a:chOff x="4593250" y="3554450"/>
              <a:chExt cx="530825" cy="440225"/>
            </a:xfrm>
          </p:grpSpPr>
          <p:sp>
            <p:nvSpPr>
              <p:cNvPr id="448" name="Google Shape;448;p19"/>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9"/>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9"/>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9"/>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9"/>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9"/>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4341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454"/>
        <p:cNvGrpSpPr/>
        <p:nvPr/>
      </p:nvGrpSpPr>
      <p:grpSpPr>
        <a:xfrm>
          <a:off x="0" y="0"/>
          <a:ext cx="0" cy="0"/>
          <a:chOff x="0" y="0"/>
          <a:chExt cx="0" cy="0"/>
        </a:xfrm>
      </p:grpSpPr>
      <p:sp>
        <p:nvSpPr>
          <p:cNvPr id="455" name="Google Shape;455;p20"/>
          <p:cNvSpPr txBox="1">
            <a:spLocks noGrp="1"/>
          </p:cNvSpPr>
          <p:nvPr>
            <p:ph type="subTitle" idx="1"/>
          </p:nvPr>
        </p:nvSpPr>
        <p:spPr>
          <a:xfrm>
            <a:off x="1409068" y="4171799"/>
            <a:ext cx="3876800" cy="5824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456" name="Google Shape;456;p20"/>
          <p:cNvSpPr txBox="1">
            <a:spLocks noGrp="1"/>
          </p:cNvSpPr>
          <p:nvPr>
            <p:ph type="subTitle" idx="2"/>
          </p:nvPr>
        </p:nvSpPr>
        <p:spPr>
          <a:xfrm>
            <a:off x="1409068" y="4754220"/>
            <a:ext cx="3876800" cy="12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7" name="Google Shape;457;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8" name="Google Shape;458;p20"/>
          <p:cNvSpPr txBox="1">
            <a:spLocks noGrp="1"/>
          </p:cNvSpPr>
          <p:nvPr>
            <p:ph type="subTitle" idx="3"/>
          </p:nvPr>
        </p:nvSpPr>
        <p:spPr>
          <a:xfrm>
            <a:off x="6997801" y="2625117"/>
            <a:ext cx="3936000" cy="4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9" name="Google Shape;459;p20"/>
          <p:cNvSpPr txBox="1">
            <a:spLocks noGrp="1"/>
          </p:cNvSpPr>
          <p:nvPr>
            <p:ph type="subTitle" idx="4"/>
          </p:nvPr>
        </p:nvSpPr>
        <p:spPr>
          <a:xfrm>
            <a:off x="6273735" y="1934600"/>
            <a:ext cx="4660000" cy="5824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460" name="Google Shape;460;p20"/>
          <p:cNvSpPr txBox="1">
            <a:spLocks noGrp="1"/>
          </p:cNvSpPr>
          <p:nvPr>
            <p:ph type="subTitle" idx="5"/>
          </p:nvPr>
        </p:nvSpPr>
        <p:spPr>
          <a:xfrm>
            <a:off x="6997801" y="3325684"/>
            <a:ext cx="3936000" cy="4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20"/>
          <p:cNvSpPr txBox="1">
            <a:spLocks noGrp="1"/>
          </p:cNvSpPr>
          <p:nvPr>
            <p:ph type="subTitle" idx="6"/>
          </p:nvPr>
        </p:nvSpPr>
        <p:spPr>
          <a:xfrm>
            <a:off x="6997801" y="4004467"/>
            <a:ext cx="3936000" cy="4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2" name="Google Shape;462;p20"/>
          <p:cNvSpPr txBox="1">
            <a:spLocks noGrp="1"/>
          </p:cNvSpPr>
          <p:nvPr>
            <p:ph type="subTitle" idx="7"/>
          </p:nvPr>
        </p:nvSpPr>
        <p:spPr>
          <a:xfrm>
            <a:off x="6997801" y="4715684"/>
            <a:ext cx="3936000" cy="4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 name="Google Shape;463;p20"/>
          <p:cNvSpPr txBox="1">
            <a:spLocks noGrp="1"/>
          </p:cNvSpPr>
          <p:nvPr>
            <p:ph type="subTitle" idx="8"/>
          </p:nvPr>
        </p:nvSpPr>
        <p:spPr>
          <a:xfrm>
            <a:off x="6997801" y="5426900"/>
            <a:ext cx="3936000" cy="4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64" name="Google Shape;464;p20"/>
          <p:cNvGrpSpPr/>
          <p:nvPr/>
        </p:nvGrpSpPr>
        <p:grpSpPr>
          <a:xfrm flipH="1">
            <a:off x="-563171" y="6127035"/>
            <a:ext cx="4834121" cy="763612"/>
            <a:chOff x="4074621" y="1419133"/>
            <a:chExt cx="3429428" cy="541723"/>
          </a:xfrm>
        </p:grpSpPr>
        <p:sp>
          <p:nvSpPr>
            <p:cNvPr id="465" name="Google Shape;465;p20"/>
            <p:cNvSpPr/>
            <p:nvPr/>
          </p:nvSpPr>
          <p:spPr>
            <a:xfrm>
              <a:off x="4074621" y="1419133"/>
              <a:ext cx="3429428" cy="541723"/>
            </a:xfrm>
            <a:custGeom>
              <a:avLst/>
              <a:gdLst/>
              <a:ahLst/>
              <a:cxnLst/>
              <a:rect l="l" t="t" r="r" b="b"/>
              <a:pathLst>
                <a:path w="85634" h="13527" extrusionOk="0">
                  <a:moveTo>
                    <a:pt x="70890" y="0"/>
                  </a:moveTo>
                  <a:cubicBezTo>
                    <a:pt x="70644" y="0"/>
                    <a:pt x="70401" y="31"/>
                    <a:pt x="70168" y="96"/>
                  </a:cubicBezTo>
                  <a:cubicBezTo>
                    <a:pt x="69909" y="163"/>
                    <a:pt x="69667" y="276"/>
                    <a:pt x="69441" y="435"/>
                  </a:cubicBezTo>
                  <a:cubicBezTo>
                    <a:pt x="68827" y="869"/>
                    <a:pt x="68417" y="1618"/>
                    <a:pt x="67694" y="1839"/>
                  </a:cubicBezTo>
                  <a:cubicBezTo>
                    <a:pt x="67372" y="1944"/>
                    <a:pt x="67025" y="1923"/>
                    <a:pt x="66687" y="1935"/>
                  </a:cubicBezTo>
                  <a:cubicBezTo>
                    <a:pt x="66586" y="1939"/>
                    <a:pt x="66486" y="1948"/>
                    <a:pt x="66386" y="1960"/>
                  </a:cubicBezTo>
                  <a:cubicBezTo>
                    <a:pt x="65286" y="2107"/>
                    <a:pt x="64480" y="3035"/>
                    <a:pt x="63819" y="3929"/>
                  </a:cubicBezTo>
                  <a:cubicBezTo>
                    <a:pt x="63155" y="4819"/>
                    <a:pt x="62494" y="6140"/>
                    <a:pt x="61391" y="6236"/>
                  </a:cubicBezTo>
                  <a:cubicBezTo>
                    <a:pt x="61339" y="6241"/>
                    <a:pt x="61287" y="6243"/>
                    <a:pt x="61236" y="6243"/>
                  </a:cubicBezTo>
                  <a:cubicBezTo>
                    <a:pt x="59995" y="6243"/>
                    <a:pt x="58994" y="4898"/>
                    <a:pt x="57733" y="4898"/>
                  </a:cubicBezTo>
                  <a:cubicBezTo>
                    <a:pt x="57722" y="4898"/>
                    <a:pt x="57711" y="4899"/>
                    <a:pt x="57700" y="4899"/>
                  </a:cubicBezTo>
                  <a:cubicBezTo>
                    <a:pt x="56529" y="4916"/>
                    <a:pt x="55631" y="5965"/>
                    <a:pt x="54540" y="6404"/>
                  </a:cubicBezTo>
                  <a:cubicBezTo>
                    <a:pt x="54439" y="6445"/>
                    <a:pt x="54339" y="6479"/>
                    <a:pt x="54235" y="6508"/>
                  </a:cubicBezTo>
                  <a:cubicBezTo>
                    <a:pt x="54076" y="6552"/>
                    <a:pt x="53915" y="6571"/>
                    <a:pt x="53756" y="6571"/>
                  </a:cubicBezTo>
                  <a:cubicBezTo>
                    <a:pt x="53042" y="6571"/>
                    <a:pt x="52333" y="6177"/>
                    <a:pt x="51739" y="5743"/>
                  </a:cubicBezTo>
                  <a:cubicBezTo>
                    <a:pt x="51213" y="5363"/>
                    <a:pt x="50694" y="4928"/>
                    <a:pt x="50109" y="4673"/>
                  </a:cubicBezTo>
                  <a:cubicBezTo>
                    <a:pt x="49879" y="4569"/>
                    <a:pt x="49641" y="4498"/>
                    <a:pt x="49390" y="4460"/>
                  </a:cubicBezTo>
                  <a:cubicBezTo>
                    <a:pt x="49281" y="4445"/>
                    <a:pt x="49173" y="4438"/>
                    <a:pt x="49065" y="4438"/>
                  </a:cubicBezTo>
                  <a:cubicBezTo>
                    <a:pt x="48059" y="4438"/>
                    <a:pt x="47116" y="5057"/>
                    <a:pt x="46297" y="5680"/>
                  </a:cubicBezTo>
                  <a:cubicBezTo>
                    <a:pt x="45390" y="6370"/>
                    <a:pt x="44462" y="7164"/>
                    <a:pt x="43329" y="7248"/>
                  </a:cubicBezTo>
                  <a:cubicBezTo>
                    <a:pt x="43296" y="7250"/>
                    <a:pt x="43264" y="7251"/>
                    <a:pt x="43231" y="7251"/>
                  </a:cubicBezTo>
                  <a:cubicBezTo>
                    <a:pt x="42637" y="7251"/>
                    <a:pt x="42085" y="6899"/>
                    <a:pt x="41657" y="6479"/>
                  </a:cubicBezTo>
                  <a:cubicBezTo>
                    <a:pt x="41210" y="6032"/>
                    <a:pt x="40855" y="5497"/>
                    <a:pt x="40383" y="5079"/>
                  </a:cubicBezTo>
                  <a:cubicBezTo>
                    <a:pt x="40190" y="4907"/>
                    <a:pt x="39973" y="4753"/>
                    <a:pt x="39739" y="4644"/>
                  </a:cubicBezTo>
                  <a:cubicBezTo>
                    <a:pt x="39496" y="4527"/>
                    <a:pt x="39234" y="4453"/>
                    <a:pt x="38969" y="4453"/>
                  </a:cubicBezTo>
                  <a:cubicBezTo>
                    <a:pt x="38865" y="4453"/>
                    <a:pt x="38760" y="4464"/>
                    <a:pt x="38656" y="4489"/>
                  </a:cubicBezTo>
                  <a:cubicBezTo>
                    <a:pt x="38397" y="4548"/>
                    <a:pt x="38167" y="4677"/>
                    <a:pt x="37916" y="4761"/>
                  </a:cubicBezTo>
                  <a:cubicBezTo>
                    <a:pt x="37772" y="4809"/>
                    <a:pt x="37573" y="4866"/>
                    <a:pt x="37399" y="4866"/>
                  </a:cubicBezTo>
                  <a:cubicBezTo>
                    <a:pt x="37272" y="4866"/>
                    <a:pt x="37158" y="4835"/>
                    <a:pt x="37089" y="4748"/>
                  </a:cubicBezTo>
                  <a:cubicBezTo>
                    <a:pt x="37055" y="4711"/>
                    <a:pt x="37022" y="4673"/>
                    <a:pt x="36993" y="4635"/>
                  </a:cubicBezTo>
                  <a:cubicBezTo>
                    <a:pt x="36153" y="3639"/>
                    <a:pt x="35040" y="2721"/>
                    <a:pt x="33760" y="2721"/>
                  </a:cubicBezTo>
                  <a:cubicBezTo>
                    <a:pt x="33708" y="2721"/>
                    <a:pt x="33655" y="2722"/>
                    <a:pt x="33603" y="2725"/>
                  </a:cubicBezTo>
                  <a:cubicBezTo>
                    <a:pt x="32236" y="2805"/>
                    <a:pt x="31191" y="3908"/>
                    <a:pt x="30179" y="4828"/>
                  </a:cubicBezTo>
                  <a:cubicBezTo>
                    <a:pt x="28700" y="6178"/>
                    <a:pt x="27274" y="8038"/>
                    <a:pt x="25272" y="8042"/>
                  </a:cubicBezTo>
                  <a:cubicBezTo>
                    <a:pt x="25265" y="8042"/>
                    <a:pt x="25257" y="8042"/>
                    <a:pt x="25250" y="8042"/>
                  </a:cubicBezTo>
                  <a:cubicBezTo>
                    <a:pt x="23071" y="8042"/>
                    <a:pt x="20911" y="7440"/>
                    <a:pt x="19132" y="6182"/>
                  </a:cubicBezTo>
                  <a:cubicBezTo>
                    <a:pt x="18120" y="5463"/>
                    <a:pt x="17084" y="4732"/>
                    <a:pt x="15905" y="4343"/>
                  </a:cubicBezTo>
                  <a:cubicBezTo>
                    <a:pt x="15390" y="4173"/>
                    <a:pt x="14839" y="4076"/>
                    <a:pt x="14296" y="4076"/>
                  </a:cubicBezTo>
                  <a:cubicBezTo>
                    <a:pt x="13808" y="4076"/>
                    <a:pt x="13326" y="4154"/>
                    <a:pt x="12879" y="4330"/>
                  </a:cubicBezTo>
                  <a:cubicBezTo>
                    <a:pt x="12682" y="4406"/>
                    <a:pt x="12490" y="4506"/>
                    <a:pt x="12310" y="4623"/>
                  </a:cubicBezTo>
                  <a:cubicBezTo>
                    <a:pt x="11805" y="4949"/>
                    <a:pt x="11407" y="5409"/>
                    <a:pt x="10944" y="5781"/>
                  </a:cubicBezTo>
                  <a:cubicBezTo>
                    <a:pt x="10546" y="6098"/>
                    <a:pt x="10095" y="6406"/>
                    <a:pt x="9610" y="6406"/>
                  </a:cubicBezTo>
                  <a:cubicBezTo>
                    <a:pt x="9559" y="6406"/>
                    <a:pt x="9507" y="6402"/>
                    <a:pt x="9455" y="6395"/>
                  </a:cubicBezTo>
                  <a:cubicBezTo>
                    <a:pt x="9418" y="6391"/>
                    <a:pt x="9384" y="6383"/>
                    <a:pt x="9351" y="6374"/>
                  </a:cubicBezTo>
                  <a:cubicBezTo>
                    <a:pt x="9019" y="6298"/>
                    <a:pt x="8686" y="6263"/>
                    <a:pt x="8354" y="6263"/>
                  </a:cubicBezTo>
                  <a:cubicBezTo>
                    <a:pt x="6713" y="6263"/>
                    <a:pt x="5092" y="7120"/>
                    <a:pt x="3691" y="8059"/>
                  </a:cubicBezTo>
                  <a:cubicBezTo>
                    <a:pt x="2500" y="8861"/>
                    <a:pt x="1309" y="9756"/>
                    <a:pt x="1" y="10303"/>
                  </a:cubicBezTo>
                  <a:lnTo>
                    <a:pt x="1" y="13468"/>
                  </a:lnTo>
                  <a:lnTo>
                    <a:pt x="29435" y="13468"/>
                  </a:lnTo>
                  <a:cubicBezTo>
                    <a:pt x="29603" y="13468"/>
                    <a:pt x="29757" y="13526"/>
                    <a:pt x="29924" y="13526"/>
                  </a:cubicBezTo>
                  <a:lnTo>
                    <a:pt x="85634" y="13526"/>
                  </a:lnTo>
                  <a:lnTo>
                    <a:pt x="85634" y="8439"/>
                  </a:lnTo>
                  <a:cubicBezTo>
                    <a:pt x="85634" y="8435"/>
                    <a:pt x="85630" y="8427"/>
                    <a:pt x="85630" y="8422"/>
                  </a:cubicBezTo>
                  <a:cubicBezTo>
                    <a:pt x="85346" y="7319"/>
                    <a:pt x="84831" y="6098"/>
                    <a:pt x="83745" y="5764"/>
                  </a:cubicBezTo>
                  <a:cubicBezTo>
                    <a:pt x="83538" y="5701"/>
                    <a:pt x="83331" y="5674"/>
                    <a:pt x="83124" y="5674"/>
                  </a:cubicBezTo>
                  <a:cubicBezTo>
                    <a:pt x="81860" y="5674"/>
                    <a:pt x="80585" y="6680"/>
                    <a:pt x="79320" y="6680"/>
                  </a:cubicBezTo>
                  <a:cubicBezTo>
                    <a:pt x="79110" y="6680"/>
                    <a:pt x="78901" y="6652"/>
                    <a:pt x="78691" y="6587"/>
                  </a:cubicBezTo>
                  <a:cubicBezTo>
                    <a:pt x="77404" y="6190"/>
                    <a:pt x="76463" y="5099"/>
                    <a:pt x="75698" y="3988"/>
                  </a:cubicBezTo>
                  <a:cubicBezTo>
                    <a:pt x="74938" y="2876"/>
                    <a:pt x="74252" y="1668"/>
                    <a:pt x="73190" y="840"/>
                  </a:cubicBezTo>
                  <a:cubicBezTo>
                    <a:pt x="72543" y="331"/>
                    <a:pt x="71699" y="0"/>
                    <a:pt x="70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0"/>
            <p:cNvSpPr/>
            <p:nvPr/>
          </p:nvSpPr>
          <p:spPr>
            <a:xfrm>
              <a:off x="6081354" y="1606273"/>
              <a:ext cx="177290" cy="93711"/>
            </a:xfrm>
            <a:custGeom>
              <a:avLst/>
              <a:gdLst/>
              <a:ahLst/>
              <a:cxnLst/>
              <a:rect l="l" t="t" r="r" b="b"/>
              <a:pathLst>
                <a:path w="4427" h="2340" extrusionOk="0">
                  <a:moveTo>
                    <a:pt x="0" y="0"/>
                  </a:moveTo>
                  <a:lnTo>
                    <a:pt x="0" y="0"/>
                  </a:lnTo>
                  <a:cubicBezTo>
                    <a:pt x="477" y="385"/>
                    <a:pt x="874" y="849"/>
                    <a:pt x="1317" y="1271"/>
                  </a:cubicBezTo>
                  <a:cubicBezTo>
                    <a:pt x="1785" y="1726"/>
                    <a:pt x="2328" y="2136"/>
                    <a:pt x="2964" y="2286"/>
                  </a:cubicBezTo>
                  <a:cubicBezTo>
                    <a:pt x="3104" y="2320"/>
                    <a:pt x="3250" y="2340"/>
                    <a:pt x="3396" y="2340"/>
                  </a:cubicBezTo>
                  <a:cubicBezTo>
                    <a:pt x="3542" y="2340"/>
                    <a:pt x="3687" y="2320"/>
                    <a:pt x="3825" y="2274"/>
                  </a:cubicBezTo>
                  <a:cubicBezTo>
                    <a:pt x="4088" y="2186"/>
                    <a:pt x="4326" y="1990"/>
                    <a:pt x="4427" y="1731"/>
                  </a:cubicBezTo>
                  <a:lnTo>
                    <a:pt x="4427" y="1731"/>
                  </a:lnTo>
                  <a:cubicBezTo>
                    <a:pt x="4330" y="1772"/>
                    <a:pt x="4230" y="1806"/>
                    <a:pt x="4126" y="1835"/>
                  </a:cubicBezTo>
                  <a:cubicBezTo>
                    <a:pt x="3967" y="1879"/>
                    <a:pt x="3806" y="1898"/>
                    <a:pt x="3647" y="1898"/>
                  </a:cubicBezTo>
                  <a:cubicBezTo>
                    <a:pt x="2933" y="1898"/>
                    <a:pt x="2224" y="1504"/>
                    <a:pt x="1626" y="1070"/>
                  </a:cubicBezTo>
                  <a:cubicBezTo>
                    <a:pt x="1104" y="690"/>
                    <a:pt x="581" y="25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0"/>
            <p:cNvSpPr/>
            <p:nvPr/>
          </p:nvSpPr>
          <p:spPr>
            <a:xfrm>
              <a:off x="5556053" y="1597422"/>
              <a:ext cx="110010" cy="82858"/>
            </a:xfrm>
            <a:custGeom>
              <a:avLst/>
              <a:gdLst/>
              <a:ahLst/>
              <a:cxnLst/>
              <a:rect l="l" t="t" r="r" b="b"/>
              <a:pathLst>
                <a:path w="2747" h="2069" extrusionOk="0">
                  <a:moveTo>
                    <a:pt x="1973" y="1"/>
                  </a:moveTo>
                  <a:cubicBezTo>
                    <a:pt x="1868" y="1"/>
                    <a:pt x="1764" y="12"/>
                    <a:pt x="1660" y="37"/>
                  </a:cubicBezTo>
                  <a:cubicBezTo>
                    <a:pt x="1405" y="96"/>
                    <a:pt x="1171" y="225"/>
                    <a:pt x="924" y="309"/>
                  </a:cubicBezTo>
                  <a:cubicBezTo>
                    <a:pt x="780" y="357"/>
                    <a:pt x="581" y="414"/>
                    <a:pt x="407" y="414"/>
                  </a:cubicBezTo>
                  <a:cubicBezTo>
                    <a:pt x="278" y="414"/>
                    <a:pt x="163" y="383"/>
                    <a:pt x="93" y="296"/>
                  </a:cubicBezTo>
                  <a:cubicBezTo>
                    <a:pt x="63" y="259"/>
                    <a:pt x="30" y="221"/>
                    <a:pt x="1" y="183"/>
                  </a:cubicBezTo>
                  <a:lnTo>
                    <a:pt x="1" y="183"/>
                  </a:lnTo>
                  <a:cubicBezTo>
                    <a:pt x="30" y="284"/>
                    <a:pt x="80" y="384"/>
                    <a:pt x="126" y="484"/>
                  </a:cubicBezTo>
                  <a:cubicBezTo>
                    <a:pt x="331" y="911"/>
                    <a:pt x="544" y="1333"/>
                    <a:pt x="749" y="1759"/>
                  </a:cubicBezTo>
                  <a:cubicBezTo>
                    <a:pt x="816" y="1893"/>
                    <a:pt x="903" y="2044"/>
                    <a:pt x="1050" y="2064"/>
                  </a:cubicBezTo>
                  <a:cubicBezTo>
                    <a:pt x="1064" y="2067"/>
                    <a:pt x="1078" y="2068"/>
                    <a:pt x="1092" y="2068"/>
                  </a:cubicBezTo>
                  <a:cubicBezTo>
                    <a:pt x="1256" y="2068"/>
                    <a:pt x="1384" y="1892"/>
                    <a:pt x="1430" y="1730"/>
                  </a:cubicBezTo>
                  <a:cubicBezTo>
                    <a:pt x="1493" y="1496"/>
                    <a:pt x="1476" y="1254"/>
                    <a:pt x="1518" y="1015"/>
                  </a:cubicBezTo>
                  <a:cubicBezTo>
                    <a:pt x="1556" y="777"/>
                    <a:pt x="1673" y="526"/>
                    <a:pt x="1898" y="443"/>
                  </a:cubicBezTo>
                  <a:cubicBezTo>
                    <a:pt x="1984" y="411"/>
                    <a:pt x="2078" y="407"/>
                    <a:pt x="2172" y="407"/>
                  </a:cubicBezTo>
                  <a:cubicBezTo>
                    <a:pt x="2209" y="407"/>
                    <a:pt x="2246" y="408"/>
                    <a:pt x="2282" y="408"/>
                  </a:cubicBezTo>
                  <a:cubicBezTo>
                    <a:pt x="2403" y="408"/>
                    <a:pt x="2521" y="400"/>
                    <a:pt x="2621" y="338"/>
                  </a:cubicBezTo>
                  <a:cubicBezTo>
                    <a:pt x="2676" y="301"/>
                    <a:pt x="2718" y="250"/>
                    <a:pt x="2747" y="192"/>
                  </a:cubicBezTo>
                  <a:cubicBezTo>
                    <a:pt x="2501" y="75"/>
                    <a:pt x="2238" y="1"/>
                    <a:pt x="1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0"/>
            <p:cNvSpPr/>
            <p:nvPr/>
          </p:nvSpPr>
          <p:spPr>
            <a:xfrm>
              <a:off x="6745220" y="1422977"/>
              <a:ext cx="139646" cy="98837"/>
            </a:xfrm>
            <a:custGeom>
              <a:avLst/>
              <a:gdLst/>
              <a:ahLst/>
              <a:cxnLst/>
              <a:rect l="l" t="t" r="r" b="b"/>
              <a:pathLst>
                <a:path w="3487" h="2468" extrusionOk="0">
                  <a:moveTo>
                    <a:pt x="3478" y="0"/>
                  </a:moveTo>
                  <a:lnTo>
                    <a:pt x="3478" y="0"/>
                  </a:lnTo>
                  <a:cubicBezTo>
                    <a:pt x="3223" y="67"/>
                    <a:pt x="2981" y="180"/>
                    <a:pt x="2755" y="339"/>
                  </a:cubicBezTo>
                  <a:cubicBezTo>
                    <a:pt x="2141" y="778"/>
                    <a:pt x="1727" y="1522"/>
                    <a:pt x="1008" y="1747"/>
                  </a:cubicBezTo>
                  <a:cubicBezTo>
                    <a:pt x="682" y="1848"/>
                    <a:pt x="339" y="1827"/>
                    <a:pt x="1" y="1839"/>
                  </a:cubicBezTo>
                  <a:cubicBezTo>
                    <a:pt x="251" y="1952"/>
                    <a:pt x="644" y="1998"/>
                    <a:pt x="828" y="2052"/>
                  </a:cubicBezTo>
                  <a:cubicBezTo>
                    <a:pt x="1250" y="2169"/>
                    <a:pt x="1673" y="2287"/>
                    <a:pt x="2091" y="2408"/>
                  </a:cubicBezTo>
                  <a:cubicBezTo>
                    <a:pt x="2199" y="2439"/>
                    <a:pt x="2319" y="2468"/>
                    <a:pt x="2432" y="2468"/>
                  </a:cubicBezTo>
                  <a:cubicBezTo>
                    <a:pt x="2531" y="2468"/>
                    <a:pt x="2624" y="2445"/>
                    <a:pt x="2701" y="2383"/>
                  </a:cubicBezTo>
                  <a:cubicBezTo>
                    <a:pt x="2789" y="2312"/>
                    <a:pt x="2835" y="2203"/>
                    <a:pt x="2876" y="2103"/>
                  </a:cubicBezTo>
                  <a:cubicBezTo>
                    <a:pt x="3098" y="1538"/>
                    <a:pt x="3282" y="957"/>
                    <a:pt x="3428" y="372"/>
                  </a:cubicBezTo>
                  <a:cubicBezTo>
                    <a:pt x="3457" y="251"/>
                    <a:pt x="3487" y="121"/>
                    <a:pt x="3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0"/>
            <p:cNvSpPr/>
            <p:nvPr/>
          </p:nvSpPr>
          <p:spPr>
            <a:xfrm>
              <a:off x="4453269" y="1592536"/>
              <a:ext cx="142329" cy="151179"/>
            </a:xfrm>
            <a:custGeom>
              <a:avLst/>
              <a:gdLst/>
              <a:ahLst/>
              <a:cxnLst/>
              <a:rect l="l" t="t" r="r" b="b"/>
              <a:pathLst>
                <a:path w="3554" h="3775" extrusionOk="0">
                  <a:moveTo>
                    <a:pt x="3424" y="0"/>
                  </a:moveTo>
                  <a:cubicBezTo>
                    <a:pt x="3227" y="76"/>
                    <a:pt x="3035" y="176"/>
                    <a:pt x="2851" y="293"/>
                  </a:cubicBezTo>
                  <a:cubicBezTo>
                    <a:pt x="2350" y="619"/>
                    <a:pt x="1952" y="1079"/>
                    <a:pt x="1484" y="1451"/>
                  </a:cubicBezTo>
                  <a:cubicBezTo>
                    <a:pt x="1091" y="1768"/>
                    <a:pt x="640" y="2076"/>
                    <a:pt x="155" y="2076"/>
                  </a:cubicBezTo>
                  <a:cubicBezTo>
                    <a:pt x="104" y="2076"/>
                    <a:pt x="52" y="2072"/>
                    <a:pt x="0" y="2065"/>
                  </a:cubicBezTo>
                  <a:lnTo>
                    <a:pt x="0" y="2065"/>
                  </a:lnTo>
                  <a:cubicBezTo>
                    <a:pt x="97" y="2211"/>
                    <a:pt x="239" y="2337"/>
                    <a:pt x="385" y="2450"/>
                  </a:cubicBezTo>
                  <a:cubicBezTo>
                    <a:pt x="849" y="2822"/>
                    <a:pt x="1330" y="3177"/>
                    <a:pt x="1802" y="3545"/>
                  </a:cubicBezTo>
                  <a:cubicBezTo>
                    <a:pt x="1946" y="3656"/>
                    <a:pt x="2110" y="3775"/>
                    <a:pt x="2294" y="3775"/>
                  </a:cubicBezTo>
                  <a:cubicBezTo>
                    <a:pt x="2297" y="3775"/>
                    <a:pt x="2300" y="3775"/>
                    <a:pt x="2304" y="3775"/>
                  </a:cubicBezTo>
                  <a:cubicBezTo>
                    <a:pt x="2529" y="3766"/>
                    <a:pt x="2705" y="3582"/>
                    <a:pt x="2855" y="3415"/>
                  </a:cubicBezTo>
                  <a:cubicBezTo>
                    <a:pt x="2981" y="3273"/>
                    <a:pt x="3110" y="3127"/>
                    <a:pt x="3173" y="2947"/>
                  </a:cubicBezTo>
                  <a:cubicBezTo>
                    <a:pt x="3236" y="2767"/>
                    <a:pt x="3215" y="2546"/>
                    <a:pt x="3073" y="2416"/>
                  </a:cubicBezTo>
                  <a:cubicBezTo>
                    <a:pt x="2951" y="2308"/>
                    <a:pt x="2772" y="2291"/>
                    <a:pt x="2642" y="2191"/>
                  </a:cubicBezTo>
                  <a:cubicBezTo>
                    <a:pt x="2421" y="2011"/>
                    <a:pt x="2454" y="1651"/>
                    <a:pt x="2613" y="1413"/>
                  </a:cubicBezTo>
                  <a:cubicBezTo>
                    <a:pt x="2772" y="1175"/>
                    <a:pt x="3018" y="1016"/>
                    <a:pt x="3215" y="807"/>
                  </a:cubicBezTo>
                  <a:cubicBezTo>
                    <a:pt x="3411" y="598"/>
                    <a:pt x="3553" y="293"/>
                    <a:pt x="3441" y="30"/>
                  </a:cubicBezTo>
                  <a:cubicBezTo>
                    <a:pt x="3436" y="21"/>
                    <a:pt x="3432" y="9"/>
                    <a:pt x="3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0" name="Google Shape;470;p20"/>
          <p:cNvGrpSpPr/>
          <p:nvPr/>
        </p:nvGrpSpPr>
        <p:grpSpPr>
          <a:xfrm>
            <a:off x="4012662" y="5834147"/>
            <a:ext cx="8542476" cy="1349395"/>
            <a:chOff x="4074621" y="1419133"/>
            <a:chExt cx="3429428" cy="541723"/>
          </a:xfrm>
        </p:grpSpPr>
        <p:sp>
          <p:nvSpPr>
            <p:cNvPr id="471" name="Google Shape;471;p20"/>
            <p:cNvSpPr/>
            <p:nvPr/>
          </p:nvSpPr>
          <p:spPr>
            <a:xfrm>
              <a:off x="4074621" y="1419133"/>
              <a:ext cx="3429428" cy="541723"/>
            </a:xfrm>
            <a:custGeom>
              <a:avLst/>
              <a:gdLst/>
              <a:ahLst/>
              <a:cxnLst/>
              <a:rect l="l" t="t" r="r" b="b"/>
              <a:pathLst>
                <a:path w="85634" h="13527" extrusionOk="0">
                  <a:moveTo>
                    <a:pt x="70890" y="0"/>
                  </a:moveTo>
                  <a:cubicBezTo>
                    <a:pt x="70644" y="0"/>
                    <a:pt x="70401" y="31"/>
                    <a:pt x="70168" y="96"/>
                  </a:cubicBezTo>
                  <a:cubicBezTo>
                    <a:pt x="69909" y="163"/>
                    <a:pt x="69667" y="276"/>
                    <a:pt x="69441" y="435"/>
                  </a:cubicBezTo>
                  <a:cubicBezTo>
                    <a:pt x="68827" y="869"/>
                    <a:pt x="68417" y="1618"/>
                    <a:pt x="67694" y="1839"/>
                  </a:cubicBezTo>
                  <a:cubicBezTo>
                    <a:pt x="67372" y="1944"/>
                    <a:pt x="67025" y="1923"/>
                    <a:pt x="66687" y="1935"/>
                  </a:cubicBezTo>
                  <a:cubicBezTo>
                    <a:pt x="66586" y="1939"/>
                    <a:pt x="66486" y="1948"/>
                    <a:pt x="66386" y="1960"/>
                  </a:cubicBezTo>
                  <a:cubicBezTo>
                    <a:pt x="65286" y="2107"/>
                    <a:pt x="64480" y="3035"/>
                    <a:pt x="63819" y="3929"/>
                  </a:cubicBezTo>
                  <a:cubicBezTo>
                    <a:pt x="63155" y="4819"/>
                    <a:pt x="62494" y="6140"/>
                    <a:pt x="61391" y="6236"/>
                  </a:cubicBezTo>
                  <a:cubicBezTo>
                    <a:pt x="61339" y="6241"/>
                    <a:pt x="61287" y="6243"/>
                    <a:pt x="61236" y="6243"/>
                  </a:cubicBezTo>
                  <a:cubicBezTo>
                    <a:pt x="59995" y="6243"/>
                    <a:pt x="58994" y="4898"/>
                    <a:pt x="57733" y="4898"/>
                  </a:cubicBezTo>
                  <a:cubicBezTo>
                    <a:pt x="57722" y="4898"/>
                    <a:pt x="57711" y="4899"/>
                    <a:pt x="57700" y="4899"/>
                  </a:cubicBezTo>
                  <a:cubicBezTo>
                    <a:pt x="56529" y="4916"/>
                    <a:pt x="55631" y="5965"/>
                    <a:pt x="54540" y="6404"/>
                  </a:cubicBezTo>
                  <a:cubicBezTo>
                    <a:pt x="54439" y="6445"/>
                    <a:pt x="54339" y="6479"/>
                    <a:pt x="54235" y="6508"/>
                  </a:cubicBezTo>
                  <a:cubicBezTo>
                    <a:pt x="54076" y="6552"/>
                    <a:pt x="53915" y="6571"/>
                    <a:pt x="53756" y="6571"/>
                  </a:cubicBezTo>
                  <a:cubicBezTo>
                    <a:pt x="53042" y="6571"/>
                    <a:pt x="52333" y="6177"/>
                    <a:pt x="51739" y="5743"/>
                  </a:cubicBezTo>
                  <a:cubicBezTo>
                    <a:pt x="51213" y="5363"/>
                    <a:pt x="50694" y="4928"/>
                    <a:pt x="50109" y="4673"/>
                  </a:cubicBezTo>
                  <a:cubicBezTo>
                    <a:pt x="49879" y="4569"/>
                    <a:pt x="49641" y="4498"/>
                    <a:pt x="49390" y="4460"/>
                  </a:cubicBezTo>
                  <a:cubicBezTo>
                    <a:pt x="49281" y="4445"/>
                    <a:pt x="49173" y="4438"/>
                    <a:pt x="49065" y="4438"/>
                  </a:cubicBezTo>
                  <a:cubicBezTo>
                    <a:pt x="48059" y="4438"/>
                    <a:pt x="47116" y="5057"/>
                    <a:pt x="46297" y="5680"/>
                  </a:cubicBezTo>
                  <a:cubicBezTo>
                    <a:pt x="45390" y="6370"/>
                    <a:pt x="44462" y="7164"/>
                    <a:pt x="43329" y="7248"/>
                  </a:cubicBezTo>
                  <a:cubicBezTo>
                    <a:pt x="43296" y="7250"/>
                    <a:pt x="43264" y="7251"/>
                    <a:pt x="43231" y="7251"/>
                  </a:cubicBezTo>
                  <a:cubicBezTo>
                    <a:pt x="42637" y="7251"/>
                    <a:pt x="42085" y="6899"/>
                    <a:pt x="41657" y="6479"/>
                  </a:cubicBezTo>
                  <a:cubicBezTo>
                    <a:pt x="41210" y="6032"/>
                    <a:pt x="40855" y="5497"/>
                    <a:pt x="40383" y="5079"/>
                  </a:cubicBezTo>
                  <a:cubicBezTo>
                    <a:pt x="40190" y="4907"/>
                    <a:pt x="39973" y="4753"/>
                    <a:pt x="39739" y="4644"/>
                  </a:cubicBezTo>
                  <a:cubicBezTo>
                    <a:pt x="39496" y="4527"/>
                    <a:pt x="39234" y="4453"/>
                    <a:pt x="38969" y="4453"/>
                  </a:cubicBezTo>
                  <a:cubicBezTo>
                    <a:pt x="38865" y="4453"/>
                    <a:pt x="38760" y="4464"/>
                    <a:pt x="38656" y="4489"/>
                  </a:cubicBezTo>
                  <a:cubicBezTo>
                    <a:pt x="38397" y="4548"/>
                    <a:pt x="38167" y="4677"/>
                    <a:pt x="37916" y="4761"/>
                  </a:cubicBezTo>
                  <a:cubicBezTo>
                    <a:pt x="37772" y="4809"/>
                    <a:pt x="37573" y="4866"/>
                    <a:pt x="37399" y="4866"/>
                  </a:cubicBezTo>
                  <a:cubicBezTo>
                    <a:pt x="37272" y="4866"/>
                    <a:pt x="37158" y="4835"/>
                    <a:pt x="37089" y="4748"/>
                  </a:cubicBezTo>
                  <a:cubicBezTo>
                    <a:pt x="37055" y="4711"/>
                    <a:pt x="37022" y="4673"/>
                    <a:pt x="36993" y="4635"/>
                  </a:cubicBezTo>
                  <a:cubicBezTo>
                    <a:pt x="36153" y="3639"/>
                    <a:pt x="35040" y="2721"/>
                    <a:pt x="33760" y="2721"/>
                  </a:cubicBezTo>
                  <a:cubicBezTo>
                    <a:pt x="33708" y="2721"/>
                    <a:pt x="33655" y="2722"/>
                    <a:pt x="33603" y="2725"/>
                  </a:cubicBezTo>
                  <a:cubicBezTo>
                    <a:pt x="32236" y="2805"/>
                    <a:pt x="31191" y="3908"/>
                    <a:pt x="30179" y="4828"/>
                  </a:cubicBezTo>
                  <a:cubicBezTo>
                    <a:pt x="28700" y="6178"/>
                    <a:pt x="27274" y="8038"/>
                    <a:pt x="25272" y="8042"/>
                  </a:cubicBezTo>
                  <a:cubicBezTo>
                    <a:pt x="25265" y="8042"/>
                    <a:pt x="25257" y="8042"/>
                    <a:pt x="25250" y="8042"/>
                  </a:cubicBezTo>
                  <a:cubicBezTo>
                    <a:pt x="23071" y="8042"/>
                    <a:pt x="20911" y="7440"/>
                    <a:pt x="19132" y="6182"/>
                  </a:cubicBezTo>
                  <a:cubicBezTo>
                    <a:pt x="18120" y="5463"/>
                    <a:pt x="17084" y="4732"/>
                    <a:pt x="15905" y="4343"/>
                  </a:cubicBezTo>
                  <a:cubicBezTo>
                    <a:pt x="15390" y="4173"/>
                    <a:pt x="14839" y="4076"/>
                    <a:pt x="14296" y="4076"/>
                  </a:cubicBezTo>
                  <a:cubicBezTo>
                    <a:pt x="13808" y="4076"/>
                    <a:pt x="13326" y="4154"/>
                    <a:pt x="12879" y="4330"/>
                  </a:cubicBezTo>
                  <a:cubicBezTo>
                    <a:pt x="12682" y="4406"/>
                    <a:pt x="12490" y="4506"/>
                    <a:pt x="12310" y="4623"/>
                  </a:cubicBezTo>
                  <a:cubicBezTo>
                    <a:pt x="11805" y="4949"/>
                    <a:pt x="11407" y="5409"/>
                    <a:pt x="10944" y="5781"/>
                  </a:cubicBezTo>
                  <a:cubicBezTo>
                    <a:pt x="10546" y="6098"/>
                    <a:pt x="10095" y="6406"/>
                    <a:pt x="9610" y="6406"/>
                  </a:cubicBezTo>
                  <a:cubicBezTo>
                    <a:pt x="9559" y="6406"/>
                    <a:pt x="9507" y="6402"/>
                    <a:pt x="9455" y="6395"/>
                  </a:cubicBezTo>
                  <a:cubicBezTo>
                    <a:pt x="9418" y="6391"/>
                    <a:pt x="9384" y="6383"/>
                    <a:pt x="9351" y="6374"/>
                  </a:cubicBezTo>
                  <a:cubicBezTo>
                    <a:pt x="9019" y="6298"/>
                    <a:pt x="8686" y="6263"/>
                    <a:pt x="8354" y="6263"/>
                  </a:cubicBezTo>
                  <a:cubicBezTo>
                    <a:pt x="6713" y="6263"/>
                    <a:pt x="5092" y="7120"/>
                    <a:pt x="3691" y="8059"/>
                  </a:cubicBezTo>
                  <a:cubicBezTo>
                    <a:pt x="2500" y="8861"/>
                    <a:pt x="1309" y="9756"/>
                    <a:pt x="1" y="10303"/>
                  </a:cubicBezTo>
                  <a:lnTo>
                    <a:pt x="1" y="13468"/>
                  </a:lnTo>
                  <a:lnTo>
                    <a:pt x="29435" y="13468"/>
                  </a:lnTo>
                  <a:cubicBezTo>
                    <a:pt x="29603" y="13468"/>
                    <a:pt x="29757" y="13526"/>
                    <a:pt x="29924" y="13526"/>
                  </a:cubicBezTo>
                  <a:lnTo>
                    <a:pt x="85634" y="13526"/>
                  </a:lnTo>
                  <a:lnTo>
                    <a:pt x="85634" y="8439"/>
                  </a:lnTo>
                  <a:cubicBezTo>
                    <a:pt x="85634" y="8435"/>
                    <a:pt x="85630" y="8427"/>
                    <a:pt x="85630" y="8422"/>
                  </a:cubicBezTo>
                  <a:cubicBezTo>
                    <a:pt x="85346" y="7319"/>
                    <a:pt x="84831" y="6098"/>
                    <a:pt x="83745" y="5764"/>
                  </a:cubicBezTo>
                  <a:cubicBezTo>
                    <a:pt x="83538" y="5701"/>
                    <a:pt x="83331" y="5674"/>
                    <a:pt x="83124" y="5674"/>
                  </a:cubicBezTo>
                  <a:cubicBezTo>
                    <a:pt x="81860" y="5674"/>
                    <a:pt x="80585" y="6680"/>
                    <a:pt x="79320" y="6680"/>
                  </a:cubicBezTo>
                  <a:cubicBezTo>
                    <a:pt x="79110" y="6680"/>
                    <a:pt x="78901" y="6652"/>
                    <a:pt x="78691" y="6587"/>
                  </a:cubicBezTo>
                  <a:cubicBezTo>
                    <a:pt x="77404" y="6190"/>
                    <a:pt x="76463" y="5099"/>
                    <a:pt x="75698" y="3988"/>
                  </a:cubicBezTo>
                  <a:cubicBezTo>
                    <a:pt x="74938" y="2876"/>
                    <a:pt x="74252" y="1668"/>
                    <a:pt x="73190" y="840"/>
                  </a:cubicBezTo>
                  <a:cubicBezTo>
                    <a:pt x="72543" y="331"/>
                    <a:pt x="71699" y="0"/>
                    <a:pt x="70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0"/>
            <p:cNvSpPr/>
            <p:nvPr/>
          </p:nvSpPr>
          <p:spPr>
            <a:xfrm>
              <a:off x="6081354" y="1606273"/>
              <a:ext cx="177290" cy="93711"/>
            </a:xfrm>
            <a:custGeom>
              <a:avLst/>
              <a:gdLst/>
              <a:ahLst/>
              <a:cxnLst/>
              <a:rect l="l" t="t" r="r" b="b"/>
              <a:pathLst>
                <a:path w="4427" h="2340" extrusionOk="0">
                  <a:moveTo>
                    <a:pt x="0" y="0"/>
                  </a:moveTo>
                  <a:lnTo>
                    <a:pt x="0" y="0"/>
                  </a:lnTo>
                  <a:cubicBezTo>
                    <a:pt x="477" y="385"/>
                    <a:pt x="874" y="849"/>
                    <a:pt x="1317" y="1271"/>
                  </a:cubicBezTo>
                  <a:cubicBezTo>
                    <a:pt x="1785" y="1726"/>
                    <a:pt x="2328" y="2136"/>
                    <a:pt x="2964" y="2286"/>
                  </a:cubicBezTo>
                  <a:cubicBezTo>
                    <a:pt x="3104" y="2320"/>
                    <a:pt x="3250" y="2340"/>
                    <a:pt x="3396" y="2340"/>
                  </a:cubicBezTo>
                  <a:cubicBezTo>
                    <a:pt x="3542" y="2340"/>
                    <a:pt x="3687" y="2320"/>
                    <a:pt x="3825" y="2274"/>
                  </a:cubicBezTo>
                  <a:cubicBezTo>
                    <a:pt x="4088" y="2186"/>
                    <a:pt x="4326" y="1990"/>
                    <a:pt x="4427" y="1731"/>
                  </a:cubicBezTo>
                  <a:lnTo>
                    <a:pt x="4427" y="1731"/>
                  </a:lnTo>
                  <a:cubicBezTo>
                    <a:pt x="4330" y="1772"/>
                    <a:pt x="4230" y="1806"/>
                    <a:pt x="4126" y="1835"/>
                  </a:cubicBezTo>
                  <a:cubicBezTo>
                    <a:pt x="3967" y="1879"/>
                    <a:pt x="3806" y="1898"/>
                    <a:pt x="3647" y="1898"/>
                  </a:cubicBezTo>
                  <a:cubicBezTo>
                    <a:pt x="2933" y="1898"/>
                    <a:pt x="2224" y="1504"/>
                    <a:pt x="1626" y="1070"/>
                  </a:cubicBezTo>
                  <a:cubicBezTo>
                    <a:pt x="1104" y="690"/>
                    <a:pt x="581" y="25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0"/>
            <p:cNvSpPr/>
            <p:nvPr/>
          </p:nvSpPr>
          <p:spPr>
            <a:xfrm>
              <a:off x="5556053" y="1597422"/>
              <a:ext cx="110010" cy="82858"/>
            </a:xfrm>
            <a:custGeom>
              <a:avLst/>
              <a:gdLst/>
              <a:ahLst/>
              <a:cxnLst/>
              <a:rect l="l" t="t" r="r" b="b"/>
              <a:pathLst>
                <a:path w="2747" h="2069" extrusionOk="0">
                  <a:moveTo>
                    <a:pt x="1973" y="1"/>
                  </a:moveTo>
                  <a:cubicBezTo>
                    <a:pt x="1868" y="1"/>
                    <a:pt x="1764" y="12"/>
                    <a:pt x="1660" y="37"/>
                  </a:cubicBezTo>
                  <a:cubicBezTo>
                    <a:pt x="1405" y="96"/>
                    <a:pt x="1171" y="225"/>
                    <a:pt x="924" y="309"/>
                  </a:cubicBezTo>
                  <a:cubicBezTo>
                    <a:pt x="780" y="357"/>
                    <a:pt x="581" y="414"/>
                    <a:pt x="407" y="414"/>
                  </a:cubicBezTo>
                  <a:cubicBezTo>
                    <a:pt x="278" y="414"/>
                    <a:pt x="163" y="383"/>
                    <a:pt x="93" y="296"/>
                  </a:cubicBezTo>
                  <a:cubicBezTo>
                    <a:pt x="63" y="259"/>
                    <a:pt x="30" y="221"/>
                    <a:pt x="1" y="183"/>
                  </a:cubicBezTo>
                  <a:lnTo>
                    <a:pt x="1" y="183"/>
                  </a:lnTo>
                  <a:cubicBezTo>
                    <a:pt x="30" y="284"/>
                    <a:pt x="80" y="384"/>
                    <a:pt x="126" y="484"/>
                  </a:cubicBezTo>
                  <a:cubicBezTo>
                    <a:pt x="331" y="911"/>
                    <a:pt x="544" y="1333"/>
                    <a:pt x="749" y="1759"/>
                  </a:cubicBezTo>
                  <a:cubicBezTo>
                    <a:pt x="816" y="1893"/>
                    <a:pt x="903" y="2044"/>
                    <a:pt x="1050" y="2064"/>
                  </a:cubicBezTo>
                  <a:cubicBezTo>
                    <a:pt x="1064" y="2067"/>
                    <a:pt x="1078" y="2068"/>
                    <a:pt x="1092" y="2068"/>
                  </a:cubicBezTo>
                  <a:cubicBezTo>
                    <a:pt x="1256" y="2068"/>
                    <a:pt x="1384" y="1892"/>
                    <a:pt x="1430" y="1730"/>
                  </a:cubicBezTo>
                  <a:cubicBezTo>
                    <a:pt x="1493" y="1496"/>
                    <a:pt x="1476" y="1254"/>
                    <a:pt x="1518" y="1015"/>
                  </a:cubicBezTo>
                  <a:cubicBezTo>
                    <a:pt x="1556" y="777"/>
                    <a:pt x="1673" y="526"/>
                    <a:pt x="1898" y="443"/>
                  </a:cubicBezTo>
                  <a:cubicBezTo>
                    <a:pt x="1984" y="411"/>
                    <a:pt x="2078" y="407"/>
                    <a:pt x="2172" y="407"/>
                  </a:cubicBezTo>
                  <a:cubicBezTo>
                    <a:pt x="2209" y="407"/>
                    <a:pt x="2246" y="408"/>
                    <a:pt x="2282" y="408"/>
                  </a:cubicBezTo>
                  <a:cubicBezTo>
                    <a:pt x="2403" y="408"/>
                    <a:pt x="2521" y="400"/>
                    <a:pt x="2621" y="338"/>
                  </a:cubicBezTo>
                  <a:cubicBezTo>
                    <a:pt x="2676" y="301"/>
                    <a:pt x="2718" y="250"/>
                    <a:pt x="2747" y="192"/>
                  </a:cubicBezTo>
                  <a:cubicBezTo>
                    <a:pt x="2501" y="75"/>
                    <a:pt x="2238" y="1"/>
                    <a:pt x="1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0"/>
            <p:cNvSpPr/>
            <p:nvPr/>
          </p:nvSpPr>
          <p:spPr>
            <a:xfrm>
              <a:off x="6745220" y="1422977"/>
              <a:ext cx="139646" cy="98837"/>
            </a:xfrm>
            <a:custGeom>
              <a:avLst/>
              <a:gdLst/>
              <a:ahLst/>
              <a:cxnLst/>
              <a:rect l="l" t="t" r="r" b="b"/>
              <a:pathLst>
                <a:path w="3487" h="2468" extrusionOk="0">
                  <a:moveTo>
                    <a:pt x="3478" y="0"/>
                  </a:moveTo>
                  <a:lnTo>
                    <a:pt x="3478" y="0"/>
                  </a:lnTo>
                  <a:cubicBezTo>
                    <a:pt x="3223" y="67"/>
                    <a:pt x="2981" y="180"/>
                    <a:pt x="2755" y="339"/>
                  </a:cubicBezTo>
                  <a:cubicBezTo>
                    <a:pt x="2141" y="778"/>
                    <a:pt x="1727" y="1522"/>
                    <a:pt x="1008" y="1747"/>
                  </a:cubicBezTo>
                  <a:cubicBezTo>
                    <a:pt x="682" y="1848"/>
                    <a:pt x="339" y="1827"/>
                    <a:pt x="1" y="1839"/>
                  </a:cubicBezTo>
                  <a:cubicBezTo>
                    <a:pt x="251" y="1952"/>
                    <a:pt x="644" y="1998"/>
                    <a:pt x="828" y="2052"/>
                  </a:cubicBezTo>
                  <a:cubicBezTo>
                    <a:pt x="1250" y="2169"/>
                    <a:pt x="1673" y="2287"/>
                    <a:pt x="2091" y="2408"/>
                  </a:cubicBezTo>
                  <a:cubicBezTo>
                    <a:pt x="2199" y="2439"/>
                    <a:pt x="2319" y="2468"/>
                    <a:pt x="2432" y="2468"/>
                  </a:cubicBezTo>
                  <a:cubicBezTo>
                    <a:pt x="2531" y="2468"/>
                    <a:pt x="2624" y="2445"/>
                    <a:pt x="2701" y="2383"/>
                  </a:cubicBezTo>
                  <a:cubicBezTo>
                    <a:pt x="2789" y="2312"/>
                    <a:pt x="2835" y="2203"/>
                    <a:pt x="2876" y="2103"/>
                  </a:cubicBezTo>
                  <a:cubicBezTo>
                    <a:pt x="3098" y="1538"/>
                    <a:pt x="3282" y="957"/>
                    <a:pt x="3428" y="372"/>
                  </a:cubicBezTo>
                  <a:cubicBezTo>
                    <a:pt x="3457" y="251"/>
                    <a:pt x="3487" y="121"/>
                    <a:pt x="3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0"/>
            <p:cNvSpPr/>
            <p:nvPr/>
          </p:nvSpPr>
          <p:spPr>
            <a:xfrm>
              <a:off x="4453269" y="1592536"/>
              <a:ext cx="142329" cy="151179"/>
            </a:xfrm>
            <a:custGeom>
              <a:avLst/>
              <a:gdLst/>
              <a:ahLst/>
              <a:cxnLst/>
              <a:rect l="l" t="t" r="r" b="b"/>
              <a:pathLst>
                <a:path w="3554" h="3775" extrusionOk="0">
                  <a:moveTo>
                    <a:pt x="3424" y="0"/>
                  </a:moveTo>
                  <a:cubicBezTo>
                    <a:pt x="3227" y="76"/>
                    <a:pt x="3035" y="176"/>
                    <a:pt x="2851" y="293"/>
                  </a:cubicBezTo>
                  <a:cubicBezTo>
                    <a:pt x="2350" y="619"/>
                    <a:pt x="1952" y="1079"/>
                    <a:pt x="1484" y="1451"/>
                  </a:cubicBezTo>
                  <a:cubicBezTo>
                    <a:pt x="1091" y="1768"/>
                    <a:pt x="640" y="2076"/>
                    <a:pt x="155" y="2076"/>
                  </a:cubicBezTo>
                  <a:cubicBezTo>
                    <a:pt x="104" y="2076"/>
                    <a:pt x="52" y="2072"/>
                    <a:pt x="0" y="2065"/>
                  </a:cubicBezTo>
                  <a:lnTo>
                    <a:pt x="0" y="2065"/>
                  </a:lnTo>
                  <a:cubicBezTo>
                    <a:pt x="97" y="2211"/>
                    <a:pt x="239" y="2337"/>
                    <a:pt x="385" y="2450"/>
                  </a:cubicBezTo>
                  <a:cubicBezTo>
                    <a:pt x="849" y="2822"/>
                    <a:pt x="1330" y="3177"/>
                    <a:pt x="1802" y="3545"/>
                  </a:cubicBezTo>
                  <a:cubicBezTo>
                    <a:pt x="1946" y="3656"/>
                    <a:pt x="2110" y="3775"/>
                    <a:pt x="2294" y="3775"/>
                  </a:cubicBezTo>
                  <a:cubicBezTo>
                    <a:pt x="2297" y="3775"/>
                    <a:pt x="2300" y="3775"/>
                    <a:pt x="2304" y="3775"/>
                  </a:cubicBezTo>
                  <a:cubicBezTo>
                    <a:pt x="2529" y="3766"/>
                    <a:pt x="2705" y="3582"/>
                    <a:pt x="2855" y="3415"/>
                  </a:cubicBezTo>
                  <a:cubicBezTo>
                    <a:pt x="2981" y="3273"/>
                    <a:pt x="3110" y="3127"/>
                    <a:pt x="3173" y="2947"/>
                  </a:cubicBezTo>
                  <a:cubicBezTo>
                    <a:pt x="3236" y="2767"/>
                    <a:pt x="3215" y="2546"/>
                    <a:pt x="3073" y="2416"/>
                  </a:cubicBezTo>
                  <a:cubicBezTo>
                    <a:pt x="2951" y="2308"/>
                    <a:pt x="2772" y="2291"/>
                    <a:pt x="2642" y="2191"/>
                  </a:cubicBezTo>
                  <a:cubicBezTo>
                    <a:pt x="2421" y="2011"/>
                    <a:pt x="2454" y="1651"/>
                    <a:pt x="2613" y="1413"/>
                  </a:cubicBezTo>
                  <a:cubicBezTo>
                    <a:pt x="2772" y="1175"/>
                    <a:pt x="3018" y="1016"/>
                    <a:pt x="3215" y="807"/>
                  </a:cubicBezTo>
                  <a:cubicBezTo>
                    <a:pt x="3411" y="598"/>
                    <a:pt x="3553" y="293"/>
                    <a:pt x="3441" y="30"/>
                  </a:cubicBezTo>
                  <a:cubicBezTo>
                    <a:pt x="3436" y="21"/>
                    <a:pt x="3432" y="9"/>
                    <a:pt x="3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 name="Google Shape;476;p20"/>
          <p:cNvSpPr/>
          <p:nvPr/>
        </p:nvSpPr>
        <p:spPr>
          <a:xfrm flipH="1">
            <a:off x="11463897" y="1733618"/>
            <a:ext cx="1517471" cy="406423"/>
          </a:xfrm>
          <a:custGeom>
            <a:avLst/>
            <a:gdLst/>
            <a:ahLst/>
            <a:cxnLst/>
            <a:rect l="l" t="t" r="r" b="b"/>
            <a:pathLst>
              <a:path w="12508" h="3350" extrusionOk="0">
                <a:moveTo>
                  <a:pt x="4500" y="1"/>
                </a:moveTo>
                <a:cubicBezTo>
                  <a:pt x="3685" y="1"/>
                  <a:pt x="2893" y="552"/>
                  <a:pt x="2613" y="1322"/>
                </a:cubicBezTo>
                <a:cubicBezTo>
                  <a:pt x="2538" y="1535"/>
                  <a:pt x="2496" y="1761"/>
                  <a:pt x="2388" y="1958"/>
                </a:cubicBezTo>
                <a:cubicBezTo>
                  <a:pt x="2284" y="2145"/>
                  <a:pt x="2096" y="2310"/>
                  <a:pt x="1883" y="2310"/>
                </a:cubicBezTo>
                <a:cubicBezTo>
                  <a:pt x="1873" y="2310"/>
                  <a:pt x="1863" y="2309"/>
                  <a:pt x="1852" y="2309"/>
                </a:cubicBezTo>
                <a:cubicBezTo>
                  <a:pt x="1635" y="2296"/>
                  <a:pt x="1468" y="2116"/>
                  <a:pt x="1259" y="2037"/>
                </a:cubicBezTo>
                <a:cubicBezTo>
                  <a:pt x="1184" y="2008"/>
                  <a:pt x="1105" y="1995"/>
                  <a:pt x="1025" y="1995"/>
                </a:cubicBezTo>
                <a:cubicBezTo>
                  <a:pt x="761" y="1995"/>
                  <a:pt x="490" y="2142"/>
                  <a:pt x="323" y="2355"/>
                </a:cubicBezTo>
                <a:cubicBezTo>
                  <a:pt x="105" y="2630"/>
                  <a:pt x="26" y="2994"/>
                  <a:pt x="1" y="3345"/>
                </a:cubicBezTo>
                <a:lnTo>
                  <a:pt x="105" y="3349"/>
                </a:lnTo>
                <a:lnTo>
                  <a:pt x="12507" y="3349"/>
                </a:lnTo>
                <a:cubicBezTo>
                  <a:pt x="12411" y="3178"/>
                  <a:pt x="12219" y="3040"/>
                  <a:pt x="12022" y="2998"/>
                </a:cubicBezTo>
                <a:cubicBezTo>
                  <a:pt x="11947" y="2982"/>
                  <a:pt x="11872" y="2976"/>
                  <a:pt x="11797" y="2976"/>
                </a:cubicBezTo>
                <a:cubicBezTo>
                  <a:pt x="11554" y="2976"/>
                  <a:pt x="11313" y="3045"/>
                  <a:pt x="11073" y="3103"/>
                </a:cubicBezTo>
                <a:cubicBezTo>
                  <a:pt x="10897" y="3148"/>
                  <a:pt x="10711" y="3186"/>
                  <a:pt x="10530" y="3186"/>
                </a:cubicBezTo>
                <a:cubicBezTo>
                  <a:pt x="10393" y="3186"/>
                  <a:pt x="10259" y="3165"/>
                  <a:pt x="10133" y="3107"/>
                </a:cubicBezTo>
                <a:cubicBezTo>
                  <a:pt x="9748" y="2936"/>
                  <a:pt x="9569" y="2497"/>
                  <a:pt x="9255" y="2221"/>
                </a:cubicBezTo>
                <a:cubicBezTo>
                  <a:pt x="9028" y="2021"/>
                  <a:pt x="8726" y="1917"/>
                  <a:pt x="8425" y="1917"/>
                </a:cubicBezTo>
                <a:cubicBezTo>
                  <a:pt x="8235" y="1917"/>
                  <a:pt x="8044" y="1959"/>
                  <a:pt x="7872" y="2045"/>
                </a:cubicBezTo>
                <a:cubicBezTo>
                  <a:pt x="7627" y="2169"/>
                  <a:pt x="7387" y="2384"/>
                  <a:pt x="7122" y="2384"/>
                </a:cubicBezTo>
                <a:cubicBezTo>
                  <a:pt x="7092" y="2384"/>
                  <a:pt x="7062" y="2381"/>
                  <a:pt x="7031" y="2375"/>
                </a:cubicBezTo>
                <a:cubicBezTo>
                  <a:pt x="6630" y="2296"/>
                  <a:pt x="6542" y="1778"/>
                  <a:pt x="6417" y="1389"/>
                </a:cubicBezTo>
                <a:cubicBezTo>
                  <a:pt x="6158" y="599"/>
                  <a:pt x="5368" y="14"/>
                  <a:pt x="4536" y="1"/>
                </a:cubicBezTo>
                <a:cubicBezTo>
                  <a:pt x="4524" y="1"/>
                  <a:pt x="4512" y="1"/>
                  <a:pt x="450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20"/>
          <p:cNvSpPr/>
          <p:nvPr/>
        </p:nvSpPr>
        <p:spPr>
          <a:xfrm flipH="1">
            <a:off x="-1603341" y="4817301"/>
            <a:ext cx="2563348" cy="686504"/>
          </a:xfrm>
          <a:custGeom>
            <a:avLst/>
            <a:gdLst/>
            <a:ahLst/>
            <a:cxnLst/>
            <a:rect l="l" t="t" r="r" b="b"/>
            <a:pathLst>
              <a:path w="12508" h="3350" extrusionOk="0">
                <a:moveTo>
                  <a:pt x="4500" y="1"/>
                </a:moveTo>
                <a:cubicBezTo>
                  <a:pt x="3685" y="1"/>
                  <a:pt x="2893" y="552"/>
                  <a:pt x="2613" y="1322"/>
                </a:cubicBezTo>
                <a:cubicBezTo>
                  <a:pt x="2538" y="1535"/>
                  <a:pt x="2496" y="1761"/>
                  <a:pt x="2388" y="1958"/>
                </a:cubicBezTo>
                <a:cubicBezTo>
                  <a:pt x="2284" y="2145"/>
                  <a:pt x="2096" y="2310"/>
                  <a:pt x="1883" y="2310"/>
                </a:cubicBezTo>
                <a:cubicBezTo>
                  <a:pt x="1873" y="2310"/>
                  <a:pt x="1863" y="2309"/>
                  <a:pt x="1852" y="2309"/>
                </a:cubicBezTo>
                <a:cubicBezTo>
                  <a:pt x="1635" y="2296"/>
                  <a:pt x="1468" y="2116"/>
                  <a:pt x="1259" y="2037"/>
                </a:cubicBezTo>
                <a:cubicBezTo>
                  <a:pt x="1184" y="2008"/>
                  <a:pt x="1105" y="1995"/>
                  <a:pt x="1025" y="1995"/>
                </a:cubicBezTo>
                <a:cubicBezTo>
                  <a:pt x="761" y="1995"/>
                  <a:pt x="490" y="2142"/>
                  <a:pt x="323" y="2355"/>
                </a:cubicBezTo>
                <a:cubicBezTo>
                  <a:pt x="105" y="2630"/>
                  <a:pt x="26" y="2994"/>
                  <a:pt x="1" y="3345"/>
                </a:cubicBezTo>
                <a:lnTo>
                  <a:pt x="105" y="3349"/>
                </a:lnTo>
                <a:lnTo>
                  <a:pt x="12507" y="3349"/>
                </a:lnTo>
                <a:cubicBezTo>
                  <a:pt x="12411" y="3178"/>
                  <a:pt x="12219" y="3040"/>
                  <a:pt x="12022" y="2998"/>
                </a:cubicBezTo>
                <a:cubicBezTo>
                  <a:pt x="11947" y="2982"/>
                  <a:pt x="11872" y="2976"/>
                  <a:pt x="11797" y="2976"/>
                </a:cubicBezTo>
                <a:cubicBezTo>
                  <a:pt x="11554" y="2976"/>
                  <a:pt x="11313" y="3045"/>
                  <a:pt x="11073" y="3103"/>
                </a:cubicBezTo>
                <a:cubicBezTo>
                  <a:pt x="10897" y="3148"/>
                  <a:pt x="10711" y="3186"/>
                  <a:pt x="10530" y="3186"/>
                </a:cubicBezTo>
                <a:cubicBezTo>
                  <a:pt x="10393" y="3186"/>
                  <a:pt x="10259" y="3165"/>
                  <a:pt x="10133" y="3107"/>
                </a:cubicBezTo>
                <a:cubicBezTo>
                  <a:pt x="9748" y="2936"/>
                  <a:pt x="9569" y="2497"/>
                  <a:pt x="9255" y="2221"/>
                </a:cubicBezTo>
                <a:cubicBezTo>
                  <a:pt x="9028" y="2021"/>
                  <a:pt x="8726" y="1917"/>
                  <a:pt x="8425" y="1917"/>
                </a:cubicBezTo>
                <a:cubicBezTo>
                  <a:pt x="8235" y="1917"/>
                  <a:pt x="8044" y="1959"/>
                  <a:pt x="7872" y="2045"/>
                </a:cubicBezTo>
                <a:cubicBezTo>
                  <a:pt x="7627" y="2169"/>
                  <a:pt x="7387" y="2384"/>
                  <a:pt x="7122" y="2384"/>
                </a:cubicBezTo>
                <a:cubicBezTo>
                  <a:pt x="7092" y="2384"/>
                  <a:pt x="7062" y="2381"/>
                  <a:pt x="7031" y="2375"/>
                </a:cubicBezTo>
                <a:cubicBezTo>
                  <a:pt x="6630" y="2296"/>
                  <a:pt x="6542" y="1778"/>
                  <a:pt x="6417" y="1389"/>
                </a:cubicBezTo>
                <a:cubicBezTo>
                  <a:pt x="6158" y="599"/>
                  <a:pt x="5368" y="14"/>
                  <a:pt x="4536" y="1"/>
                </a:cubicBezTo>
                <a:cubicBezTo>
                  <a:pt x="4524" y="1"/>
                  <a:pt x="4512" y="1"/>
                  <a:pt x="450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20"/>
          <p:cNvSpPr/>
          <p:nvPr/>
        </p:nvSpPr>
        <p:spPr>
          <a:xfrm flipH="1">
            <a:off x="135496" y="120718"/>
            <a:ext cx="1517471" cy="406423"/>
          </a:xfrm>
          <a:custGeom>
            <a:avLst/>
            <a:gdLst/>
            <a:ahLst/>
            <a:cxnLst/>
            <a:rect l="l" t="t" r="r" b="b"/>
            <a:pathLst>
              <a:path w="12508" h="3350" extrusionOk="0">
                <a:moveTo>
                  <a:pt x="4500" y="1"/>
                </a:moveTo>
                <a:cubicBezTo>
                  <a:pt x="3685" y="1"/>
                  <a:pt x="2893" y="552"/>
                  <a:pt x="2613" y="1322"/>
                </a:cubicBezTo>
                <a:cubicBezTo>
                  <a:pt x="2538" y="1535"/>
                  <a:pt x="2496" y="1761"/>
                  <a:pt x="2388" y="1958"/>
                </a:cubicBezTo>
                <a:cubicBezTo>
                  <a:pt x="2284" y="2145"/>
                  <a:pt x="2096" y="2310"/>
                  <a:pt x="1883" y="2310"/>
                </a:cubicBezTo>
                <a:cubicBezTo>
                  <a:pt x="1873" y="2310"/>
                  <a:pt x="1863" y="2309"/>
                  <a:pt x="1852" y="2309"/>
                </a:cubicBezTo>
                <a:cubicBezTo>
                  <a:pt x="1635" y="2296"/>
                  <a:pt x="1468" y="2116"/>
                  <a:pt x="1259" y="2037"/>
                </a:cubicBezTo>
                <a:cubicBezTo>
                  <a:pt x="1184" y="2008"/>
                  <a:pt x="1105" y="1995"/>
                  <a:pt x="1025" y="1995"/>
                </a:cubicBezTo>
                <a:cubicBezTo>
                  <a:pt x="761" y="1995"/>
                  <a:pt x="490" y="2142"/>
                  <a:pt x="323" y="2355"/>
                </a:cubicBezTo>
                <a:cubicBezTo>
                  <a:pt x="105" y="2630"/>
                  <a:pt x="26" y="2994"/>
                  <a:pt x="1" y="3345"/>
                </a:cubicBezTo>
                <a:lnTo>
                  <a:pt x="105" y="3349"/>
                </a:lnTo>
                <a:lnTo>
                  <a:pt x="12507" y="3349"/>
                </a:lnTo>
                <a:cubicBezTo>
                  <a:pt x="12411" y="3178"/>
                  <a:pt x="12219" y="3040"/>
                  <a:pt x="12022" y="2998"/>
                </a:cubicBezTo>
                <a:cubicBezTo>
                  <a:pt x="11947" y="2982"/>
                  <a:pt x="11872" y="2976"/>
                  <a:pt x="11797" y="2976"/>
                </a:cubicBezTo>
                <a:cubicBezTo>
                  <a:pt x="11554" y="2976"/>
                  <a:pt x="11313" y="3045"/>
                  <a:pt x="11073" y="3103"/>
                </a:cubicBezTo>
                <a:cubicBezTo>
                  <a:pt x="10897" y="3148"/>
                  <a:pt x="10711" y="3186"/>
                  <a:pt x="10530" y="3186"/>
                </a:cubicBezTo>
                <a:cubicBezTo>
                  <a:pt x="10393" y="3186"/>
                  <a:pt x="10259" y="3165"/>
                  <a:pt x="10133" y="3107"/>
                </a:cubicBezTo>
                <a:cubicBezTo>
                  <a:pt x="9748" y="2936"/>
                  <a:pt x="9569" y="2497"/>
                  <a:pt x="9255" y="2221"/>
                </a:cubicBezTo>
                <a:cubicBezTo>
                  <a:pt x="9028" y="2021"/>
                  <a:pt x="8726" y="1917"/>
                  <a:pt x="8425" y="1917"/>
                </a:cubicBezTo>
                <a:cubicBezTo>
                  <a:pt x="8235" y="1917"/>
                  <a:pt x="8044" y="1959"/>
                  <a:pt x="7872" y="2045"/>
                </a:cubicBezTo>
                <a:cubicBezTo>
                  <a:pt x="7627" y="2169"/>
                  <a:pt x="7387" y="2384"/>
                  <a:pt x="7122" y="2384"/>
                </a:cubicBezTo>
                <a:cubicBezTo>
                  <a:pt x="7092" y="2384"/>
                  <a:pt x="7062" y="2381"/>
                  <a:pt x="7031" y="2375"/>
                </a:cubicBezTo>
                <a:cubicBezTo>
                  <a:pt x="6630" y="2296"/>
                  <a:pt x="6542" y="1778"/>
                  <a:pt x="6417" y="1389"/>
                </a:cubicBezTo>
                <a:cubicBezTo>
                  <a:pt x="6158" y="599"/>
                  <a:pt x="5368" y="14"/>
                  <a:pt x="4536" y="1"/>
                </a:cubicBezTo>
                <a:cubicBezTo>
                  <a:pt x="4524" y="1"/>
                  <a:pt x="4512" y="1"/>
                  <a:pt x="450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3600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531"/>
        <p:cNvGrpSpPr/>
        <p:nvPr/>
      </p:nvGrpSpPr>
      <p:grpSpPr>
        <a:xfrm>
          <a:off x="0" y="0"/>
          <a:ext cx="0" cy="0"/>
          <a:chOff x="0" y="0"/>
          <a:chExt cx="0" cy="0"/>
        </a:xfrm>
      </p:grpSpPr>
      <p:sp>
        <p:nvSpPr>
          <p:cNvPr id="532" name="Google Shape;53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3" name="Google Shape;533;p23"/>
          <p:cNvSpPr txBox="1">
            <a:spLocks noGrp="1"/>
          </p:cNvSpPr>
          <p:nvPr>
            <p:ph type="subTitle" idx="1"/>
          </p:nvPr>
        </p:nvSpPr>
        <p:spPr>
          <a:xfrm>
            <a:off x="953667" y="2488564"/>
            <a:ext cx="2349600" cy="5396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534" name="Google Shape;534;p23"/>
          <p:cNvSpPr txBox="1">
            <a:spLocks noGrp="1"/>
          </p:cNvSpPr>
          <p:nvPr>
            <p:ph type="subTitle" idx="2"/>
          </p:nvPr>
        </p:nvSpPr>
        <p:spPr>
          <a:xfrm>
            <a:off x="934067" y="3013999"/>
            <a:ext cx="23532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23"/>
          <p:cNvSpPr txBox="1">
            <a:spLocks noGrp="1"/>
          </p:cNvSpPr>
          <p:nvPr>
            <p:ph type="subTitle" idx="3"/>
          </p:nvPr>
        </p:nvSpPr>
        <p:spPr>
          <a:xfrm>
            <a:off x="952275" y="4880931"/>
            <a:ext cx="2349600" cy="5396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536" name="Google Shape;536;p23"/>
          <p:cNvSpPr txBox="1">
            <a:spLocks noGrp="1"/>
          </p:cNvSpPr>
          <p:nvPr>
            <p:ph type="subTitle" idx="4"/>
          </p:nvPr>
        </p:nvSpPr>
        <p:spPr>
          <a:xfrm>
            <a:off x="950600" y="5420148"/>
            <a:ext cx="23532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7" name="Google Shape;537;p23"/>
          <p:cNvSpPr txBox="1">
            <a:spLocks noGrp="1"/>
          </p:cNvSpPr>
          <p:nvPr>
            <p:ph type="subTitle" idx="5"/>
          </p:nvPr>
        </p:nvSpPr>
        <p:spPr>
          <a:xfrm>
            <a:off x="4909508" y="2488564"/>
            <a:ext cx="2349600" cy="5396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538" name="Google Shape;538;p23"/>
          <p:cNvSpPr txBox="1">
            <a:spLocks noGrp="1"/>
          </p:cNvSpPr>
          <p:nvPr>
            <p:ph type="subTitle" idx="6"/>
          </p:nvPr>
        </p:nvSpPr>
        <p:spPr>
          <a:xfrm>
            <a:off x="4889784" y="3013999"/>
            <a:ext cx="23532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9" name="Google Shape;539;p23"/>
          <p:cNvSpPr txBox="1">
            <a:spLocks noGrp="1"/>
          </p:cNvSpPr>
          <p:nvPr>
            <p:ph type="subTitle" idx="7"/>
          </p:nvPr>
        </p:nvSpPr>
        <p:spPr>
          <a:xfrm>
            <a:off x="4956965" y="4880931"/>
            <a:ext cx="2349600" cy="5396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540" name="Google Shape;540;p23"/>
          <p:cNvSpPr txBox="1">
            <a:spLocks noGrp="1"/>
          </p:cNvSpPr>
          <p:nvPr>
            <p:ph type="subTitle" idx="8"/>
          </p:nvPr>
        </p:nvSpPr>
        <p:spPr>
          <a:xfrm>
            <a:off x="4955167" y="5420148"/>
            <a:ext cx="23532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1" name="Google Shape;541;p23"/>
          <p:cNvSpPr txBox="1">
            <a:spLocks noGrp="1"/>
          </p:cNvSpPr>
          <p:nvPr>
            <p:ph type="subTitle" idx="9"/>
          </p:nvPr>
        </p:nvSpPr>
        <p:spPr>
          <a:xfrm>
            <a:off x="8908333" y="2488564"/>
            <a:ext cx="2349600" cy="5396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542" name="Google Shape;542;p23"/>
          <p:cNvSpPr txBox="1">
            <a:spLocks noGrp="1"/>
          </p:cNvSpPr>
          <p:nvPr>
            <p:ph type="subTitle" idx="13"/>
          </p:nvPr>
        </p:nvSpPr>
        <p:spPr>
          <a:xfrm>
            <a:off x="8888733" y="3013999"/>
            <a:ext cx="23532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3" name="Google Shape;543;p23"/>
          <p:cNvSpPr txBox="1">
            <a:spLocks noGrp="1"/>
          </p:cNvSpPr>
          <p:nvPr>
            <p:ph type="subTitle" idx="14"/>
          </p:nvPr>
        </p:nvSpPr>
        <p:spPr>
          <a:xfrm>
            <a:off x="8889875" y="4880931"/>
            <a:ext cx="2349600" cy="539600"/>
          </a:xfrm>
          <a:prstGeom prst="rect">
            <a:avLst/>
          </a:prstGeom>
          <a:solidFill>
            <a:schemeClr val="accen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Fredoka"/>
              <a:buNone/>
              <a:defRPr sz="2800" b="1">
                <a:solidFill>
                  <a:schemeClr val="lt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2pPr>
            <a:lvl3pPr lvl="2"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3pPr>
            <a:lvl4pPr lvl="3"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4pPr>
            <a:lvl5pPr lvl="4"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5pPr>
            <a:lvl6pPr lvl="5"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6pPr>
            <a:lvl7pPr lvl="6"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7pPr>
            <a:lvl8pPr lvl="7"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8pPr>
            <a:lvl9pPr lvl="8" algn="ctr" rtl="0">
              <a:lnSpc>
                <a:spcPct val="100000"/>
              </a:lnSpc>
              <a:spcBef>
                <a:spcPts val="0"/>
              </a:spcBef>
              <a:spcAft>
                <a:spcPts val="0"/>
              </a:spcAft>
              <a:buClr>
                <a:schemeClr val="dk1"/>
              </a:buClr>
              <a:buSzPts val="2400"/>
              <a:buFont typeface="Fredoka"/>
              <a:buNone/>
              <a:defRPr sz="3200" b="1">
                <a:solidFill>
                  <a:schemeClr val="dk1"/>
                </a:solidFill>
                <a:latin typeface="Fredoka"/>
                <a:ea typeface="Fredoka"/>
                <a:cs typeface="Fredoka"/>
                <a:sym typeface="Fredoka"/>
              </a:defRPr>
            </a:lvl9pPr>
          </a:lstStyle>
          <a:p>
            <a:endParaRPr/>
          </a:p>
        </p:txBody>
      </p:sp>
      <p:sp>
        <p:nvSpPr>
          <p:cNvPr id="544" name="Google Shape;544;p23"/>
          <p:cNvSpPr txBox="1">
            <a:spLocks noGrp="1"/>
          </p:cNvSpPr>
          <p:nvPr>
            <p:ph type="subTitle" idx="15"/>
          </p:nvPr>
        </p:nvSpPr>
        <p:spPr>
          <a:xfrm>
            <a:off x="8888200" y="5420148"/>
            <a:ext cx="23532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78183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dk2"/>
        </a:solidFill>
        <a:effectLst/>
      </p:bgPr>
    </p:bg>
    <p:spTree>
      <p:nvGrpSpPr>
        <p:cNvPr id="1" name="Shape 625"/>
        <p:cNvGrpSpPr/>
        <p:nvPr/>
      </p:nvGrpSpPr>
      <p:grpSpPr>
        <a:xfrm>
          <a:off x="0" y="0"/>
          <a:ext cx="0" cy="0"/>
          <a:chOff x="0" y="0"/>
          <a:chExt cx="0" cy="0"/>
        </a:xfrm>
      </p:grpSpPr>
      <p:sp>
        <p:nvSpPr>
          <p:cNvPr id="626" name="Google Shape;626;p24"/>
          <p:cNvSpPr txBox="1">
            <a:spLocks noGrp="1"/>
          </p:cNvSpPr>
          <p:nvPr>
            <p:ph type="title" hasCustomPrompt="1"/>
          </p:nvPr>
        </p:nvSpPr>
        <p:spPr>
          <a:xfrm>
            <a:off x="3263900" y="805367"/>
            <a:ext cx="566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27" name="Google Shape;627;p24"/>
          <p:cNvSpPr txBox="1">
            <a:spLocks noGrp="1"/>
          </p:cNvSpPr>
          <p:nvPr>
            <p:ph type="subTitle" idx="1"/>
          </p:nvPr>
        </p:nvSpPr>
        <p:spPr>
          <a:xfrm>
            <a:off x="3297700" y="1935200"/>
            <a:ext cx="5630400" cy="43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8" name="Google Shape;628;p24"/>
          <p:cNvSpPr txBox="1">
            <a:spLocks noGrp="1"/>
          </p:cNvSpPr>
          <p:nvPr>
            <p:ph type="title" idx="2" hasCustomPrompt="1"/>
          </p:nvPr>
        </p:nvSpPr>
        <p:spPr>
          <a:xfrm>
            <a:off x="3263900" y="2645300"/>
            <a:ext cx="566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accen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29" name="Google Shape;629;p24"/>
          <p:cNvSpPr txBox="1">
            <a:spLocks noGrp="1"/>
          </p:cNvSpPr>
          <p:nvPr>
            <p:ph type="subTitle" idx="3"/>
          </p:nvPr>
        </p:nvSpPr>
        <p:spPr>
          <a:xfrm>
            <a:off x="3263900" y="3780928"/>
            <a:ext cx="5664000" cy="4376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0" name="Google Shape;630;p24"/>
          <p:cNvSpPr txBox="1">
            <a:spLocks noGrp="1"/>
          </p:cNvSpPr>
          <p:nvPr>
            <p:ph type="title" idx="4" hasCustomPrompt="1"/>
          </p:nvPr>
        </p:nvSpPr>
        <p:spPr>
          <a:xfrm>
            <a:off x="3263900" y="4485233"/>
            <a:ext cx="566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1" name="Google Shape;631;p24"/>
          <p:cNvSpPr txBox="1">
            <a:spLocks noGrp="1"/>
          </p:cNvSpPr>
          <p:nvPr>
            <p:ph type="subTitle" idx="5"/>
          </p:nvPr>
        </p:nvSpPr>
        <p:spPr>
          <a:xfrm>
            <a:off x="3264100" y="5615033"/>
            <a:ext cx="5664000" cy="43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2" name="Google Shape;632;p24"/>
          <p:cNvGrpSpPr/>
          <p:nvPr/>
        </p:nvGrpSpPr>
        <p:grpSpPr>
          <a:xfrm rot="5400000">
            <a:off x="-4764657" y="2487415"/>
            <a:ext cx="10486040" cy="1705373"/>
            <a:chOff x="131" y="4266941"/>
            <a:chExt cx="9143739" cy="1487071"/>
          </a:xfrm>
        </p:grpSpPr>
        <p:grpSp>
          <p:nvGrpSpPr>
            <p:cNvPr id="633" name="Google Shape;633;p24"/>
            <p:cNvGrpSpPr/>
            <p:nvPr/>
          </p:nvGrpSpPr>
          <p:grpSpPr>
            <a:xfrm rot="10065285" flipH="1">
              <a:off x="4260683" y="4833595"/>
              <a:ext cx="1023056" cy="353042"/>
              <a:chOff x="4586700" y="3008575"/>
              <a:chExt cx="1065750" cy="367775"/>
            </a:xfrm>
          </p:grpSpPr>
          <p:sp>
            <p:nvSpPr>
              <p:cNvPr id="634" name="Google Shape;634;p24"/>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4"/>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6" name="Google Shape;636;p24"/>
            <p:cNvSpPr/>
            <p:nvPr/>
          </p:nvSpPr>
          <p:spPr>
            <a:xfrm rot="-4929948" flipH="1">
              <a:off x="6580358" y="4576335"/>
              <a:ext cx="118619" cy="152431"/>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4"/>
            <p:cNvSpPr/>
            <p:nvPr/>
          </p:nvSpPr>
          <p:spPr>
            <a:xfrm rot="-4929948" flipH="1">
              <a:off x="6427097" y="4544978"/>
              <a:ext cx="168162" cy="164393"/>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4"/>
            <p:cNvSpPr/>
            <p:nvPr/>
          </p:nvSpPr>
          <p:spPr>
            <a:xfrm rot="-4929948" flipH="1">
              <a:off x="6274801" y="4513427"/>
              <a:ext cx="210098" cy="158654"/>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4"/>
            <p:cNvSpPr/>
            <p:nvPr/>
          </p:nvSpPr>
          <p:spPr>
            <a:xfrm rot="-4929948" flipH="1">
              <a:off x="6150364" y="4491102"/>
              <a:ext cx="191498" cy="144860"/>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4"/>
            <p:cNvSpPr/>
            <p:nvPr/>
          </p:nvSpPr>
          <p:spPr>
            <a:xfrm rot="-4929948" flipH="1">
              <a:off x="6012659" y="4436594"/>
              <a:ext cx="191533" cy="144825"/>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rot="-4929948" flipH="1">
              <a:off x="5986745" y="4567291"/>
              <a:ext cx="137219" cy="196753"/>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rot="-4929948" flipH="1">
              <a:off x="6126359" y="4648486"/>
              <a:ext cx="162492" cy="176736"/>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4"/>
            <p:cNvSpPr/>
            <p:nvPr/>
          </p:nvSpPr>
          <p:spPr>
            <a:xfrm rot="-4929948" flipH="1">
              <a:off x="6246592" y="4714361"/>
              <a:ext cx="206295" cy="162941"/>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4"/>
            <p:cNvSpPr/>
            <p:nvPr/>
          </p:nvSpPr>
          <p:spPr>
            <a:xfrm rot="-4929948" flipH="1">
              <a:off x="6402590" y="4705552"/>
              <a:ext cx="164359" cy="16771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rot="-4929948" flipH="1">
              <a:off x="6568401" y="4720333"/>
              <a:ext cx="148179" cy="123908"/>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rot="-4929948" flipH="1">
              <a:off x="6356676" y="4173895"/>
              <a:ext cx="209614" cy="986635"/>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4"/>
            <p:cNvSpPr/>
            <p:nvPr/>
          </p:nvSpPr>
          <p:spPr>
            <a:xfrm rot="-4929948" flipH="1">
              <a:off x="5855725" y="4333540"/>
              <a:ext cx="151048" cy="23533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2188332">
              <a:off x="6738992" y="4656666"/>
              <a:ext cx="1544475" cy="707621"/>
              <a:chOff x="-2353813" y="170553"/>
              <a:chExt cx="2077588" cy="951798"/>
            </a:xfrm>
          </p:grpSpPr>
          <p:sp>
            <p:nvSpPr>
              <p:cNvPr id="649" name="Google Shape;649;p24"/>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4"/>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4"/>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5" name="Google Shape;655;p24"/>
            <p:cNvGrpSpPr/>
            <p:nvPr/>
          </p:nvGrpSpPr>
          <p:grpSpPr>
            <a:xfrm flipH="1">
              <a:off x="8420971" y="4836401"/>
              <a:ext cx="722898" cy="249462"/>
              <a:chOff x="4586700" y="3008575"/>
              <a:chExt cx="1065750" cy="367775"/>
            </a:xfrm>
          </p:grpSpPr>
          <p:sp>
            <p:nvSpPr>
              <p:cNvPr id="656" name="Google Shape;656;p24"/>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4"/>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 name="Google Shape;658;p24"/>
            <p:cNvGrpSpPr/>
            <p:nvPr/>
          </p:nvGrpSpPr>
          <p:grpSpPr>
            <a:xfrm rot="-8425059" flipH="1">
              <a:off x="7877941" y="4690216"/>
              <a:ext cx="772845" cy="640869"/>
              <a:chOff x="4593250" y="3554450"/>
              <a:chExt cx="530825" cy="440225"/>
            </a:xfrm>
          </p:grpSpPr>
          <p:sp>
            <p:nvSpPr>
              <p:cNvPr id="659" name="Google Shape;659;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5" name="Google Shape;665;p24"/>
            <p:cNvGrpSpPr/>
            <p:nvPr/>
          </p:nvGrpSpPr>
          <p:grpSpPr>
            <a:xfrm flipH="1">
              <a:off x="6417741" y="4788950"/>
              <a:ext cx="851199" cy="442923"/>
              <a:chOff x="721375" y="3644650"/>
              <a:chExt cx="866625" cy="450950"/>
            </a:xfrm>
          </p:grpSpPr>
          <p:sp>
            <p:nvSpPr>
              <p:cNvPr id="666" name="Google Shape;666;p24"/>
              <p:cNvSpPr/>
              <p:nvPr/>
            </p:nvSpPr>
            <p:spPr>
              <a:xfrm>
                <a:off x="952475" y="3644650"/>
                <a:ext cx="635525" cy="450950"/>
              </a:xfrm>
              <a:custGeom>
                <a:avLst/>
                <a:gdLst/>
                <a:ahLst/>
                <a:cxnLst/>
                <a:rect l="l" t="t" r="r" b="b"/>
                <a:pathLst>
                  <a:path w="25421" h="18038" extrusionOk="0">
                    <a:moveTo>
                      <a:pt x="10346" y="1"/>
                    </a:moveTo>
                    <a:cubicBezTo>
                      <a:pt x="7406" y="1"/>
                      <a:pt x="4557" y="1440"/>
                      <a:pt x="2839" y="3978"/>
                    </a:cubicBezTo>
                    <a:cubicBezTo>
                      <a:pt x="2646" y="4268"/>
                      <a:pt x="2467" y="4571"/>
                      <a:pt x="2302" y="4888"/>
                    </a:cubicBezTo>
                    <a:cubicBezTo>
                      <a:pt x="1" y="9324"/>
                      <a:pt x="1737" y="14766"/>
                      <a:pt x="6173" y="17067"/>
                    </a:cubicBezTo>
                    <a:cubicBezTo>
                      <a:pt x="6311" y="17136"/>
                      <a:pt x="6449" y="17205"/>
                      <a:pt x="6600" y="17274"/>
                    </a:cubicBezTo>
                    <a:cubicBezTo>
                      <a:pt x="6394" y="16971"/>
                      <a:pt x="6201" y="16654"/>
                      <a:pt x="6049" y="16323"/>
                    </a:cubicBezTo>
                    <a:lnTo>
                      <a:pt x="6049" y="16323"/>
                    </a:lnTo>
                    <a:cubicBezTo>
                      <a:pt x="7413" y="16860"/>
                      <a:pt x="8777" y="17398"/>
                      <a:pt x="10128" y="17949"/>
                    </a:cubicBezTo>
                    <a:cubicBezTo>
                      <a:pt x="10943" y="18010"/>
                      <a:pt x="11819" y="18038"/>
                      <a:pt x="12719" y="18038"/>
                    </a:cubicBezTo>
                    <a:cubicBezTo>
                      <a:pt x="13430" y="18038"/>
                      <a:pt x="14157" y="18021"/>
                      <a:pt x="14881" y="17990"/>
                    </a:cubicBezTo>
                    <a:cubicBezTo>
                      <a:pt x="14564" y="17687"/>
                      <a:pt x="14275" y="17343"/>
                      <a:pt x="14040" y="16971"/>
                    </a:cubicBezTo>
                    <a:lnTo>
                      <a:pt x="14040" y="16971"/>
                    </a:lnTo>
                    <a:cubicBezTo>
                      <a:pt x="14840" y="17301"/>
                      <a:pt x="15652" y="17618"/>
                      <a:pt x="16479" y="17894"/>
                    </a:cubicBezTo>
                    <a:cubicBezTo>
                      <a:pt x="21136" y="17577"/>
                      <a:pt x="25421" y="16860"/>
                      <a:pt x="25421" y="16860"/>
                    </a:cubicBezTo>
                    <a:cubicBezTo>
                      <a:pt x="25421" y="16860"/>
                      <a:pt x="24443" y="14821"/>
                      <a:pt x="22996" y="12190"/>
                    </a:cubicBezTo>
                    <a:cubicBezTo>
                      <a:pt x="21949" y="11143"/>
                      <a:pt x="20943" y="10082"/>
                      <a:pt x="19965" y="8980"/>
                    </a:cubicBezTo>
                    <a:lnTo>
                      <a:pt x="19965" y="8980"/>
                    </a:lnTo>
                    <a:cubicBezTo>
                      <a:pt x="20475" y="9200"/>
                      <a:pt x="20998" y="9420"/>
                      <a:pt x="21522" y="9627"/>
                    </a:cubicBezTo>
                    <a:cubicBezTo>
                      <a:pt x="20640" y="8153"/>
                      <a:pt x="19676" y="6637"/>
                      <a:pt x="18684" y="5273"/>
                    </a:cubicBezTo>
                    <a:cubicBezTo>
                      <a:pt x="17444" y="4584"/>
                      <a:pt x="16286" y="3730"/>
                      <a:pt x="15239" y="2766"/>
                    </a:cubicBezTo>
                    <a:lnTo>
                      <a:pt x="15239" y="2766"/>
                    </a:lnTo>
                    <a:cubicBezTo>
                      <a:pt x="15845" y="2890"/>
                      <a:pt x="16452" y="3041"/>
                      <a:pt x="17044" y="3207"/>
                    </a:cubicBezTo>
                    <a:cubicBezTo>
                      <a:pt x="16162" y="2201"/>
                      <a:pt x="15294" y="1429"/>
                      <a:pt x="14495" y="1016"/>
                    </a:cubicBezTo>
                    <a:cubicBezTo>
                      <a:pt x="13166" y="327"/>
                      <a:pt x="11746" y="1"/>
                      <a:pt x="10346"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4"/>
              <p:cNvSpPr/>
              <p:nvPr/>
            </p:nvSpPr>
            <p:spPr>
              <a:xfrm>
                <a:off x="721375" y="3702025"/>
                <a:ext cx="859050" cy="360700"/>
              </a:xfrm>
              <a:custGeom>
                <a:avLst/>
                <a:gdLst/>
                <a:ahLst/>
                <a:cxnLst/>
                <a:rect l="l" t="t" r="r" b="b"/>
                <a:pathLst>
                  <a:path w="34362" h="14428" extrusionOk="0">
                    <a:moveTo>
                      <a:pt x="5581" y="1"/>
                    </a:moveTo>
                    <a:cubicBezTo>
                      <a:pt x="3684" y="1"/>
                      <a:pt x="1797" y="389"/>
                      <a:pt x="0" y="1297"/>
                    </a:cubicBezTo>
                    <a:lnTo>
                      <a:pt x="455" y="2138"/>
                    </a:lnTo>
                    <a:cubicBezTo>
                      <a:pt x="2128" y="1215"/>
                      <a:pt x="4038" y="821"/>
                      <a:pt x="5973" y="821"/>
                    </a:cubicBezTo>
                    <a:cubicBezTo>
                      <a:pt x="7130" y="821"/>
                      <a:pt x="8295" y="962"/>
                      <a:pt x="9424" y="1215"/>
                    </a:cubicBezTo>
                    <a:cubicBezTo>
                      <a:pt x="18765" y="3378"/>
                      <a:pt x="24855" y="12568"/>
                      <a:pt x="34362" y="14428"/>
                    </a:cubicBezTo>
                    <a:cubicBezTo>
                      <a:pt x="28052" y="13009"/>
                      <a:pt x="23312" y="8379"/>
                      <a:pt x="18159" y="4769"/>
                    </a:cubicBezTo>
                    <a:cubicBezTo>
                      <a:pt x="14615" y="2174"/>
                      <a:pt x="10069" y="1"/>
                      <a:pt x="5581"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4"/>
              <p:cNvSpPr/>
              <p:nvPr/>
            </p:nvSpPr>
            <p:spPr>
              <a:xfrm>
                <a:off x="1320000" y="3911150"/>
                <a:ext cx="113350" cy="32550"/>
              </a:xfrm>
              <a:custGeom>
                <a:avLst/>
                <a:gdLst/>
                <a:ahLst/>
                <a:cxnLst/>
                <a:rect l="l" t="t" r="r" b="b"/>
                <a:pathLst>
                  <a:path w="4534" h="1302" extrusionOk="0">
                    <a:moveTo>
                      <a:pt x="4534" y="0"/>
                    </a:moveTo>
                    <a:lnTo>
                      <a:pt x="4534" y="0"/>
                    </a:lnTo>
                    <a:cubicBezTo>
                      <a:pt x="3719" y="731"/>
                      <a:pt x="2638" y="1117"/>
                      <a:pt x="1570" y="1117"/>
                    </a:cubicBezTo>
                    <a:cubicBezTo>
                      <a:pt x="1066" y="1117"/>
                      <a:pt x="565" y="1031"/>
                      <a:pt x="97" y="855"/>
                    </a:cubicBezTo>
                    <a:lnTo>
                      <a:pt x="1" y="1103"/>
                    </a:lnTo>
                    <a:cubicBezTo>
                      <a:pt x="434" y="1237"/>
                      <a:pt x="882" y="1302"/>
                      <a:pt x="1328" y="1302"/>
                    </a:cubicBezTo>
                    <a:cubicBezTo>
                      <a:pt x="2528" y="1302"/>
                      <a:pt x="3710" y="834"/>
                      <a:pt x="453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4"/>
              <p:cNvSpPr/>
              <p:nvPr/>
            </p:nvSpPr>
            <p:spPr>
              <a:xfrm>
                <a:off x="1197050" y="3831450"/>
                <a:ext cx="179825" cy="20750"/>
              </a:xfrm>
              <a:custGeom>
                <a:avLst/>
                <a:gdLst/>
                <a:ahLst/>
                <a:cxnLst/>
                <a:rect l="l" t="t" r="r" b="b"/>
                <a:pathLst>
                  <a:path w="7193" h="830" extrusionOk="0">
                    <a:moveTo>
                      <a:pt x="5635" y="1"/>
                    </a:moveTo>
                    <a:cubicBezTo>
                      <a:pt x="4211" y="1"/>
                      <a:pt x="2756" y="609"/>
                      <a:pt x="1332" y="609"/>
                    </a:cubicBezTo>
                    <a:cubicBezTo>
                      <a:pt x="912" y="609"/>
                      <a:pt x="495" y="556"/>
                      <a:pt x="83" y="419"/>
                    </a:cubicBezTo>
                    <a:lnTo>
                      <a:pt x="0" y="667"/>
                    </a:lnTo>
                    <a:cubicBezTo>
                      <a:pt x="383" y="783"/>
                      <a:pt x="765" y="829"/>
                      <a:pt x="1146" y="829"/>
                    </a:cubicBezTo>
                    <a:cubicBezTo>
                      <a:pt x="2703" y="829"/>
                      <a:pt x="4253" y="56"/>
                      <a:pt x="5798" y="56"/>
                    </a:cubicBezTo>
                    <a:cubicBezTo>
                      <a:pt x="6263" y="56"/>
                      <a:pt x="6728" y="126"/>
                      <a:pt x="7192" y="309"/>
                    </a:cubicBezTo>
                    <a:cubicBezTo>
                      <a:pt x="6679" y="83"/>
                      <a:pt x="6159" y="1"/>
                      <a:pt x="563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4"/>
              <p:cNvSpPr/>
              <p:nvPr/>
            </p:nvSpPr>
            <p:spPr>
              <a:xfrm>
                <a:off x="1090275" y="3743700"/>
                <a:ext cx="228725" cy="30050"/>
              </a:xfrm>
              <a:custGeom>
                <a:avLst/>
                <a:gdLst/>
                <a:ahLst/>
                <a:cxnLst/>
                <a:rect l="l" t="t" r="r" b="b"/>
                <a:pathLst>
                  <a:path w="9149" h="1202" extrusionOk="0">
                    <a:moveTo>
                      <a:pt x="4577" y="1"/>
                    </a:moveTo>
                    <a:cubicBezTo>
                      <a:pt x="3012" y="1"/>
                      <a:pt x="1443" y="321"/>
                      <a:pt x="0" y="967"/>
                    </a:cubicBezTo>
                    <a:lnTo>
                      <a:pt x="110" y="1201"/>
                    </a:lnTo>
                    <a:cubicBezTo>
                      <a:pt x="1592" y="489"/>
                      <a:pt x="3243" y="129"/>
                      <a:pt x="4897" y="129"/>
                    </a:cubicBezTo>
                    <a:cubicBezTo>
                      <a:pt x="6348" y="129"/>
                      <a:pt x="7803" y="407"/>
                      <a:pt x="9148" y="967"/>
                    </a:cubicBezTo>
                    <a:cubicBezTo>
                      <a:pt x="7719" y="325"/>
                      <a:pt x="6150" y="1"/>
                      <a:pt x="457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4"/>
              <p:cNvSpPr/>
              <p:nvPr/>
            </p:nvSpPr>
            <p:spPr>
              <a:xfrm>
                <a:off x="1069250" y="3773375"/>
                <a:ext cx="58575" cy="221850"/>
              </a:xfrm>
              <a:custGeom>
                <a:avLst/>
                <a:gdLst/>
                <a:ahLst/>
                <a:cxnLst/>
                <a:rect l="l" t="t" r="r" b="b"/>
                <a:pathLst>
                  <a:path w="2343" h="8874" extrusionOk="0">
                    <a:moveTo>
                      <a:pt x="552" y="0"/>
                    </a:moveTo>
                    <a:cubicBezTo>
                      <a:pt x="1" y="3059"/>
                      <a:pt x="662" y="6297"/>
                      <a:pt x="2343" y="8873"/>
                    </a:cubicBezTo>
                    <a:cubicBezTo>
                      <a:pt x="745" y="6242"/>
                      <a:pt x="193" y="3018"/>
                      <a:pt x="813" y="42"/>
                    </a:cubicBezTo>
                    <a:lnTo>
                      <a:pt x="552"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4"/>
              <p:cNvSpPr/>
              <p:nvPr/>
            </p:nvSpPr>
            <p:spPr>
              <a:xfrm>
                <a:off x="1198425" y="3846725"/>
                <a:ext cx="50300" cy="168825"/>
              </a:xfrm>
              <a:custGeom>
                <a:avLst/>
                <a:gdLst/>
                <a:ahLst/>
                <a:cxnLst/>
                <a:rect l="l" t="t" r="r" b="b"/>
                <a:pathLst>
                  <a:path w="2012" h="6753" extrusionOk="0">
                    <a:moveTo>
                      <a:pt x="193" y="1"/>
                    </a:moveTo>
                    <a:lnTo>
                      <a:pt x="0" y="180"/>
                    </a:lnTo>
                    <a:cubicBezTo>
                      <a:pt x="1640" y="1971"/>
                      <a:pt x="248" y="4989"/>
                      <a:pt x="2012" y="6752"/>
                    </a:cubicBezTo>
                    <a:cubicBezTo>
                      <a:pt x="303" y="4878"/>
                      <a:pt x="1846" y="1902"/>
                      <a:pt x="193"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4"/>
              <p:cNvSpPr/>
              <p:nvPr/>
            </p:nvSpPr>
            <p:spPr>
              <a:xfrm>
                <a:off x="1323100" y="3935250"/>
                <a:ext cx="50325" cy="95450"/>
              </a:xfrm>
              <a:custGeom>
                <a:avLst/>
                <a:gdLst/>
                <a:ahLst/>
                <a:cxnLst/>
                <a:rect l="l" t="t" r="r" b="b"/>
                <a:pathLst>
                  <a:path w="2013" h="3818" extrusionOk="0">
                    <a:moveTo>
                      <a:pt x="194" y="1"/>
                    </a:moveTo>
                    <a:lnTo>
                      <a:pt x="1" y="194"/>
                    </a:lnTo>
                    <a:cubicBezTo>
                      <a:pt x="1007" y="1144"/>
                      <a:pt x="1737" y="2426"/>
                      <a:pt x="2012" y="3817"/>
                    </a:cubicBezTo>
                    <a:cubicBezTo>
                      <a:pt x="1819" y="2412"/>
                      <a:pt x="1172" y="1062"/>
                      <a:pt x="19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24"/>
            <p:cNvGrpSpPr/>
            <p:nvPr/>
          </p:nvGrpSpPr>
          <p:grpSpPr>
            <a:xfrm flipH="1">
              <a:off x="7330745" y="4705201"/>
              <a:ext cx="617031" cy="511718"/>
              <a:chOff x="4593250" y="3554450"/>
              <a:chExt cx="530825" cy="440225"/>
            </a:xfrm>
          </p:grpSpPr>
          <p:sp>
            <p:nvSpPr>
              <p:cNvPr id="675" name="Google Shape;675;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4"/>
            <p:cNvGrpSpPr/>
            <p:nvPr/>
          </p:nvGrpSpPr>
          <p:grpSpPr>
            <a:xfrm rot="-3059037" flipH="1">
              <a:off x="5849173" y="4768551"/>
              <a:ext cx="942377" cy="619453"/>
              <a:chOff x="1506700" y="3966175"/>
              <a:chExt cx="674775" cy="443550"/>
            </a:xfrm>
          </p:grpSpPr>
          <p:sp>
            <p:nvSpPr>
              <p:cNvPr id="682" name="Google Shape;682;p24"/>
              <p:cNvSpPr/>
              <p:nvPr/>
            </p:nvSpPr>
            <p:spPr>
              <a:xfrm>
                <a:off x="1506700" y="3966175"/>
                <a:ext cx="674775" cy="296475"/>
              </a:xfrm>
              <a:custGeom>
                <a:avLst/>
                <a:gdLst/>
                <a:ahLst/>
                <a:cxnLst/>
                <a:rect l="l" t="t" r="r" b="b"/>
                <a:pathLst>
                  <a:path w="26991" h="11859" extrusionOk="0">
                    <a:moveTo>
                      <a:pt x="21229" y="1"/>
                    </a:moveTo>
                    <a:cubicBezTo>
                      <a:pt x="20583" y="1"/>
                      <a:pt x="19935" y="28"/>
                      <a:pt x="19289" y="79"/>
                    </a:cubicBezTo>
                    <a:cubicBezTo>
                      <a:pt x="16685" y="299"/>
                      <a:pt x="14123" y="933"/>
                      <a:pt x="11698" y="1925"/>
                    </a:cubicBezTo>
                    <a:cubicBezTo>
                      <a:pt x="9273" y="2917"/>
                      <a:pt x="6999" y="4281"/>
                      <a:pt x="4988" y="5948"/>
                    </a:cubicBezTo>
                    <a:cubicBezTo>
                      <a:pt x="2990" y="7615"/>
                      <a:pt x="1254" y="9599"/>
                      <a:pt x="0" y="11859"/>
                    </a:cubicBezTo>
                    <a:cubicBezTo>
                      <a:pt x="1888" y="10109"/>
                      <a:pt x="3831" y="8538"/>
                      <a:pt x="5911" y="7188"/>
                    </a:cubicBezTo>
                    <a:cubicBezTo>
                      <a:pt x="7978" y="5824"/>
                      <a:pt x="10168" y="4681"/>
                      <a:pt x="12442" y="3744"/>
                    </a:cubicBezTo>
                    <a:cubicBezTo>
                      <a:pt x="14715" y="2807"/>
                      <a:pt x="17071" y="2090"/>
                      <a:pt x="19510" y="1608"/>
                    </a:cubicBezTo>
                    <a:cubicBezTo>
                      <a:pt x="21934" y="1112"/>
                      <a:pt x="24428" y="864"/>
                      <a:pt x="26991" y="795"/>
                    </a:cubicBezTo>
                    <a:cubicBezTo>
                      <a:pt x="25136" y="246"/>
                      <a:pt x="23188" y="1"/>
                      <a:pt x="2122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4"/>
              <p:cNvSpPr/>
              <p:nvPr/>
            </p:nvSpPr>
            <p:spPr>
              <a:xfrm>
                <a:off x="1676175" y="3997750"/>
                <a:ext cx="290375" cy="411975"/>
              </a:xfrm>
              <a:custGeom>
                <a:avLst/>
                <a:gdLst/>
                <a:ahLst/>
                <a:cxnLst/>
                <a:rect l="l" t="t" r="r" b="b"/>
                <a:pathLst>
                  <a:path w="11615" h="16479" extrusionOk="0">
                    <a:moveTo>
                      <a:pt x="11615" y="1"/>
                    </a:moveTo>
                    <a:lnTo>
                      <a:pt x="11615" y="1"/>
                    </a:lnTo>
                    <a:cubicBezTo>
                      <a:pt x="10333" y="951"/>
                      <a:pt x="9038" y="2150"/>
                      <a:pt x="7812" y="3459"/>
                    </a:cubicBezTo>
                    <a:cubicBezTo>
                      <a:pt x="6600" y="4782"/>
                      <a:pt x="5428" y="6214"/>
                      <a:pt x="4395" y="7689"/>
                    </a:cubicBezTo>
                    <a:cubicBezTo>
                      <a:pt x="3348" y="9177"/>
                      <a:pt x="2425" y="10692"/>
                      <a:pt x="1667" y="12194"/>
                    </a:cubicBezTo>
                    <a:cubicBezTo>
                      <a:pt x="909" y="13696"/>
                      <a:pt x="317" y="15156"/>
                      <a:pt x="0" y="16479"/>
                    </a:cubicBezTo>
                    <a:cubicBezTo>
                      <a:pt x="689" y="15018"/>
                      <a:pt x="1433" y="13585"/>
                      <a:pt x="2260" y="12153"/>
                    </a:cubicBezTo>
                    <a:cubicBezTo>
                      <a:pt x="3086" y="10720"/>
                      <a:pt x="3996" y="9314"/>
                      <a:pt x="4974" y="7923"/>
                    </a:cubicBezTo>
                    <a:cubicBezTo>
                      <a:pt x="5952" y="6531"/>
                      <a:pt x="6999" y="5167"/>
                      <a:pt x="8115" y="3858"/>
                    </a:cubicBezTo>
                    <a:cubicBezTo>
                      <a:pt x="9217" y="2536"/>
                      <a:pt x="10388" y="1254"/>
                      <a:pt x="1161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4"/>
              <p:cNvSpPr/>
              <p:nvPr/>
            </p:nvSpPr>
            <p:spPr>
              <a:xfrm>
                <a:off x="1526325" y="3997750"/>
                <a:ext cx="448500" cy="370300"/>
              </a:xfrm>
              <a:custGeom>
                <a:avLst/>
                <a:gdLst/>
                <a:ahLst/>
                <a:cxnLst/>
                <a:rect l="l" t="t" r="r" b="b"/>
                <a:pathLst>
                  <a:path w="17940" h="14812" extrusionOk="0">
                    <a:moveTo>
                      <a:pt x="17939" y="1"/>
                    </a:moveTo>
                    <a:lnTo>
                      <a:pt x="17939" y="1"/>
                    </a:lnTo>
                    <a:cubicBezTo>
                      <a:pt x="16231" y="662"/>
                      <a:pt x="14426" y="1613"/>
                      <a:pt x="12662" y="2687"/>
                    </a:cubicBezTo>
                    <a:cubicBezTo>
                      <a:pt x="10899" y="3790"/>
                      <a:pt x="9177" y="5030"/>
                      <a:pt x="7565" y="6366"/>
                    </a:cubicBezTo>
                    <a:cubicBezTo>
                      <a:pt x="5953" y="7689"/>
                      <a:pt x="4465" y="9108"/>
                      <a:pt x="3156" y="10541"/>
                    </a:cubicBezTo>
                    <a:cubicBezTo>
                      <a:pt x="1874" y="11987"/>
                      <a:pt x="758" y="13448"/>
                      <a:pt x="1" y="14812"/>
                    </a:cubicBezTo>
                    <a:cubicBezTo>
                      <a:pt x="1213" y="13393"/>
                      <a:pt x="2481" y="12015"/>
                      <a:pt x="3845" y="10678"/>
                    </a:cubicBezTo>
                    <a:cubicBezTo>
                      <a:pt x="5195" y="9342"/>
                      <a:pt x="6642" y="8047"/>
                      <a:pt x="8143" y="6793"/>
                    </a:cubicBezTo>
                    <a:cubicBezTo>
                      <a:pt x="9659" y="5539"/>
                      <a:pt x="11243" y="4341"/>
                      <a:pt x="12869" y="3211"/>
                    </a:cubicBezTo>
                    <a:cubicBezTo>
                      <a:pt x="14509" y="2081"/>
                      <a:pt x="16190" y="1020"/>
                      <a:pt x="1793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24"/>
            <p:cNvGrpSpPr/>
            <p:nvPr/>
          </p:nvGrpSpPr>
          <p:grpSpPr>
            <a:xfrm rot="462" flipH="1">
              <a:off x="4873302" y="4628954"/>
              <a:ext cx="1544479" cy="707662"/>
              <a:chOff x="-2353813" y="170553"/>
              <a:chExt cx="2077588" cy="951798"/>
            </a:xfrm>
          </p:grpSpPr>
          <p:sp>
            <p:nvSpPr>
              <p:cNvPr id="686" name="Google Shape;686;p24"/>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4"/>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4"/>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4"/>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4"/>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4"/>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2" name="Google Shape;692;p24"/>
            <p:cNvGrpSpPr/>
            <p:nvPr/>
          </p:nvGrpSpPr>
          <p:grpSpPr>
            <a:xfrm rot="-5279132" flipH="1">
              <a:off x="4870183" y="4569859"/>
              <a:ext cx="943806" cy="782720"/>
              <a:chOff x="4593250" y="3554450"/>
              <a:chExt cx="530825" cy="440225"/>
            </a:xfrm>
          </p:grpSpPr>
          <p:sp>
            <p:nvSpPr>
              <p:cNvPr id="693" name="Google Shape;693;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9" name="Google Shape;699;p24"/>
            <p:cNvGrpSpPr/>
            <p:nvPr/>
          </p:nvGrpSpPr>
          <p:grpSpPr>
            <a:xfrm rot="-10065285">
              <a:off x="3860261" y="4833595"/>
              <a:ext cx="1023056" cy="353042"/>
              <a:chOff x="4586700" y="3008575"/>
              <a:chExt cx="1065750" cy="367775"/>
            </a:xfrm>
          </p:grpSpPr>
          <p:sp>
            <p:nvSpPr>
              <p:cNvPr id="700" name="Google Shape;700;p24"/>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4"/>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24"/>
            <p:cNvSpPr/>
            <p:nvPr/>
          </p:nvSpPr>
          <p:spPr>
            <a:xfrm rot="4929948">
              <a:off x="2445024" y="4576335"/>
              <a:ext cx="118619" cy="152431"/>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4"/>
            <p:cNvSpPr/>
            <p:nvPr/>
          </p:nvSpPr>
          <p:spPr>
            <a:xfrm rot="4929948">
              <a:off x="2548742" y="4544978"/>
              <a:ext cx="168162" cy="164393"/>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4"/>
            <p:cNvSpPr/>
            <p:nvPr/>
          </p:nvSpPr>
          <p:spPr>
            <a:xfrm rot="4929948">
              <a:off x="2659101" y="4513427"/>
              <a:ext cx="210098" cy="158654"/>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4"/>
            <p:cNvSpPr/>
            <p:nvPr/>
          </p:nvSpPr>
          <p:spPr>
            <a:xfrm rot="4929948">
              <a:off x="2802138" y="4491102"/>
              <a:ext cx="191498" cy="144860"/>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4"/>
            <p:cNvSpPr/>
            <p:nvPr/>
          </p:nvSpPr>
          <p:spPr>
            <a:xfrm rot="4929948">
              <a:off x="2939808" y="4436594"/>
              <a:ext cx="191533" cy="144825"/>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4"/>
            <p:cNvSpPr/>
            <p:nvPr/>
          </p:nvSpPr>
          <p:spPr>
            <a:xfrm rot="4929948">
              <a:off x="3020036" y="4567291"/>
              <a:ext cx="137219" cy="196753"/>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4"/>
            <p:cNvSpPr/>
            <p:nvPr/>
          </p:nvSpPr>
          <p:spPr>
            <a:xfrm rot="4929948">
              <a:off x="2855149" y="4648486"/>
              <a:ext cx="162492" cy="176736"/>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4"/>
            <p:cNvSpPr/>
            <p:nvPr/>
          </p:nvSpPr>
          <p:spPr>
            <a:xfrm rot="4929948">
              <a:off x="2691112" y="4714361"/>
              <a:ext cx="206295" cy="162941"/>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4"/>
            <p:cNvSpPr/>
            <p:nvPr/>
          </p:nvSpPr>
          <p:spPr>
            <a:xfrm rot="4929948">
              <a:off x="2577051" y="4705552"/>
              <a:ext cx="164359" cy="16771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4"/>
            <p:cNvSpPr/>
            <p:nvPr/>
          </p:nvSpPr>
          <p:spPr>
            <a:xfrm rot="4929948">
              <a:off x="2427421" y="4720333"/>
              <a:ext cx="148179" cy="123908"/>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4"/>
            <p:cNvSpPr/>
            <p:nvPr/>
          </p:nvSpPr>
          <p:spPr>
            <a:xfrm rot="4929948">
              <a:off x="2577710" y="4173895"/>
              <a:ext cx="209614" cy="986635"/>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4"/>
            <p:cNvSpPr/>
            <p:nvPr/>
          </p:nvSpPr>
          <p:spPr>
            <a:xfrm rot="4929948">
              <a:off x="3137227" y="4333540"/>
              <a:ext cx="151048" cy="23533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4" name="Google Shape;714;p24"/>
            <p:cNvGrpSpPr/>
            <p:nvPr/>
          </p:nvGrpSpPr>
          <p:grpSpPr>
            <a:xfrm rot="-2188332" flipH="1">
              <a:off x="860534" y="4656666"/>
              <a:ext cx="1544475" cy="707621"/>
              <a:chOff x="-2353813" y="170553"/>
              <a:chExt cx="2077588" cy="951798"/>
            </a:xfrm>
          </p:grpSpPr>
          <p:sp>
            <p:nvSpPr>
              <p:cNvPr id="715" name="Google Shape;715;p24"/>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4"/>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4"/>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4"/>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4"/>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24"/>
            <p:cNvGrpSpPr/>
            <p:nvPr/>
          </p:nvGrpSpPr>
          <p:grpSpPr>
            <a:xfrm>
              <a:off x="131" y="4836401"/>
              <a:ext cx="722898" cy="249462"/>
              <a:chOff x="4586700" y="3008575"/>
              <a:chExt cx="1065750" cy="367775"/>
            </a:xfrm>
          </p:grpSpPr>
          <p:sp>
            <p:nvSpPr>
              <p:cNvPr id="722" name="Google Shape;722;p24"/>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4"/>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4" name="Google Shape;724;p24"/>
            <p:cNvGrpSpPr/>
            <p:nvPr/>
          </p:nvGrpSpPr>
          <p:grpSpPr>
            <a:xfrm rot="8425059">
              <a:off x="493214" y="4690216"/>
              <a:ext cx="772845" cy="640869"/>
              <a:chOff x="4593250" y="3554450"/>
              <a:chExt cx="530825" cy="440225"/>
            </a:xfrm>
          </p:grpSpPr>
          <p:sp>
            <p:nvSpPr>
              <p:cNvPr id="725" name="Google Shape;725;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4"/>
            <p:cNvGrpSpPr/>
            <p:nvPr/>
          </p:nvGrpSpPr>
          <p:grpSpPr>
            <a:xfrm>
              <a:off x="1875060" y="4788950"/>
              <a:ext cx="851199" cy="442923"/>
              <a:chOff x="721375" y="3644650"/>
              <a:chExt cx="866625" cy="450950"/>
            </a:xfrm>
          </p:grpSpPr>
          <p:sp>
            <p:nvSpPr>
              <p:cNvPr id="732" name="Google Shape;732;p24"/>
              <p:cNvSpPr/>
              <p:nvPr/>
            </p:nvSpPr>
            <p:spPr>
              <a:xfrm>
                <a:off x="952475" y="3644650"/>
                <a:ext cx="635525" cy="450950"/>
              </a:xfrm>
              <a:custGeom>
                <a:avLst/>
                <a:gdLst/>
                <a:ahLst/>
                <a:cxnLst/>
                <a:rect l="l" t="t" r="r" b="b"/>
                <a:pathLst>
                  <a:path w="25421" h="18038" extrusionOk="0">
                    <a:moveTo>
                      <a:pt x="10346" y="1"/>
                    </a:moveTo>
                    <a:cubicBezTo>
                      <a:pt x="7406" y="1"/>
                      <a:pt x="4557" y="1440"/>
                      <a:pt x="2839" y="3978"/>
                    </a:cubicBezTo>
                    <a:cubicBezTo>
                      <a:pt x="2646" y="4268"/>
                      <a:pt x="2467" y="4571"/>
                      <a:pt x="2302" y="4888"/>
                    </a:cubicBezTo>
                    <a:cubicBezTo>
                      <a:pt x="1" y="9324"/>
                      <a:pt x="1737" y="14766"/>
                      <a:pt x="6173" y="17067"/>
                    </a:cubicBezTo>
                    <a:cubicBezTo>
                      <a:pt x="6311" y="17136"/>
                      <a:pt x="6449" y="17205"/>
                      <a:pt x="6600" y="17274"/>
                    </a:cubicBezTo>
                    <a:cubicBezTo>
                      <a:pt x="6394" y="16971"/>
                      <a:pt x="6201" y="16654"/>
                      <a:pt x="6049" y="16323"/>
                    </a:cubicBezTo>
                    <a:lnTo>
                      <a:pt x="6049" y="16323"/>
                    </a:lnTo>
                    <a:cubicBezTo>
                      <a:pt x="7413" y="16860"/>
                      <a:pt x="8777" y="17398"/>
                      <a:pt x="10128" y="17949"/>
                    </a:cubicBezTo>
                    <a:cubicBezTo>
                      <a:pt x="10943" y="18010"/>
                      <a:pt x="11819" y="18038"/>
                      <a:pt x="12719" y="18038"/>
                    </a:cubicBezTo>
                    <a:cubicBezTo>
                      <a:pt x="13430" y="18038"/>
                      <a:pt x="14157" y="18021"/>
                      <a:pt x="14881" y="17990"/>
                    </a:cubicBezTo>
                    <a:cubicBezTo>
                      <a:pt x="14564" y="17687"/>
                      <a:pt x="14275" y="17343"/>
                      <a:pt x="14040" y="16971"/>
                    </a:cubicBezTo>
                    <a:lnTo>
                      <a:pt x="14040" y="16971"/>
                    </a:lnTo>
                    <a:cubicBezTo>
                      <a:pt x="14840" y="17301"/>
                      <a:pt x="15652" y="17618"/>
                      <a:pt x="16479" y="17894"/>
                    </a:cubicBezTo>
                    <a:cubicBezTo>
                      <a:pt x="21136" y="17577"/>
                      <a:pt x="25421" y="16860"/>
                      <a:pt x="25421" y="16860"/>
                    </a:cubicBezTo>
                    <a:cubicBezTo>
                      <a:pt x="25421" y="16860"/>
                      <a:pt x="24443" y="14821"/>
                      <a:pt x="22996" y="12190"/>
                    </a:cubicBezTo>
                    <a:cubicBezTo>
                      <a:pt x="21949" y="11143"/>
                      <a:pt x="20943" y="10082"/>
                      <a:pt x="19965" y="8980"/>
                    </a:cubicBezTo>
                    <a:lnTo>
                      <a:pt x="19965" y="8980"/>
                    </a:lnTo>
                    <a:cubicBezTo>
                      <a:pt x="20475" y="9200"/>
                      <a:pt x="20998" y="9420"/>
                      <a:pt x="21522" y="9627"/>
                    </a:cubicBezTo>
                    <a:cubicBezTo>
                      <a:pt x="20640" y="8153"/>
                      <a:pt x="19676" y="6637"/>
                      <a:pt x="18684" y="5273"/>
                    </a:cubicBezTo>
                    <a:cubicBezTo>
                      <a:pt x="17444" y="4584"/>
                      <a:pt x="16286" y="3730"/>
                      <a:pt x="15239" y="2766"/>
                    </a:cubicBezTo>
                    <a:lnTo>
                      <a:pt x="15239" y="2766"/>
                    </a:lnTo>
                    <a:cubicBezTo>
                      <a:pt x="15845" y="2890"/>
                      <a:pt x="16452" y="3041"/>
                      <a:pt x="17044" y="3207"/>
                    </a:cubicBezTo>
                    <a:cubicBezTo>
                      <a:pt x="16162" y="2201"/>
                      <a:pt x="15294" y="1429"/>
                      <a:pt x="14495" y="1016"/>
                    </a:cubicBezTo>
                    <a:cubicBezTo>
                      <a:pt x="13166" y="327"/>
                      <a:pt x="11746" y="1"/>
                      <a:pt x="10346"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4"/>
              <p:cNvSpPr/>
              <p:nvPr/>
            </p:nvSpPr>
            <p:spPr>
              <a:xfrm>
                <a:off x="721375" y="3702025"/>
                <a:ext cx="859050" cy="360700"/>
              </a:xfrm>
              <a:custGeom>
                <a:avLst/>
                <a:gdLst/>
                <a:ahLst/>
                <a:cxnLst/>
                <a:rect l="l" t="t" r="r" b="b"/>
                <a:pathLst>
                  <a:path w="34362" h="14428" extrusionOk="0">
                    <a:moveTo>
                      <a:pt x="5581" y="1"/>
                    </a:moveTo>
                    <a:cubicBezTo>
                      <a:pt x="3684" y="1"/>
                      <a:pt x="1797" y="389"/>
                      <a:pt x="0" y="1297"/>
                    </a:cubicBezTo>
                    <a:lnTo>
                      <a:pt x="455" y="2138"/>
                    </a:lnTo>
                    <a:cubicBezTo>
                      <a:pt x="2128" y="1215"/>
                      <a:pt x="4038" y="821"/>
                      <a:pt x="5973" y="821"/>
                    </a:cubicBezTo>
                    <a:cubicBezTo>
                      <a:pt x="7130" y="821"/>
                      <a:pt x="8295" y="962"/>
                      <a:pt x="9424" y="1215"/>
                    </a:cubicBezTo>
                    <a:cubicBezTo>
                      <a:pt x="18765" y="3378"/>
                      <a:pt x="24855" y="12568"/>
                      <a:pt x="34362" y="14428"/>
                    </a:cubicBezTo>
                    <a:cubicBezTo>
                      <a:pt x="28052" y="13009"/>
                      <a:pt x="23312" y="8379"/>
                      <a:pt x="18159" y="4769"/>
                    </a:cubicBezTo>
                    <a:cubicBezTo>
                      <a:pt x="14615" y="2174"/>
                      <a:pt x="10069" y="1"/>
                      <a:pt x="5581"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4"/>
              <p:cNvSpPr/>
              <p:nvPr/>
            </p:nvSpPr>
            <p:spPr>
              <a:xfrm>
                <a:off x="1320000" y="3911150"/>
                <a:ext cx="113350" cy="32550"/>
              </a:xfrm>
              <a:custGeom>
                <a:avLst/>
                <a:gdLst/>
                <a:ahLst/>
                <a:cxnLst/>
                <a:rect l="l" t="t" r="r" b="b"/>
                <a:pathLst>
                  <a:path w="4534" h="1302" extrusionOk="0">
                    <a:moveTo>
                      <a:pt x="4534" y="0"/>
                    </a:moveTo>
                    <a:lnTo>
                      <a:pt x="4534" y="0"/>
                    </a:lnTo>
                    <a:cubicBezTo>
                      <a:pt x="3719" y="731"/>
                      <a:pt x="2638" y="1117"/>
                      <a:pt x="1570" y="1117"/>
                    </a:cubicBezTo>
                    <a:cubicBezTo>
                      <a:pt x="1066" y="1117"/>
                      <a:pt x="565" y="1031"/>
                      <a:pt x="97" y="855"/>
                    </a:cubicBezTo>
                    <a:lnTo>
                      <a:pt x="1" y="1103"/>
                    </a:lnTo>
                    <a:cubicBezTo>
                      <a:pt x="434" y="1237"/>
                      <a:pt x="882" y="1302"/>
                      <a:pt x="1328" y="1302"/>
                    </a:cubicBezTo>
                    <a:cubicBezTo>
                      <a:pt x="2528" y="1302"/>
                      <a:pt x="3710" y="834"/>
                      <a:pt x="453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4"/>
              <p:cNvSpPr/>
              <p:nvPr/>
            </p:nvSpPr>
            <p:spPr>
              <a:xfrm>
                <a:off x="1197050" y="3831450"/>
                <a:ext cx="179825" cy="20750"/>
              </a:xfrm>
              <a:custGeom>
                <a:avLst/>
                <a:gdLst/>
                <a:ahLst/>
                <a:cxnLst/>
                <a:rect l="l" t="t" r="r" b="b"/>
                <a:pathLst>
                  <a:path w="7193" h="830" extrusionOk="0">
                    <a:moveTo>
                      <a:pt x="5635" y="1"/>
                    </a:moveTo>
                    <a:cubicBezTo>
                      <a:pt x="4211" y="1"/>
                      <a:pt x="2756" y="609"/>
                      <a:pt x="1332" y="609"/>
                    </a:cubicBezTo>
                    <a:cubicBezTo>
                      <a:pt x="912" y="609"/>
                      <a:pt x="495" y="556"/>
                      <a:pt x="83" y="419"/>
                    </a:cubicBezTo>
                    <a:lnTo>
                      <a:pt x="0" y="667"/>
                    </a:lnTo>
                    <a:cubicBezTo>
                      <a:pt x="383" y="783"/>
                      <a:pt x="765" y="829"/>
                      <a:pt x="1146" y="829"/>
                    </a:cubicBezTo>
                    <a:cubicBezTo>
                      <a:pt x="2703" y="829"/>
                      <a:pt x="4253" y="56"/>
                      <a:pt x="5798" y="56"/>
                    </a:cubicBezTo>
                    <a:cubicBezTo>
                      <a:pt x="6263" y="56"/>
                      <a:pt x="6728" y="126"/>
                      <a:pt x="7192" y="309"/>
                    </a:cubicBezTo>
                    <a:cubicBezTo>
                      <a:pt x="6679" y="83"/>
                      <a:pt x="6159" y="1"/>
                      <a:pt x="563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4"/>
              <p:cNvSpPr/>
              <p:nvPr/>
            </p:nvSpPr>
            <p:spPr>
              <a:xfrm>
                <a:off x="1090275" y="3743700"/>
                <a:ext cx="228725" cy="30050"/>
              </a:xfrm>
              <a:custGeom>
                <a:avLst/>
                <a:gdLst/>
                <a:ahLst/>
                <a:cxnLst/>
                <a:rect l="l" t="t" r="r" b="b"/>
                <a:pathLst>
                  <a:path w="9149" h="1202" extrusionOk="0">
                    <a:moveTo>
                      <a:pt x="4577" y="1"/>
                    </a:moveTo>
                    <a:cubicBezTo>
                      <a:pt x="3012" y="1"/>
                      <a:pt x="1443" y="321"/>
                      <a:pt x="0" y="967"/>
                    </a:cubicBezTo>
                    <a:lnTo>
                      <a:pt x="110" y="1201"/>
                    </a:lnTo>
                    <a:cubicBezTo>
                      <a:pt x="1592" y="489"/>
                      <a:pt x="3243" y="129"/>
                      <a:pt x="4897" y="129"/>
                    </a:cubicBezTo>
                    <a:cubicBezTo>
                      <a:pt x="6348" y="129"/>
                      <a:pt x="7803" y="407"/>
                      <a:pt x="9148" y="967"/>
                    </a:cubicBezTo>
                    <a:cubicBezTo>
                      <a:pt x="7719" y="325"/>
                      <a:pt x="6150" y="1"/>
                      <a:pt x="457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4"/>
              <p:cNvSpPr/>
              <p:nvPr/>
            </p:nvSpPr>
            <p:spPr>
              <a:xfrm>
                <a:off x="1069250" y="3773375"/>
                <a:ext cx="58575" cy="221850"/>
              </a:xfrm>
              <a:custGeom>
                <a:avLst/>
                <a:gdLst/>
                <a:ahLst/>
                <a:cxnLst/>
                <a:rect l="l" t="t" r="r" b="b"/>
                <a:pathLst>
                  <a:path w="2343" h="8874" extrusionOk="0">
                    <a:moveTo>
                      <a:pt x="552" y="0"/>
                    </a:moveTo>
                    <a:cubicBezTo>
                      <a:pt x="1" y="3059"/>
                      <a:pt x="662" y="6297"/>
                      <a:pt x="2343" y="8873"/>
                    </a:cubicBezTo>
                    <a:cubicBezTo>
                      <a:pt x="745" y="6242"/>
                      <a:pt x="193" y="3018"/>
                      <a:pt x="813" y="42"/>
                    </a:cubicBezTo>
                    <a:lnTo>
                      <a:pt x="552"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4"/>
              <p:cNvSpPr/>
              <p:nvPr/>
            </p:nvSpPr>
            <p:spPr>
              <a:xfrm>
                <a:off x="1198425" y="3846725"/>
                <a:ext cx="50300" cy="168825"/>
              </a:xfrm>
              <a:custGeom>
                <a:avLst/>
                <a:gdLst/>
                <a:ahLst/>
                <a:cxnLst/>
                <a:rect l="l" t="t" r="r" b="b"/>
                <a:pathLst>
                  <a:path w="2012" h="6753" extrusionOk="0">
                    <a:moveTo>
                      <a:pt x="193" y="1"/>
                    </a:moveTo>
                    <a:lnTo>
                      <a:pt x="0" y="180"/>
                    </a:lnTo>
                    <a:cubicBezTo>
                      <a:pt x="1640" y="1971"/>
                      <a:pt x="248" y="4989"/>
                      <a:pt x="2012" y="6752"/>
                    </a:cubicBezTo>
                    <a:cubicBezTo>
                      <a:pt x="303" y="4878"/>
                      <a:pt x="1846" y="1902"/>
                      <a:pt x="193"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4"/>
              <p:cNvSpPr/>
              <p:nvPr/>
            </p:nvSpPr>
            <p:spPr>
              <a:xfrm>
                <a:off x="1323100" y="3935250"/>
                <a:ext cx="50325" cy="95450"/>
              </a:xfrm>
              <a:custGeom>
                <a:avLst/>
                <a:gdLst/>
                <a:ahLst/>
                <a:cxnLst/>
                <a:rect l="l" t="t" r="r" b="b"/>
                <a:pathLst>
                  <a:path w="2013" h="3818" extrusionOk="0">
                    <a:moveTo>
                      <a:pt x="194" y="1"/>
                    </a:moveTo>
                    <a:lnTo>
                      <a:pt x="1" y="194"/>
                    </a:lnTo>
                    <a:cubicBezTo>
                      <a:pt x="1007" y="1144"/>
                      <a:pt x="1737" y="2426"/>
                      <a:pt x="2012" y="3817"/>
                    </a:cubicBezTo>
                    <a:cubicBezTo>
                      <a:pt x="1819" y="2412"/>
                      <a:pt x="1172" y="1062"/>
                      <a:pt x="19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4"/>
            <p:cNvGrpSpPr/>
            <p:nvPr/>
          </p:nvGrpSpPr>
          <p:grpSpPr>
            <a:xfrm>
              <a:off x="1196224" y="4705201"/>
              <a:ext cx="617031" cy="511718"/>
              <a:chOff x="4593250" y="3554450"/>
              <a:chExt cx="530825" cy="440225"/>
            </a:xfrm>
          </p:grpSpPr>
          <p:sp>
            <p:nvSpPr>
              <p:cNvPr id="741" name="Google Shape;741;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7" name="Google Shape;747;p24"/>
            <p:cNvGrpSpPr/>
            <p:nvPr/>
          </p:nvGrpSpPr>
          <p:grpSpPr>
            <a:xfrm rot="3059037">
              <a:off x="2352450" y="4768551"/>
              <a:ext cx="942377" cy="619453"/>
              <a:chOff x="1506700" y="3966175"/>
              <a:chExt cx="674775" cy="443550"/>
            </a:xfrm>
          </p:grpSpPr>
          <p:sp>
            <p:nvSpPr>
              <p:cNvPr id="748" name="Google Shape;748;p24"/>
              <p:cNvSpPr/>
              <p:nvPr/>
            </p:nvSpPr>
            <p:spPr>
              <a:xfrm>
                <a:off x="1506700" y="3966175"/>
                <a:ext cx="674775" cy="296475"/>
              </a:xfrm>
              <a:custGeom>
                <a:avLst/>
                <a:gdLst/>
                <a:ahLst/>
                <a:cxnLst/>
                <a:rect l="l" t="t" r="r" b="b"/>
                <a:pathLst>
                  <a:path w="26991" h="11859" extrusionOk="0">
                    <a:moveTo>
                      <a:pt x="21229" y="1"/>
                    </a:moveTo>
                    <a:cubicBezTo>
                      <a:pt x="20583" y="1"/>
                      <a:pt x="19935" y="28"/>
                      <a:pt x="19289" y="79"/>
                    </a:cubicBezTo>
                    <a:cubicBezTo>
                      <a:pt x="16685" y="299"/>
                      <a:pt x="14123" y="933"/>
                      <a:pt x="11698" y="1925"/>
                    </a:cubicBezTo>
                    <a:cubicBezTo>
                      <a:pt x="9273" y="2917"/>
                      <a:pt x="6999" y="4281"/>
                      <a:pt x="4988" y="5948"/>
                    </a:cubicBezTo>
                    <a:cubicBezTo>
                      <a:pt x="2990" y="7615"/>
                      <a:pt x="1254" y="9599"/>
                      <a:pt x="0" y="11859"/>
                    </a:cubicBezTo>
                    <a:cubicBezTo>
                      <a:pt x="1888" y="10109"/>
                      <a:pt x="3831" y="8538"/>
                      <a:pt x="5911" y="7188"/>
                    </a:cubicBezTo>
                    <a:cubicBezTo>
                      <a:pt x="7978" y="5824"/>
                      <a:pt x="10168" y="4681"/>
                      <a:pt x="12442" y="3744"/>
                    </a:cubicBezTo>
                    <a:cubicBezTo>
                      <a:pt x="14715" y="2807"/>
                      <a:pt x="17071" y="2090"/>
                      <a:pt x="19510" y="1608"/>
                    </a:cubicBezTo>
                    <a:cubicBezTo>
                      <a:pt x="21934" y="1112"/>
                      <a:pt x="24428" y="864"/>
                      <a:pt x="26991" y="795"/>
                    </a:cubicBezTo>
                    <a:cubicBezTo>
                      <a:pt x="25136" y="246"/>
                      <a:pt x="23188" y="1"/>
                      <a:pt x="2122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4"/>
              <p:cNvSpPr/>
              <p:nvPr/>
            </p:nvSpPr>
            <p:spPr>
              <a:xfrm>
                <a:off x="1676175" y="3997750"/>
                <a:ext cx="290375" cy="411975"/>
              </a:xfrm>
              <a:custGeom>
                <a:avLst/>
                <a:gdLst/>
                <a:ahLst/>
                <a:cxnLst/>
                <a:rect l="l" t="t" r="r" b="b"/>
                <a:pathLst>
                  <a:path w="11615" h="16479" extrusionOk="0">
                    <a:moveTo>
                      <a:pt x="11615" y="1"/>
                    </a:moveTo>
                    <a:lnTo>
                      <a:pt x="11615" y="1"/>
                    </a:lnTo>
                    <a:cubicBezTo>
                      <a:pt x="10333" y="951"/>
                      <a:pt x="9038" y="2150"/>
                      <a:pt x="7812" y="3459"/>
                    </a:cubicBezTo>
                    <a:cubicBezTo>
                      <a:pt x="6600" y="4782"/>
                      <a:pt x="5428" y="6214"/>
                      <a:pt x="4395" y="7689"/>
                    </a:cubicBezTo>
                    <a:cubicBezTo>
                      <a:pt x="3348" y="9177"/>
                      <a:pt x="2425" y="10692"/>
                      <a:pt x="1667" y="12194"/>
                    </a:cubicBezTo>
                    <a:cubicBezTo>
                      <a:pt x="909" y="13696"/>
                      <a:pt x="317" y="15156"/>
                      <a:pt x="0" y="16479"/>
                    </a:cubicBezTo>
                    <a:cubicBezTo>
                      <a:pt x="689" y="15018"/>
                      <a:pt x="1433" y="13585"/>
                      <a:pt x="2260" y="12153"/>
                    </a:cubicBezTo>
                    <a:cubicBezTo>
                      <a:pt x="3086" y="10720"/>
                      <a:pt x="3996" y="9314"/>
                      <a:pt x="4974" y="7923"/>
                    </a:cubicBezTo>
                    <a:cubicBezTo>
                      <a:pt x="5952" y="6531"/>
                      <a:pt x="6999" y="5167"/>
                      <a:pt x="8115" y="3858"/>
                    </a:cubicBezTo>
                    <a:cubicBezTo>
                      <a:pt x="9217" y="2536"/>
                      <a:pt x="10388" y="1254"/>
                      <a:pt x="1161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4"/>
              <p:cNvSpPr/>
              <p:nvPr/>
            </p:nvSpPr>
            <p:spPr>
              <a:xfrm>
                <a:off x="1526325" y="3997750"/>
                <a:ext cx="448500" cy="370300"/>
              </a:xfrm>
              <a:custGeom>
                <a:avLst/>
                <a:gdLst/>
                <a:ahLst/>
                <a:cxnLst/>
                <a:rect l="l" t="t" r="r" b="b"/>
                <a:pathLst>
                  <a:path w="17940" h="14812" extrusionOk="0">
                    <a:moveTo>
                      <a:pt x="17939" y="1"/>
                    </a:moveTo>
                    <a:lnTo>
                      <a:pt x="17939" y="1"/>
                    </a:lnTo>
                    <a:cubicBezTo>
                      <a:pt x="16231" y="662"/>
                      <a:pt x="14426" y="1613"/>
                      <a:pt x="12662" y="2687"/>
                    </a:cubicBezTo>
                    <a:cubicBezTo>
                      <a:pt x="10899" y="3790"/>
                      <a:pt x="9177" y="5030"/>
                      <a:pt x="7565" y="6366"/>
                    </a:cubicBezTo>
                    <a:cubicBezTo>
                      <a:pt x="5953" y="7689"/>
                      <a:pt x="4465" y="9108"/>
                      <a:pt x="3156" y="10541"/>
                    </a:cubicBezTo>
                    <a:cubicBezTo>
                      <a:pt x="1874" y="11987"/>
                      <a:pt x="758" y="13448"/>
                      <a:pt x="1" y="14812"/>
                    </a:cubicBezTo>
                    <a:cubicBezTo>
                      <a:pt x="1213" y="13393"/>
                      <a:pt x="2481" y="12015"/>
                      <a:pt x="3845" y="10678"/>
                    </a:cubicBezTo>
                    <a:cubicBezTo>
                      <a:pt x="5195" y="9342"/>
                      <a:pt x="6642" y="8047"/>
                      <a:pt x="8143" y="6793"/>
                    </a:cubicBezTo>
                    <a:cubicBezTo>
                      <a:pt x="9659" y="5539"/>
                      <a:pt x="11243" y="4341"/>
                      <a:pt x="12869" y="3211"/>
                    </a:cubicBezTo>
                    <a:cubicBezTo>
                      <a:pt x="14509" y="2081"/>
                      <a:pt x="16190" y="1020"/>
                      <a:pt x="1793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1" name="Google Shape;751;p24"/>
            <p:cNvGrpSpPr/>
            <p:nvPr/>
          </p:nvGrpSpPr>
          <p:grpSpPr>
            <a:xfrm rot="-462">
              <a:off x="2726219" y="4628954"/>
              <a:ext cx="1544479" cy="707662"/>
              <a:chOff x="-2353813" y="170553"/>
              <a:chExt cx="2077588" cy="951798"/>
            </a:xfrm>
          </p:grpSpPr>
          <p:sp>
            <p:nvSpPr>
              <p:cNvPr id="752" name="Google Shape;752;p24"/>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4"/>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4"/>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4"/>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4"/>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4"/>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4"/>
            <p:cNvGrpSpPr/>
            <p:nvPr/>
          </p:nvGrpSpPr>
          <p:grpSpPr>
            <a:xfrm rot="5279132">
              <a:off x="3330011" y="4569859"/>
              <a:ext cx="943806" cy="782720"/>
              <a:chOff x="4593250" y="3554450"/>
              <a:chExt cx="530825" cy="440225"/>
            </a:xfrm>
          </p:grpSpPr>
          <p:sp>
            <p:nvSpPr>
              <p:cNvPr id="759" name="Google Shape;759;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4"/>
            <p:cNvGrpSpPr/>
            <p:nvPr/>
          </p:nvGrpSpPr>
          <p:grpSpPr>
            <a:xfrm>
              <a:off x="4137146" y="4514025"/>
              <a:ext cx="1031765" cy="855709"/>
              <a:chOff x="4593250" y="3554450"/>
              <a:chExt cx="530825" cy="440225"/>
            </a:xfrm>
          </p:grpSpPr>
          <p:sp>
            <p:nvSpPr>
              <p:cNvPr id="766" name="Google Shape;766;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2" name="Google Shape;772;p24"/>
          <p:cNvGrpSpPr/>
          <p:nvPr/>
        </p:nvGrpSpPr>
        <p:grpSpPr>
          <a:xfrm rot="-5400000">
            <a:off x="6464609" y="2487415"/>
            <a:ext cx="10486040" cy="1705373"/>
            <a:chOff x="131" y="4266941"/>
            <a:chExt cx="9143739" cy="1487071"/>
          </a:xfrm>
        </p:grpSpPr>
        <p:grpSp>
          <p:nvGrpSpPr>
            <p:cNvPr id="773" name="Google Shape;773;p24"/>
            <p:cNvGrpSpPr/>
            <p:nvPr/>
          </p:nvGrpSpPr>
          <p:grpSpPr>
            <a:xfrm rot="10065285" flipH="1">
              <a:off x="4260683" y="4833595"/>
              <a:ext cx="1023056" cy="353042"/>
              <a:chOff x="4586700" y="3008575"/>
              <a:chExt cx="1065750" cy="367775"/>
            </a:xfrm>
          </p:grpSpPr>
          <p:sp>
            <p:nvSpPr>
              <p:cNvPr id="774" name="Google Shape;774;p24"/>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4"/>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6" name="Google Shape;776;p24"/>
            <p:cNvSpPr/>
            <p:nvPr/>
          </p:nvSpPr>
          <p:spPr>
            <a:xfrm rot="-4929948" flipH="1">
              <a:off x="6580358" y="4576335"/>
              <a:ext cx="118619" cy="152431"/>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4"/>
            <p:cNvSpPr/>
            <p:nvPr/>
          </p:nvSpPr>
          <p:spPr>
            <a:xfrm rot="-4929948" flipH="1">
              <a:off x="6427097" y="4544978"/>
              <a:ext cx="168162" cy="164393"/>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4"/>
            <p:cNvSpPr/>
            <p:nvPr/>
          </p:nvSpPr>
          <p:spPr>
            <a:xfrm rot="-4929948" flipH="1">
              <a:off x="6274801" y="4513427"/>
              <a:ext cx="210098" cy="158654"/>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4"/>
            <p:cNvSpPr/>
            <p:nvPr/>
          </p:nvSpPr>
          <p:spPr>
            <a:xfrm rot="-4929948" flipH="1">
              <a:off x="6150364" y="4491102"/>
              <a:ext cx="191498" cy="144860"/>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4"/>
            <p:cNvSpPr/>
            <p:nvPr/>
          </p:nvSpPr>
          <p:spPr>
            <a:xfrm rot="-4929948" flipH="1">
              <a:off x="6012659" y="4436594"/>
              <a:ext cx="191533" cy="144825"/>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4"/>
            <p:cNvSpPr/>
            <p:nvPr/>
          </p:nvSpPr>
          <p:spPr>
            <a:xfrm rot="-4929948" flipH="1">
              <a:off x="5986745" y="4567291"/>
              <a:ext cx="137219" cy="196753"/>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4"/>
            <p:cNvSpPr/>
            <p:nvPr/>
          </p:nvSpPr>
          <p:spPr>
            <a:xfrm rot="-4929948" flipH="1">
              <a:off x="6126359" y="4648486"/>
              <a:ext cx="162492" cy="176736"/>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4"/>
            <p:cNvSpPr/>
            <p:nvPr/>
          </p:nvSpPr>
          <p:spPr>
            <a:xfrm rot="-4929948" flipH="1">
              <a:off x="6246592" y="4714361"/>
              <a:ext cx="206295" cy="162941"/>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4"/>
            <p:cNvSpPr/>
            <p:nvPr/>
          </p:nvSpPr>
          <p:spPr>
            <a:xfrm rot="-4929948" flipH="1">
              <a:off x="6402590" y="4705552"/>
              <a:ext cx="164359" cy="16771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4"/>
            <p:cNvSpPr/>
            <p:nvPr/>
          </p:nvSpPr>
          <p:spPr>
            <a:xfrm rot="-4929948" flipH="1">
              <a:off x="6568401" y="4720333"/>
              <a:ext cx="148179" cy="123908"/>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4"/>
            <p:cNvSpPr/>
            <p:nvPr/>
          </p:nvSpPr>
          <p:spPr>
            <a:xfrm rot="-4929948" flipH="1">
              <a:off x="6356676" y="4173895"/>
              <a:ext cx="209614" cy="986635"/>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4"/>
            <p:cNvSpPr/>
            <p:nvPr/>
          </p:nvSpPr>
          <p:spPr>
            <a:xfrm rot="-4929948" flipH="1">
              <a:off x="5855725" y="4333540"/>
              <a:ext cx="151048" cy="23533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8" name="Google Shape;788;p24"/>
            <p:cNvGrpSpPr/>
            <p:nvPr/>
          </p:nvGrpSpPr>
          <p:grpSpPr>
            <a:xfrm rot="2188332">
              <a:off x="6738992" y="4656666"/>
              <a:ext cx="1544475" cy="707621"/>
              <a:chOff x="-2353813" y="170553"/>
              <a:chExt cx="2077588" cy="951798"/>
            </a:xfrm>
          </p:grpSpPr>
          <p:sp>
            <p:nvSpPr>
              <p:cNvPr id="789" name="Google Shape;789;p24"/>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4"/>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4"/>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4"/>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4"/>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4"/>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5" name="Google Shape;795;p24"/>
            <p:cNvGrpSpPr/>
            <p:nvPr/>
          </p:nvGrpSpPr>
          <p:grpSpPr>
            <a:xfrm flipH="1">
              <a:off x="8420971" y="4836401"/>
              <a:ext cx="722898" cy="249462"/>
              <a:chOff x="4586700" y="3008575"/>
              <a:chExt cx="1065750" cy="367775"/>
            </a:xfrm>
          </p:grpSpPr>
          <p:sp>
            <p:nvSpPr>
              <p:cNvPr id="796" name="Google Shape;796;p24"/>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4"/>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8" name="Google Shape;798;p24"/>
            <p:cNvGrpSpPr/>
            <p:nvPr/>
          </p:nvGrpSpPr>
          <p:grpSpPr>
            <a:xfrm rot="-8425059" flipH="1">
              <a:off x="7877941" y="4690216"/>
              <a:ext cx="772845" cy="640869"/>
              <a:chOff x="4593250" y="3554450"/>
              <a:chExt cx="530825" cy="440225"/>
            </a:xfrm>
          </p:grpSpPr>
          <p:sp>
            <p:nvSpPr>
              <p:cNvPr id="799" name="Google Shape;799;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24"/>
            <p:cNvGrpSpPr/>
            <p:nvPr/>
          </p:nvGrpSpPr>
          <p:grpSpPr>
            <a:xfrm flipH="1">
              <a:off x="6417741" y="4788950"/>
              <a:ext cx="851199" cy="442923"/>
              <a:chOff x="721375" y="3644650"/>
              <a:chExt cx="866625" cy="450950"/>
            </a:xfrm>
          </p:grpSpPr>
          <p:sp>
            <p:nvSpPr>
              <p:cNvPr id="806" name="Google Shape;806;p24"/>
              <p:cNvSpPr/>
              <p:nvPr/>
            </p:nvSpPr>
            <p:spPr>
              <a:xfrm>
                <a:off x="952475" y="3644650"/>
                <a:ext cx="635525" cy="450950"/>
              </a:xfrm>
              <a:custGeom>
                <a:avLst/>
                <a:gdLst/>
                <a:ahLst/>
                <a:cxnLst/>
                <a:rect l="l" t="t" r="r" b="b"/>
                <a:pathLst>
                  <a:path w="25421" h="18038" extrusionOk="0">
                    <a:moveTo>
                      <a:pt x="10346" y="1"/>
                    </a:moveTo>
                    <a:cubicBezTo>
                      <a:pt x="7406" y="1"/>
                      <a:pt x="4557" y="1440"/>
                      <a:pt x="2839" y="3978"/>
                    </a:cubicBezTo>
                    <a:cubicBezTo>
                      <a:pt x="2646" y="4268"/>
                      <a:pt x="2467" y="4571"/>
                      <a:pt x="2302" y="4888"/>
                    </a:cubicBezTo>
                    <a:cubicBezTo>
                      <a:pt x="1" y="9324"/>
                      <a:pt x="1737" y="14766"/>
                      <a:pt x="6173" y="17067"/>
                    </a:cubicBezTo>
                    <a:cubicBezTo>
                      <a:pt x="6311" y="17136"/>
                      <a:pt x="6449" y="17205"/>
                      <a:pt x="6600" y="17274"/>
                    </a:cubicBezTo>
                    <a:cubicBezTo>
                      <a:pt x="6394" y="16971"/>
                      <a:pt x="6201" y="16654"/>
                      <a:pt x="6049" y="16323"/>
                    </a:cubicBezTo>
                    <a:lnTo>
                      <a:pt x="6049" y="16323"/>
                    </a:lnTo>
                    <a:cubicBezTo>
                      <a:pt x="7413" y="16860"/>
                      <a:pt x="8777" y="17398"/>
                      <a:pt x="10128" y="17949"/>
                    </a:cubicBezTo>
                    <a:cubicBezTo>
                      <a:pt x="10943" y="18010"/>
                      <a:pt x="11819" y="18038"/>
                      <a:pt x="12719" y="18038"/>
                    </a:cubicBezTo>
                    <a:cubicBezTo>
                      <a:pt x="13430" y="18038"/>
                      <a:pt x="14157" y="18021"/>
                      <a:pt x="14881" y="17990"/>
                    </a:cubicBezTo>
                    <a:cubicBezTo>
                      <a:pt x="14564" y="17687"/>
                      <a:pt x="14275" y="17343"/>
                      <a:pt x="14040" y="16971"/>
                    </a:cubicBezTo>
                    <a:lnTo>
                      <a:pt x="14040" y="16971"/>
                    </a:lnTo>
                    <a:cubicBezTo>
                      <a:pt x="14840" y="17301"/>
                      <a:pt x="15652" y="17618"/>
                      <a:pt x="16479" y="17894"/>
                    </a:cubicBezTo>
                    <a:cubicBezTo>
                      <a:pt x="21136" y="17577"/>
                      <a:pt x="25421" y="16860"/>
                      <a:pt x="25421" y="16860"/>
                    </a:cubicBezTo>
                    <a:cubicBezTo>
                      <a:pt x="25421" y="16860"/>
                      <a:pt x="24443" y="14821"/>
                      <a:pt x="22996" y="12190"/>
                    </a:cubicBezTo>
                    <a:cubicBezTo>
                      <a:pt x="21949" y="11143"/>
                      <a:pt x="20943" y="10082"/>
                      <a:pt x="19965" y="8980"/>
                    </a:cubicBezTo>
                    <a:lnTo>
                      <a:pt x="19965" y="8980"/>
                    </a:lnTo>
                    <a:cubicBezTo>
                      <a:pt x="20475" y="9200"/>
                      <a:pt x="20998" y="9420"/>
                      <a:pt x="21522" y="9627"/>
                    </a:cubicBezTo>
                    <a:cubicBezTo>
                      <a:pt x="20640" y="8153"/>
                      <a:pt x="19676" y="6637"/>
                      <a:pt x="18684" y="5273"/>
                    </a:cubicBezTo>
                    <a:cubicBezTo>
                      <a:pt x="17444" y="4584"/>
                      <a:pt x="16286" y="3730"/>
                      <a:pt x="15239" y="2766"/>
                    </a:cubicBezTo>
                    <a:lnTo>
                      <a:pt x="15239" y="2766"/>
                    </a:lnTo>
                    <a:cubicBezTo>
                      <a:pt x="15845" y="2890"/>
                      <a:pt x="16452" y="3041"/>
                      <a:pt x="17044" y="3207"/>
                    </a:cubicBezTo>
                    <a:cubicBezTo>
                      <a:pt x="16162" y="2201"/>
                      <a:pt x="15294" y="1429"/>
                      <a:pt x="14495" y="1016"/>
                    </a:cubicBezTo>
                    <a:cubicBezTo>
                      <a:pt x="13166" y="327"/>
                      <a:pt x="11746" y="1"/>
                      <a:pt x="10346"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4"/>
              <p:cNvSpPr/>
              <p:nvPr/>
            </p:nvSpPr>
            <p:spPr>
              <a:xfrm>
                <a:off x="721375" y="3702025"/>
                <a:ext cx="859050" cy="360700"/>
              </a:xfrm>
              <a:custGeom>
                <a:avLst/>
                <a:gdLst/>
                <a:ahLst/>
                <a:cxnLst/>
                <a:rect l="l" t="t" r="r" b="b"/>
                <a:pathLst>
                  <a:path w="34362" h="14428" extrusionOk="0">
                    <a:moveTo>
                      <a:pt x="5581" y="1"/>
                    </a:moveTo>
                    <a:cubicBezTo>
                      <a:pt x="3684" y="1"/>
                      <a:pt x="1797" y="389"/>
                      <a:pt x="0" y="1297"/>
                    </a:cubicBezTo>
                    <a:lnTo>
                      <a:pt x="455" y="2138"/>
                    </a:lnTo>
                    <a:cubicBezTo>
                      <a:pt x="2128" y="1215"/>
                      <a:pt x="4038" y="821"/>
                      <a:pt x="5973" y="821"/>
                    </a:cubicBezTo>
                    <a:cubicBezTo>
                      <a:pt x="7130" y="821"/>
                      <a:pt x="8295" y="962"/>
                      <a:pt x="9424" y="1215"/>
                    </a:cubicBezTo>
                    <a:cubicBezTo>
                      <a:pt x="18765" y="3378"/>
                      <a:pt x="24855" y="12568"/>
                      <a:pt x="34362" y="14428"/>
                    </a:cubicBezTo>
                    <a:cubicBezTo>
                      <a:pt x="28052" y="13009"/>
                      <a:pt x="23312" y="8379"/>
                      <a:pt x="18159" y="4769"/>
                    </a:cubicBezTo>
                    <a:cubicBezTo>
                      <a:pt x="14615" y="2174"/>
                      <a:pt x="10069" y="1"/>
                      <a:pt x="5581"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4"/>
              <p:cNvSpPr/>
              <p:nvPr/>
            </p:nvSpPr>
            <p:spPr>
              <a:xfrm>
                <a:off x="1320000" y="3911150"/>
                <a:ext cx="113350" cy="32550"/>
              </a:xfrm>
              <a:custGeom>
                <a:avLst/>
                <a:gdLst/>
                <a:ahLst/>
                <a:cxnLst/>
                <a:rect l="l" t="t" r="r" b="b"/>
                <a:pathLst>
                  <a:path w="4534" h="1302" extrusionOk="0">
                    <a:moveTo>
                      <a:pt x="4534" y="0"/>
                    </a:moveTo>
                    <a:lnTo>
                      <a:pt x="4534" y="0"/>
                    </a:lnTo>
                    <a:cubicBezTo>
                      <a:pt x="3719" y="731"/>
                      <a:pt x="2638" y="1117"/>
                      <a:pt x="1570" y="1117"/>
                    </a:cubicBezTo>
                    <a:cubicBezTo>
                      <a:pt x="1066" y="1117"/>
                      <a:pt x="565" y="1031"/>
                      <a:pt x="97" y="855"/>
                    </a:cubicBezTo>
                    <a:lnTo>
                      <a:pt x="1" y="1103"/>
                    </a:lnTo>
                    <a:cubicBezTo>
                      <a:pt x="434" y="1237"/>
                      <a:pt x="882" y="1302"/>
                      <a:pt x="1328" y="1302"/>
                    </a:cubicBezTo>
                    <a:cubicBezTo>
                      <a:pt x="2528" y="1302"/>
                      <a:pt x="3710" y="834"/>
                      <a:pt x="453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4"/>
              <p:cNvSpPr/>
              <p:nvPr/>
            </p:nvSpPr>
            <p:spPr>
              <a:xfrm>
                <a:off x="1197050" y="3831450"/>
                <a:ext cx="179825" cy="20750"/>
              </a:xfrm>
              <a:custGeom>
                <a:avLst/>
                <a:gdLst/>
                <a:ahLst/>
                <a:cxnLst/>
                <a:rect l="l" t="t" r="r" b="b"/>
                <a:pathLst>
                  <a:path w="7193" h="830" extrusionOk="0">
                    <a:moveTo>
                      <a:pt x="5635" y="1"/>
                    </a:moveTo>
                    <a:cubicBezTo>
                      <a:pt x="4211" y="1"/>
                      <a:pt x="2756" y="609"/>
                      <a:pt x="1332" y="609"/>
                    </a:cubicBezTo>
                    <a:cubicBezTo>
                      <a:pt x="912" y="609"/>
                      <a:pt x="495" y="556"/>
                      <a:pt x="83" y="419"/>
                    </a:cubicBezTo>
                    <a:lnTo>
                      <a:pt x="0" y="667"/>
                    </a:lnTo>
                    <a:cubicBezTo>
                      <a:pt x="383" y="783"/>
                      <a:pt x="765" y="829"/>
                      <a:pt x="1146" y="829"/>
                    </a:cubicBezTo>
                    <a:cubicBezTo>
                      <a:pt x="2703" y="829"/>
                      <a:pt x="4253" y="56"/>
                      <a:pt x="5798" y="56"/>
                    </a:cubicBezTo>
                    <a:cubicBezTo>
                      <a:pt x="6263" y="56"/>
                      <a:pt x="6728" y="126"/>
                      <a:pt x="7192" y="309"/>
                    </a:cubicBezTo>
                    <a:cubicBezTo>
                      <a:pt x="6679" y="83"/>
                      <a:pt x="6159" y="1"/>
                      <a:pt x="563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4"/>
              <p:cNvSpPr/>
              <p:nvPr/>
            </p:nvSpPr>
            <p:spPr>
              <a:xfrm>
                <a:off x="1090275" y="3743700"/>
                <a:ext cx="228725" cy="30050"/>
              </a:xfrm>
              <a:custGeom>
                <a:avLst/>
                <a:gdLst/>
                <a:ahLst/>
                <a:cxnLst/>
                <a:rect l="l" t="t" r="r" b="b"/>
                <a:pathLst>
                  <a:path w="9149" h="1202" extrusionOk="0">
                    <a:moveTo>
                      <a:pt x="4577" y="1"/>
                    </a:moveTo>
                    <a:cubicBezTo>
                      <a:pt x="3012" y="1"/>
                      <a:pt x="1443" y="321"/>
                      <a:pt x="0" y="967"/>
                    </a:cubicBezTo>
                    <a:lnTo>
                      <a:pt x="110" y="1201"/>
                    </a:lnTo>
                    <a:cubicBezTo>
                      <a:pt x="1592" y="489"/>
                      <a:pt x="3243" y="129"/>
                      <a:pt x="4897" y="129"/>
                    </a:cubicBezTo>
                    <a:cubicBezTo>
                      <a:pt x="6348" y="129"/>
                      <a:pt x="7803" y="407"/>
                      <a:pt x="9148" y="967"/>
                    </a:cubicBezTo>
                    <a:cubicBezTo>
                      <a:pt x="7719" y="325"/>
                      <a:pt x="6150" y="1"/>
                      <a:pt x="457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4"/>
              <p:cNvSpPr/>
              <p:nvPr/>
            </p:nvSpPr>
            <p:spPr>
              <a:xfrm>
                <a:off x="1069250" y="3773375"/>
                <a:ext cx="58575" cy="221850"/>
              </a:xfrm>
              <a:custGeom>
                <a:avLst/>
                <a:gdLst/>
                <a:ahLst/>
                <a:cxnLst/>
                <a:rect l="l" t="t" r="r" b="b"/>
                <a:pathLst>
                  <a:path w="2343" h="8874" extrusionOk="0">
                    <a:moveTo>
                      <a:pt x="552" y="0"/>
                    </a:moveTo>
                    <a:cubicBezTo>
                      <a:pt x="1" y="3059"/>
                      <a:pt x="662" y="6297"/>
                      <a:pt x="2343" y="8873"/>
                    </a:cubicBezTo>
                    <a:cubicBezTo>
                      <a:pt x="745" y="6242"/>
                      <a:pt x="193" y="3018"/>
                      <a:pt x="813" y="42"/>
                    </a:cubicBezTo>
                    <a:lnTo>
                      <a:pt x="552"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4"/>
              <p:cNvSpPr/>
              <p:nvPr/>
            </p:nvSpPr>
            <p:spPr>
              <a:xfrm>
                <a:off x="1198425" y="3846725"/>
                <a:ext cx="50300" cy="168825"/>
              </a:xfrm>
              <a:custGeom>
                <a:avLst/>
                <a:gdLst/>
                <a:ahLst/>
                <a:cxnLst/>
                <a:rect l="l" t="t" r="r" b="b"/>
                <a:pathLst>
                  <a:path w="2012" h="6753" extrusionOk="0">
                    <a:moveTo>
                      <a:pt x="193" y="1"/>
                    </a:moveTo>
                    <a:lnTo>
                      <a:pt x="0" y="180"/>
                    </a:lnTo>
                    <a:cubicBezTo>
                      <a:pt x="1640" y="1971"/>
                      <a:pt x="248" y="4989"/>
                      <a:pt x="2012" y="6752"/>
                    </a:cubicBezTo>
                    <a:cubicBezTo>
                      <a:pt x="303" y="4878"/>
                      <a:pt x="1846" y="1902"/>
                      <a:pt x="193"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4"/>
              <p:cNvSpPr/>
              <p:nvPr/>
            </p:nvSpPr>
            <p:spPr>
              <a:xfrm>
                <a:off x="1323100" y="3935250"/>
                <a:ext cx="50325" cy="95450"/>
              </a:xfrm>
              <a:custGeom>
                <a:avLst/>
                <a:gdLst/>
                <a:ahLst/>
                <a:cxnLst/>
                <a:rect l="l" t="t" r="r" b="b"/>
                <a:pathLst>
                  <a:path w="2013" h="3818" extrusionOk="0">
                    <a:moveTo>
                      <a:pt x="194" y="1"/>
                    </a:moveTo>
                    <a:lnTo>
                      <a:pt x="1" y="194"/>
                    </a:lnTo>
                    <a:cubicBezTo>
                      <a:pt x="1007" y="1144"/>
                      <a:pt x="1737" y="2426"/>
                      <a:pt x="2012" y="3817"/>
                    </a:cubicBezTo>
                    <a:cubicBezTo>
                      <a:pt x="1819" y="2412"/>
                      <a:pt x="1172" y="1062"/>
                      <a:pt x="19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24"/>
            <p:cNvGrpSpPr/>
            <p:nvPr/>
          </p:nvGrpSpPr>
          <p:grpSpPr>
            <a:xfrm flipH="1">
              <a:off x="7330745" y="4705201"/>
              <a:ext cx="617031" cy="511718"/>
              <a:chOff x="4593250" y="3554450"/>
              <a:chExt cx="530825" cy="440225"/>
            </a:xfrm>
          </p:grpSpPr>
          <p:sp>
            <p:nvSpPr>
              <p:cNvPr id="815" name="Google Shape;815;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1" name="Google Shape;821;p24"/>
            <p:cNvGrpSpPr/>
            <p:nvPr/>
          </p:nvGrpSpPr>
          <p:grpSpPr>
            <a:xfrm rot="-3059037" flipH="1">
              <a:off x="5849173" y="4768551"/>
              <a:ext cx="942377" cy="619453"/>
              <a:chOff x="1506700" y="3966175"/>
              <a:chExt cx="674775" cy="443550"/>
            </a:xfrm>
          </p:grpSpPr>
          <p:sp>
            <p:nvSpPr>
              <p:cNvPr id="822" name="Google Shape;822;p24"/>
              <p:cNvSpPr/>
              <p:nvPr/>
            </p:nvSpPr>
            <p:spPr>
              <a:xfrm>
                <a:off x="1506700" y="3966175"/>
                <a:ext cx="674775" cy="296475"/>
              </a:xfrm>
              <a:custGeom>
                <a:avLst/>
                <a:gdLst/>
                <a:ahLst/>
                <a:cxnLst/>
                <a:rect l="l" t="t" r="r" b="b"/>
                <a:pathLst>
                  <a:path w="26991" h="11859" extrusionOk="0">
                    <a:moveTo>
                      <a:pt x="21229" y="1"/>
                    </a:moveTo>
                    <a:cubicBezTo>
                      <a:pt x="20583" y="1"/>
                      <a:pt x="19935" y="28"/>
                      <a:pt x="19289" y="79"/>
                    </a:cubicBezTo>
                    <a:cubicBezTo>
                      <a:pt x="16685" y="299"/>
                      <a:pt x="14123" y="933"/>
                      <a:pt x="11698" y="1925"/>
                    </a:cubicBezTo>
                    <a:cubicBezTo>
                      <a:pt x="9273" y="2917"/>
                      <a:pt x="6999" y="4281"/>
                      <a:pt x="4988" y="5948"/>
                    </a:cubicBezTo>
                    <a:cubicBezTo>
                      <a:pt x="2990" y="7615"/>
                      <a:pt x="1254" y="9599"/>
                      <a:pt x="0" y="11859"/>
                    </a:cubicBezTo>
                    <a:cubicBezTo>
                      <a:pt x="1888" y="10109"/>
                      <a:pt x="3831" y="8538"/>
                      <a:pt x="5911" y="7188"/>
                    </a:cubicBezTo>
                    <a:cubicBezTo>
                      <a:pt x="7978" y="5824"/>
                      <a:pt x="10168" y="4681"/>
                      <a:pt x="12442" y="3744"/>
                    </a:cubicBezTo>
                    <a:cubicBezTo>
                      <a:pt x="14715" y="2807"/>
                      <a:pt x="17071" y="2090"/>
                      <a:pt x="19510" y="1608"/>
                    </a:cubicBezTo>
                    <a:cubicBezTo>
                      <a:pt x="21934" y="1112"/>
                      <a:pt x="24428" y="864"/>
                      <a:pt x="26991" y="795"/>
                    </a:cubicBezTo>
                    <a:cubicBezTo>
                      <a:pt x="25136" y="246"/>
                      <a:pt x="23188" y="1"/>
                      <a:pt x="2122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4"/>
              <p:cNvSpPr/>
              <p:nvPr/>
            </p:nvSpPr>
            <p:spPr>
              <a:xfrm>
                <a:off x="1676175" y="3997750"/>
                <a:ext cx="290375" cy="411975"/>
              </a:xfrm>
              <a:custGeom>
                <a:avLst/>
                <a:gdLst/>
                <a:ahLst/>
                <a:cxnLst/>
                <a:rect l="l" t="t" r="r" b="b"/>
                <a:pathLst>
                  <a:path w="11615" h="16479" extrusionOk="0">
                    <a:moveTo>
                      <a:pt x="11615" y="1"/>
                    </a:moveTo>
                    <a:lnTo>
                      <a:pt x="11615" y="1"/>
                    </a:lnTo>
                    <a:cubicBezTo>
                      <a:pt x="10333" y="951"/>
                      <a:pt x="9038" y="2150"/>
                      <a:pt x="7812" y="3459"/>
                    </a:cubicBezTo>
                    <a:cubicBezTo>
                      <a:pt x="6600" y="4782"/>
                      <a:pt x="5428" y="6214"/>
                      <a:pt x="4395" y="7689"/>
                    </a:cubicBezTo>
                    <a:cubicBezTo>
                      <a:pt x="3348" y="9177"/>
                      <a:pt x="2425" y="10692"/>
                      <a:pt x="1667" y="12194"/>
                    </a:cubicBezTo>
                    <a:cubicBezTo>
                      <a:pt x="909" y="13696"/>
                      <a:pt x="317" y="15156"/>
                      <a:pt x="0" y="16479"/>
                    </a:cubicBezTo>
                    <a:cubicBezTo>
                      <a:pt x="689" y="15018"/>
                      <a:pt x="1433" y="13585"/>
                      <a:pt x="2260" y="12153"/>
                    </a:cubicBezTo>
                    <a:cubicBezTo>
                      <a:pt x="3086" y="10720"/>
                      <a:pt x="3996" y="9314"/>
                      <a:pt x="4974" y="7923"/>
                    </a:cubicBezTo>
                    <a:cubicBezTo>
                      <a:pt x="5952" y="6531"/>
                      <a:pt x="6999" y="5167"/>
                      <a:pt x="8115" y="3858"/>
                    </a:cubicBezTo>
                    <a:cubicBezTo>
                      <a:pt x="9217" y="2536"/>
                      <a:pt x="10388" y="1254"/>
                      <a:pt x="1161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4"/>
              <p:cNvSpPr/>
              <p:nvPr/>
            </p:nvSpPr>
            <p:spPr>
              <a:xfrm>
                <a:off x="1526325" y="3997750"/>
                <a:ext cx="448500" cy="370300"/>
              </a:xfrm>
              <a:custGeom>
                <a:avLst/>
                <a:gdLst/>
                <a:ahLst/>
                <a:cxnLst/>
                <a:rect l="l" t="t" r="r" b="b"/>
                <a:pathLst>
                  <a:path w="17940" h="14812" extrusionOk="0">
                    <a:moveTo>
                      <a:pt x="17939" y="1"/>
                    </a:moveTo>
                    <a:lnTo>
                      <a:pt x="17939" y="1"/>
                    </a:lnTo>
                    <a:cubicBezTo>
                      <a:pt x="16231" y="662"/>
                      <a:pt x="14426" y="1613"/>
                      <a:pt x="12662" y="2687"/>
                    </a:cubicBezTo>
                    <a:cubicBezTo>
                      <a:pt x="10899" y="3790"/>
                      <a:pt x="9177" y="5030"/>
                      <a:pt x="7565" y="6366"/>
                    </a:cubicBezTo>
                    <a:cubicBezTo>
                      <a:pt x="5953" y="7689"/>
                      <a:pt x="4465" y="9108"/>
                      <a:pt x="3156" y="10541"/>
                    </a:cubicBezTo>
                    <a:cubicBezTo>
                      <a:pt x="1874" y="11987"/>
                      <a:pt x="758" y="13448"/>
                      <a:pt x="1" y="14812"/>
                    </a:cubicBezTo>
                    <a:cubicBezTo>
                      <a:pt x="1213" y="13393"/>
                      <a:pt x="2481" y="12015"/>
                      <a:pt x="3845" y="10678"/>
                    </a:cubicBezTo>
                    <a:cubicBezTo>
                      <a:pt x="5195" y="9342"/>
                      <a:pt x="6642" y="8047"/>
                      <a:pt x="8143" y="6793"/>
                    </a:cubicBezTo>
                    <a:cubicBezTo>
                      <a:pt x="9659" y="5539"/>
                      <a:pt x="11243" y="4341"/>
                      <a:pt x="12869" y="3211"/>
                    </a:cubicBezTo>
                    <a:cubicBezTo>
                      <a:pt x="14509" y="2081"/>
                      <a:pt x="16190" y="1020"/>
                      <a:pt x="1793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24"/>
            <p:cNvGrpSpPr/>
            <p:nvPr/>
          </p:nvGrpSpPr>
          <p:grpSpPr>
            <a:xfrm rot="462" flipH="1">
              <a:off x="4873302" y="4628954"/>
              <a:ext cx="1544479" cy="707662"/>
              <a:chOff x="-2353813" y="170553"/>
              <a:chExt cx="2077588" cy="951798"/>
            </a:xfrm>
          </p:grpSpPr>
          <p:sp>
            <p:nvSpPr>
              <p:cNvPr id="826" name="Google Shape;826;p24"/>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4"/>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4"/>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4"/>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4"/>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4"/>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24"/>
            <p:cNvGrpSpPr/>
            <p:nvPr/>
          </p:nvGrpSpPr>
          <p:grpSpPr>
            <a:xfrm rot="-5279132" flipH="1">
              <a:off x="4870183" y="4569859"/>
              <a:ext cx="943806" cy="782720"/>
              <a:chOff x="4593250" y="3554450"/>
              <a:chExt cx="530825" cy="440225"/>
            </a:xfrm>
          </p:grpSpPr>
          <p:sp>
            <p:nvSpPr>
              <p:cNvPr id="833" name="Google Shape;833;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9" name="Google Shape;839;p24"/>
            <p:cNvGrpSpPr/>
            <p:nvPr/>
          </p:nvGrpSpPr>
          <p:grpSpPr>
            <a:xfrm rot="-10065285">
              <a:off x="3860261" y="4833595"/>
              <a:ext cx="1023056" cy="353042"/>
              <a:chOff x="4586700" y="3008575"/>
              <a:chExt cx="1065750" cy="367775"/>
            </a:xfrm>
          </p:grpSpPr>
          <p:sp>
            <p:nvSpPr>
              <p:cNvPr id="840" name="Google Shape;840;p24"/>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4"/>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2" name="Google Shape;842;p24"/>
            <p:cNvSpPr/>
            <p:nvPr/>
          </p:nvSpPr>
          <p:spPr>
            <a:xfrm rot="4929948">
              <a:off x="2445024" y="4576335"/>
              <a:ext cx="118619" cy="152431"/>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4"/>
            <p:cNvSpPr/>
            <p:nvPr/>
          </p:nvSpPr>
          <p:spPr>
            <a:xfrm rot="4929948">
              <a:off x="2548742" y="4544978"/>
              <a:ext cx="168162" cy="164393"/>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4"/>
            <p:cNvSpPr/>
            <p:nvPr/>
          </p:nvSpPr>
          <p:spPr>
            <a:xfrm rot="4929948">
              <a:off x="2659101" y="4513427"/>
              <a:ext cx="210098" cy="158654"/>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4"/>
            <p:cNvSpPr/>
            <p:nvPr/>
          </p:nvSpPr>
          <p:spPr>
            <a:xfrm rot="4929948">
              <a:off x="2802138" y="4491102"/>
              <a:ext cx="191498" cy="144860"/>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4"/>
            <p:cNvSpPr/>
            <p:nvPr/>
          </p:nvSpPr>
          <p:spPr>
            <a:xfrm rot="4929948">
              <a:off x="2939808" y="4436594"/>
              <a:ext cx="191533" cy="144825"/>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4"/>
            <p:cNvSpPr/>
            <p:nvPr/>
          </p:nvSpPr>
          <p:spPr>
            <a:xfrm rot="4929948">
              <a:off x="3020036" y="4567291"/>
              <a:ext cx="137219" cy="196753"/>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4"/>
            <p:cNvSpPr/>
            <p:nvPr/>
          </p:nvSpPr>
          <p:spPr>
            <a:xfrm rot="4929948">
              <a:off x="2855149" y="4648486"/>
              <a:ext cx="162492" cy="176736"/>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4"/>
            <p:cNvSpPr/>
            <p:nvPr/>
          </p:nvSpPr>
          <p:spPr>
            <a:xfrm rot="4929948">
              <a:off x="2691112" y="4714361"/>
              <a:ext cx="206295" cy="162941"/>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4"/>
            <p:cNvSpPr/>
            <p:nvPr/>
          </p:nvSpPr>
          <p:spPr>
            <a:xfrm rot="4929948">
              <a:off x="2577051" y="4705552"/>
              <a:ext cx="164359" cy="16771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4"/>
            <p:cNvSpPr/>
            <p:nvPr/>
          </p:nvSpPr>
          <p:spPr>
            <a:xfrm rot="4929948">
              <a:off x="2427421" y="4720333"/>
              <a:ext cx="148179" cy="123908"/>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4"/>
            <p:cNvSpPr/>
            <p:nvPr/>
          </p:nvSpPr>
          <p:spPr>
            <a:xfrm rot="4929948">
              <a:off x="2577710" y="4173895"/>
              <a:ext cx="209614" cy="986635"/>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4"/>
            <p:cNvSpPr/>
            <p:nvPr/>
          </p:nvSpPr>
          <p:spPr>
            <a:xfrm rot="4929948">
              <a:off x="3137227" y="4333540"/>
              <a:ext cx="151048" cy="23533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54" name="Google Shape;854;p24"/>
            <p:cNvGrpSpPr/>
            <p:nvPr/>
          </p:nvGrpSpPr>
          <p:grpSpPr>
            <a:xfrm rot="-2188332" flipH="1">
              <a:off x="860534" y="4656666"/>
              <a:ext cx="1544475" cy="707621"/>
              <a:chOff x="-2353813" y="170553"/>
              <a:chExt cx="2077588" cy="951798"/>
            </a:xfrm>
          </p:grpSpPr>
          <p:sp>
            <p:nvSpPr>
              <p:cNvPr id="855" name="Google Shape;855;p24"/>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4"/>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4"/>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4"/>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4"/>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4"/>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24"/>
            <p:cNvGrpSpPr/>
            <p:nvPr/>
          </p:nvGrpSpPr>
          <p:grpSpPr>
            <a:xfrm>
              <a:off x="131" y="4836401"/>
              <a:ext cx="722898" cy="249462"/>
              <a:chOff x="4586700" y="3008575"/>
              <a:chExt cx="1065750" cy="367775"/>
            </a:xfrm>
          </p:grpSpPr>
          <p:sp>
            <p:nvSpPr>
              <p:cNvPr id="862" name="Google Shape;862;p24"/>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4"/>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24"/>
            <p:cNvGrpSpPr/>
            <p:nvPr/>
          </p:nvGrpSpPr>
          <p:grpSpPr>
            <a:xfrm rot="8425059">
              <a:off x="493214" y="4690216"/>
              <a:ext cx="772845" cy="640869"/>
              <a:chOff x="4593250" y="3554450"/>
              <a:chExt cx="530825" cy="440225"/>
            </a:xfrm>
          </p:grpSpPr>
          <p:sp>
            <p:nvSpPr>
              <p:cNvPr id="865" name="Google Shape;865;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4"/>
            <p:cNvGrpSpPr/>
            <p:nvPr/>
          </p:nvGrpSpPr>
          <p:grpSpPr>
            <a:xfrm>
              <a:off x="1875060" y="4788950"/>
              <a:ext cx="851199" cy="442923"/>
              <a:chOff x="721375" y="3644650"/>
              <a:chExt cx="866625" cy="450950"/>
            </a:xfrm>
          </p:grpSpPr>
          <p:sp>
            <p:nvSpPr>
              <p:cNvPr id="872" name="Google Shape;872;p24"/>
              <p:cNvSpPr/>
              <p:nvPr/>
            </p:nvSpPr>
            <p:spPr>
              <a:xfrm>
                <a:off x="952475" y="3644650"/>
                <a:ext cx="635525" cy="450950"/>
              </a:xfrm>
              <a:custGeom>
                <a:avLst/>
                <a:gdLst/>
                <a:ahLst/>
                <a:cxnLst/>
                <a:rect l="l" t="t" r="r" b="b"/>
                <a:pathLst>
                  <a:path w="25421" h="18038" extrusionOk="0">
                    <a:moveTo>
                      <a:pt x="10346" y="1"/>
                    </a:moveTo>
                    <a:cubicBezTo>
                      <a:pt x="7406" y="1"/>
                      <a:pt x="4557" y="1440"/>
                      <a:pt x="2839" y="3978"/>
                    </a:cubicBezTo>
                    <a:cubicBezTo>
                      <a:pt x="2646" y="4268"/>
                      <a:pt x="2467" y="4571"/>
                      <a:pt x="2302" y="4888"/>
                    </a:cubicBezTo>
                    <a:cubicBezTo>
                      <a:pt x="1" y="9324"/>
                      <a:pt x="1737" y="14766"/>
                      <a:pt x="6173" y="17067"/>
                    </a:cubicBezTo>
                    <a:cubicBezTo>
                      <a:pt x="6311" y="17136"/>
                      <a:pt x="6449" y="17205"/>
                      <a:pt x="6600" y="17274"/>
                    </a:cubicBezTo>
                    <a:cubicBezTo>
                      <a:pt x="6394" y="16971"/>
                      <a:pt x="6201" y="16654"/>
                      <a:pt x="6049" y="16323"/>
                    </a:cubicBezTo>
                    <a:lnTo>
                      <a:pt x="6049" y="16323"/>
                    </a:lnTo>
                    <a:cubicBezTo>
                      <a:pt x="7413" y="16860"/>
                      <a:pt x="8777" y="17398"/>
                      <a:pt x="10128" y="17949"/>
                    </a:cubicBezTo>
                    <a:cubicBezTo>
                      <a:pt x="10943" y="18010"/>
                      <a:pt x="11819" y="18038"/>
                      <a:pt x="12719" y="18038"/>
                    </a:cubicBezTo>
                    <a:cubicBezTo>
                      <a:pt x="13430" y="18038"/>
                      <a:pt x="14157" y="18021"/>
                      <a:pt x="14881" y="17990"/>
                    </a:cubicBezTo>
                    <a:cubicBezTo>
                      <a:pt x="14564" y="17687"/>
                      <a:pt x="14275" y="17343"/>
                      <a:pt x="14040" y="16971"/>
                    </a:cubicBezTo>
                    <a:lnTo>
                      <a:pt x="14040" y="16971"/>
                    </a:lnTo>
                    <a:cubicBezTo>
                      <a:pt x="14840" y="17301"/>
                      <a:pt x="15652" y="17618"/>
                      <a:pt x="16479" y="17894"/>
                    </a:cubicBezTo>
                    <a:cubicBezTo>
                      <a:pt x="21136" y="17577"/>
                      <a:pt x="25421" y="16860"/>
                      <a:pt x="25421" y="16860"/>
                    </a:cubicBezTo>
                    <a:cubicBezTo>
                      <a:pt x="25421" y="16860"/>
                      <a:pt x="24443" y="14821"/>
                      <a:pt x="22996" y="12190"/>
                    </a:cubicBezTo>
                    <a:cubicBezTo>
                      <a:pt x="21949" y="11143"/>
                      <a:pt x="20943" y="10082"/>
                      <a:pt x="19965" y="8980"/>
                    </a:cubicBezTo>
                    <a:lnTo>
                      <a:pt x="19965" y="8980"/>
                    </a:lnTo>
                    <a:cubicBezTo>
                      <a:pt x="20475" y="9200"/>
                      <a:pt x="20998" y="9420"/>
                      <a:pt x="21522" y="9627"/>
                    </a:cubicBezTo>
                    <a:cubicBezTo>
                      <a:pt x="20640" y="8153"/>
                      <a:pt x="19676" y="6637"/>
                      <a:pt x="18684" y="5273"/>
                    </a:cubicBezTo>
                    <a:cubicBezTo>
                      <a:pt x="17444" y="4584"/>
                      <a:pt x="16286" y="3730"/>
                      <a:pt x="15239" y="2766"/>
                    </a:cubicBezTo>
                    <a:lnTo>
                      <a:pt x="15239" y="2766"/>
                    </a:lnTo>
                    <a:cubicBezTo>
                      <a:pt x="15845" y="2890"/>
                      <a:pt x="16452" y="3041"/>
                      <a:pt x="17044" y="3207"/>
                    </a:cubicBezTo>
                    <a:cubicBezTo>
                      <a:pt x="16162" y="2201"/>
                      <a:pt x="15294" y="1429"/>
                      <a:pt x="14495" y="1016"/>
                    </a:cubicBezTo>
                    <a:cubicBezTo>
                      <a:pt x="13166" y="327"/>
                      <a:pt x="11746" y="1"/>
                      <a:pt x="10346"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721375" y="3702025"/>
                <a:ext cx="859050" cy="360700"/>
              </a:xfrm>
              <a:custGeom>
                <a:avLst/>
                <a:gdLst/>
                <a:ahLst/>
                <a:cxnLst/>
                <a:rect l="l" t="t" r="r" b="b"/>
                <a:pathLst>
                  <a:path w="34362" h="14428" extrusionOk="0">
                    <a:moveTo>
                      <a:pt x="5581" y="1"/>
                    </a:moveTo>
                    <a:cubicBezTo>
                      <a:pt x="3684" y="1"/>
                      <a:pt x="1797" y="389"/>
                      <a:pt x="0" y="1297"/>
                    </a:cubicBezTo>
                    <a:lnTo>
                      <a:pt x="455" y="2138"/>
                    </a:lnTo>
                    <a:cubicBezTo>
                      <a:pt x="2128" y="1215"/>
                      <a:pt x="4038" y="821"/>
                      <a:pt x="5973" y="821"/>
                    </a:cubicBezTo>
                    <a:cubicBezTo>
                      <a:pt x="7130" y="821"/>
                      <a:pt x="8295" y="962"/>
                      <a:pt x="9424" y="1215"/>
                    </a:cubicBezTo>
                    <a:cubicBezTo>
                      <a:pt x="18765" y="3378"/>
                      <a:pt x="24855" y="12568"/>
                      <a:pt x="34362" y="14428"/>
                    </a:cubicBezTo>
                    <a:cubicBezTo>
                      <a:pt x="28052" y="13009"/>
                      <a:pt x="23312" y="8379"/>
                      <a:pt x="18159" y="4769"/>
                    </a:cubicBezTo>
                    <a:cubicBezTo>
                      <a:pt x="14615" y="2174"/>
                      <a:pt x="10069" y="1"/>
                      <a:pt x="5581"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1320000" y="3911150"/>
                <a:ext cx="113350" cy="32550"/>
              </a:xfrm>
              <a:custGeom>
                <a:avLst/>
                <a:gdLst/>
                <a:ahLst/>
                <a:cxnLst/>
                <a:rect l="l" t="t" r="r" b="b"/>
                <a:pathLst>
                  <a:path w="4534" h="1302" extrusionOk="0">
                    <a:moveTo>
                      <a:pt x="4534" y="0"/>
                    </a:moveTo>
                    <a:lnTo>
                      <a:pt x="4534" y="0"/>
                    </a:lnTo>
                    <a:cubicBezTo>
                      <a:pt x="3719" y="731"/>
                      <a:pt x="2638" y="1117"/>
                      <a:pt x="1570" y="1117"/>
                    </a:cubicBezTo>
                    <a:cubicBezTo>
                      <a:pt x="1066" y="1117"/>
                      <a:pt x="565" y="1031"/>
                      <a:pt x="97" y="855"/>
                    </a:cubicBezTo>
                    <a:lnTo>
                      <a:pt x="1" y="1103"/>
                    </a:lnTo>
                    <a:cubicBezTo>
                      <a:pt x="434" y="1237"/>
                      <a:pt x="882" y="1302"/>
                      <a:pt x="1328" y="1302"/>
                    </a:cubicBezTo>
                    <a:cubicBezTo>
                      <a:pt x="2528" y="1302"/>
                      <a:pt x="3710" y="834"/>
                      <a:pt x="453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4"/>
              <p:cNvSpPr/>
              <p:nvPr/>
            </p:nvSpPr>
            <p:spPr>
              <a:xfrm>
                <a:off x="1197050" y="3831450"/>
                <a:ext cx="179825" cy="20750"/>
              </a:xfrm>
              <a:custGeom>
                <a:avLst/>
                <a:gdLst/>
                <a:ahLst/>
                <a:cxnLst/>
                <a:rect l="l" t="t" r="r" b="b"/>
                <a:pathLst>
                  <a:path w="7193" h="830" extrusionOk="0">
                    <a:moveTo>
                      <a:pt x="5635" y="1"/>
                    </a:moveTo>
                    <a:cubicBezTo>
                      <a:pt x="4211" y="1"/>
                      <a:pt x="2756" y="609"/>
                      <a:pt x="1332" y="609"/>
                    </a:cubicBezTo>
                    <a:cubicBezTo>
                      <a:pt x="912" y="609"/>
                      <a:pt x="495" y="556"/>
                      <a:pt x="83" y="419"/>
                    </a:cubicBezTo>
                    <a:lnTo>
                      <a:pt x="0" y="667"/>
                    </a:lnTo>
                    <a:cubicBezTo>
                      <a:pt x="383" y="783"/>
                      <a:pt x="765" y="829"/>
                      <a:pt x="1146" y="829"/>
                    </a:cubicBezTo>
                    <a:cubicBezTo>
                      <a:pt x="2703" y="829"/>
                      <a:pt x="4253" y="56"/>
                      <a:pt x="5798" y="56"/>
                    </a:cubicBezTo>
                    <a:cubicBezTo>
                      <a:pt x="6263" y="56"/>
                      <a:pt x="6728" y="126"/>
                      <a:pt x="7192" y="309"/>
                    </a:cubicBezTo>
                    <a:cubicBezTo>
                      <a:pt x="6679" y="83"/>
                      <a:pt x="6159" y="1"/>
                      <a:pt x="563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4"/>
              <p:cNvSpPr/>
              <p:nvPr/>
            </p:nvSpPr>
            <p:spPr>
              <a:xfrm>
                <a:off x="1090275" y="3743700"/>
                <a:ext cx="228725" cy="30050"/>
              </a:xfrm>
              <a:custGeom>
                <a:avLst/>
                <a:gdLst/>
                <a:ahLst/>
                <a:cxnLst/>
                <a:rect l="l" t="t" r="r" b="b"/>
                <a:pathLst>
                  <a:path w="9149" h="1202" extrusionOk="0">
                    <a:moveTo>
                      <a:pt x="4577" y="1"/>
                    </a:moveTo>
                    <a:cubicBezTo>
                      <a:pt x="3012" y="1"/>
                      <a:pt x="1443" y="321"/>
                      <a:pt x="0" y="967"/>
                    </a:cubicBezTo>
                    <a:lnTo>
                      <a:pt x="110" y="1201"/>
                    </a:lnTo>
                    <a:cubicBezTo>
                      <a:pt x="1592" y="489"/>
                      <a:pt x="3243" y="129"/>
                      <a:pt x="4897" y="129"/>
                    </a:cubicBezTo>
                    <a:cubicBezTo>
                      <a:pt x="6348" y="129"/>
                      <a:pt x="7803" y="407"/>
                      <a:pt x="9148" y="967"/>
                    </a:cubicBezTo>
                    <a:cubicBezTo>
                      <a:pt x="7719" y="325"/>
                      <a:pt x="6150" y="1"/>
                      <a:pt x="457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1069250" y="3773375"/>
                <a:ext cx="58575" cy="221850"/>
              </a:xfrm>
              <a:custGeom>
                <a:avLst/>
                <a:gdLst/>
                <a:ahLst/>
                <a:cxnLst/>
                <a:rect l="l" t="t" r="r" b="b"/>
                <a:pathLst>
                  <a:path w="2343" h="8874" extrusionOk="0">
                    <a:moveTo>
                      <a:pt x="552" y="0"/>
                    </a:moveTo>
                    <a:cubicBezTo>
                      <a:pt x="1" y="3059"/>
                      <a:pt x="662" y="6297"/>
                      <a:pt x="2343" y="8873"/>
                    </a:cubicBezTo>
                    <a:cubicBezTo>
                      <a:pt x="745" y="6242"/>
                      <a:pt x="193" y="3018"/>
                      <a:pt x="813" y="42"/>
                    </a:cubicBezTo>
                    <a:lnTo>
                      <a:pt x="552"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1198425" y="3846725"/>
                <a:ext cx="50300" cy="168825"/>
              </a:xfrm>
              <a:custGeom>
                <a:avLst/>
                <a:gdLst/>
                <a:ahLst/>
                <a:cxnLst/>
                <a:rect l="l" t="t" r="r" b="b"/>
                <a:pathLst>
                  <a:path w="2012" h="6753" extrusionOk="0">
                    <a:moveTo>
                      <a:pt x="193" y="1"/>
                    </a:moveTo>
                    <a:lnTo>
                      <a:pt x="0" y="180"/>
                    </a:lnTo>
                    <a:cubicBezTo>
                      <a:pt x="1640" y="1971"/>
                      <a:pt x="248" y="4989"/>
                      <a:pt x="2012" y="6752"/>
                    </a:cubicBezTo>
                    <a:cubicBezTo>
                      <a:pt x="303" y="4878"/>
                      <a:pt x="1846" y="1902"/>
                      <a:pt x="193"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1323100" y="3935250"/>
                <a:ext cx="50325" cy="95450"/>
              </a:xfrm>
              <a:custGeom>
                <a:avLst/>
                <a:gdLst/>
                <a:ahLst/>
                <a:cxnLst/>
                <a:rect l="l" t="t" r="r" b="b"/>
                <a:pathLst>
                  <a:path w="2013" h="3818" extrusionOk="0">
                    <a:moveTo>
                      <a:pt x="194" y="1"/>
                    </a:moveTo>
                    <a:lnTo>
                      <a:pt x="1" y="194"/>
                    </a:lnTo>
                    <a:cubicBezTo>
                      <a:pt x="1007" y="1144"/>
                      <a:pt x="1737" y="2426"/>
                      <a:pt x="2012" y="3817"/>
                    </a:cubicBezTo>
                    <a:cubicBezTo>
                      <a:pt x="1819" y="2412"/>
                      <a:pt x="1172" y="1062"/>
                      <a:pt x="19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0" name="Google Shape;880;p24"/>
            <p:cNvGrpSpPr/>
            <p:nvPr/>
          </p:nvGrpSpPr>
          <p:grpSpPr>
            <a:xfrm>
              <a:off x="1196224" y="4705201"/>
              <a:ext cx="617031" cy="511718"/>
              <a:chOff x="4593250" y="3554450"/>
              <a:chExt cx="530825" cy="440225"/>
            </a:xfrm>
          </p:grpSpPr>
          <p:sp>
            <p:nvSpPr>
              <p:cNvPr id="881" name="Google Shape;881;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7" name="Google Shape;887;p24"/>
            <p:cNvGrpSpPr/>
            <p:nvPr/>
          </p:nvGrpSpPr>
          <p:grpSpPr>
            <a:xfrm rot="3059037">
              <a:off x="2352450" y="4768551"/>
              <a:ext cx="942377" cy="619453"/>
              <a:chOff x="1506700" y="3966175"/>
              <a:chExt cx="674775" cy="443550"/>
            </a:xfrm>
          </p:grpSpPr>
          <p:sp>
            <p:nvSpPr>
              <p:cNvPr id="888" name="Google Shape;888;p24"/>
              <p:cNvSpPr/>
              <p:nvPr/>
            </p:nvSpPr>
            <p:spPr>
              <a:xfrm>
                <a:off x="1506700" y="3966175"/>
                <a:ext cx="674775" cy="296475"/>
              </a:xfrm>
              <a:custGeom>
                <a:avLst/>
                <a:gdLst/>
                <a:ahLst/>
                <a:cxnLst/>
                <a:rect l="l" t="t" r="r" b="b"/>
                <a:pathLst>
                  <a:path w="26991" h="11859" extrusionOk="0">
                    <a:moveTo>
                      <a:pt x="21229" y="1"/>
                    </a:moveTo>
                    <a:cubicBezTo>
                      <a:pt x="20583" y="1"/>
                      <a:pt x="19935" y="28"/>
                      <a:pt x="19289" y="79"/>
                    </a:cubicBezTo>
                    <a:cubicBezTo>
                      <a:pt x="16685" y="299"/>
                      <a:pt x="14123" y="933"/>
                      <a:pt x="11698" y="1925"/>
                    </a:cubicBezTo>
                    <a:cubicBezTo>
                      <a:pt x="9273" y="2917"/>
                      <a:pt x="6999" y="4281"/>
                      <a:pt x="4988" y="5948"/>
                    </a:cubicBezTo>
                    <a:cubicBezTo>
                      <a:pt x="2990" y="7615"/>
                      <a:pt x="1254" y="9599"/>
                      <a:pt x="0" y="11859"/>
                    </a:cubicBezTo>
                    <a:cubicBezTo>
                      <a:pt x="1888" y="10109"/>
                      <a:pt x="3831" y="8538"/>
                      <a:pt x="5911" y="7188"/>
                    </a:cubicBezTo>
                    <a:cubicBezTo>
                      <a:pt x="7978" y="5824"/>
                      <a:pt x="10168" y="4681"/>
                      <a:pt x="12442" y="3744"/>
                    </a:cubicBezTo>
                    <a:cubicBezTo>
                      <a:pt x="14715" y="2807"/>
                      <a:pt x="17071" y="2090"/>
                      <a:pt x="19510" y="1608"/>
                    </a:cubicBezTo>
                    <a:cubicBezTo>
                      <a:pt x="21934" y="1112"/>
                      <a:pt x="24428" y="864"/>
                      <a:pt x="26991" y="795"/>
                    </a:cubicBezTo>
                    <a:cubicBezTo>
                      <a:pt x="25136" y="246"/>
                      <a:pt x="23188" y="1"/>
                      <a:pt x="2122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76175" y="3997750"/>
                <a:ext cx="290375" cy="411975"/>
              </a:xfrm>
              <a:custGeom>
                <a:avLst/>
                <a:gdLst/>
                <a:ahLst/>
                <a:cxnLst/>
                <a:rect l="l" t="t" r="r" b="b"/>
                <a:pathLst>
                  <a:path w="11615" h="16479" extrusionOk="0">
                    <a:moveTo>
                      <a:pt x="11615" y="1"/>
                    </a:moveTo>
                    <a:lnTo>
                      <a:pt x="11615" y="1"/>
                    </a:lnTo>
                    <a:cubicBezTo>
                      <a:pt x="10333" y="951"/>
                      <a:pt x="9038" y="2150"/>
                      <a:pt x="7812" y="3459"/>
                    </a:cubicBezTo>
                    <a:cubicBezTo>
                      <a:pt x="6600" y="4782"/>
                      <a:pt x="5428" y="6214"/>
                      <a:pt x="4395" y="7689"/>
                    </a:cubicBezTo>
                    <a:cubicBezTo>
                      <a:pt x="3348" y="9177"/>
                      <a:pt x="2425" y="10692"/>
                      <a:pt x="1667" y="12194"/>
                    </a:cubicBezTo>
                    <a:cubicBezTo>
                      <a:pt x="909" y="13696"/>
                      <a:pt x="317" y="15156"/>
                      <a:pt x="0" y="16479"/>
                    </a:cubicBezTo>
                    <a:cubicBezTo>
                      <a:pt x="689" y="15018"/>
                      <a:pt x="1433" y="13585"/>
                      <a:pt x="2260" y="12153"/>
                    </a:cubicBezTo>
                    <a:cubicBezTo>
                      <a:pt x="3086" y="10720"/>
                      <a:pt x="3996" y="9314"/>
                      <a:pt x="4974" y="7923"/>
                    </a:cubicBezTo>
                    <a:cubicBezTo>
                      <a:pt x="5952" y="6531"/>
                      <a:pt x="6999" y="5167"/>
                      <a:pt x="8115" y="3858"/>
                    </a:cubicBezTo>
                    <a:cubicBezTo>
                      <a:pt x="9217" y="2536"/>
                      <a:pt x="10388" y="1254"/>
                      <a:pt x="1161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526325" y="3997750"/>
                <a:ext cx="448500" cy="370300"/>
              </a:xfrm>
              <a:custGeom>
                <a:avLst/>
                <a:gdLst/>
                <a:ahLst/>
                <a:cxnLst/>
                <a:rect l="l" t="t" r="r" b="b"/>
                <a:pathLst>
                  <a:path w="17940" h="14812" extrusionOk="0">
                    <a:moveTo>
                      <a:pt x="17939" y="1"/>
                    </a:moveTo>
                    <a:lnTo>
                      <a:pt x="17939" y="1"/>
                    </a:lnTo>
                    <a:cubicBezTo>
                      <a:pt x="16231" y="662"/>
                      <a:pt x="14426" y="1613"/>
                      <a:pt x="12662" y="2687"/>
                    </a:cubicBezTo>
                    <a:cubicBezTo>
                      <a:pt x="10899" y="3790"/>
                      <a:pt x="9177" y="5030"/>
                      <a:pt x="7565" y="6366"/>
                    </a:cubicBezTo>
                    <a:cubicBezTo>
                      <a:pt x="5953" y="7689"/>
                      <a:pt x="4465" y="9108"/>
                      <a:pt x="3156" y="10541"/>
                    </a:cubicBezTo>
                    <a:cubicBezTo>
                      <a:pt x="1874" y="11987"/>
                      <a:pt x="758" y="13448"/>
                      <a:pt x="1" y="14812"/>
                    </a:cubicBezTo>
                    <a:cubicBezTo>
                      <a:pt x="1213" y="13393"/>
                      <a:pt x="2481" y="12015"/>
                      <a:pt x="3845" y="10678"/>
                    </a:cubicBezTo>
                    <a:cubicBezTo>
                      <a:pt x="5195" y="9342"/>
                      <a:pt x="6642" y="8047"/>
                      <a:pt x="8143" y="6793"/>
                    </a:cubicBezTo>
                    <a:cubicBezTo>
                      <a:pt x="9659" y="5539"/>
                      <a:pt x="11243" y="4341"/>
                      <a:pt x="12869" y="3211"/>
                    </a:cubicBezTo>
                    <a:cubicBezTo>
                      <a:pt x="14509" y="2081"/>
                      <a:pt x="16190" y="1020"/>
                      <a:pt x="1793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24"/>
            <p:cNvGrpSpPr/>
            <p:nvPr/>
          </p:nvGrpSpPr>
          <p:grpSpPr>
            <a:xfrm rot="-462">
              <a:off x="2726219" y="4628954"/>
              <a:ext cx="1544479" cy="707662"/>
              <a:chOff x="-2353813" y="170553"/>
              <a:chExt cx="2077588" cy="951798"/>
            </a:xfrm>
          </p:grpSpPr>
          <p:sp>
            <p:nvSpPr>
              <p:cNvPr id="892" name="Google Shape;892;p24"/>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4"/>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4"/>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4"/>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4"/>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4"/>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8" name="Google Shape;898;p24"/>
            <p:cNvGrpSpPr/>
            <p:nvPr/>
          </p:nvGrpSpPr>
          <p:grpSpPr>
            <a:xfrm rot="5279132">
              <a:off x="3330011" y="4569859"/>
              <a:ext cx="943806" cy="782720"/>
              <a:chOff x="4593250" y="3554450"/>
              <a:chExt cx="530825" cy="440225"/>
            </a:xfrm>
          </p:grpSpPr>
          <p:sp>
            <p:nvSpPr>
              <p:cNvPr id="899" name="Google Shape;899;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5" name="Google Shape;905;p24"/>
            <p:cNvGrpSpPr/>
            <p:nvPr/>
          </p:nvGrpSpPr>
          <p:grpSpPr>
            <a:xfrm>
              <a:off x="4137146" y="4514025"/>
              <a:ext cx="1031765" cy="855709"/>
              <a:chOff x="4593250" y="3554450"/>
              <a:chExt cx="530825" cy="440225"/>
            </a:xfrm>
          </p:grpSpPr>
          <p:sp>
            <p:nvSpPr>
              <p:cNvPr id="906" name="Google Shape;906;p24"/>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4"/>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4"/>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4"/>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4"/>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4"/>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16364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912"/>
        <p:cNvGrpSpPr/>
        <p:nvPr/>
      </p:nvGrpSpPr>
      <p:grpSpPr>
        <a:xfrm>
          <a:off x="0" y="0"/>
          <a:ext cx="0" cy="0"/>
          <a:chOff x="0" y="0"/>
          <a:chExt cx="0" cy="0"/>
        </a:xfrm>
      </p:grpSpPr>
      <p:sp>
        <p:nvSpPr>
          <p:cNvPr id="913" name="Google Shape;913;p25"/>
          <p:cNvSpPr txBox="1">
            <a:spLocks noGrp="1"/>
          </p:cNvSpPr>
          <p:nvPr>
            <p:ph type="ctrTitle"/>
          </p:nvPr>
        </p:nvSpPr>
        <p:spPr>
          <a:xfrm>
            <a:off x="3239933" y="713333"/>
            <a:ext cx="57120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666">
                <a:solidFill>
                  <a:schemeClr val="lt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14" name="Google Shape;914;p25"/>
          <p:cNvSpPr txBox="1">
            <a:spLocks noGrp="1"/>
          </p:cNvSpPr>
          <p:nvPr>
            <p:ph type="subTitle" idx="1"/>
          </p:nvPr>
        </p:nvSpPr>
        <p:spPr>
          <a:xfrm>
            <a:off x="3317833" y="2233451"/>
            <a:ext cx="5725200" cy="17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15" name="Google Shape;915;p25"/>
          <p:cNvSpPr txBox="1"/>
          <p:nvPr/>
        </p:nvSpPr>
        <p:spPr>
          <a:xfrm>
            <a:off x="953467" y="4909933"/>
            <a:ext cx="4558400" cy="9336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 sz="1600" b="1" u="sng">
                <a:solidFill>
                  <a:schemeClr val="dk1"/>
                </a:solidFill>
                <a:latin typeface="Barlow"/>
                <a:ea typeface="Barlow"/>
                <a:cs typeface="Barlow"/>
                <a:sym typeface="Barlow"/>
              </a:rPr>
              <a:t>CREDITS:</a:t>
            </a:r>
            <a:r>
              <a:rPr lang="en" sz="1600">
                <a:solidFill>
                  <a:schemeClr val="dk1"/>
                </a:solidFill>
                <a:latin typeface="Barlow"/>
                <a:ea typeface="Barlow"/>
                <a:cs typeface="Barlow"/>
                <a:sym typeface="Barlow"/>
              </a:rPr>
              <a:t> This presentation template was created by </a:t>
            </a:r>
            <a:r>
              <a:rPr lang="en" sz="1600" b="1" u="sng">
                <a:solidFill>
                  <a:schemeClr val="dk1"/>
                </a:solidFill>
                <a:latin typeface="Barlow"/>
                <a:ea typeface="Barlow"/>
                <a:cs typeface="Barlow"/>
                <a:sym typeface="Barlow"/>
                <a:hlinkClick r:id="rId2">
                  <a:extLst>
                    <a:ext uri="{A12FA001-AC4F-418D-AE19-62706E023703}">
                      <ahyp:hlinkClr xmlns:ahyp="http://schemas.microsoft.com/office/drawing/2018/hyperlinkcolor" xmlns="" val="tx"/>
                    </a:ext>
                  </a:extLst>
                </a:hlinkClick>
              </a:rPr>
              <a:t>Slidesgo</a:t>
            </a:r>
            <a:r>
              <a:rPr lang="en" sz="1600" b="1" u="sng">
                <a:solidFill>
                  <a:schemeClr val="dk1"/>
                </a:solidFill>
                <a:latin typeface="Barlow"/>
                <a:ea typeface="Barlow"/>
                <a:cs typeface="Barlow"/>
                <a:sym typeface="Barlow"/>
              </a:rPr>
              <a:t>,</a:t>
            </a:r>
            <a:r>
              <a:rPr lang="en" sz="1600">
                <a:solidFill>
                  <a:schemeClr val="dk1"/>
                </a:solidFill>
                <a:latin typeface="Barlow"/>
                <a:ea typeface="Barlow"/>
                <a:cs typeface="Barlow"/>
                <a:sym typeface="Barlow"/>
              </a:rPr>
              <a:t> including icons by </a:t>
            </a:r>
            <a:r>
              <a:rPr lang="en" sz="1600" b="1" u="sng">
                <a:solidFill>
                  <a:schemeClr val="dk1"/>
                </a:solidFill>
                <a:latin typeface="Barlow"/>
                <a:ea typeface="Barlow"/>
                <a:cs typeface="Barlow"/>
                <a:sym typeface="Barlow"/>
                <a:hlinkClick r:id="rId3">
                  <a:extLst>
                    <a:ext uri="{A12FA001-AC4F-418D-AE19-62706E023703}">
                      <ahyp:hlinkClr xmlns:ahyp="http://schemas.microsoft.com/office/drawing/2018/hyperlinkcolor" xmlns="" val="tx"/>
                    </a:ext>
                  </a:extLst>
                </a:hlinkClick>
              </a:rPr>
              <a:t>Flaticon</a:t>
            </a:r>
            <a:r>
              <a:rPr lang="en" sz="1600" b="1" u="sng">
                <a:solidFill>
                  <a:schemeClr val="dk1"/>
                </a:solidFill>
                <a:latin typeface="Barlow"/>
                <a:ea typeface="Barlow"/>
                <a:cs typeface="Barlow"/>
                <a:sym typeface="Barlow"/>
              </a:rPr>
              <a:t>,</a:t>
            </a:r>
            <a:r>
              <a:rPr lang="en" sz="1600">
                <a:solidFill>
                  <a:schemeClr val="dk1"/>
                </a:solidFill>
                <a:latin typeface="Barlow"/>
                <a:ea typeface="Barlow"/>
                <a:cs typeface="Barlow"/>
                <a:sym typeface="Barlow"/>
              </a:rPr>
              <a:t> and infographics &amp; images by </a:t>
            </a:r>
            <a:r>
              <a:rPr lang="en" sz="1600" b="1" u="sng">
                <a:solidFill>
                  <a:schemeClr val="dk1"/>
                </a:solidFill>
                <a:latin typeface="Barlow"/>
                <a:ea typeface="Barlow"/>
                <a:cs typeface="Barlow"/>
                <a:sym typeface="Barlow"/>
                <a:hlinkClick r:id="rId4">
                  <a:extLst>
                    <a:ext uri="{A12FA001-AC4F-418D-AE19-62706E023703}">
                      <ahyp:hlinkClr xmlns:ahyp="http://schemas.microsoft.com/office/drawing/2018/hyperlinkcolor" xmlns="" val="tx"/>
                    </a:ext>
                  </a:extLst>
                </a:hlinkClick>
              </a:rPr>
              <a:t>Freepik</a:t>
            </a:r>
            <a:endParaRPr sz="1600" b="1" u="sng">
              <a:solidFill>
                <a:schemeClr val="dk1"/>
              </a:solidFill>
              <a:latin typeface="Barlow"/>
              <a:ea typeface="Barlow"/>
              <a:cs typeface="Barlow"/>
              <a:sym typeface="Barlow"/>
            </a:endParaRPr>
          </a:p>
        </p:txBody>
      </p:sp>
      <p:grpSp>
        <p:nvGrpSpPr>
          <p:cNvPr id="916" name="Google Shape;916;p25"/>
          <p:cNvGrpSpPr/>
          <p:nvPr/>
        </p:nvGrpSpPr>
        <p:grpSpPr>
          <a:xfrm>
            <a:off x="175" y="5956656"/>
            <a:ext cx="12191652" cy="1982761"/>
            <a:chOff x="131" y="4266941"/>
            <a:chExt cx="9143739" cy="1487071"/>
          </a:xfrm>
        </p:grpSpPr>
        <p:grpSp>
          <p:nvGrpSpPr>
            <p:cNvPr id="917" name="Google Shape;917;p25"/>
            <p:cNvGrpSpPr/>
            <p:nvPr/>
          </p:nvGrpSpPr>
          <p:grpSpPr>
            <a:xfrm rot="10065285" flipH="1">
              <a:off x="4260683" y="4833595"/>
              <a:ext cx="1023056" cy="353042"/>
              <a:chOff x="4586700" y="3008575"/>
              <a:chExt cx="1065750" cy="367775"/>
            </a:xfrm>
          </p:grpSpPr>
          <p:sp>
            <p:nvSpPr>
              <p:cNvPr id="918" name="Google Shape;918;p25"/>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5"/>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0" name="Google Shape;920;p25"/>
            <p:cNvSpPr/>
            <p:nvPr/>
          </p:nvSpPr>
          <p:spPr>
            <a:xfrm rot="-4929948" flipH="1">
              <a:off x="6580358" y="4576335"/>
              <a:ext cx="118619" cy="152431"/>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5"/>
            <p:cNvSpPr/>
            <p:nvPr/>
          </p:nvSpPr>
          <p:spPr>
            <a:xfrm rot="-4929948" flipH="1">
              <a:off x="6427097" y="4544978"/>
              <a:ext cx="168162" cy="164393"/>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5"/>
            <p:cNvSpPr/>
            <p:nvPr/>
          </p:nvSpPr>
          <p:spPr>
            <a:xfrm rot="-4929948" flipH="1">
              <a:off x="6274801" y="4513427"/>
              <a:ext cx="210098" cy="158654"/>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5"/>
            <p:cNvSpPr/>
            <p:nvPr/>
          </p:nvSpPr>
          <p:spPr>
            <a:xfrm rot="-4929948" flipH="1">
              <a:off x="6150364" y="4491102"/>
              <a:ext cx="191498" cy="144860"/>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5"/>
            <p:cNvSpPr/>
            <p:nvPr/>
          </p:nvSpPr>
          <p:spPr>
            <a:xfrm rot="-4929948" flipH="1">
              <a:off x="6012659" y="4436594"/>
              <a:ext cx="191533" cy="144825"/>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5"/>
            <p:cNvSpPr/>
            <p:nvPr/>
          </p:nvSpPr>
          <p:spPr>
            <a:xfrm rot="-4929948" flipH="1">
              <a:off x="5986745" y="4567291"/>
              <a:ext cx="137219" cy="196753"/>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5"/>
            <p:cNvSpPr/>
            <p:nvPr/>
          </p:nvSpPr>
          <p:spPr>
            <a:xfrm rot="-4929948" flipH="1">
              <a:off x="6126359" y="4648486"/>
              <a:ext cx="162492" cy="176736"/>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5"/>
            <p:cNvSpPr/>
            <p:nvPr/>
          </p:nvSpPr>
          <p:spPr>
            <a:xfrm rot="-4929948" flipH="1">
              <a:off x="6246592" y="4714361"/>
              <a:ext cx="206295" cy="162941"/>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5"/>
            <p:cNvSpPr/>
            <p:nvPr/>
          </p:nvSpPr>
          <p:spPr>
            <a:xfrm rot="-4929948" flipH="1">
              <a:off x="6402590" y="4705552"/>
              <a:ext cx="164359" cy="16771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5"/>
            <p:cNvSpPr/>
            <p:nvPr/>
          </p:nvSpPr>
          <p:spPr>
            <a:xfrm rot="-4929948" flipH="1">
              <a:off x="6568401" y="4720333"/>
              <a:ext cx="148179" cy="123908"/>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5"/>
            <p:cNvSpPr/>
            <p:nvPr/>
          </p:nvSpPr>
          <p:spPr>
            <a:xfrm rot="-4929948" flipH="1">
              <a:off x="6356676" y="4173895"/>
              <a:ext cx="209614" cy="986635"/>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5"/>
            <p:cNvSpPr/>
            <p:nvPr/>
          </p:nvSpPr>
          <p:spPr>
            <a:xfrm rot="-4929948" flipH="1">
              <a:off x="5855725" y="4333540"/>
              <a:ext cx="151048" cy="23533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2" name="Google Shape;932;p25"/>
            <p:cNvGrpSpPr/>
            <p:nvPr/>
          </p:nvGrpSpPr>
          <p:grpSpPr>
            <a:xfrm rot="2188332">
              <a:off x="6738992" y="4656666"/>
              <a:ext cx="1544475" cy="707621"/>
              <a:chOff x="-2353813" y="170553"/>
              <a:chExt cx="2077588" cy="951798"/>
            </a:xfrm>
          </p:grpSpPr>
          <p:sp>
            <p:nvSpPr>
              <p:cNvPr id="933" name="Google Shape;933;p25"/>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5"/>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5"/>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5"/>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5"/>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5"/>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9" name="Google Shape;939;p25"/>
            <p:cNvGrpSpPr/>
            <p:nvPr/>
          </p:nvGrpSpPr>
          <p:grpSpPr>
            <a:xfrm flipH="1">
              <a:off x="8420971" y="4836401"/>
              <a:ext cx="722898" cy="249462"/>
              <a:chOff x="4586700" y="3008575"/>
              <a:chExt cx="1065750" cy="367775"/>
            </a:xfrm>
          </p:grpSpPr>
          <p:sp>
            <p:nvSpPr>
              <p:cNvPr id="940" name="Google Shape;940;p25"/>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5"/>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2" name="Google Shape;942;p25"/>
            <p:cNvGrpSpPr/>
            <p:nvPr/>
          </p:nvGrpSpPr>
          <p:grpSpPr>
            <a:xfrm rot="-8425059" flipH="1">
              <a:off x="7877941" y="4690216"/>
              <a:ext cx="772845" cy="640869"/>
              <a:chOff x="4593250" y="3554450"/>
              <a:chExt cx="530825" cy="440225"/>
            </a:xfrm>
          </p:grpSpPr>
          <p:sp>
            <p:nvSpPr>
              <p:cNvPr id="943" name="Google Shape;943;p25"/>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5"/>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5"/>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5"/>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5"/>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5"/>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9" name="Google Shape;949;p25"/>
            <p:cNvGrpSpPr/>
            <p:nvPr/>
          </p:nvGrpSpPr>
          <p:grpSpPr>
            <a:xfrm flipH="1">
              <a:off x="6417741" y="4788950"/>
              <a:ext cx="851199" cy="442923"/>
              <a:chOff x="721375" y="3644650"/>
              <a:chExt cx="866625" cy="450950"/>
            </a:xfrm>
          </p:grpSpPr>
          <p:sp>
            <p:nvSpPr>
              <p:cNvPr id="950" name="Google Shape;950;p25"/>
              <p:cNvSpPr/>
              <p:nvPr/>
            </p:nvSpPr>
            <p:spPr>
              <a:xfrm>
                <a:off x="952475" y="3644650"/>
                <a:ext cx="635525" cy="450950"/>
              </a:xfrm>
              <a:custGeom>
                <a:avLst/>
                <a:gdLst/>
                <a:ahLst/>
                <a:cxnLst/>
                <a:rect l="l" t="t" r="r" b="b"/>
                <a:pathLst>
                  <a:path w="25421" h="18038" extrusionOk="0">
                    <a:moveTo>
                      <a:pt x="10346" y="1"/>
                    </a:moveTo>
                    <a:cubicBezTo>
                      <a:pt x="7406" y="1"/>
                      <a:pt x="4557" y="1440"/>
                      <a:pt x="2839" y="3978"/>
                    </a:cubicBezTo>
                    <a:cubicBezTo>
                      <a:pt x="2646" y="4268"/>
                      <a:pt x="2467" y="4571"/>
                      <a:pt x="2302" y="4888"/>
                    </a:cubicBezTo>
                    <a:cubicBezTo>
                      <a:pt x="1" y="9324"/>
                      <a:pt x="1737" y="14766"/>
                      <a:pt x="6173" y="17067"/>
                    </a:cubicBezTo>
                    <a:cubicBezTo>
                      <a:pt x="6311" y="17136"/>
                      <a:pt x="6449" y="17205"/>
                      <a:pt x="6600" y="17274"/>
                    </a:cubicBezTo>
                    <a:cubicBezTo>
                      <a:pt x="6394" y="16971"/>
                      <a:pt x="6201" y="16654"/>
                      <a:pt x="6049" y="16323"/>
                    </a:cubicBezTo>
                    <a:lnTo>
                      <a:pt x="6049" y="16323"/>
                    </a:lnTo>
                    <a:cubicBezTo>
                      <a:pt x="7413" y="16860"/>
                      <a:pt x="8777" y="17398"/>
                      <a:pt x="10128" y="17949"/>
                    </a:cubicBezTo>
                    <a:cubicBezTo>
                      <a:pt x="10943" y="18010"/>
                      <a:pt x="11819" y="18038"/>
                      <a:pt x="12719" y="18038"/>
                    </a:cubicBezTo>
                    <a:cubicBezTo>
                      <a:pt x="13430" y="18038"/>
                      <a:pt x="14157" y="18021"/>
                      <a:pt x="14881" y="17990"/>
                    </a:cubicBezTo>
                    <a:cubicBezTo>
                      <a:pt x="14564" y="17687"/>
                      <a:pt x="14275" y="17343"/>
                      <a:pt x="14040" y="16971"/>
                    </a:cubicBezTo>
                    <a:lnTo>
                      <a:pt x="14040" y="16971"/>
                    </a:lnTo>
                    <a:cubicBezTo>
                      <a:pt x="14840" y="17301"/>
                      <a:pt x="15652" y="17618"/>
                      <a:pt x="16479" y="17894"/>
                    </a:cubicBezTo>
                    <a:cubicBezTo>
                      <a:pt x="21136" y="17577"/>
                      <a:pt x="25421" y="16860"/>
                      <a:pt x="25421" y="16860"/>
                    </a:cubicBezTo>
                    <a:cubicBezTo>
                      <a:pt x="25421" y="16860"/>
                      <a:pt x="24443" y="14821"/>
                      <a:pt x="22996" y="12190"/>
                    </a:cubicBezTo>
                    <a:cubicBezTo>
                      <a:pt x="21949" y="11143"/>
                      <a:pt x="20943" y="10082"/>
                      <a:pt x="19965" y="8980"/>
                    </a:cubicBezTo>
                    <a:lnTo>
                      <a:pt x="19965" y="8980"/>
                    </a:lnTo>
                    <a:cubicBezTo>
                      <a:pt x="20475" y="9200"/>
                      <a:pt x="20998" y="9420"/>
                      <a:pt x="21522" y="9627"/>
                    </a:cubicBezTo>
                    <a:cubicBezTo>
                      <a:pt x="20640" y="8153"/>
                      <a:pt x="19676" y="6637"/>
                      <a:pt x="18684" y="5273"/>
                    </a:cubicBezTo>
                    <a:cubicBezTo>
                      <a:pt x="17444" y="4584"/>
                      <a:pt x="16286" y="3730"/>
                      <a:pt x="15239" y="2766"/>
                    </a:cubicBezTo>
                    <a:lnTo>
                      <a:pt x="15239" y="2766"/>
                    </a:lnTo>
                    <a:cubicBezTo>
                      <a:pt x="15845" y="2890"/>
                      <a:pt x="16452" y="3041"/>
                      <a:pt x="17044" y="3207"/>
                    </a:cubicBezTo>
                    <a:cubicBezTo>
                      <a:pt x="16162" y="2201"/>
                      <a:pt x="15294" y="1429"/>
                      <a:pt x="14495" y="1016"/>
                    </a:cubicBezTo>
                    <a:cubicBezTo>
                      <a:pt x="13166" y="327"/>
                      <a:pt x="11746" y="1"/>
                      <a:pt x="10346"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5"/>
              <p:cNvSpPr/>
              <p:nvPr/>
            </p:nvSpPr>
            <p:spPr>
              <a:xfrm>
                <a:off x="721375" y="3702025"/>
                <a:ext cx="859050" cy="360700"/>
              </a:xfrm>
              <a:custGeom>
                <a:avLst/>
                <a:gdLst/>
                <a:ahLst/>
                <a:cxnLst/>
                <a:rect l="l" t="t" r="r" b="b"/>
                <a:pathLst>
                  <a:path w="34362" h="14428" extrusionOk="0">
                    <a:moveTo>
                      <a:pt x="5581" y="1"/>
                    </a:moveTo>
                    <a:cubicBezTo>
                      <a:pt x="3684" y="1"/>
                      <a:pt x="1797" y="389"/>
                      <a:pt x="0" y="1297"/>
                    </a:cubicBezTo>
                    <a:lnTo>
                      <a:pt x="455" y="2138"/>
                    </a:lnTo>
                    <a:cubicBezTo>
                      <a:pt x="2128" y="1215"/>
                      <a:pt x="4038" y="821"/>
                      <a:pt x="5973" y="821"/>
                    </a:cubicBezTo>
                    <a:cubicBezTo>
                      <a:pt x="7130" y="821"/>
                      <a:pt x="8295" y="962"/>
                      <a:pt x="9424" y="1215"/>
                    </a:cubicBezTo>
                    <a:cubicBezTo>
                      <a:pt x="18765" y="3378"/>
                      <a:pt x="24855" y="12568"/>
                      <a:pt x="34362" y="14428"/>
                    </a:cubicBezTo>
                    <a:cubicBezTo>
                      <a:pt x="28052" y="13009"/>
                      <a:pt x="23312" y="8379"/>
                      <a:pt x="18159" y="4769"/>
                    </a:cubicBezTo>
                    <a:cubicBezTo>
                      <a:pt x="14615" y="2174"/>
                      <a:pt x="10069" y="1"/>
                      <a:pt x="5581"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5"/>
              <p:cNvSpPr/>
              <p:nvPr/>
            </p:nvSpPr>
            <p:spPr>
              <a:xfrm>
                <a:off x="1320000" y="3911150"/>
                <a:ext cx="113350" cy="32550"/>
              </a:xfrm>
              <a:custGeom>
                <a:avLst/>
                <a:gdLst/>
                <a:ahLst/>
                <a:cxnLst/>
                <a:rect l="l" t="t" r="r" b="b"/>
                <a:pathLst>
                  <a:path w="4534" h="1302" extrusionOk="0">
                    <a:moveTo>
                      <a:pt x="4534" y="0"/>
                    </a:moveTo>
                    <a:lnTo>
                      <a:pt x="4534" y="0"/>
                    </a:lnTo>
                    <a:cubicBezTo>
                      <a:pt x="3719" y="731"/>
                      <a:pt x="2638" y="1117"/>
                      <a:pt x="1570" y="1117"/>
                    </a:cubicBezTo>
                    <a:cubicBezTo>
                      <a:pt x="1066" y="1117"/>
                      <a:pt x="565" y="1031"/>
                      <a:pt x="97" y="855"/>
                    </a:cubicBezTo>
                    <a:lnTo>
                      <a:pt x="1" y="1103"/>
                    </a:lnTo>
                    <a:cubicBezTo>
                      <a:pt x="434" y="1237"/>
                      <a:pt x="882" y="1302"/>
                      <a:pt x="1328" y="1302"/>
                    </a:cubicBezTo>
                    <a:cubicBezTo>
                      <a:pt x="2528" y="1302"/>
                      <a:pt x="3710" y="834"/>
                      <a:pt x="453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5"/>
              <p:cNvSpPr/>
              <p:nvPr/>
            </p:nvSpPr>
            <p:spPr>
              <a:xfrm>
                <a:off x="1197050" y="3831450"/>
                <a:ext cx="179825" cy="20750"/>
              </a:xfrm>
              <a:custGeom>
                <a:avLst/>
                <a:gdLst/>
                <a:ahLst/>
                <a:cxnLst/>
                <a:rect l="l" t="t" r="r" b="b"/>
                <a:pathLst>
                  <a:path w="7193" h="830" extrusionOk="0">
                    <a:moveTo>
                      <a:pt x="5635" y="1"/>
                    </a:moveTo>
                    <a:cubicBezTo>
                      <a:pt x="4211" y="1"/>
                      <a:pt x="2756" y="609"/>
                      <a:pt x="1332" y="609"/>
                    </a:cubicBezTo>
                    <a:cubicBezTo>
                      <a:pt x="912" y="609"/>
                      <a:pt x="495" y="556"/>
                      <a:pt x="83" y="419"/>
                    </a:cubicBezTo>
                    <a:lnTo>
                      <a:pt x="0" y="667"/>
                    </a:lnTo>
                    <a:cubicBezTo>
                      <a:pt x="383" y="783"/>
                      <a:pt x="765" y="829"/>
                      <a:pt x="1146" y="829"/>
                    </a:cubicBezTo>
                    <a:cubicBezTo>
                      <a:pt x="2703" y="829"/>
                      <a:pt x="4253" y="56"/>
                      <a:pt x="5798" y="56"/>
                    </a:cubicBezTo>
                    <a:cubicBezTo>
                      <a:pt x="6263" y="56"/>
                      <a:pt x="6728" y="126"/>
                      <a:pt x="7192" y="309"/>
                    </a:cubicBezTo>
                    <a:cubicBezTo>
                      <a:pt x="6679" y="83"/>
                      <a:pt x="6159" y="1"/>
                      <a:pt x="563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5"/>
              <p:cNvSpPr/>
              <p:nvPr/>
            </p:nvSpPr>
            <p:spPr>
              <a:xfrm>
                <a:off x="1090275" y="3743700"/>
                <a:ext cx="228725" cy="30050"/>
              </a:xfrm>
              <a:custGeom>
                <a:avLst/>
                <a:gdLst/>
                <a:ahLst/>
                <a:cxnLst/>
                <a:rect l="l" t="t" r="r" b="b"/>
                <a:pathLst>
                  <a:path w="9149" h="1202" extrusionOk="0">
                    <a:moveTo>
                      <a:pt x="4577" y="1"/>
                    </a:moveTo>
                    <a:cubicBezTo>
                      <a:pt x="3012" y="1"/>
                      <a:pt x="1443" y="321"/>
                      <a:pt x="0" y="967"/>
                    </a:cubicBezTo>
                    <a:lnTo>
                      <a:pt x="110" y="1201"/>
                    </a:lnTo>
                    <a:cubicBezTo>
                      <a:pt x="1592" y="489"/>
                      <a:pt x="3243" y="129"/>
                      <a:pt x="4897" y="129"/>
                    </a:cubicBezTo>
                    <a:cubicBezTo>
                      <a:pt x="6348" y="129"/>
                      <a:pt x="7803" y="407"/>
                      <a:pt x="9148" y="967"/>
                    </a:cubicBezTo>
                    <a:cubicBezTo>
                      <a:pt x="7719" y="325"/>
                      <a:pt x="6150" y="1"/>
                      <a:pt x="457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5"/>
              <p:cNvSpPr/>
              <p:nvPr/>
            </p:nvSpPr>
            <p:spPr>
              <a:xfrm>
                <a:off x="1069250" y="3773375"/>
                <a:ext cx="58575" cy="221850"/>
              </a:xfrm>
              <a:custGeom>
                <a:avLst/>
                <a:gdLst/>
                <a:ahLst/>
                <a:cxnLst/>
                <a:rect l="l" t="t" r="r" b="b"/>
                <a:pathLst>
                  <a:path w="2343" h="8874" extrusionOk="0">
                    <a:moveTo>
                      <a:pt x="552" y="0"/>
                    </a:moveTo>
                    <a:cubicBezTo>
                      <a:pt x="1" y="3059"/>
                      <a:pt x="662" y="6297"/>
                      <a:pt x="2343" y="8873"/>
                    </a:cubicBezTo>
                    <a:cubicBezTo>
                      <a:pt x="745" y="6242"/>
                      <a:pt x="193" y="3018"/>
                      <a:pt x="813" y="42"/>
                    </a:cubicBezTo>
                    <a:lnTo>
                      <a:pt x="552"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5"/>
              <p:cNvSpPr/>
              <p:nvPr/>
            </p:nvSpPr>
            <p:spPr>
              <a:xfrm>
                <a:off x="1198425" y="3846725"/>
                <a:ext cx="50300" cy="168825"/>
              </a:xfrm>
              <a:custGeom>
                <a:avLst/>
                <a:gdLst/>
                <a:ahLst/>
                <a:cxnLst/>
                <a:rect l="l" t="t" r="r" b="b"/>
                <a:pathLst>
                  <a:path w="2012" h="6753" extrusionOk="0">
                    <a:moveTo>
                      <a:pt x="193" y="1"/>
                    </a:moveTo>
                    <a:lnTo>
                      <a:pt x="0" y="180"/>
                    </a:lnTo>
                    <a:cubicBezTo>
                      <a:pt x="1640" y="1971"/>
                      <a:pt x="248" y="4989"/>
                      <a:pt x="2012" y="6752"/>
                    </a:cubicBezTo>
                    <a:cubicBezTo>
                      <a:pt x="303" y="4878"/>
                      <a:pt x="1846" y="1902"/>
                      <a:pt x="193"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5"/>
              <p:cNvSpPr/>
              <p:nvPr/>
            </p:nvSpPr>
            <p:spPr>
              <a:xfrm>
                <a:off x="1323100" y="3935250"/>
                <a:ext cx="50325" cy="95450"/>
              </a:xfrm>
              <a:custGeom>
                <a:avLst/>
                <a:gdLst/>
                <a:ahLst/>
                <a:cxnLst/>
                <a:rect l="l" t="t" r="r" b="b"/>
                <a:pathLst>
                  <a:path w="2013" h="3818" extrusionOk="0">
                    <a:moveTo>
                      <a:pt x="194" y="1"/>
                    </a:moveTo>
                    <a:lnTo>
                      <a:pt x="1" y="194"/>
                    </a:lnTo>
                    <a:cubicBezTo>
                      <a:pt x="1007" y="1144"/>
                      <a:pt x="1737" y="2426"/>
                      <a:pt x="2012" y="3817"/>
                    </a:cubicBezTo>
                    <a:cubicBezTo>
                      <a:pt x="1819" y="2412"/>
                      <a:pt x="1172" y="1062"/>
                      <a:pt x="19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8" name="Google Shape;958;p25"/>
            <p:cNvGrpSpPr/>
            <p:nvPr/>
          </p:nvGrpSpPr>
          <p:grpSpPr>
            <a:xfrm flipH="1">
              <a:off x="7330745" y="4705201"/>
              <a:ext cx="617031" cy="511718"/>
              <a:chOff x="4593250" y="3554450"/>
              <a:chExt cx="530825" cy="440225"/>
            </a:xfrm>
          </p:grpSpPr>
          <p:sp>
            <p:nvSpPr>
              <p:cNvPr id="959" name="Google Shape;959;p25"/>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5"/>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5"/>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5"/>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5"/>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5"/>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5" name="Google Shape;965;p25"/>
            <p:cNvGrpSpPr/>
            <p:nvPr/>
          </p:nvGrpSpPr>
          <p:grpSpPr>
            <a:xfrm rot="-3059037" flipH="1">
              <a:off x="5849173" y="4768551"/>
              <a:ext cx="942377" cy="619453"/>
              <a:chOff x="1506700" y="3966175"/>
              <a:chExt cx="674775" cy="443550"/>
            </a:xfrm>
          </p:grpSpPr>
          <p:sp>
            <p:nvSpPr>
              <p:cNvPr id="966" name="Google Shape;966;p25"/>
              <p:cNvSpPr/>
              <p:nvPr/>
            </p:nvSpPr>
            <p:spPr>
              <a:xfrm>
                <a:off x="1506700" y="3966175"/>
                <a:ext cx="674775" cy="296475"/>
              </a:xfrm>
              <a:custGeom>
                <a:avLst/>
                <a:gdLst/>
                <a:ahLst/>
                <a:cxnLst/>
                <a:rect l="l" t="t" r="r" b="b"/>
                <a:pathLst>
                  <a:path w="26991" h="11859" extrusionOk="0">
                    <a:moveTo>
                      <a:pt x="21229" y="1"/>
                    </a:moveTo>
                    <a:cubicBezTo>
                      <a:pt x="20583" y="1"/>
                      <a:pt x="19935" y="28"/>
                      <a:pt x="19289" y="79"/>
                    </a:cubicBezTo>
                    <a:cubicBezTo>
                      <a:pt x="16685" y="299"/>
                      <a:pt x="14123" y="933"/>
                      <a:pt x="11698" y="1925"/>
                    </a:cubicBezTo>
                    <a:cubicBezTo>
                      <a:pt x="9273" y="2917"/>
                      <a:pt x="6999" y="4281"/>
                      <a:pt x="4988" y="5948"/>
                    </a:cubicBezTo>
                    <a:cubicBezTo>
                      <a:pt x="2990" y="7615"/>
                      <a:pt x="1254" y="9599"/>
                      <a:pt x="0" y="11859"/>
                    </a:cubicBezTo>
                    <a:cubicBezTo>
                      <a:pt x="1888" y="10109"/>
                      <a:pt x="3831" y="8538"/>
                      <a:pt x="5911" y="7188"/>
                    </a:cubicBezTo>
                    <a:cubicBezTo>
                      <a:pt x="7978" y="5824"/>
                      <a:pt x="10168" y="4681"/>
                      <a:pt x="12442" y="3744"/>
                    </a:cubicBezTo>
                    <a:cubicBezTo>
                      <a:pt x="14715" y="2807"/>
                      <a:pt x="17071" y="2090"/>
                      <a:pt x="19510" y="1608"/>
                    </a:cubicBezTo>
                    <a:cubicBezTo>
                      <a:pt x="21934" y="1112"/>
                      <a:pt x="24428" y="864"/>
                      <a:pt x="26991" y="795"/>
                    </a:cubicBezTo>
                    <a:cubicBezTo>
                      <a:pt x="25136" y="246"/>
                      <a:pt x="23188" y="1"/>
                      <a:pt x="2122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5"/>
              <p:cNvSpPr/>
              <p:nvPr/>
            </p:nvSpPr>
            <p:spPr>
              <a:xfrm>
                <a:off x="1676175" y="3997750"/>
                <a:ext cx="290375" cy="411975"/>
              </a:xfrm>
              <a:custGeom>
                <a:avLst/>
                <a:gdLst/>
                <a:ahLst/>
                <a:cxnLst/>
                <a:rect l="l" t="t" r="r" b="b"/>
                <a:pathLst>
                  <a:path w="11615" h="16479" extrusionOk="0">
                    <a:moveTo>
                      <a:pt x="11615" y="1"/>
                    </a:moveTo>
                    <a:lnTo>
                      <a:pt x="11615" y="1"/>
                    </a:lnTo>
                    <a:cubicBezTo>
                      <a:pt x="10333" y="951"/>
                      <a:pt x="9038" y="2150"/>
                      <a:pt x="7812" y="3459"/>
                    </a:cubicBezTo>
                    <a:cubicBezTo>
                      <a:pt x="6600" y="4782"/>
                      <a:pt x="5428" y="6214"/>
                      <a:pt x="4395" y="7689"/>
                    </a:cubicBezTo>
                    <a:cubicBezTo>
                      <a:pt x="3348" y="9177"/>
                      <a:pt x="2425" y="10692"/>
                      <a:pt x="1667" y="12194"/>
                    </a:cubicBezTo>
                    <a:cubicBezTo>
                      <a:pt x="909" y="13696"/>
                      <a:pt x="317" y="15156"/>
                      <a:pt x="0" y="16479"/>
                    </a:cubicBezTo>
                    <a:cubicBezTo>
                      <a:pt x="689" y="15018"/>
                      <a:pt x="1433" y="13585"/>
                      <a:pt x="2260" y="12153"/>
                    </a:cubicBezTo>
                    <a:cubicBezTo>
                      <a:pt x="3086" y="10720"/>
                      <a:pt x="3996" y="9314"/>
                      <a:pt x="4974" y="7923"/>
                    </a:cubicBezTo>
                    <a:cubicBezTo>
                      <a:pt x="5952" y="6531"/>
                      <a:pt x="6999" y="5167"/>
                      <a:pt x="8115" y="3858"/>
                    </a:cubicBezTo>
                    <a:cubicBezTo>
                      <a:pt x="9217" y="2536"/>
                      <a:pt x="10388" y="1254"/>
                      <a:pt x="1161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5"/>
              <p:cNvSpPr/>
              <p:nvPr/>
            </p:nvSpPr>
            <p:spPr>
              <a:xfrm>
                <a:off x="1526325" y="3997750"/>
                <a:ext cx="448500" cy="370300"/>
              </a:xfrm>
              <a:custGeom>
                <a:avLst/>
                <a:gdLst/>
                <a:ahLst/>
                <a:cxnLst/>
                <a:rect l="l" t="t" r="r" b="b"/>
                <a:pathLst>
                  <a:path w="17940" h="14812" extrusionOk="0">
                    <a:moveTo>
                      <a:pt x="17939" y="1"/>
                    </a:moveTo>
                    <a:lnTo>
                      <a:pt x="17939" y="1"/>
                    </a:lnTo>
                    <a:cubicBezTo>
                      <a:pt x="16231" y="662"/>
                      <a:pt x="14426" y="1613"/>
                      <a:pt x="12662" y="2687"/>
                    </a:cubicBezTo>
                    <a:cubicBezTo>
                      <a:pt x="10899" y="3790"/>
                      <a:pt x="9177" y="5030"/>
                      <a:pt x="7565" y="6366"/>
                    </a:cubicBezTo>
                    <a:cubicBezTo>
                      <a:pt x="5953" y="7689"/>
                      <a:pt x="4465" y="9108"/>
                      <a:pt x="3156" y="10541"/>
                    </a:cubicBezTo>
                    <a:cubicBezTo>
                      <a:pt x="1874" y="11987"/>
                      <a:pt x="758" y="13448"/>
                      <a:pt x="1" y="14812"/>
                    </a:cubicBezTo>
                    <a:cubicBezTo>
                      <a:pt x="1213" y="13393"/>
                      <a:pt x="2481" y="12015"/>
                      <a:pt x="3845" y="10678"/>
                    </a:cubicBezTo>
                    <a:cubicBezTo>
                      <a:pt x="5195" y="9342"/>
                      <a:pt x="6642" y="8047"/>
                      <a:pt x="8143" y="6793"/>
                    </a:cubicBezTo>
                    <a:cubicBezTo>
                      <a:pt x="9659" y="5539"/>
                      <a:pt x="11243" y="4341"/>
                      <a:pt x="12869" y="3211"/>
                    </a:cubicBezTo>
                    <a:cubicBezTo>
                      <a:pt x="14509" y="2081"/>
                      <a:pt x="16190" y="1020"/>
                      <a:pt x="1793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25"/>
            <p:cNvGrpSpPr/>
            <p:nvPr/>
          </p:nvGrpSpPr>
          <p:grpSpPr>
            <a:xfrm rot="462" flipH="1">
              <a:off x="4873302" y="4628954"/>
              <a:ext cx="1544479" cy="707662"/>
              <a:chOff x="-2353813" y="170553"/>
              <a:chExt cx="2077588" cy="951798"/>
            </a:xfrm>
          </p:grpSpPr>
          <p:sp>
            <p:nvSpPr>
              <p:cNvPr id="970" name="Google Shape;970;p25"/>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5"/>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5"/>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5"/>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5"/>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5"/>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6" name="Google Shape;976;p25"/>
            <p:cNvGrpSpPr/>
            <p:nvPr/>
          </p:nvGrpSpPr>
          <p:grpSpPr>
            <a:xfrm rot="-5279132" flipH="1">
              <a:off x="4870183" y="4569859"/>
              <a:ext cx="943806" cy="782720"/>
              <a:chOff x="4593250" y="3554450"/>
              <a:chExt cx="530825" cy="440225"/>
            </a:xfrm>
          </p:grpSpPr>
          <p:sp>
            <p:nvSpPr>
              <p:cNvPr id="977" name="Google Shape;977;p25"/>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5"/>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5"/>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5"/>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5"/>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5"/>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3" name="Google Shape;983;p25"/>
            <p:cNvGrpSpPr/>
            <p:nvPr/>
          </p:nvGrpSpPr>
          <p:grpSpPr>
            <a:xfrm rot="-10065285">
              <a:off x="3860261" y="4833595"/>
              <a:ext cx="1023056" cy="353042"/>
              <a:chOff x="4586700" y="3008575"/>
              <a:chExt cx="1065750" cy="367775"/>
            </a:xfrm>
          </p:grpSpPr>
          <p:sp>
            <p:nvSpPr>
              <p:cNvPr id="984" name="Google Shape;984;p25"/>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5"/>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6" name="Google Shape;986;p25"/>
            <p:cNvSpPr/>
            <p:nvPr/>
          </p:nvSpPr>
          <p:spPr>
            <a:xfrm rot="4929948">
              <a:off x="2445024" y="4576335"/>
              <a:ext cx="118619" cy="152431"/>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5"/>
            <p:cNvSpPr/>
            <p:nvPr/>
          </p:nvSpPr>
          <p:spPr>
            <a:xfrm rot="4929948">
              <a:off x="2548742" y="4544978"/>
              <a:ext cx="168162" cy="164393"/>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5"/>
            <p:cNvSpPr/>
            <p:nvPr/>
          </p:nvSpPr>
          <p:spPr>
            <a:xfrm rot="4929948">
              <a:off x="2659101" y="4513427"/>
              <a:ext cx="210098" cy="158654"/>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5"/>
            <p:cNvSpPr/>
            <p:nvPr/>
          </p:nvSpPr>
          <p:spPr>
            <a:xfrm rot="4929948">
              <a:off x="2802138" y="4491102"/>
              <a:ext cx="191498" cy="144860"/>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5"/>
            <p:cNvSpPr/>
            <p:nvPr/>
          </p:nvSpPr>
          <p:spPr>
            <a:xfrm rot="4929948">
              <a:off x="2939808" y="4436594"/>
              <a:ext cx="191533" cy="144825"/>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5"/>
            <p:cNvSpPr/>
            <p:nvPr/>
          </p:nvSpPr>
          <p:spPr>
            <a:xfrm rot="4929948">
              <a:off x="3020036" y="4567291"/>
              <a:ext cx="137219" cy="196753"/>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5"/>
            <p:cNvSpPr/>
            <p:nvPr/>
          </p:nvSpPr>
          <p:spPr>
            <a:xfrm rot="4929948">
              <a:off x="2855149" y="4648486"/>
              <a:ext cx="162492" cy="176736"/>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5"/>
            <p:cNvSpPr/>
            <p:nvPr/>
          </p:nvSpPr>
          <p:spPr>
            <a:xfrm rot="4929948">
              <a:off x="2691112" y="4714361"/>
              <a:ext cx="206295" cy="162941"/>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5"/>
            <p:cNvSpPr/>
            <p:nvPr/>
          </p:nvSpPr>
          <p:spPr>
            <a:xfrm rot="4929948">
              <a:off x="2577051" y="4705552"/>
              <a:ext cx="164359" cy="16771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5"/>
            <p:cNvSpPr/>
            <p:nvPr/>
          </p:nvSpPr>
          <p:spPr>
            <a:xfrm rot="4929948">
              <a:off x="2427421" y="4720333"/>
              <a:ext cx="148179" cy="123908"/>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5"/>
            <p:cNvSpPr/>
            <p:nvPr/>
          </p:nvSpPr>
          <p:spPr>
            <a:xfrm rot="4929948">
              <a:off x="2577710" y="4173895"/>
              <a:ext cx="209614" cy="986635"/>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5"/>
            <p:cNvSpPr/>
            <p:nvPr/>
          </p:nvSpPr>
          <p:spPr>
            <a:xfrm rot="4929948">
              <a:off x="3137227" y="4333540"/>
              <a:ext cx="151048" cy="23533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25"/>
            <p:cNvGrpSpPr/>
            <p:nvPr/>
          </p:nvGrpSpPr>
          <p:grpSpPr>
            <a:xfrm rot="-2188332" flipH="1">
              <a:off x="860534" y="4656666"/>
              <a:ext cx="1544475" cy="707621"/>
              <a:chOff x="-2353813" y="170553"/>
              <a:chExt cx="2077588" cy="951798"/>
            </a:xfrm>
          </p:grpSpPr>
          <p:sp>
            <p:nvSpPr>
              <p:cNvPr id="999" name="Google Shape;999;p25"/>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5"/>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5"/>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5"/>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5"/>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5"/>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5" name="Google Shape;1005;p25"/>
            <p:cNvGrpSpPr/>
            <p:nvPr/>
          </p:nvGrpSpPr>
          <p:grpSpPr>
            <a:xfrm>
              <a:off x="131" y="4836401"/>
              <a:ext cx="722898" cy="249462"/>
              <a:chOff x="4586700" y="3008575"/>
              <a:chExt cx="1065750" cy="367775"/>
            </a:xfrm>
          </p:grpSpPr>
          <p:sp>
            <p:nvSpPr>
              <p:cNvPr id="1006" name="Google Shape;1006;p25"/>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5"/>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8" name="Google Shape;1008;p25"/>
            <p:cNvGrpSpPr/>
            <p:nvPr/>
          </p:nvGrpSpPr>
          <p:grpSpPr>
            <a:xfrm rot="8425059">
              <a:off x="493214" y="4690216"/>
              <a:ext cx="772845" cy="640869"/>
              <a:chOff x="4593250" y="3554450"/>
              <a:chExt cx="530825" cy="440225"/>
            </a:xfrm>
          </p:grpSpPr>
          <p:sp>
            <p:nvSpPr>
              <p:cNvPr id="1009" name="Google Shape;1009;p25"/>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5"/>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5"/>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5"/>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5"/>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5"/>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5" name="Google Shape;1015;p25"/>
            <p:cNvGrpSpPr/>
            <p:nvPr/>
          </p:nvGrpSpPr>
          <p:grpSpPr>
            <a:xfrm>
              <a:off x="1875060" y="4788950"/>
              <a:ext cx="851199" cy="442923"/>
              <a:chOff x="721375" y="3644650"/>
              <a:chExt cx="866625" cy="450950"/>
            </a:xfrm>
          </p:grpSpPr>
          <p:sp>
            <p:nvSpPr>
              <p:cNvPr id="1016" name="Google Shape;1016;p25"/>
              <p:cNvSpPr/>
              <p:nvPr/>
            </p:nvSpPr>
            <p:spPr>
              <a:xfrm>
                <a:off x="952475" y="3644650"/>
                <a:ext cx="635525" cy="450950"/>
              </a:xfrm>
              <a:custGeom>
                <a:avLst/>
                <a:gdLst/>
                <a:ahLst/>
                <a:cxnLst/>
                <a:rect l="l" t="t" r="r" b="b"/>
                <a:pathLst>
                  <a:path w="25421" h="18038" extrusionOk="0">
                    <a:moveTo>
                      <a:pt x="10346" y="1"/>
                    </a:moveTo>
                    <a:cubicBezTo>
                      <a:pt x="7406" y="1"/>
                      <a:pt x="4557" y="1440"/>
                      <a:pt x="2839" y="3978"/>
                    </a:cubicBezTo>
                    <a:cubicBezTo>
                      <a:pt x="2646" y="4268"/>
                      <a:pt x="2467" y="4571"/>
                      <a:pt x="2302" y="4888"/>
                    </a:cubicBezTo>
                    <a:cubicBezTo>
                      <a:pt x="1" y="9324"/>
                      <a:pt x="1737" y="14766"/>
                      <a:pt x="6173" y="17067"/>
                    </a:cubicBezTo>
                    <a:cubicBezTo>
                      <a:pt x="6311" y="17136"/>
                      <a:pt x="6449" y="17205"/>
                      <a:pt x="6600" y="17274"/>
                    </a:cubicBezTo>
                    <a:cubicBezTo>
                      <a:pt x="6394" y="16971"/>
                      <a:pt x="6201" y="16654"/>
                      <a:pt x="6049" y="16323"/>
                    </a:cubicBezTo>
                    <a:lnTo>
                      <a:pt x="6049" y="16323"/>
                    </a:lnTo>
                    <a:cubicBezTo>
                      <a:pt x="7413" y="16860"/>
                      <a:pt x="8777" y="17398"/>
                      <a:pt x="10128" y="17949"/>
                    </a:cubicBezTo>
                    <a:cubicBezTo>
                      <a:pt x="10943" y="18010"/>
                      <a:pt x="11819" y="18038"/>
                      <a:pt x="12719" y="18038"/>
                    </a:cubicBezTo>
                    <a:cubicBezTo>
                      <a:pt x="13430" y="18038"/>
                      <a:pt x="14157" y="18021"/>
                      <a:pt x="14881" y="17990"/>
                    </a:cubicBezTo>
                    <a:cubicBezTo>
                      <a:pt x="14564" y="17687"/>
                      <a:pt x="14275" y="17343"/>
                      <a:pt x="14040" y="16971"/>
                    </a:cubicBezTo>
                    <a:lnTo>
                      <a:pt x="14040" y="16971"/>
                    </a:lnTo>
                    <a:cubicBezTo>
                      <a:pt x="14840" y="17301"/>
                      <a:pt x="15652" y="17618"/>
                      <a:pt x="16479" y="17894"/>
                    </a:cubicBezTo>
                    <a:cubicBezTo>
                      <a:pt x="21136" y="17577"/>
                      <a:pt x="25421" y="16860"/>
                      <a:pt x="25421" y="16860"/>
                    </a:cubicBezTo>
                    <a:cubicBezTo>
                      <a:pt x="25421" y="16860"/>
                      <a:pt x="24443" y="14821"/>
                      <a:pt x="22996" y="12190"/>
                    </a:cubicBezTo>
                    <a:cubicBezTo>
                      <a:pt x="21949" y="11143"/>
                      <a:pt x="20943" y="10082"/>
                      <a:pt x="19965" y="8980"/>
                    </a:cubicBezTo>
                    <a:lnTo>
                      <a:pt x="19965" y="8980"/>
                    </a:lnTo>
                    <a:cubicBezTo>
                      <a:pt x="20475" y="9200"/>
                      <a:pt x="20998" y="9420"/>
                      <a:pt x="21522" y="9627"/>
                    </a:cubicBezTo>
                    <a:cubicBezTo>
                      <a:pt x="20640" y="8153"/>
                      <a:pt x="19676" y="6637"/>
                      <a:pt x="18684" y="5273"/>
                    </a:cubicBezTo>
                    <a:cubicBezTo>
                      <a:pt x="17444" y="4584"/>
                      <a:pt x="16286" y="3730"/>
                      <a:pt x="15239" y="2766"/>
                    </a:cubicBezTo>
                    <a:lnTo>
                      <a:pt x="15239" y="2766"/>
                    </a:lnTo>
                    <a:cubicBezTo>
                      <a:pt x="15845" y="2890"/>
                      <a:pt x="16452" y="3041"/>
                      <a:pt x="17044" y="3207"/>
                    </a:cubicBezTo>
                    <a:cubicBezTo>
                      <a:pt x="16162" y="2201"/>
                      <a:pt x="15294" y="1429"/>
                      <a:pt x="14495" y="1016"/>
                    </a:cubicBezTo>
                    <a:cubicBezTo>
                      <a:pt x="13166" y="327"/>
                      <a:pt x="11746" y="1"/>
                      <a:pt x="10346"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5"/>
              <p:cNvSpPr/>
              <p:nvPr/>
            </p:nvSpPr>
            <p:spPr>
              <a:xfrm>
                <a:off x="721375" y="3702025"/>
                <a:ext cx="859050" cy="360700"/>
              </a:xfrm>
              <a:custGeom>
                <a:avLst/>
                <a:gdLst/>
                <a:ahLst/>
                <a:cxnLst/>
                <a:rect l="l" t="t" r="r" b="b"/>
                <a:pathLst>
                  <a:path w="34362" h="14428" extrusionOk="0">
                    <a:moveTo>
                      <a:pt x="5581" y="1"/>
                    </a:moveTo>
                    <a:cubicBezTo>
                      <a:pt x="3684" y="1"/>
                      <a:pt x="1797" y="389"/>
                      <a:pt x="0" y="1297"/>
                    </a:cubicBezTo>
                    <a:lnTo>
                      <a:pt x="455" y="2138"/>
                    </a:lnTo>
                    <a:cubicBezTo>
                      <a:pt x="2128" y="1215"/>
                      <a:pt x="4038" y="821"/>
                      <a:pt x="5973" y="821"/>
                    </a:cubicBezTo>
                    <a:cubicBezTo>
                      <a:pt x="7130" y="821"/>
                      <a:pt x="8295" y="962"/>
                      <a:pt x="9424" y="1215"/>
                    </a:cubicBezTo>
                    <a:cubicBezTo>
                      <a:pt x="18765" y="3378"/>
                      <a:pt x="24855" y="12568"/>
                      <a:pt x="34362" y="14428"/>
                    </a:cubicBezTo>
                    <a:cubicBezTo>
                      <a:pt x="28052" y="13009"/>
                      <a:pt x="23312" y="8379"/>
                      <a:pt x="18159" y="4769"/>
                    </a:cubicBezTo>
                    <a:cubicBezTo>
                      <a:pt x="14615" y="2174"/>
                      <a:pt x="10069" y="1"/>
                      <a:pt x="5581"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5"/>
              <p:cNvSpPr/>
              <p:nvPr/>
            </p:nvSpPr>
            <p:spPr>
              <a:xfrm>
                <a:off x="1320000" y="3911150"/>
                <a:ext cx="113350" cy="32550"/>
              </a:xfrm>
              <a:custGeom>
                <a:avLst/>
                <a:gdLst/>
                <a:ahLst/>
                <a:cxnLst/>
                <a:rect l="l" t="t" r="r" b="b"/>
                <a:pathLst>
                  <a:path w="4534" h="1302" extrusionOk="0">
                    <a:moveTo>
                      <a:pt x="4534" y="0"/>
                    </a:moveTo>
                    <a:lnTo>
                      <a:pt x="4534" y="0"/>
                    </a:lnTo>
                    <a:cubicBezTo>
                      <a:pt x="3719" y="731"/>
                      <a:pt x="2638" y="1117"/>
                      <a:pt x="1570" y="1117"/>
                    </a:cubicBezTo>
                    <a:cubicBezTo>
                      <a:pt x="1066" y="1117"/>
                      <a:pt x="565" y="1031"/>
                      <a:pt x="97" y="855"/>
                    </a:cubicBezTo>
                    <a:lnTo>
                      <a:pt x="1" y="1103"/>
                    </a:lnTo>
                    <a:cubicBezTo>
                      <a:pt x="434" y="1237"/>
                      <a:pt x="882" y="1302"/>
                      <a:pt x="1328" y="1302"/>
                    </a:cubicBezTo>
                    <a:cubicBezTo>
                      <a:pt x="2528" y="1302"/>
                      <a:pt x="3710" y="834"/>
                      <a:pt x="453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5"/>
              <p:cNvSpPr/>
              <p:nvPr/>
            </p:nvSpPr>
            <p:spPr>
              <a:xfrm>
                <a:off x="1197050" y="3831450"/>
                <a:ext cx="179825" cy="20750"/>
              </a:xfrm>
              <a:custGeom>
                <a:avLst/>
                <a:gdLst/>
                <a:ahLst/>
                <a:cxnLst/>
                <a:rect l="l" t="t" r="r" b="b"/>
                <a:pathLst>
                  <a:path w="7193" h="830" extrusionOk="0">
                    <a:moveTo>
                      <a:pt x="5635" y="1"/>
                    </a:moveTo>
                    <a:cubicBezTo>
                      <a:pt x="4211" y="1"/>
                      <a:pt x="2756" y="609"/>
                      <a:pt x="1332" y="609"/>
                    </a:cubicBezTo>
                    <a:cubicBezTo>
                      <a:pt x="912" y="609"/>
                      <a:pt x="495" y="556"/>
                      <a:pt x="83" y="419"/>
                    </a:cubicBezTo>
                    <a:lnTo>
                      <a:pt x="0" y="667"/>
                    </a:lnTo>
                    <a:cubicBezTo>
                      <a:pt x="383" y="783"/>
                      <a:pt x="765" y="829"/>
                      <a:pt x="1146" y="829"/>
                    </a:cubicBezTo>
                    <a:cubicBezTo>
                      <a:pt x="2703" y="829"/>
                      <a:pt x="4253" y="56"/>
                      <a:pt x="5798" y="56"/>
                    </a:cubicBezTo>
                    <a:cubicBezTo>
                      <a:pt x="6263" y="56"/>
                      <a:pt x="6728" y="126"/>
                      <a:pt x="7192" y="309"/>
                    </a:cubicBezTo>
                    <a:cubicBezTo>
                      <a:pt x="6679" y="83"/>
                      <a:pt x="6159" y="1"/>
                      <a:pt x="563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5"/>
              <p:cNvSpPr/>
              <p:nvPr/>
            </p:nvSpPr>
            <p:spPr>
              <a:xfrm>
                <a:off x="1090275" y="3743700"/>
                <a:ext cx="228725" cy="30050"/>
              </a:xfrm>
              <a:custGeom>
                <a:avLst/>
                <a:gdLst/>
                <a:ahLst/>
                <a:cxnLst/>
                <a:rect l="l" t="t" r="r" b="b"/>
                <a:pathLst>
                  <a:path w="9149" h="1202" extrusionOk="0">
                    <a:moveTo>
                      <a:pt x="4577" y="1"/>
                    </a:moveTo>
                    <a:cubicBezTo>
                      <a:pt x="3012" y="1"/>
                      <a:pt x="1443" y="321"/>
                      <a:pt x="0" y="967"/>
                    </a:cubicBezTo>
                    <a:lnTo>
                      <a:pt x="110" y="1201"/>
                    </a:lnTo>
                    <a:cubicBezTo>
                      <a:pt x="1592" y="489"/>
                      <a:pt x="3243" y="129"/>
                      <a:pt x="4897" y="129"/>
                    </a:cubicBezTo>
                    <a:cubicBezTo>
                      <a:pt x="6348" y="129"/>
                      <a:pt x="7803" y="407"/>
                      <a:pt x="9148" y="967"/>
                    </a:cubicBezTo>
                    <a:cubicBezTo>
                      <a:pt x="7719" y="325"/>
                      <a:pt x="6150" y="1"/>
                      <a:pt x="457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5"/>
              <p:cNvSpPr/>
              <p:nvPr/>
            </p:nvSpPr>
            <p:spPr>
              <a:xfrm>
                <a:off x="1069250" y="3773375"/>
                <a:ext cx="58575" cy="221850"/>
              </a:xfrm>
              <a:custGeom>
                <a:avLst/>
                <a:gdLst/>
                <a:ahLst/>
                <a:cxnLst/>
                <a:rect l="l" t="t" r="r" b="b"/>
                <a:pathLst>
                  <a:path w="2343" h="8874" extrusionOk="0">
                    <a:moveTo>
                      <a:pt x="552" y="0"/>
                    </a:moveTo>
                    <a:cubicBezTo>
                      <a:pt x="1" y="3059"/>
                      <a:pt x="662" y="6297"/>
                      <a:pt x="2343" y="8873"/>
                    </a:cubicBezTo>
                    <a:cubicBezTo>
                      <a:pt x="745" y="6242"/>
                      <a:pt x="193" y="3018"/>
                      <a:pt x="813" y="42"/>
                    </a:cubicBezTo>
                    <a:lnTo>
                      <a:pt x="552"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5"/>
              <p:cNvSpPr/>
              <p:nvPr/>
            </p:nvSpPr>
            <p:spPr>
              <a:xfrm>
                <a:off x="1198425" y="3846725"/>
                <a:ext cx="50300" cy="168825"/>
              </a:xfrm>
              <a:custGeom>
                <a:avLst/>
                <a:gdLst/>
                <a:ahLst/>
                <a:cxnLst/>
                <a:rect l="l" t="t" r="r" b="b"/>
                <a:pathLst>
                  <a:path w="2012" h="6753" extrusionOk="0">
                    <a:moveTo>
                      <a:pt x="193" y="1"/>
                    </a:moveTo>
                    <a:lnTo>
                      <a:pt x="0" y="180"/>
                    </a:lnTo>
                    <a:cubicBezTo>
                      <a:pt x="1640" y="1971"/>
                      <a:pt x="248" y="4989"/>
                      <a:pt x="2012" y="6752"/>
                    </a:cubicBezTo>
                    <a:cubicBezTo>
                      <a:pt x="303" y="4878"/>
                      <a:pt x="1846" y="1902"/>
                      <a:pt x="193"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5"/>
              <p:cNvSpPr/>
              <p:nvPr/>
            </p:nvSpPr>
            <p:spPr>
              <a:xfrm>
                <a:off x="1323100" y="3935250"/>
                <a:ext cx="50325" cy="95450"/>
              </a:xfrm>
              <a:custGeom>
                <a:avLst/>
                <a:gdLst/>
                <a:ahLst/>
                <a:cxnLst/>
                <a:rect l="l" t="t" r="r" b="b"/>
                <a:pathLst>
                  <a:path w="2013" h="3818" extrusionOk="0">
                    <a:moveTo>
                      <a:pt x="194" y="1"/>
                    </a:moveTo>
                    <a:lnTo>
                      <a:pt x="1" y="194"/>
                    </a:lnTo>
                    <a:cubicBezTo>
                      <a:pt x="1007" y="1144"/>
                      <a:pt x="1737" y="2426"/>
                      <a:pt x="2012" y="3817"/>
                    </a:cubicBezTo>
                    <a:cubicBezTo>
                      <a:pt x="1819" y="2412"/>
                      <a:pt x="1172" y="1062"/>
                      <a:pt x="194"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25"/>
            <p:cNvGrpSpPr/>
            <p:nvPr/>
          </p:nvGrpSpPr>
          <p:grpSpPr>
            <a:xfrm>
              <a:off x="1196224" y="4705201"/>
              <a:ext cx="617031" cy="511718"/>
              <a:chOff x="4593250" y="3554450"/>
              <a:chExt cx="530825" cy="440225"/>
            </a:xfrm>
          </p:grpSpPr>
          <p:sp>
            <p:nvSpPr>
              <p:cNvPr id="1025" name="Google Shape;1025;p25"/>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5"/>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5"/>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5"/>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5"/>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5"/>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1" name="Google Shape;1031;p25"/>
            <p:cNvGrpSpPr/>
            <p:nvPr/>
          </p:nvGrpSpPr>
          <p:grpSpPr>
            <a:xfrm rot="3059037">
              <a:off x="2352450" y="4768551"/>
              <a:ext cx="942377" cy="619453"/>
              <a:chOff x="1506700" y="3966175"/>
              <a:chExt cx="674775" cy="443550"/>
            </a:xfrm>
          </p:grpSpPr>
          <p:sp>
            <p:nvSpPr>
              <p:cNvPr id="1032" name="Google Shape;1032;p25"/>
              <p:cNvSpPr/>
              <p:nvPr/>
            </p:nvSpPr>
            <p:spPr>
              <a:xfrm>
                <a:off x="1506700" y="3966175"/>
                <a:ext cx="674775" cy="296475"/>
              </a:xfrm>
              <a:custGeom>
                <a:avLst/>
                <a:gdLst/>
                <a:ahLst/>
                <a:cxnLst/>
                <a:rect l="l" t="t" r="r" b="b"/>
                <a:pathLst>
                  <a:path w="26991" h="11859" extrusionOk="0">
                    <a:moveTo>
                      <a:pt x="21229" y="1"/>
                    </a:moveTo>
                    <a:cubicBezTo>
                      <a:pt x="20583" y="1"/>
                      <a:pt x="19935" y="28"/>
                      <a:pt x="19289" y="79"/>
                    </a:cubicBezTo>
                    <a:cubicBezTo>
                      <a:pt x="16685" y="299"/>
                      <a:pt x="14123" y="933"/>
                      <a:pt x="11698" y="1925"/>
                    </a:cubicBezTo>
                    <a:cubicBezTo>
                      <a:pt x="9273" y="2917"/>
                      <a:pt x="6999" y="4281"/>
                      <a:pt x="4988" y="5948"/>
                    </a:cubicBezTo>
                    <a:cubicBezTo>
                      <a:pt x="2990" y="7615"/>
                      <a:pt x="1254" y="9599"/>
                      <a:pt x="0" y="11859"/>
                    </a:cubicBezTo>
                    <a:cubicBezTo>
                      <a:pt x="1888" y="10109"/>
                      <a:pt x="3831" y="8538"/>
                      <a:pt x="5911" y="7188"/>
                    </a:cubicBezTo>
                    <a:cubicBezTo>
                      <a:pt x="7978" y="5824"/>
                      <a:pt x="10168" y="4681"/>
                      <a:pt x="12442" y="3744"/>
                    </a:cubicBezTo>
                    <a:cubicBezTo>
                      <a:pt x="14715" y="2807"/>
                      <a:pt x="17071" y="2090"/>
                      <a:pt x="19510" y="1608"/>
                    </a:cubicBezTo>
                    <a:cubicBezTo>
                      <a:pt x="21934" y="1112"/>
                      <a:pt x="24428" y="864"/>
                      <a:pt x="26991" y="795"/>
                    </a:cubicBezTo>
                    <a:cubicBezTo>
                      <a:pt x="25136" y="246"/>
                      <a:pt x="23188" y="1"/>
                      <a:pt x="2122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5"/>
              <p:cNvSpPr/>
              <p:nvPr/>
            </p:nvSpPr>
            <p:spPr>
              <a:xfrm>
                <a:off x="1676175" y="3997750"/>
                <a:ext cx="290375" cy="411975"/>
              </a:xfrm>
              <a:custGeom>
                <a:avLst/>
                <a:gdLst/>
                <a:ahLst/>
                <a:cxnLst/>
                <a:rect l="l" t="t" r="r" b="b"/>
                <a:pathLst>
                  <a:path w="11615" h="16479" extrusionOk="0">
                    <a:moveTo>
                      <a:pt x="11615" y="1"/>
                    </a:moveTo>
                    <a:lnTo>
                      <a:pt x="11615" y="1"/>
                    </a:lnTo>
                    <a:cubicBezTo>
                      <a:pt x="10333" y="951"/>
                      <a:pt x="9038" y="2150"/>
                      <a:pt x="7812" y="3459"/>
                    </a:cubicBezTo>
                    <a:cubicBezTo>
                      <a:pt x="6600" y="4782"/>
                      <a:pt x="5428" y="6214"/>
                      <a:pt x="4395" y="7689"/>
                    </a:cubicBezTo>
                    <a:cubicBezTo>
                      <a:pt x="3348" y="9177"/>
                      <a:pt x="2425" y="10692"/>
                      <a:pt x="1667" y="12194"/>
                    </a:cubicBezTo>
                    <a:cubicBezTo>
                      <a:pt x="909" y="13696"/>
                      <a:pt x="317" y="15156"/>
                      <a:pt x="0" y="16479"/>
                    </a:cubicBezTo>
                    <a:cubicBezTo>
                      <a:pt x="689" y="15018"/>
                      <a:pt x="1433" y="13585"/>
                      <a:pt x="2260" y="12153"/>
                    </a:cubicBezTo>
                    <a:cubicBezTo>
                      <a:pt x="3086" y="10720"/>
                      <a:pt x="3996" y="9314"/>
                      <a:pt x="4974" y="7923"/>
                    </a:cubicBezTo>
                    <a:cubicBezTo>
                      <a:pt x="5952" y="6531"/>
                      <a:pt x="6999" y="5167"/>
                      <a:pt x="8115" y="3858"/>
                    </a:cubicBezTo>
                    <a:cubicBezTo>
                      <a:pt x="9217" y="2536"/>
                      <a:pt x="10388" y="1254"/>
                      <a:pt x="11615"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5"/>
              <p:cNvSpPr/>
              <p:nvPr/>
            </p:nvSpPr>
            <p:spPr>
              <a:xfrm>
                <a:off x="1526325" y="3997750"/>
                <a:ext cx="448500" cy="370300"/>
              </a:xfrm>
              <a:custGeom>
                <a:avLst/>
                <a:gdLst/>
                <a:ahLst/>
                <a:cxnLst/>
                <a:rect l="l" t="t" r="r" b="b"/>
                <a:pathLst>
                  <a:path w="17940" h="14812" extrusionOk="0">
                    <a:moveTo>
                      <a:pt x="17939" y="1"/>
                    </a:moveTo>
                    <a:lnTo>
                      <a:pt x="17939" y="1"/>
                    </a:lnTo>
                    <a:cubicBezTo>
                      <a:pt x="16231" y="662"/>
                      <a:pt x="14426" y="1613"/>
                      <a:pt x="12662" y="2687"/>
                    </a:cubicBezTo>
                    <a:cubicBezTo>
                      <a:pt x="10899" y="3790"/>
                      <a:pt x="9177" y="5030"/>
                      <a:pt x="7565" y="6366"/>
                    </a:cubicBezTo>
                    <a:cubicBezTo>
                      <a:pt x="5953" y="7689"/>
                      <a:pt x="4465" y="9108"/>
                      <a:pt x="3156" y="10541"/>
                    </a:cubicBezTo>
                    <a:cubicBezTo>
                      <a:pt x="1874" y="11987"/>
                      <a:pt x="758" y="13448"/>
                      <a:pt x="1" y="14812"/>
                    </a:cubicBezTo>
                    <a:cubicBezTo>
                      <a:pt x="1213" y="13393"/>
                      <a:pt x="2481" y="12015"/>
                      <a:pt x="3845" y="10678"/>
                    </a:cubicBezTo>
                    <a:cubicBezTo>
                      <a:pt x="5195" y="9342"/>
                      <a:pt x="6642" y="8047"/>
                      <a:pt x="8143" y="6793"/>
                    </a:cubicBezTo>
                    <a:cubicBezTo>
                      <a:pt x="9659" y="5539"/>
                      <a:pt x="11243" y="4341"/>
                      <a:pt x="12869" y="3211"/>
                    </a:cubicBezTo>
                    <a:cubicBezTo>
                      <a:pt x="14509" y="2081"/>
                      <a:pt x="16190" y="1020"/>
                      <a:pt x="17939"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5" name="Google Shape;1035;p25"/>
            <p:cNvGrpSpPr/>
            <p:nvPr/>
          </p:nvGrpSpPr>
          <p:grpSpPr>
            <a:xfrm rot="-462">
              <a:off x="2726219" y="4628954"/>
              <a:ext cx="1544479" cy="707662"/>
              <a:chOff x="-2353813" y="170553"/>
              <a:chExt cx="2077588" cy="951798"/>
            </a:xfrm>
          </p:grpSpPr>
          <p:sp>
            <p:nvSpPr>
              <p:cNvPr id="1036" name="Google Shape;1036;p25"/>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5"/>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5"/>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5"/>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5"/>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5"/>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2" name="Google Shape;1042;p25"/>
            <p:cNvGrpSpPr/>
            <p:nvPr/>
          </p:nvGrpSpPr>
          <p:grpSpPr>
            <a:xfrm rot="5279132">
              <a:off x="3330011" y="4569859"/>
              <a:ext cx="943806" cy="782720"/>
              <a:chOff x="4593250" y="3554450"/>
              <a:chExt cx="530825" cy="440225"/>
            </a:xfrm>
          </p:grpSpPr>
          <p:sp>
            <p:nvSpPr>
              <p:cNvPr id="1043" name="Google Shape;1043;p25"/>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5"/>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5"/>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5"/>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5"/>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5"/>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9" name="Google Shape;1049;p25"/>
            <p:cNvGrpSpPr/>
            <p:nvPr/>
          </p:nvGrpSpPr>
          <p:grpSpPr>
            <a:xfrm>
              <a:off x="4137146" y="4514025"/>
              <a:ext cx="1031765" cy="855709"/>
              <a:chOff x="4593250" y="3554450"/>
              <a:chExt cx="530825" cy="440225"/>
            </a:xfrm>
          </p:grpSpPr>
          <p:sp>
            <p:nvSpPr>
              <p:cNvPr id="1050" name="Google Shape;1050;p25"/>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5"/>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5"/>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5"/>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5"/>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5"/>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56" name="Google Shape;1056;p25"/>
          <p:cNvGrpSpPr/>
          <p:nvPr/>
        </p:nvGrpSpPr>
        <p:grpSpPr>
          <a:xfrm rot="996747">
            <a:off x="10841800" y="687073"/>
            <a:ext cx="1327808" cy="512753"/>
            <a:chOff x="6746101" y="5089142"/>
            <a:chExt cx="2460778" cy="950266"/>
          </a:xfrm>
        </p:grpSpPr>
        <p:sp>
          <p:nvSpPr>
            <p:cNvPr id="1057" name="Google Shape;1057;p25"/>
            <p:cNvSpPr/>
            <p:nvPr/>
          </p:nvSpPr>
          <p:spPr>
            <a:xfrm rot="6022982">
              <a:off x="7318332" y="5183358"/>
              <a:ext cx="242293" cy="311368"/>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5"/>
            <p:cNvSpPr/>
            <p:nvPr/>
          </p:nvSpPr>
          <p:spPr>
            <a:xfrm rot="6022982">
              <a:off x="7533257" y="5203950"/>
              <a:ext cx="343490" cy="335802"/>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5"/>
            <p:cNvSpPr/>
            <p:nvPr/>
          </p:nvSpPr>
          <p:spPr>
            <a:xfrm rot="6022982">
              <a:off x="7767234" y="5226883"/>
              <a:ext cx="429151" cy="324079"/>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5"/>
            <p:cNvSpPr/>
            <p:nvPr/>
          </p:nvSpPr>
          <p:spPr>
            <a:xfrm rot="6022982">
              <a:off x="8064389" y="5269671"/>
              <a:ext cx="391158" cy="295902"/>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5"/>
            <p:cNvSpPr/>
            <p:nvPr/>
          </p:nvSpPr>
          <p:spPr>
            <a:xfrm rot="6022982">
              <a:off x="8366338" y="5251832"/>
              <a:ext cx="391229" cy="295831"/>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5"/>
            <p:cNvSpPr/>
            <p:nvPr/>
          </p:nvSpPr>
          <p:spPr>
            <a:xfrm rot="6022982">
              <a:off x="8424736" y="5536655"/>
              <a:ext cx="280286" cy="401904"/>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5"/>
            <p:cNvSpPr/>
            <p:nvPr/>
          </p:nvSpPr>
          <p:spPr>
            <a:xfrm rot="6022982">
              <a:off x="8058043" y="5598003"/>
              <a:ext cx="331909" cy="361014"/>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5"/>
            <p:cNvSpPr/>
            <p:nvPr/>
          </p:nvSpPr>
          <p:spPr>
            <a:xfrm rot="6022982">
              <a:off x="7699849" y="5635762"/>
              <a:ext cx="421383" cy="332836"/>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5"/>
            <p:cNvSpPr/>
            <p:nvPr/>
          </p:nvSpPr>
          <p:spPr>
            <a:xfrm rot="6022982">
              <a:off x="7484775" y="5532205"/>
              <a:ext cx="335722" cy="34258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5"/>
            <p:cNvSpPr/>
            <p:nvPr/>
          </p:nvSpPr>
          <p:spPr>
            <a:xfrm rot="6022982">
              <a:off x="7199810" y="5462413"/>
              <a:ext cx="302673" cy="253105"/>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5"/>
            <p:cNvSpPr/>
            <p:nvPr/>
          </p:nvSpPr>
          <p:spPr>
            <a:xfrm rot="6022982">
              <a:off x="7561799" y="4473601"/>
              <a:ext cx="428162" cy="2015379"/>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5"/>
            <p:cNvSpPr/>
            <p:nvPr/>
          </p:nvSpPr>
          <p:spPr>
            <a:xfrm rot="6022982">
              <a:off x="8788384" y="5160385"/>
              <a:ext cx="308534" cy="48071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9" name="Google Shape;1069;p25"/>
          <p:cNvGrpSpPr/>
          <p:nvPr/>
        </p:nvGrpSpPr>
        <p:grpSpPr>
          <a:xfrm>
            <a:off x="9916141" y="170105"/>
            <a:ext cx="2291441" cy="1049769"/>
            <a:chOff x="-2353813" y="170553"/>
            <a:chExt cx="2077588" cy="951798"/>
          </a:xfrm>
        </p:grpSpPr>
        <p:sp>
          <p:nvSpPr>
            <p:cNvPr id="1070" name="Google Shape;1070;p25"/>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5"/>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5"/>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5"/>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5"/>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5"/>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6" name="Google Shape;1076;p25"/>
          <p:cNvGrpSpPr/>
          <p:nvPr/>
        </p:nvGrpSpPr>
        <p:grpSpPr>
          <a:xfrm rot="-996747" flipH="1">
            <a:off x="22260" y="687073"/>
            <a:ext cx="1327808" cy="512753"/>
            <a:chOff x="6746101" y="5089142"/>
            <a:chExt cx="2460778" cy="950266"/>
          </a:xfrm>
        </p:grpSpPr>
        <p:sp>
          <p:nvSpPr>
            <p:cNvPr id="1077" name="Google Shape;1077;p25"/>
            <p:cNvSpPr/>
            <p:nvPr/>
          </p:nvSpPr>
          <p:spPr>
            <a:xfrm rot="6022982">
              <a:off x="7318332" y="5183358"/>
              <a:ext cx="242293" cy="311368"/>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5"/>
            <p:cNvSpPr/>
            <p:nvPr/>
          </p:nvSpPr>
          <p:spPr>
            <a:xfrm rot="6022982">
              <a:off x="7533257" y="5203950"/>
              <a:ext cx="343490" cy="335802"/>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5"/>
            <p:cNvSpPr/>
            <p:nvPr/>
          </p:nvSpPr>
          <p:spPr>
            <a:xfrm rot="6022982">
              <a:off x="7767234" y="5226883"/>
              <a:ext cx="429151" cy="324079"/>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5"/>
            <p:cNvSpPr/>
            <p:nvPr/>
          </p:nvSpPr>
          <p:spPr>
            <a:xfrm rot="6022982">
              <a:off x="8064389" y="5269671"/>
              <a:ext cx="391158" cy="295902"/>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5"/>
            <p:cNvSpPr/>
            <p:nvPr/>
          </p:nvSpPr>
          <p:spPr>
            <a:xfrm rot="6022982">
              <a:off x="8366338" y="5251832"/>
              <a:ext cx="391229" cy="295831"/>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5"/>
            <p:cNvSpPr/>
            <p:nvPr/>
          </p:nvSpPr>
          <p:spPr>
            <a:xfrm rot="6022982">
              <a:off x="8424736" y="5536655"/>
              <a:ext cx="280286" cy="401904"/>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5"/>
            <p:cNvSpPr/>
            <p:nvPr/>
          </p:nvSpPr>
          <p:spPr>
            <a:xfrm rot="6022982">
              <a:off x="8058043" y="5598003"/>
              <a:ext cx="331909" cy="361014"/>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5"/>
            <p:cNvSpPr/>
            <p:nvPr/>
          </p:nvSpPr>
          <p:spPr>
            <a:xfrm rot="6022982">
              <a:off x="7699849" y="5635762"/>
              <a:ext cx="421383" cy="332836"/>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5"/>
            <p:cNvSpPr/>
            <p:nvPr/>
          </p:nvSpPr>
          <p:spPr>
            <a:xfrm rot="6022982">
              <a:off x="7484775" y="5532205"/>
              <a:ext cx="335722" cy="34258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5"/>
            <p:cNvSpPr/>
            <p:nvPr/>
          </p:nvSpPr>
          <p:spPr>
            <a:xfrm rot="6022982">
              <a:off x="7199810" y="5462413"/>
              <a:ext cx="302673" cy="253105"/>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5"/>
            <p:cNvSpPr/>
            <p:nvPr/>
          </p:nvSpPr>
          <p:spPr>
            <a:xfrm rot="6022982">
              <a:off x="7561799" y="4473601"/>
              <a:ext cx="428162" cy="2015379"/>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5"/>
            <p:cNvSpPr/>
            <p:nvPr/>
          </p:nvSpPr>
          <p:spPr>
            <a:xfrm rot="6022982">
              <a:off x="8788384" y="5160385"/>
              <a:ext cx="308534" cy="48071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9" name="Google Shape;1089;p25"/>
          <p:cNvGrpSpPr/>
          <p:nvPr/>
        </p:nvGrpSpPr>
        <p:grpSpPr>
          <a:xfrm flipH="1">
            <a:off x="-15713" y="170105"/>
            <a:ext cx="2291441" cy="1049769"/>
            <a:chOff x="-2353813" y="170553"/>
            <a:chExt cx="2077588" cy="951798"/>
          </a:xfrm>
        </p:grpSpPr>
        <p:sp>
          <p:nvSpPr>
            <p:cNvPr id="1090" name="Google Shape;1090;p25"/>
            <p:cNvSpPr/>
            <p:nvPr/>
          </p:nvSpPr>
          <p:spPr>
            <a:xfrm>
              <a:off x="-2227303" y="170553"/>
              <a:ext cx="1951078" cy="713999"/>
            </a:xfrm>
            <a:custGeom>
              <a:avLst/>
              <a:gdLst/>
              <a:ahLst/>
              <a:cxnLst/>
              <a:rect l="l" t="t" r="r" b="b"/>
              <a:pathLst>
                <a:path w="60995" h="21315" extrusionOk="0">
                  <a:moveTo>
                    <a:pt x="60167" y="0"/>
                  </a:moveTo>
                  <a:cubicBezTo>
                    <a:pt x="53651" y="9052"/>
                    <a:pt x="43924" y="15776"/>
                    <a:pt x="33149" y="18655"/>
                  </a:cubicBezTo>
                  <a:cubicBezTo>
                    <a:pt x="29057" y="19758"/>
                    <a:pt x="24814" y="20295"/>
                    <a:pt x="20570" y="20295"/>
                  </a:cubicBezTo>
                  <a:cubicBezTo>
                    <a:pt x="13654" y="20295"/>
                    <a:pt x="6724" y="18848"/>
                    <a:pt x="413" y="16010"/>
                  </a:cubicBezTo>
                  <a:lnTo>
                    <a:pt x="0" y="16933"/>
                  </a:lnTo>
                  <a:cubicBezTo>
                    <a:pt x="6448" y="19840"/>
                    <a:pt x="13502" y="21314"/>
                    <a:pt x="20570" y="21314"/>
                  </a:cubicBezTo>
                  <a:cubicBezTo>
                    <a:pt x="24896" y="21314"/>
                    <a:pt x="29223" y="20750"/>
                    <a:pt x="33411" y="19634"/>
                  </a:cubicBezTo>
                  <a:cubicBezTo>
                    <a:pt x="44420" y="16685"/>
                    <a:pt x="54326" y="9838"/>
                    <a:pt x="60994" y="593"/>
                  </a:cubicBezTo>
                  <a:lnTo>
                    <a:pt x="60167" y="0"/>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5"/>
            <p:cNvSpPr/>
            <p:nvPr/>
          </p:nvSpPr>
          <p:spPr>
            <a:xfrm>
              <a:off x="-2064678" y="415152"/>
              <a:ext cx="508153" cy="469869"/>
            </a:xfrm>
            <a:custGeom>
              <a:avLst/>
              <a:gdLst/>
              <a:ahLst/>
              <a:cxnLst/>
              <a:rect l="l" t="t" r="r" b="b"/>
              <a:pathLst>
                <a:path w="15886" h="14027" extrusionOk="0">
                  <a:moveTo>
                    <a:pt x="276" y="0"/>
                  </a:moveTo>
                  <a:lnTo>
                    <a:pt x="0" y="965"/>
                  </a:lnTo>
                  <a:cubicBezTo>
                    <a:pt x="6367" y="2832"/>
                    <a:pt x="11870" y="7528"/>
                    <a:pt x="14746" y="13507"/>
                  </a:cubicBezTo>
                  <a:lnTo>
                    <a:pt x="14746" y="13507"/>
                  </a:lnTo>
                  <a:lnTo>
                    <a:pt x="14687" y="13544"/>
                  </a:lnTo>
                  <a:cubicBezTo>
                    <a:pt x="14797" y="13709"/>
                    <a:pt x="14894" y="13861"/>
                    <a:pt x="14990" y="14026"/>
                  </a:cubicBezTo>
                  <a:lnTo>
                    <a:pt x="15886" y="13558"/>
                  </a:lnTo>
                  <a:cubicBezTo>
                    <a:pt x="12937" y="7082"/>
                    <a:pt x="7109" y="2012"/>
                    <a:pt x="27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5"/>
            <p:cNvSpPr/>
            <p:nvPr/>
          </p:nvSpPr>
          <p:spPr>
            <a:xfrm>
              <a:off x="-1374964" y="785735"/>
              <a:ext cx="277683" cy="250662"/>
            </a:xfrm>
            <a:custGeom>
              <a:avLst/>
              <a:gdLst/>
              <a:ahLst/>
              <a:cxnLst/>
              <a:rect l="l" t="t" r="r" b="b"/>
              <a:pathLst>
                <a:path w="8681" h="7483" extrusionOk="0">
                  <a:moveTo>
                    <a:pt x="7826" y="1"/>
                  </a:moveTo>
                  <a:cubicBezTo>
                    <a:pt x="6021" y="2949"/>
                    <a:pt x="3224" y="5292"/>
                    <a:pt x="0" y="6545"/>
                  </a:cubicBezTo>
                  <a:lnTo>
                    <a:pt x="372" y="7482"/>
                  </a:lnTo>
                  <a:cubicBezTo>
                    <a:pt x="3803" y="6146"/>
                    <a:pt x="6765" y="3666"/>
                    <a:pt x="8680" y="538"/>
                  </a:cubicBezTo>
                  <a:lnTo>
                    <a:pt x="7826" y="1"/>
                  </a:ln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5"/>
            <p:cNvSpPr/>
            <p:nvPr/>
          </p:nvSpPr>
          <p:spPr>
            <a:xfrm>
              <a:off x="-2353813" y="600326"/>
              <a:ext cx="266232" cy="244431"/>
            </a:xfrm>
            <a:custGeom>
              <a:avLst/>
              <a:gdLst/>
              <a:ahLst/>
              <a:cxnLst/>
              <a:rect l="l" t="t" r="r" b="b"/>
              <a:pathLst>
                <a:path w="8323" h="7297" extrusionOk="0">
                  <a:moveTo>
                    <a:pt x="4161" y="1"/>
                  </a:moveTo>
                  <a:cubicBezTo>
                    <a:pt x="3614" y="1"/>
                    <a:pt x="3059" y="124"/>
                    <a:pt x="2536" y="383"/>
                  </a:cubicBezTo>
                  <a:cubicBezTo>
                    <a:pt x="731" y="1279"/>
                    <a:pt x="1" y="3469"/>
                    <a:pt x="896" y="5274"/>
                  </a:cubicBezTo>
                  <a:cubicBezTo>
                    <a:pt x="1542" y="6556"/>
                    <a:pt x="2828" y="7296"/>
                    <a:pt x="4165" y="7296"/>
                  </a:cubicBezTo>
                  <a:cubicBezTo>
                    <a:pt x="4711" y="7296"/>
                    <a:pt x="5265" y="7173"/>
                    <a:pt x="5788" y="6914"/>
                  </a:cubicBezTo>
                  <a:cubicBezTo>
                    <a:pt x="7592" y="6018"/>
                    <a:pt x="8323" y="3828"/>
                    <a:pt x="7427" y="2023"/>
                  </a:cubicBezTo>
                  <a:cubicBezTo>
                    <a:pt x="6791" y="741"/>
                    <a:pt x="5501" y="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5"/>
            <p:cNvSpPr/>
            <p:nvPr/>
          </p:nvSpPr>
          <p:spPr>
            <a:xfrm>
              <a:off x="-2133452" y="328259"/>
              <a:ext cx="212909" cy="195525"/>
            </a:xfrm>
            <a:custGeom>
              <a:avLst/>
              <a:gdLst/>
              <a:ahLst/>
              <a:cxnLst/>
              <a:rect l="l" t="t" r="r" b="b"/>
              <a:pathLst>
                <a:path w="6656" h="5837" extrusionOk="0">
                  <a:moveTo>
                    <a:pt x="3331" y="0"/>
                  </a:moveTo>
                  <a:cubicBezTo>
                    <a:pt x="2892" y="0"/>
                    <a:pt x="2446" y="99"/>
                    <a:pt x="2026" y="307"/>
                  </a:cubicBezTo>
                  <a:cubicBezTo>
                    <a:pt x="579" y="1024"/>
                    <a:pt x="1" y="2774"/>
                    <a:pt x="717" y="4220"/>
                  </a:cubicBezTo>
                  <a:cubicBezTo>
                    <a:pt x="1226" y="5247"/>
                    <a:pt x="2254" y="5836"/>
                    <a:pt x="3325" y="5836"/>
                  </a:cubicBezTo>
                  <a:cubicBezTo>
                    <a:pt x="3764" y="5836"/>
                    <a:pt x="4210" y="5737"/>
                    <a:pt x="4630" y="5529"/>
                  </a:cubicBezTo>
                  <a:cubicBezTo>
                    <a:pt x="6077" y="4813"/>
                    <a:pt x="6655" y="3063"/>
                    <a:pt x="5939" y="1616"/>
                  </a:cubicBezTo>
                  <a:cubicBezTo>
                    <a:pt x="5431" y="590"/>
                    <a:pt x="4402" y="0"/>
                    <a:pt x="3331" y="0"/>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5"/>
            <p:cNvSpPr/>
            <p:nvPr/>
          </p:nvSpPr>
          <p:spPr>
            <a:xfrm>
              <a:off x="-1438875" y="926859"/>
              <a:ext cx="213325" cy="195491"/>
            </a:xfrm>
            <a:custGeom>
              <a:avLst/>
              <a:gdLst/>
              <a:ahLst/>
              <a:cxnLst/>
              <a:rect l="l" t="t" r="r" b="b"/>
              <a:pathLst>
                <a:path w="6669" h="5836" extrusionOk="0">
                  <a:moveTo>
                    <a:pt x="3336" y="0"/>
                  </a:moveTo>
                  <a:cubicBezTo>
                    <a:pt x="2899" y="0"/>
                    <a:pt x="2456" y="99"/>
                    <a:pt x="2040" y="307"/>
                  </a:cubicBezTo>
                  <a:cubicBezTo>
                    <a:pt x="593" y="1024"/>
                    <a:pt x="0" y="2773"/>
                    <a:pt x="717" y="4220"/>
                  </a:cubicBezTo>
                  <a:cubicBezTo>
                    <a:pt x="1235" y="5246"/>
                    <a:pt x="2266" y="5836"/>
                    <a:pt x="3334" y="5836"/>
                  </a:cubicBezTo>
                  <a:cubicBezTo>
                    <a:pt x="3771" y="5836"/>
                    <a:pt x="4214" y="5737"/>
                    <a:pt x="4630" y="5529"/>
                  </a:cubicBezTo>
                  <a:cubicBezTo>
                    <a:pt x="6076" y="4812"/>
                    <a:pt x="6669" y="3063"/>
                    <a:pt x="5952" y="1616"/>
                  </a:cubicBezTo>
                  <a:cubicBezTo>
                    <a:pt x="5434" y="590"/>
                    <a:pt x="4403" y="0"/>
                    <a:pt x="3336"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738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1096"/>
        <p:cNvGrpSpPr/>
        <p:nvPr/>
      </p:nvGrpSpPr>
      <p:grpSpPr>
        <a:xfrm>
          <a:off x="0" y="0"/>
          <a:ext cx="0" cy="0"/>
          <a:chOff x="0" y="0"/>
          <a:chExt cx="0" cy="0"/>
        </a:xfrm>
      </p:grpSpPr>
      <p:grpSp>
        <p:nvGrpSpPr>
          <p:cNvPr id="1097" name="Google Shape;1097;p26"/>
          <p:cNvGrpSpPr/>
          <p:nvPr/>
        </p:nvGrpSpPr>
        <p:grpSpPr>
          <a:xfrm rot="7655322">
            <a:off x="11496358" y="5299281"/>
            <a:ext cx="714964" cy="537012"/>
            <a:chOff x="3075600" y="2138600"/>
            <a:chExt cx="1064400" cy="799475"/>
          </a:xfrm>
        </p:grpSpPr>
        <p:sp>
          <p:nvSpPr>
            <p:cNvPr id="1098" name="Google Shape;1098;p26"/>
            <p:cNvSpPr/>
            <p:nvPr/>
          </p:nvSpPr>
          <p:spPr>
            <a:xfrm>
              <a:off x="3075600" y="2202500"/>
              <a:ext cx="817950" cy="634950"/>
            </a:xfrm>
            <a:custGeom>
              <a:avLst/>
              <a:gdLst/>
              <a:ahLst/>
              <a:cxnLst/>
              <a:rect l="l" t="t" r="r" b="b"/>
              <a:pathLst>
                <a:path w="32718" h="25398" extrusionOk="0">
                  <a:moveTo>
                    <a:pt x="16758" y="1"/>
                  </a:moveTo>
                  <a:cubicBezTo>
                    <a:pt x="15770" y="1"/>
                    <a:pt x="14868" y="661"/>
                    <a:pt x="14600" y="1663"/>
                  </a:cubicBezTo>
                  <a:lnTo>
                    <a:pt x="14558" y="1815"/>
                  </a:lnTo>
                  <a:cubicBezTo>
                    <a:pt x="14391" y="2413"/>
                    <a:pt x="14502" y="3025"/>
                    <a:pt x="14780" y="3512"/>
                  </a:cubicBezTo>
                  <a:lnTo>
                    <a:pt x="11360" y="2608"/>
                  </a:lnTo>
                  <a:cubicBezTo>
                    <a:pt x="11168" y="2557"/>
                    <a:pt x="10976" y="2532"/>
                    <a:pt x="10786" y="2532"/>
                  </a:cubicBezTo>
                  <a:cubicBezTo>
                    <a:pt x="9795" y="2532"/>
                    <a:pt x="8889" y="3203"/>
                    <a:pt x="8621" y="4207"/>
                  </a:cubicBezTo>
                  <a:lnTo>
                    <a:pt x="8579" y="4346"/>
                  </a:lnTo>
                  <a:cubicBezTo>
                    <a:pt x="8273" y="5472"/>
                    <a:pt x="8885" y="6626"/>
                    <a:pt x="9956" y="7030"/>
                  </a:cubicBezTo>
                  <a:lnTo>
                    <a:pt x="7800" y="6446"/>
                  </a:lnTo>
                  <a:cubicBezTo>
                    <a:pt x="7613" y="6398"/>
                    <a:pt x="7424" y="6375"/>
                    <a:pt x="7238" y="6375"/>
                  </a:cubicBezTo>
                  <a:cubicBezTo>
                    <a:pt x="6243" y="6375"/>
                    <a:pt x="5331" y="7037"/>
                    <a:pt x="5061" y="8045"/>
                  </a:cubicBezTo>
                  <a:lnTo>
                    <a:pt x="5020" y="8184"/>
                  </a:lnTo>
                  <a:cubicBezTo>
                    <a:pt x="4755" y="9213"/>
                    <a:pt x="5228" y="10242"/>
                    <a:pt x="6104" y="10728"/>
                  </a:cubicBezTo>
                  <a:lnTo>
                    <a:pt x="5089" y="10464"/>
                  </a:lnTo>
                  <a:cubicBezTo>
                    <a:pt x="4895" y="10412"/>
                    <a:pt x="4700" y="10387"/>
                    <a:pt x="4508" y="10387"/>
                  </a:cubicBezTo>
                  <a:cubicBezTo>
                    <a:pt x="3516" y="10387"/>
                    <a:pt x="2604" y="11047"/>
                    <a:pt x="2336" y="12049"/>
                  </a:cubicBezTo>
                  <a:lnTo>
                    <a:pt x="2308" y="12202"/>
                  </a:lnTo>
                  <a:cubicBezTo>
                    <a:pt x="2016" y="13273"/>
                    <a:pt x="2558" y="14371"/>
                    <a:pt x="3546" y="14816"/>
                  </a:cubicBezTo>
                  <a:lnTo>
                    <a:pt x="3115" y="14705"/>
                  </a:lnTo>
                  <a:cubicBezTo>
                    <a:pt x="2921" y="14653"/>
                    <a:pt x="2725" y="14628"/>
                    <a:pt x="2533" y="14628"/>
                  </a:cubicBezTo>
                  <a:cubicBezTo>
                    <a:pt x="1541" y="14628"/>
                    <a:pt x="629" y="15288"/>
                    <a:pt x="362" y="16290"/>
                  </a:cubicBezTo>
                  <a:lnTo>
                    <a:pt x="334" y="16443"/>
                  </a:lnTo>
                  <a:cubicBezTo>
                    <a:pt x="0" y="17639"/>
                    <a:pt x="723" y="18862"/>
                    <a:pt x="1919" y="19182"/>
                  </a:cubicBezTo>
                  <a:lnTo>
                    <a:pt x="3740" y="19669"/>
                  </a:lnTo>
                  <a:lnTo>
                    <a:pt x="1905" y="20892"/>
                  </a:lnTo>
                  <a:cubicBezTo>
                    <a:pt x="431" y="21880"/>
                    <a:pt x="14" y="23854"/>
                    <a:pt x="932" y="25356"/>
                  </a:cubicBezTo>
                  <a:lnTo>
                    <a:pt x="959" y="25397"/>
                  </a:lnTo>
                  <a:lnTo>
                    <a:pt x="32717" y="4124"/>
                  </a:lnTo>
                  <a:lnTo>
                    <a:pt x="17339" y="77"/>
                  </a:lnTo>
                  <a:cubicBezTo>
                    <a:pt x="17145" y="25"/>
                    <a:pt x="16950" y="1"/>
                    <a:pt x="16758" y="1"/>
                  </a:cubicBezTo>
                  <a:close/>
                </a:path>
              </a:pathLst>
            </a:custGeom>
            <a:solidFill>
              <a:srgbClr val="AF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6"/>
            <p:cNvSpPr/>
            <p:nvPr/>
          </p:nvSpPr>
          <p:spPr>
            <a:xfrm>
              <a:off x="3099575" y="2305575"/>
              <a:ext cx="796400" cy="632500"/>
            </a:xfrm>
            <a:custGeom>
              <a:avLst/>
              <a:gdLst/>
              <a:ahLst/>
              <a:cxnLst/>
              <a:rect l="l" t="t" r="r" b="b"/>
              <a:pathLst>
                <a:path w="31856" h="25300" extrusionOk="0">
                  <a:moveTo>
                    <a:pt x="31758" y="1"/>
                  </a:moveTo>
                  <a:lnTo>
                    <a:pt x="0" y="21274"/>
                  </a:lnTo>
                  <a:lnTo>
                    <a:pt x="14" y="21274"/>
                  </a:lnTo>
                  <a:lnTo>
                    <a:pt x="56" y="21330"/>
                  </a:lnTo>
                  <a:cubicBezTo>
                    <a:pt x="140" y="21469"/>
                    <a:pt x="251" y="21608"/>
                    <a:pt x="362" y="21719"/>
                  </a:cubicBezTo>
                  <a:cubicBezTo>
                    <a:pt x="994" y="22417"/>
                    <a:pt x="1882" y="22790"/>
                    <a:pt x="2785" y="22790"/>
                  </a:cubicBezTo>
                  <a:cubicBezTo>
                    <a:pt x="3411" y="22790"/>
                    <a:pt x="4044" y="22610"/>
                    <a:pt x="4603" y="22234"/>
                  </a:cubicBezTo>
                  <a:lnTo>
                    <a:pt x="6327" y="21080"/>
                  </a:lnTo>
                  <a:lnTo>
                    <a:pt x="6105" y="22748"/>
                  </a:lnTo>
                  <a:cubicBezTo>
                    <a:pt x="5952" y="23972"/>
                    <a:pt x="6814" y="25098"/>
                    <a:pt x="8051" y="25265"/>
                  </a:cubicBezTo>
                  <a:lnTo>
                    <a:pt x="8190" y="25279"/>
                  </a:lnTo>
                  <a:cubicBezTo>
                    <a:pt x="8292" y="25293"/>
                    <a:pt x="8393" y="25299"/>
                    <a:pt x="8493" y="25299"/>
                  </a:cubicBezTo>
                  <a:cubicBezTo>
                    <a:pt x="9606" y="25299"/>
                    <a:pt x="10567" y="24469"/>
                    <a:pt x="10707" y="23346"/>
                  </a:cubicBezTo>
                  <a:lnTo>
                    <a:pt x="10763" y="22887"/>
                  </a:lnTo>
                  <a:cubicBezTo>
                    <a:pt x="10804" y="23972"/>
                    <a:pt x="11611" y="24903"/>
                    <a:pt x="12723" y="25042"/>
                  </a:cubicBezTo>
                  <a:lnTo>
                    <a:pt x="12862" y="25070"/>
                  </a:lnTo>
                  <a:cubicBezTo>
                    <a:pt x="12958" y="25082"/>
                    <a:pt x="13053" y="25088"/>
                    <a:pt x="13147" y="25088"/>
                  </a:cubicBezTo>
                  <a:cubicBezTo>
                    <a:pt x="14268" y="25088"/>
                    <a:pt x="15238" y="24267"/>
                    <a:pt x="15379" y="23138"/>
                  </a:cubicBezTo>
                  <a:lnTo>
                    <a:pt x="15518" y="22081"/>
                  </a:lnTo>
                  <a:cubicBezTo>
                    <a:pt x="15629" y="23082"/>
                    <a:pt x="16408" y="23930"/>
                    <a:pt x="17451" y="24055"/>
                  </a:cubicBezTo>
                  <a:lnTo>
                    <a:pt x="17603" y="24083"/>
                  </a:lnTo>
                  <a:cubicBezTo>
                    <a:pt x="17699" y="24095"/>
                    <a:pt x="17794" y="24101"/>
                    <a:pt x="17888" y="24101"/>
                  </a:cubicBezTo>
                  <a:cubicBezTo>
                    <a:pt x="19009" y="24101"/>
                    <a:pt x="19979" y="23279"/>
                    <a:pt x="20120" y="22150"/>
                  </a:cubicBezTo>
                  <a:lnTo>
                    <a:pt x="20412" y="19940"/>
                  </a:lnTo>
                  <a:lnTo>
                    <a:pt x="20412" y="19940"/>
                  </a:lnTo>
                  <a:cubicBezTo>
                    <a:pt x="20384" y="21080"/>
                    <a:pt x="21219" y="22081"/>
                    <a:pt x="22359" y="22234"/>
                  </a:cubicBezTo>
                  <a:lnTo>
                    <a:pt x="22512" y="22248"/>
                  </a:lnTo>
                  <a:cubicBezTo>
                    <a:pt x="22615" y="22262"/>
                    <a:pt x="22717" y="22268"/>
                    <a:pt x="22818" y="22268"/>
                  </a:cubicBezTo>
                  <a:cubicBezTo>
                    <a:pt x="23930" y="22268"/>
                    <a:pt x="24888" y="21449"/>
                    <a:pt x="25028" y="20315"/>
                  </a:cubicBezTo>
                  <a:lnTo>
                    <a:pt x="25487" y="16797"/>
                  </a:lnTo>
                  <a:cubicBezTo>
                    <a:pt x="25835" y="17256"/>
                    <a:pt x="26363" y="17576"/>
                    <a:pt x="26975" y="17659"/>
                  </a:cubicBezTo>
                  <a:lnTo>
                    <a:pt x="27128" y="17687"/>
                  </a:lnTo>
                  <a:cubicBezTo>
                    <a:pt x="27224" y="17699"/>
                    <a:pt x="27319" y="17705"/>
                    <a:pt x="27412" y="17705"/>
                  </a:cubicBezTo>
                  <a:cubicBezTo>
                    <a:pt x="28534" y="17705"/>
                    <a:pt x="29504" y="16883"/>
                    <a:pt x="29645" y="15754"/>
                  </a:cubicBezTo>
                  <a:lnTo>
                    <a:pt x="31856" y="28"/>
                  </a:lnTo>
                  <a:lnTo>
                    <a:pt x="31758" y="1"/>
                  </a:lnTo>
                  <a:close/>
                </a:path>
              </a:pathLst>
            </a:custGeom>
            <a:solidFill>
              <a:srgbClr val="AF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6"/>
            <p:cNvSpPr/>
            <p:nvPr/>
          </p:nvSpPr>
          <p:spPr>
            <a:xfrm>
              <a:off x="3777075" y="2326075"/>
              <a:ext cx="90050" cy="350425"/>
            </a:xfrm>
            <a:custGeom>
              <a:avLst/>
              <a:gdLst/>
              <a:ahLst/>
              <a:cxnLst/>
              <a:rect l="l" t="t" r="r" b="b"/>
              <a:pathLst>
                <a:path w="3602" h="14017" extrusionOk="0">
                  <a:moveTo>
                    <a:pt x="3268" y="1"/>
                  </a:moveTo>
                  <a:cubicBezTo>
                    <a:pt x="1558" y="4478"/>
                    <a:pt x="459" y="9192"/>
                    <a:pt x="0" y="13975"/>
                  </a:cubicBezTo>
                  <a:lnTo>
                    <a:pt x="348" y="14003"/>
                  </a:lnTo>
                  <a:lnTo>
                    <a:pt x="348" y="14017"/>
                  </a:lnTo>
                  <a:cubicBezTo>
                    <a:pt x="807" y="9261"/>
                    <a:pt x="1905" y="4576"/>
                    <a:pt x="3601" y="126"/>
                  </a:cubicBezTo>
                  <a:lnTo>
                    <a:pt x="3268" y="1"/>
                  </a:ln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6"/>
            <p:cNvSpPr/>
            <p:nvPr/>
          </p:nvSpPr>
          <p:spPr>
            <a:xfrm>
              <a:off x="3673125" y="2395600"/>
              <a:ext cx="89725" cy="350425"/>
            </a:xfrm>
            <a:custGeom>
              <a:avLst/>
              <a:gdLst/>
              <a:ahLst/>
              <a:cxnLst/>
              <a:rect l="l" t="t" r="r" b="b"/>
              <a:pathLst>
                <a:path w="3589" h="14017" extrusionOk="0">
                  <a:moveTo>
                    <a:pt x="3268" y="1"/>
                  </a:moveTo>
                  <a:cubicBezTo>
                    <a:pt x="1544" y="4492"/>
                    <a:pt x="446" y="9206"/>
                    <a:pt x="1" y="13989"/>
                  </a:cubicBezTo>
                  <a:lnTo>
                    <a:pt x="348" y="14016"/>
                  </a:lnTo>
                  <a:cubicBezTo>
                    <a:pt x="793" y="9275"/>
                    <a:pt x="1892" y="4589"/>
                    <a:pt x="3588" y="140"/>
                  </a:cubicBezTo>
                  <a:lnTo>
                    <a:pt x="3268" y="1"/>
                  </a:ln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6"/>
            <p:cNvSpPr/>
            <p:nvPr/>
          </p:nvSpPr>
          <p:spPr>
            <a:xfrm>
              <a:off x="3544525" y="2481825"/>
              <a:ext cx="90050" cy="350400"/>
            </a:xfrm>
            <a:custGeom>
              <a:avLst/>
              <a:gdLst/>
              <a:ahLst/>
              <a:cxnLst/>
              <a:rect l="l" t="t" r="r" b="b"/>
              <a:pathLst>
                <a:path w="3602" h="14016" extrusionOk="0">
                  <a:moveTo>
                    <a:pt x="3268" y="0"/>
                  </a:moveTo>
                  <a:cubicBezTo>
                    <a:pt x="1557" y="4491"/>
                    <a:pt x="445" y="9205"/>
                    <a:pt x="0" y="13974"/>
                  </a:cubicBezTo>
                  <a:lnTo>
                    <a:pt x="348" y="14016"/>
                  </a:lnTo>
                  <a:cubicBezTo>
                    <a:pt x="807" y="9274"/>
                    <a:pt x="1891" y="4589"/>
                    <a:pt x="3601" y="125"/>
                  </a:cubicBezTo>
                  <a:lnTo>
                    <a:pt x="3268" y="0"/>
                  </a:ln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6"/>
            <p:cNvSpPr/>
            <p:nvPr/>
          </p:nvSpPr>
          <p:spPr>
            <a:xfrm>
              <a:off x="3427725" y="2555500"/>
              <a:ext cx="96300" cy="301075"/>
            </a:xfrm>
            <a:custGeom>
              <a:avLst/>
              <a:gdLst/>
              <a:ahLst/>
              <a:cxnLst/>
              <a:rect l="l" t="t" r="r" b="b"/>
              <a:pathLst>
                <a:path w="3852" h="12043" extrusionOk="0">
                  <a:moveTo>
                    <a:pt x="3532" y="1"/>
                  </a:moveTo>
                  <a:cubicBezTo>
                    <a:pt x="1808" y="3880"/>
                    <a:pt x="626" y="7926"/>
                    <a:pt x="0" y="11986"/>
                  </a:cubicBezTo>
                  <a:lnTo>
                    <a:pt x="362" y="12042"/>
                  </a:lnTo>
                  <a:cubicBezTo>
                    <a:pt x="974" y="8010"/>
                    <a:pt x="2155" y="3991"/>
                    <a:pt x="3852" y="140"/>
                  </a:cubicBezTo>
                  <a:lnTo>
                    <a:pt x="3532" y="1"/>
                  </a:ln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6"/>
            <p:cNvSpPr/>
            <p:nvPr/>
          </p:nvSpPr>
          <p:spPr>
            <a:xfrm>
              <a:off x="3302925" y="2647625"/>
              <a:ext cx="96675" cy="248575"/>
            </a:xfrm>
            <a:custGeom>
              <a:avLst/>
              <a:gdLst/>
              <a:ahLst/>
              <a:cxnLst/>
              <a:rect l="l" t="t" r="r" b="b"/>
              <a:pathLst>
                <a:path w="3867" h="9943" extrusionOk="0">
                  <a:moveTo>
                    <a:pt x="3546" y="1"/>
                  </a:moveTo>
                  <a:cubicBezTo>
                    <a:pt x="1919" y="3212"/>
                    <a:pt x="724" y="6550"/>
                    <a:pt x="1" y="9859"/>
                  </a:cubicBezTo>
                  <a:lnTo>
                    <a:pt x="348" y="9942"/>
                  </a:lnTo>
                  <a:cubicBezTo>
                    <a:pt x="1057" y="6647"/>
                    <a:pt x="2239" y="3352"/>
                    <a:pt x="3866" y="167"/>
                  </a:cubicBezTo>
                  <a:lnTo>
                    <a:pt x="3546" y="1"/>
                  </a:ln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6"/>
            <p:cNvSpPr/>
            <p:nvPr/>
          </p:nvSpPr>
          <p:spPr>
            <a:xfrm>
              <a:off x="3508025" y="2265600"/>
              <a:ext cx="354575" cy="66075"/>
            </a:xfrm>
            <a:custGeom>
              <a:avLst/>
              <a:gdLst/>
              <a:ahLst/>
              <a:cxnLst/>
              <a:rect l="l" t="t" r="r" b="b"/>
              <a:pathLst>
                <a:path w="14183" h="2643" extrusionOk="0">
                  <a:moveTo>
                    <a:pt x="111" y="1"/>
                  </a:moveTo>
                  <a:lnTo>
                    <a:pt x="0" y="334"/>
                  </a:lnTo>
                  <a:lnTo>
                    <a:pt x="14" y="334"/>
                  </a:lnTo>
                  <a:cubicBezTo>
                    <a:pt x="4603" y="1739"/>
                    <a:pt x="9372" y="2517"/>
                    <a:pt x="14169" y="2642"/>
                  </a:cubicBezTo>
                  <a:lnTo>
                    <a:pt x="14183" y="2281"/>
                  </a:lnTo>
                  <a:cubicBezTo>
                    <a:pt x="9413" y="2156"/>
                    <a:pt x="4672" y="1391"/>
                    <a:pt x="111"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6"/>
            <p:cNvSpPr/>
            <p:nvPr/>
          </p:nvSpPr>
          <p:spPr>
            <a:xfrm>
              <a:off x="3404075" y="2335475"/>
              <a:ext cx="354600" cy="65725"/>
            </a:xfrm>
            <a:custGeom>
              <a:avLst/>
              <a:gdLst/>
              <a:ahLst/>
              <a:cxnLst/>
              <a:rect l="l" t="t" r="r" b="b"/>
              <a:pathLst>
                <a:path w="14184" h="2629" extrusionOk="0">
                  <a:moveTo>
                    <a:pt x="98" y="0"/>
                  </a:moveTo>
                  <a:lnTo>
                    <a:pt x="1" y="334"/>
                  </a:lnTo>
                  <a:cubicBezTo>
                    <a:pt x="4589" y="1738"/>
                    <a:pt x="9372" y="2503"/>
                    <a:pt x="14169" y="2628"/>
                  </a:cubicBezTo>
                  <a:lnTo>
                    <a:pt x="14183" y="2281"/>
                  </a:lnTo>
                  <a:cubicBezTo>
                    <a:pt x="9414" y="2156"/>
                    <a:pt x="4673" y="1391"/>
                    <a:pt x="98" y="0"/>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6"/>
            <p:cNvSpPr/>
            <p:nvPr/>
          </p:nvSpPr>
          <p:spPr>
            <a:xfrm>
              <a:off x="3275475" y="2421675"/>
              <a:ext cx="354575" cy="65725"/>
            </a:xfrm>
            <a:custGeom>
              <a:avLst/>
              <a:gdLst/>
              <a:ahLst/>
              <a:cxnLst/>
              <a:rect l="l" t="t" r="r" b="b"/>
              <a:pathLst>
                <a:path w="14183" h="2629" extrusionOk="0">
                  <a:moveTo>
                    <a:pt x="111" y="1"/>
                  </a:moveTo>
                  <a:lnTo>
                    <a:pt x="0" y="334"/>
                  </a:lnTo>
                  <a:cubicBezTo>
                    <a:pt x="4602" y="1739"/>
                    <a:pt x="9372" y="2503"/>
                    <a:pt x="14169" y="2629"/>
                  </a:cubicBezTo>
                  <a:lnTo>
                    <a:pt x="14183" y="2267"/>
                  </a:lnTo>
                  <a:cubicBezTo>
                    <a:pt x="9413" y="2156"/>
                    <a:pt x="4672" y="1377"/>
                    <a:pt x="111"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6"/>
            <p:cNvSpPr/>
            <p:nvPr/>
          </p:nvSpPr>
          <p:spPr>
            <a:xfrm>
              <a:off x="3209075" y="2520050"/>
              <a:ext cx="310775" cy="41750"/>
            </a:xfrm>
            <a:custGeom>
              <a:avLst/>
              <a:gdLst/>
              <a:ahLst/>
              <a:cxnLst/>
              <a:rect l="l" t="t" r="r" b="b"/>
              <a:pathLst>
                <a:path w="12431" h="1670" extrusionOk="0">
                  <a:moveTo>
                    <a:pt x="84" y="1"/>
                  </a:moveTo>
                  <a:lnTo>
                    <a:pt x="0" y="348"/>
                  </a:lnTo>
                  <a:cubicBezTo>
                    <a:pt x="3588" y="1224"/>
                    <a:pt x="7314" y="1669"/>
                    <a:pt x="11110" y="1669"/>
                  </a:cubicBezTo>
                  <a:cubicBezTo>
                    <a:pt x="11541" y="1669"/>
                    <a:pt x="11986" y="1655"/>
                    <a:pt x="12431" y="1641"/>
                  </a:cubicBezTo>
                  <a:lnTo>
                    <a:pt x="12417" y="1294"/>
                  </a:lnTo>
                  <a:cubicBezTo>
                    <a:pt x="11986" y="1308"/>
                    <a:pt x="11541" y="1308"/>
                    <a:pt x="11110" y="1308"/>
                  </a:cubicBezTo>
                  <a:cubicBezTo>
                    <a:pt x="7342" y="1308"/>
                    <a:pt x="3629" y="863"/>
                    <a:pt x="84"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6"/>
            <p:cNvSpPr/>
            <p:nvPr/>
          </p:nvSpPr>
          <p:spPr>
            <a:xfrm>
              <a:off x="3125650" y="2620850"/>
              <a:ext cx="261775" cy="23675"/>
            </a:xfrm>
            <a:custGeom>
              <a:avLst/>
              <a:gdLst/>
              <a:ahLst/>
              <a:cxnLst/>
              <a:rect l="l" t="t" r="r" b="b"/>
              <a:pathLst>
                <a:path w="10471" h="947" extrusionOk="0">
                  <a:moveTo>
                    <a:pt x="56" y="1"/>
                  </a:moveTo>
                  <a:lnTo>
                    <a:pt x="0" y="349"/>
                  </a:lnTo>
                  <a:cubicBezTo>
                    <a:pt x="2253" y="752"/>
                    <a:pt x="4603" y="946"/>
                    <a:pt x="6980" y="946"/>
                  </a:cubicBezTo>
                  <a:cubicBezTo>
                    <a:pt x="8134" y="946"/>
                    <a:pt x="9302" y="905"/>
                    <a:pt x="10470" y="807"/>
                  </a:cubicBezTo>
                  <a:lnTo>
                    <a:pt x="10443" y="460"/>
                  </a:lnTo>
                  <a:cubicBezTo>
                    <a:pt x="9275" y="557"/>
                    <a:pt x="8121" y="599"/>
                    <a:pt x="6980" y="599"/>
                  </a:cubicBezTo>
                  <a:cubicBezTo>
                    <a:pt x="4617" y="599"/>
                    <a:pt x="2295" y="404"/>
                    <a:pt x="56"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6"/>
            <p:cNvSpPr/>
            <p:nvPr/>
          </p:nvSpPr>
          <p:spPr>
            <a:xfrm>
              <a:off x="3097825" y="2138600"/>
              <a:ext cx="1042175" cy="708225"/>
            </a:xfrm>
            <a:custGeom>
              <a:avLst/>
              <a:gdLst/>
              <a:ahLst/>
              <a:cxnLst/>
              <a:rect l="l" t="t" r="r" b="b"/>
              <a:pathLst>
                <a:path w="41687" h="28329" extrusionOk="0">
                  <a:moveTo>
                    <a:pt x="40933" y="1"/>
                  </a:moveTo>
                  <a:cubicBezTo>
                    <a:pt x="40805" y="1"/>
                    <a:pt x="40676" y="38"/>
                    <a:pt x="40560" y="117"/>
                  </a:cubicBezTo>
                  <a:lnTo>
                    <a:pt x="31286" y="6457"/>
                  </a:lnTo>
                  <a:lnTo>
                    <a:pt x="1" y="27828"/>
                  </a:lnTo>
                  <a:lnTo>
                    <a:pt x="57" y="27926"/>
                  </a:lnTo>
                  <a:cubicBezTo>
                    <a:pt x="154" y="28065"/>
                    <a:pt x="251" y="28204"/>
                    <a:pt x="362" y="28329"/>
                  </a:cubicBezTo>
                  <a:lnTo>
                    <a:pt x="31759" y="7528"/>
                  </a:lnTo>
                  <a:lnTo>
                    <a:pt x="41297" y="1215"/>
                  </a:lnTo>
                  <a:lnTo>
                    <a:pt x="41311" y="1201"/>
                  </a:lnTo>
                  <a:cubicBezTo>
                    <a:pt x="41603" y="1007"/>
                    <a:pt x="41686" y="589"/>
                    <a:pt x="41478" y="284"/>
                  </a:cubicBezTo>
                  <a:cubicBezTo>
                    <a:pt x="41348" y="102"/>
                    <a:pt x="41143" y="1"/>
                    <a:pt x="40933"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1" name="Google Shape;1111;p26"/>
          <p:cNvGrpSpPr/>
          <p:nvPr/>
        </p:nvGrpSpPr>
        <p:grpSpPr>
          <a:xfrm rot="1527219">
            <a:off x="9609040" y="5997290"/>
            <a:ext cx="1299065" cy="975733"/>
            <a:chOff x="3075600" y="2138600"/>
            <a:chExt cx="1064400" cy="799475"/>
          </a:xfrm>
        </p:grpSpPr>
        <p:sp>
          <p:nvSpPr>
            <p:cNvPr id="1112" name="Google Shape;1112;p26"/>
            <p:cNvSpPr/>
            <p:nvPr/>
          </p:nvSpPr>
          <p:spPr>
            <a:xfrm>
              <a:off x="3075600" y="2202500"/>
              <a:ext cx="817950" cy="634950"/>
            </a:xfrm>
            <a:custGeom>
              <a:avLst/>
              <a:gdLst/>
              <a:ahLst/>
              <a:cxnLst/>
              <a:rect l="l" t="t" r="r" b="b"/>
              <a:pathLst>
                <a:path w="32718" h="25398" extrusionOk="0">
                  <a:moveTo>
                    <a:pt x="16758" y="1"/>
                  </a:moveTo>
                  <a:cubicBezTo>
                    <a:pt x="15770" y="1"/>
                    <a:pt x="14868" y="661"/>
                    <a:pt x="14600" y="1663"/>
                  </a:cubicBezTo>
                  <a:lnTo>
                    <a:pt x="14558" y="1815"/>
                  </a:lnTo>
                  <a:cubicBezTo>
                    <a:pt x="14391" y="2413"/>
                    <a:pt x="14502" y="3025"/>
                    <a:pt x="14780" y="3512"/>
                  </a:cubicBezTo>
                  <a:lnTo>
                    <a:pt x="11360" y="2608"/>
                  </a:lnTo>
                  <a:cubicBezTo>
                    <a:pt x="11168" y="2557"/>
                    <a:pt x="10976" y="2532"/>
                    <a:pt x="10786" y="2532"/>
                  </a:cubicBezTo>
                  <a:cubicBezTo>
                    <a:pt x="9795" y="2532"/>
                    <a:pt x="8889" y="3203"/>
                    <a:pt x="8621" y="4207"/>
                  </a:cubicBezTo>
                  <a:lnTo>
                    <a:pt x="8579" y="4346"/>
                  </a:lnTo>
                  <a:cubicBezTo>
                    <a:pt x="8273" y="5472"/>
                    <a:pt x="8885" y="6626"/>
                    <a:pt x="9956" y="7030"/>
                  </a:cubicBezTo>
                  <a:lnTo>
                    <a:pt x="7800" y="6446"/>
                  </a:lnTo>
                  <a:cubicBezTo>
                    <a:pt x="7613" y="6398"/>
                    <a:pt x="7424" y="6375"/>
                    <a:pt x="7238" y="6375"/>
                  </a:cubicBezTo>
                  <a:cubicBezTo>
                    <a:pt x="6243" y="6375"/>
                    <a:pt x="5331" y="7037"/>
                    <a:pt x="5061" y="8045"/>
                  </a:cubicBezTo>
                  <a:lnTo>
                    <a:pt x="5020" y="8184"/>
                  </a:lnTo>
                  <a:cubicBezTo>
                    <a:pt x="4755" y="9213"/>
                    <a:pt x="5228" y="10242"/>
                    <a:pt x="6104" y="10728"/>
                  </a:cubicBezTo>
                  <a:lnTo>
                    <a:pt x="5089" y="10464"/>
                  </a:lnTo>
                  <a:cubicBezTo>
                    <a:pt x="4895" y="10412"/>
                    <a:pt x="4700" y="10387"/>
                    <a:pt x="4508" y="10387"/>
                  </a:cubicBezTo>
                  <a:cubicBezTo>
                    <a:pt x="3516" y="10387"/>
                    <a:pt x="2604" y="11047"/>
                    <a:pt x="2336" y="12049"/>
                  </a:cubicBezTo>
                  <a:lnTo>
                    <a:pt x="2308" y="12202"/>
                  </a:lnTo>
                  <a:cubicBezTo>
                    <a:pt x="2016" y="13273"/>
                    <a:pt x="2558" y="14371"/>
                    <a:pt x="3546" y="14816"/>
                  </a:cubicBezTo>
                  <a:lnTo>
                    <a:pt x="3115" y="14705"/>
                  </a:lnTo>
                  <a:cubicBezTo>
                    <a:pt x="2921" y="14653"/>
                    <a:pt x="2725" y="14628"/>
                    <a:pt x="2533" y="14628"/>
                  </a:cubicBezTo>
                  <a:cubicBezTo>
                    <a:pt x="1541" y="14628"/>
                    <a:pt x="629" y="15288"/>
                    <a:pt x="362" y="16290"/>
                  </a:cubicBezTo>
                  <a:lnTo>
                    <a:pt x="334" y="16443"/>
                  </a:lnTo>
                  <a:cubicBezTo>
                    <a:pt x="0" y="17639"/>
                    <a:pt x="723" y="18862"/>
                    <a:pt x="1919" y="19182"/>
                  </a:cubicBezTo>
                  <a:lnTo>
                    <a:pt x="3740" y="19669"/>
                  </a:lnTo>
                  <a:lnTo>
                    <a:pt x="1905" y="20892"/>
                  </a:lnTo>
                  <a:cubicBezTo>
                    <a:pt x="431" y="21880"/>
                    <a:pt x="14" y="23854"/>
                    <a:pt x="932" y="25356"/>
                  </a:cubicBezTo>
                  <a:lnTo>
                    <a:pt x="959" y="25397"/>
                  </a:lnTo>
                  <a:lnTo>
                    <a:pt x="32717" y="4124"/>
                  </a:lnTo>
                  <a:lnTo>
                    <a:pt x="17339" y="77"/>
                  </a:lnTo>
                  <a:cubicBezTo>
                    <a:pt x="17145" y="25"/>
                    <a:pt x="16950" y="1"/>
                    <a:pt x="16758" y="1"/>
                  </a:cubicBezTo>
                  <a:close/>
                </a:path>
              </a:pathLst>
            </a:custGeom>
            <a:solidFill>
              <a:srgbClr val="AF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6"/>
            <p:cNvSpPr/>
            <p:nvPr/>
          </p:nvSpPr>
          <p:spPr>
            <a:xfrm>
              <a:off x="3099575" y="2305575"/>
              <a:ext cx="796400" cy="632500"/>
            </a:xfrm>
            <a:custGeom>
              <a:avLst/>
              <a:gdLst/>
              <a:ahLst/>
              <a:cxnLst/>
              <a:rect l="l" t="t" r="r" b="b"/>
              <a:pathLst>
                <a:path w="31856" h="25300" extrusionOk="0">
                  <a:moveTo>
                    <a:pt x="31758" y="1"/>
                  </a:moveTo>
                  <a:lnTo>
                    <a:pt x="0" y="21274"/>
                  </a:lnTo>
                  <a:lnTo>
                    <a:pt x="14" y="21274"/>
                  </a:lnTo>
                  <a:lnTo>
                    <a:pt x="56" y="21330"/>
                  </a:lnTo>
                  <a:cubicBezTo>
                    <a:pt x="140" y="21469"/>
                    <a:pt x="251" y="21608"/>
                    <a:pt x="362" y="21719"/>
                  </a:cubicBezTo>
                  <a:cubicBezTo>
                    <a:pt x="994" y="22417"/>
                    <a:pt x="1882" y="22790"/>
                    <a:pt x="2785" y="22790"/>
                  </a:cubicBezTo>
                  <a:cubicBezTo>
                    <a:pt x="3411" y="22790"/>
                    <a:pt x="4044" y="22610"/>
                    <a:pt x="4603" y="22234"/>
                  </a:cubicBezTo>
                  <a:lnTo>
                    <a:pt x="6327" y="21080"/>
                  </a:lnTo>
                  <a:lnTo>
                    <a:pt x="6105" y="22748"/>
                  </a:lnTo>
                  <a:cubicBezTo>
                    <a:pt x="5952" y="23972"/>
                    <a:pt x="6814" y="25098"/>
                    <a:pt x="8051" y="25265"/>
                  </a:cubicBezTo>
                  <a:lnTo>
                    <a:pt x="8190" y="25279"/>
                  </a:lnTo>
                  <a:cubicBezTo>
                    <a:pt x="8292" y="25293"/>
                    <a:pt x="8393" y="25299"/>
                    <a:pt x="8493" y="25299"/>
                  </a:cubicBezTo>
                  <a:cubicBezTo>
                    <a:pt x="9606" y="25299"/>
                    <a:pt x="10567" y="24469"/>
                    <a:pt x="10707" y="23346"/>
                  </a:cubicBezTo>
                  <a:lnTo>
                    <a:pt x="10763" y="22887"/>
                  </a:lnTo>
                  <a:cubicBezTo>
                    <a:pt x="10804" y="23972"/>
                    <a:pt x="11611" y="24903"/>
                    <a:pt x="12723" y="25042"/>
                  </a:cubicBezTo>
                  <a:lnTo>
                    <a:pt x="12862" y="25070"/>
                  </a:lnTo>
                  <a:cubicBezTo>
                    <a:pt x="12958" y="25082"/>
                    <a:pt x="13053" y="25088"/>
                    <a:pt x="13147" y="25088"/>
                  </a:cubicBezTo>
                  <a:cubicBezTo>
                    <a:pt x="14268" y="25088"/>
                    <a:pt x="15238" y="24267"/>
                    <a:pt x="15379" y="23138"/>
                  </a:cubicBezTo>
                  <a:lnTo>
                    <a:pt x="15518" y="22081"/>
                  </a:lnTo>
                  <a:cubicBezTo>
                    <a:pt x="15629" y="23082"/>
                    <a:pt x="16408" y="23930"/>
                    <a:pt x="17451" y="24055"/>
                  </a:cubicBezTo>
                  <a:lnTo>
                    <a:pt x="17603" y="24083"/>
                  </a:lnTo>
                  <a:cubicBezTo>
                    <a:pt x="17699" y="24095"/>
                    <a:pt x="17794" y="24101"/>
                    <a:pt x="17888" y="24101"/>
                  </a:cubicBezTo>
                  <a:cubicBezTo>
                    <a:pt x="19009" y="24101"/>
                    <a:pt x="19979" y="23279"/>
                    <a:pt x="20120" y="22150"/>
                  </a:cubicBezTo>
                  <a:lnTo>
                    <a:pt x="20412" y="19940"/>
                  </a:lnTo>
                  <a:lnTo>
                    <a:pt x="20412" y="19940"/>
                  </a:lnTo>
                  <a:cubicBezTo>
                    <a:pt x="20384" y="21080"/>
                    <a:pt x="21219" y="22081"/>
                    <a:pt x="22359" y="22234"/>
                  </a:cubicBezTo>
                  <a:lnTo>
                    <a:pt x="22512" y="22248"/>
                  </a:lnTo>
                  <a:cubicBezTo>
                    <a:pt x="22615" y="22262"/>
                    <a:pt x="22717" y="22268"/>
                    <a:pt x="22818" y="22268"/>
                  </a:cubicBezTo>
                  <a:cubicBezTo>
                    <a:pt x="23930" y="22268"/>
                    <a:pt x="24888" y="21449"/>
                    <a:pt x="25028" y="20315"/>
                  </a:cubicBezTo>
                  <a:lnTo>
                    <a:pt x="25487" y="16797"/>
                  </a:lnTo>
                  <a:cubicBezTo>
                    <a:pt x="25835" y="17256"/>
                    <a:pt x="26363" y="17576"/>
                    <a:pt x="26975" y="17659"/>
                  </a:cubicBezTo>
                  <a:lnTo>
                    <a:pt x="27128" y="17687"/>
                  </a:lnTo>
                  <a:cubicBezTo>
                    <a:pt x="27224" y="17699"/>
                    <a:pt x="27319" y="17705"/>
                    <a:pt x="27412" y="17705"/>
                  </a:cubicBezTo>
                  <a:cubicBezTo>
                    <a:pt x="28534" y="17705"/>
                    <a:pt x="29504" y="16883"/>
                    <a:pt x="29645" y="15754"/>
                  </a:cubicBezTo>
                  <a:lnTo>
                    <a:pt x="31856" y="28"/>
                  </a:lnTo>
                  <a:lnTo>
                    <a:pt x="31758" y="1"/>
                  </a:lnTo>
                  <a:close/>
                </a:path>
              </a:pathLst>
            </a:custGeom>
            <a:solidFill>
              <a:srgbClr val="AF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6"/>
            <p:cNvSpPr/>
            <p:nvPr/>
          </p:nvSpPr>
          <p:spPr>
            <a:xfrm>
              <a:off x="3777075" y="2326075"/>
              <a:ext cx="90050" cy="350425"/>
            </a:xfrm>
            <a:custGeom>
              <a:avLst/>
              <a:gdLst/>
              <a:ahLst/>
              <a:cxnLst/>
              <a:rect l="l" t="t" r="r" b="b"/>
              <a:pathLst>
                <a:path w="3602" h="14017" extrusionOk="0">
                  <a:moveTo>
                    <a:pt x="3268" y="1"/>
                  </a:moveTo>
                  <a:cubicBezTo>
                    <a:pt x="1558" y="4478"/>
                    <a:pt x="459" y="9192"/>
                    <a:pt x="0" y="13975"/>
                  </a:cubicBezTo>
                  <a:lnTo>
                    <a:pt x="348" y="14003"/>
                  </a:lnTo>
                  <a:lnTo>
                    <a:pt x="348" y="14017"/>
                  </a:lnTo>
                  <a:cubicBezTo>
                    <a:pt x="807" y="9261"/>
                    <a:pt x="1905" y="4576"/>
                    <a:pt x="3601" y="126"/>
                  </a:cubicBezTo>
                  <a:lnTo>
                    <a:pt x="3268" y="1"/>
                  </a:ln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6"/>
            <p:cNvSpPr/>
            <p:nvPr/>
          </p:nvSpPr>
          <p:spPr>
            <a:xfrm>
              <a:off x="3673125" y="2395600"/>
              <a:ext cx="89725" cy="350425"/>
            </a:xfrm>
            <a:custGeom>
              <a:avLst/>
              <a:gdLst/>
              <a:ahLst/>
              <a:cxnLst/>
              <a:rect l="l" t="t" r="r" b="b"/>
              <a:pathLst>
                <a:path w="3589" h="14017" extrusionOk="0">
                  <a:moveTo>
                    <a:pt x="3268" y="1"/>
                  </a:moveTo>
                  <a:cubicBezTo>
                    <a:pt x="1544" y="4492"/>
                    <a:pt x="446" y="9206"/>
                    <a:pt x="1" y="13989"/>
                  </a:cubicBezTo>
                  <a:lnTo>
                    <a:pt x="348" y="14016"/>
                  </a:lnTo>
                  <a:cubicBezTo>
                    <a:pt x="793" y="9275"/>
                    <a:pt x="1892" y="4589"/>
                    <a:pt x="3588" y="140"/>
                  </a:cubicBezTo>
                  <a:lnTo>
                    <a:pt x="3268" y="1"/>
                  </a:ln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6"/>
            <p:cNvSpPr/>
            <p:nvPr/>
          </p:nvSpPr>
          <p:spPr>
            <a:xfrm>
              <a:off x="3544525" y="2481825"/>
              <a:ext cx="90050" cy="350400"/>
            </a:xfrm>
            <a:custGeom>
              <a:avLst/>
              <a:gdLst/>
              <a:ahLst/>
              <a:cxnLst/>
              <a:rect l="l" t="t" r="r" b="b"/>
              <a:pathLst>
                <a:path w="3602" h="14016" extrusionOk="0">
                  <a:moveTo>
                    <a:pt x="3268" y="0"/>
                  </a:moveTo>
                  <a:cubicBezTo>
                    <a:pt x="1557" y="4491"/>
                    <a:pt x="445" y="9205"/>
                    <a:pt x="0" y="13974"/>
                  </a:cubicBezTo>
                  <a:lnTo>
                    <a:pt x="348" y="14016"/>
                  </a:lnTo>
                  <a:cubicBezTo>
                    <a:pt x="807" y="9274"/>
                    <a:pt x="1891" y="4589"/>
                    <a:pt x="3601" y="125"/>
                  </a:cubicBezTo>
                  <a:lnTo>
                    <a:pt x="3268" y="0"/>
                  </a:ln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6"/>
            <p:cNvSpPr/>
            <p:nvPr/>
          </p:nvSpPr>
          <p:spPr>
            <a:xfrm>
              <a:off x="3427725" y="2555500"/>
              <a:ext cx="96300" cy="301075"/>
            </a:xfrm>
            <a:custGeom>
              <a:avLst/>
              <a:gdLst/>
              <a:ahLst/>
              <a:cxnLst/>
              <a:rect l="l" t="t" r="r" b="b"/>
              <a:pathLst>
                <a:path w="3852" h="12043" extrusionOk="0">
                  <a:moveTo>
                    <a:pt x="3532" y="1"/>
                  </a:moveTo>
                  <a:cubicBezTo>
                    <a:pt x="1808" y="3880"/>
                    <a:pt x="626" y="7926"/>
                    <a:pt x="0" y="11986"/>
                  </a:cubicBezTo>
                  <a:lnTo>
                    <a:pt x="362" y="12042"/>
                  </a:lnTo>
                  <a:cubicBezTo>
                    <a:pt x="974" y="8010"/>
                    <a:pt x="2155" y="3991"/>
                    <a:pt x="3852" y="140"/>
                  </a:cubicBezTo>
                  <a:lnTo>
                    <a:pt x="3532" y="1"/>
                  </a:ln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6"/>
            <p:cNvSpPr/>
            <p:nvPr/>
          </p:nvSpPr>
          <p:spPr>
            <a:xfrm>
              <a:off x="3302925" y="2647625"/>
              <a:ext cx="96675" cy="248575"/>
            </a:xfrm>
            <a:custGeom>
              <a:avLst/>
              <a:gdLst/>
              <a:ahLst/>
              <a:cxnLst/>
              <a:rect l="l" t="t" r="r" b="b"/>
              <a:pathLst>
                <a:path w="3867" h="9943" extrusionOk="0">
                  <a:moveTo>
                    <a:pt x="3546" y="1"/>
                  </a:moveTo>
                  <a:cubicBezTo>
                    <a:pt x="1919" y="3212"/>
                    <a:pt x="724" y="6550"/>
                    <a:pt x="1" y="9859"/>
                  </a:cubicBezTo>
                  <a:lnTo>
                    <a:pt x="348" y="9942"/>
                  </a:lnTo>
                  <a:cubicBezTo>
                    <a:pt x="1057" y="6647"/>
                    <a:pt x="2239" y="3352"/>
                    <a:pt x="3866" y="167"/>
                  </a:cubicBezTo>
                  <a:lnTo>
                    <a:pt x="3546" y="1"/>
                  </a:ln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6"/>
            <p:cNvSpPr/>
            <p:nvPr/>
          </p:nvSpPr>
          <p:spPr>
            <a:xfrm>
              <a:off x="3508025" y="2265600"/>
              <a:ext cx="354575" cy="66075"/>
            </a:xfrm>
            <a:custGeom>
              <a:avLst/>
              <a:gdLst/>
              <a:ahLst/>
              <a:cxnLst/>
              <a:rect l="l" t="t" r="r" b="b"/>
              <a:pathLst>
                <a:path w="14183" h="2643" extrusionOk="0">
                  <a:moveTo>
                    <a:pt x="111" y="1"/>
                  </a:moveTo>
                  <a:lnTo>
                    <a:pt x="0" y="334"/>
                  </a:lnTo>
                  <a:lnTo>
                    <a:pt x="14" y="334"/>
                  </a:lnTo>
                  <a:cubicBezTo>
                    <a:pt x="4603" y="1739"/>
                    <a:pt x="9372" y="2517"/>
                    <a:pt x="14169" y="2642"/>
                  </a:cubicBezTo>
                  <a:lnTo>
                    <a:pt x="14183" y="2281"/>
                  </a:lnTo>
                  <a:cubicBezTo>
                    <a:pt x="9413" y="2156"/>
                    <a:pt x="4672" y="1391"/>
                    <a:pt x="111"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6"/>
            <p:cNvSpPr/>
            <p:nvPr/>
          </p:nvSpPr>
          <p:spPr>
            <a:xfrm>
              <a:off x="3404075" y="2335475"/>
              <a:ext cx="354600" cy="65725"/>
            </a:xfrm>
            <a:custGeom>
              <a:avLst/>
              <a:gdLst/>
              <a:ahLst/>
              <a:cxnLst/>
              <a:rect l="l" t="t" r="r" b="b"/>
              <a:pathLst>
                <a:path w="14184" h="2629" extrusionOk="0">
                  <a:moveTo>
                    <a:pt x="98" y="0"/>
                  </a:moveTo>
                  <a:lnTo>
                    <a:pt x="1" y="334"/>
                  </a:lnTo>
                  <a:cubicBezTo>
                    <a:pt x="4589" y="1738"/>
                    <a:pt x="9372" y="2503"/>
                    <a:pt x="14169" y="2628"/>
                  </a:cubicBezTo>
                  <a:lnTo>
                    <a:pt x="14183" y="2281"/>
                  </a:lnTo>
                  <a:cubicBezTo>
                    <a:pt x="9414" y="2156"/>
                    <a:pt x="4673" y="1391"/>
                    <a:pt x="98" y="0"/>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6"/>
            <p:cNvSpPr/>
            <p:nvPr/>
          </p:nvSpPr>
          <p:spPr>
            <a:xfrm>
              <a:off x="3275475" y="2421675"/>
              <a:ext cx="354575" cy="65725"/>
            </a:xfrm>
            <a:custGeom>
              <a:avLst/>
              <a:gdLst/>
              <a:ahLst/>
              <a:cxnLst/>
              <a:rect l="l" t="t" r="r" b="b"/>
              <a:pathLst>
                <a:path w="14183" h="2629" extrusionOk="0">
                  <a:moveTo>
                    <a:pt x="111" y="1"/>
                  </a:moveTo>
                  <a:lnTo>
                    <a:pt x="0" y="334"/>
                  </a:lnTo>
                  <a:cubicBezTo>
                    <a:pt x="4602" y="1739"/>
                    <a:pt x="9372" y="2503"/>
                    <a:pt x="14169" y="2629"/>
                  </a:cubicBezTo>
                  <a:lnTo>
                    <a:pt x="14183" y="2267"/>
                  </a:lnTo>
                  <a:cubicBezTo>
                    <a:pt x="9413" y="2156"/>
                    <a:pt x="4672" y="1377"/>
                    <a:pt x="111"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6"/>
            <p:cNvSpPr/>
            <p:nvPr/>
          </p:nvSpPr>
          <p:spPr>
            <a:xfrm>
              <a:off x="3209075" y="2520050"/>
              <a:ext cx="310775" cy="41750"/>
            </a:xfrm>
            <a:custGeom>
              <a:avLst/>
              <a:gdLst/>
              <a:ahLst/>
              <a:cxnLst/>
              <a:rect l="l" t="t" r="r" b="b"/>
              <a:pathLst>
                <a:path w="12431" h="1670" extrusionOk="0">
                  <a:moveTo>
                    <a:pt x="84" y="1"/>
                  </a:moveTo>
                  <a:lnTo>
                    <a:pt x="0" y="348"/>
                  </a:lnTo>
                  <a:cubicBezTo>
                    <a:pt x="3588" y="1224"/>
                    <a:pt x="7314" y="1669"/>
                    <a:pt x="11110" y="1669"/>
                  </a:cubicBezTo>
                  <a:cubicBezTo>
                    <a:pt x="11541" y="1669"/>
                    <a:pt x="11986" y="1655"/>
                    <a:pt x="12431" y="1641"/>
                  </a:cubicBezTo>
                  <a:lnTo>
                    <a:pt x="12417" y="1294"/>
                  </a:lnTo>
                  <a:cubicBezTo>
                    <a:pt x="11986" y="1308"/>
                    <a:pt x="11541" y="1308"/>
                    <a:pt x="11110" y="1308"/>
                  </a:cubicBezTo>
                  <a:cubicBezTo>
                    <a:pt x="7342" y="1308"/>
                    <a:pt x="3629" y="863"/>
                    <a:pt x="84"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6"/>
            <p:cNvSpPr/>
            <p:nvPr/>
          </p:nvSpPr>
          <p:spPr>
            <a:xfrm>
              <a:off x="3125650" y="2620850"/>
              <a:ext cx="261775" cy="23675"/>
            </a:xfrm>
            <a:custGeom>
              <a:avLst/>
              <a:gdLst/>
              <a:ahLst/>
              <a:cxnLst/>
              <a:rect l="l" t="t" r="r" b="b"/>
              <a:pathLst>
                <a:path w="10471" h="947" extrusionOk="0">
                  <a:moveTo>
                    <a:pt x="56" y="1"/>
                  </a:moveTo>
                  <a:lnTo>
                    <a:pt x="0" y="349"/>
                  </a:lnTo>
                  <a:cubicBezTo>
                    <a:pt x="2253" y="752"/>
                    <a:pt x="4603" y="946"/>
                    <a:pt x="6980" y="946"/>
                  </a:cubicBezTo>
                  <a:cubicBezTo>
                    <a:pt x="8134" y="946"/>
                    <a:pt x="9302" y="905"/>
                    <a:pt x="10470" y="807"/>
                  </a:cubicBezTo>
                  <a:lnTo>
                    <a:pt x="10443" y="460"/>
                  </a:lnTo>
                  <a:cubicBezTo>
                    <a:pt x="9275" y="557"/>
                    <a:pt x="8121" y="599"/>
                    <a:pt x="6980" y="599"/>
                  </a:cubicBezTo>
                  <a:cubicBezTo>
                    <a:pt x="4617" y="599"/>
                    <a:pt x="2295" y="404"/>
                    <a:pt x="56"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6"/>
            <p:cNvSpPr/>
            <p:nvPr/>
          </p:nvSpPr>
          <p:spPr>
            <a:xfrm>
              <a:off x="3097825" y="2138600"/>
              <a:ext cx="1042175" cy="708225"/>
            </a:xfrm>
            <a:custGeom>
              <a:avLst/>
              <a:gdLst/>
              <a:ahLst/>
              <a:cxnLst/>
              <a:rect l="l" t="t" r="r" b="b"/>
              <a:pathLst>
                <a:path w="41687" h="28329" extrusionOk="0">
                  <a:moveTo>
                    <a:pt x="40933" y="1"/>
                  </a:moveTo>
                  <a:cubicBezTo>
                    <a:pt x="40805" y="1"/>
                    <a:pt x="40676" y="38"/>
                    <a:pt x="40560" y="117"/>
                  </a:cubicBezTo>
                  <a:lnTo>
                    <a:pt x="31286" y="6457"/>
                  </a:lnTo>
                  <a:lnTo>
                    <a:pt x="1" y="27828"/>
                  </a:lnTo>
                  <a:lnTo>
                    <a:pt x="57" y="27926"/>
                  </a:lnTo>
                  <a:cubicBezTo>
                    <a:pt x="154" y="28065"/>
                    <a:pt x="251" y="28204"/>
                    <a:pt x="362" y="28329"/>
                  </a:cubicBezTo>
                  <a:lnTo>
                    <a:pt x="31759" y="7528"/>
                  </a:lnTo>
                  <a:lnTo>
                    <a:pt x="41297" y="1215"/>
                  </a:lnTo>
                  <a:lnTo>
                    <a:pt x="41311" y="1201"/>
                  </a:lnTo>
                  <a:cubicBezTo>
                    <a:pt x="41603" y="1007"/>
                    <a:pt x="41686" y="589"/>
                    <a:pt x="41478" y="284"/>
                  </a:cubicBezTo>
                  <a:cubicBezTo>
                    <a:pt x="41348" y="102"/>
                    <a:pt x="41143" y="1"/>
                    <a:pt x="40933" y="1"/>
                  </a:cubicBezTo>
                  <a:close/>
                </a:path>
              </a:pathLst>
            </a:custGeom>
            <a:solidFill>
              <a:srgbClr val="827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5" name="Google Shape;1125;p26"/>
          <p:cNvGrpSpPr/>
          <p:nvPr/>
        </p:nvGrpSpPr>
        <p:grpSpPr>
          <a:xfrm rot="5400000">
            <a:off x="134059" y="-186081"/>
            <a:ext cx="1097819" cy="1623145"/>
            <a:chOff x="4553975" y="2100250"/>
            <a:chExt cx="487025" cy="720075"/>
          </a:xfrm>
        </p:grpSpPr>
        <p:sp>
          <p:nvSpPr>
            <p:cNvPr id="1126" name="Google Shape;1126;p26"/>
            <p:cNvSpPr/>
            <p:nvPr/>
          </p:nvSpPr>
          <p:spPr>
            <a:xfrm>
              <a:off x="4923150" y="2393175"/>
              <a:ext cx="117850" cy="105150"/>
            </a:xfrm>
            <a:custGeom>
              <a:avLst/>
              <a:gdLst/>
              <a:ahLst/>
              <a:cxnLst/>
              <a:rect l="l" t="t" r="r" b="b"/>
              <a:pathLst>
                <a:path w="4714" h="4206" extrusionOk="0">
                  <a:moveTo>
                    <a:pt x="3729" y="0"/>
                  </a:moveTo>
                  <a:cubicBezTo>
                    <a:pt x="3132" y="0"/>
                    <a:pt x="2264" y="473"/>
                    <a:pt x="1502" y="1266"/>
                  </a:cubicBezTo>
                  <a:cubicBezTo>
                    <a:pt x="459" y="2323"/>
                    <a:pt x="0" y="3560"/>
                    <a:pt x="487" y="4033"/>
                  </a:cubicBezTo>
                  <a:cubicBezTo>
                    <a:pt x="607" y="4150"/>
                    <a:pt x="777" y="4205"/>
                    <a:pt x="980" y="4205"/>
                  </a:cubicBezTo>
                  <a:cubicBezTo>
                    <a:pt x="1572" y="4205"/>
                    <a:pt x="2449" y="3732"/>
                    <a:pt x="3226" y="2934"/>
                  </a:cubicBezTo>
                  <a:cubicBezTo>
                    <a:pt x="4255" y="1878"/>
                    <a:pt x="4714" y="640"/>
                    <a:pt x="4241" y="181"/>
                  </a:cubicBezTo>
                  <a:cubicBezTo>
                    <a:pt x="4115" y="59"/>
                    <a:pt x="3939" y="0"/>
                    <a:pt x="3729" y="0"/>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6"/>
            <p:cNvSpPr/>
            <p:nvPr/>
          </p:nvSpPr>
          <p:spPr>
            <a:xfrm>
              <a:off x="4888725" y="2395325"/>
              <a:ext cx="53900" cy="90975"/>
            </a:xfrm>
            <a:custGeom>
              <a:avLst/>
              <a:gdLst/>
              <a:ahLst/>
              <a:cxnLst/>
              <a:rect l="l" t="t" r="r" b="b"/>
              <a:pathLst>
                <a:path w="2156" h="3639" extrusionOk="0">
                  <a:moveTo>
                    <a:pt x="1464" y="0"/>
                  </a:moveTo>
                  <a:cubicBezTo>
                    <a:pt x="1035" y="0"/>
                    <a:pt x="524" y="678"/>
                    <a:pt x="265" y="1597"/>
                  </a:cubicBezTo>
                  <a:cubicBezTo>
                    <a:pt x="1" y="2598"/>
                    <a:pt x="154" y="3502"/>
                    <a:pt x="598" y="3627"/>
                  </a:cubicBezTo>
                  <a:cubicBezTo>
                    <a:pt x="629" y="3635"/>
                    <a:pt x="661" y="3638"/>
                    <a:pt x="693" y="3638"/>
                  </a:cubicBezTo>
                  <a:cubicBezTo>
                    <a:pt x="1121" y="3638"/>
                    <a:pt x="1632" y="2960"/>
                    <a:pt x="1878" y="2028"/>
                  </a:cubicBezTo>
                  <a:cubicBezTo>
                    <a:pt x="2156" y="1041"/>
                    <a:pt x="2003" y="137"/>
                    <a:pt x="1558" y="12"/>
                  </a:cubicBezTo>
                  <a:cubicBezTo>
                    <a:pt x="1527" y="4"/>
                    <a:pt x="1496" y="0"/>
                    <a:pt x="1464" y="0"/>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6"/>
            <p:cNvSpPr/>
            <p:nvPr/>
          </p:nvSpPr>
          <p:spPr>
            <a:xfrm>
              <a:off x="4900200" y="2194275"/>
              <a:ext cx="102225" cy="97300"/>
            </a:xfrm>
            <a:custGeom>
              <a:avLst/>
              <a:gdLst/>
              <a:ahLst/>
              <a:cxnLst/>
              <a:rect l="l" t="t" r="r" b="b"/>
              <a:pathLst>
                <a:path w="4089" h="3892" extrusionOk="0">
                  <a:moveTo>
                    <a:pt x="3229" y="0"/>
                  </a:moveTo>
                  <a:cubicBezTo>
                    <a:pt x="2698" y="0"/>
                    <a:pt x="1916" y="464"/>
                    <a:pt x="1238" y="1227"/>
                  </a:cubicBezTo>
                  <a:cubicBezTo>
                    <a:pt x="362" y="2228"/>
                    <a:pt x="0" y="3354"/>
                    <a:pt x="445" y="3757"/>
                  </a:cubicBezTo>
                  <a:cubicBezTo>
                    <a:pt x="553" y="3848"/>
                    <a:pt x="693" y="3891"/>
                    <a:pt x="857" y="3891"/>
                  </a:cubicBezTo>
                  <a:cubicBezTo>
                    <a:pt x="1394" y="3891"/>
                    <a:pt x="2179" y="3426"/>
                    <a:pt x="2851" y="2659"/>
                  </a:cubicBezTo>
                  <a:cubicBezTo>
                    <a:pt x="3741" y="1658"/>
                    <a:pt x="4088" y="532"/>
                    <a:pt x="3643" y="142"/>
                  </a:cubicBezTo>
                  <a:cubicBezTo>
                    <a:pt x="3537" y="46"/>
                    <a:pt x="3396" y="0"/>
                    <a:pt x="3229" y="0"/>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6"/>
            <p:cNvSpPr/>
            <p:nvPr/>
          </p:nvSpPr>
          <p:spPr>
            <a:xfrm>
              <a:off x="4678075" y="2184025"/>
              <a:ext cx="82050" cy="92600"/>
            </a:xfrm>
            <a:custGeom>
              <a:avLst/>
              <a:gdLst/>
              <a:ahLst/>
              <a:cxnLst/>
              <a:rect l="l" t="t" r="r" b="b"/>
              <a:pathLst>
                <a:path w="3282" h="3704" extrusionOk="0">
                  <a:moveTo>
                    <a:pt x="2559" y="1"/>
                  </a:moveTo>
                  <a:cubicBezTo>
                    <a:pt x="2088" y="1"/>
                    <a:pt x="1394" y="510"/>
                    <a:pt x="849" y="1317"/>
                  </a:cubicBezTo>
                  <a:cubicBezTo>
                    <a:pt x="181" y="2290"/>
                    <a:pt x="1" y="3333"/>
                    <a:pt x="432" y="3625"/>
                  </a:cubicBezTo>
                  <a:cubicBezTo>
                    <a:pt x="513" y="3678"/>
                    <a:pt x="609" y="3704"/>
                    <a:pt x="716" y="3704"/>
                  </a:cubicBezTo>
                  <a:cubicBezTo>
                    <a:pt x="1194" y="3704"/>
                    <a:pt x="1888" y="3194"/>
                    <a:pt x="2434" y="2388"/>
                  </a:cubicBezTo>
                  <a:cubicBezTo>
                    <a:pt x="3101" y="1414"/>
                    <a:pt x="3282" y="371"/>
                    <a:pt x="2837" y="79"/>
                  </a:cubicBezTo>
                  <a:cubicBezTo>
                    <a:pt x="2758" y="26"/>
                    <a:pt x="2664" y="1"/>
                    <a:pt x="2559"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6"/>
            <p:cNvSpPr/>
            <p:nvPr/>
          </p:nvSpPr>
          <p:spPr>
            <a:xfrm>
              <a:off x="4553975" y="2187575"/>
              <a:ext cx="73375" cy="73350"/>
            </a:xfrm>
            <a:custGeom>
              <a:avLst/>
              <a:gdLst/>
              <a:ahLst/>
              <a:cxnLst/>
              <a:rect l="l" t="t" r="r" b="b"/>
              <a:pathLst>
                <a:path w="2935" h="2934" extrusionOk="0">
                  <a:moveTo>
                    <a:pt x="613" y="1"/>
                  </a:moveTo>
                  <a:cubicBezTo>
                    <a:pt x="502" y="1"/>
                    <a:pt x="407" y="30"/>
                    <a:pt x="334" y="90"/>
                  </a:cubicBezTo>
                  <a:cubicBezTo>
                    <a:pt x="1" y="369"/>
                    <a:pt x="223" y="1217"/>
                    <a:pt x="849" y="1968"/>
                  </a:cubicBezTo>
                  <a:cubicBezTo>
                    <a:pt x="1338" y="2565"/>
                    <a:pt x="1920" y="2933"/>
                    <a:pt x="2310" y="2933"/>
                  </a:cubicBezTo>
                  <a:cubicBezTo>
                    <a:pt x="2420" y="2933"/>
                    <a:pt x="2514" y="2904"/>
                    <a:pt x="2587" y="2843"/>
                  </a:cubicBezTo>
                  <a:cubicBezTo>
                    <a:pt x="2934" y="2565"/>
                    <a:pt x="2698" y="1717"/>
                    <a:pt x="2086" y="966"/>
                  </a:cubicBezTo>
                  <a:cubicBezTo>
                    <a:pt x="1598" y="369"/>
                    <a:pt x="1007" y="1"/>
                    <a:pt x="613"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6"/>
            <p:cNvSpPr/>
            <p:nvPr/>
          </p:nvSpPr>
          <p:spPr>
            <a:xfrm>
              <a:off x="4898450" y="2315675"/>
              <a:ext cx="91800" cy="45175"/>
            </a:xfrm>
            <a:custGeom>
              <a:avLst/>
              <a:gdLst/>
              <a:ahLst/>
              <a:cxnLst/>
              <a:rect l="l" t="t" r="r" b="b"/>
              <a:pathLst>
                <a:path w="3672" h="1807" extrusionOk="0">
                  <a:moveTo>
                    <a:pt x="1103" y="0"/>
                  </a:moveTo>
                  <a:cubicBezTo>
                    <a:pt x="582" y="0"/>
                    <a:pt x="198" y="148"/>
                    <a:pt x="126" y="417"/>
                  </a:cubicBezTo>
                  <a:cubicBezTo>
                    <a:pt x="1" y="848"/>
                    <a:pt x="668" y="1404"/>
                    <a:pt x="1628" y="1668"/>
                  </a:cubicBezTo>
                  <a:cubicBezTo>
                    <a:pt x="1963" y="1762"/>
                    <a:pt x="2289" y="1807"/>
                    <a:pt x="2573" y="1807"/>
                  </a:cubicBezTo>
                  <a:cubicBezTo>
                    <a:pt x="3091" y="1807"/>
                    <a:pt x="3475" y="1659"/>
                    <a:pt x="3547" y="1390"/>
                  </a:cubicBezTo>
                  <a:cubicBezTo>
                    <a:pt x="3672" y="959"/>
                    <a:pt x="3004" y="403"/>
                    <a:pt x="2059" y="139"/>
                  </a:cubicBezTo>
                  <a:cubicBezTo>
                    <a:pt x="1718" y="45"/>
                    <a:pt x="1390" y="0"/>
                    <a:pt x="1103" y="0"/>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6"/>
            <p:cNvSpPr/>
            <p:nvPr/>
          </p:nvSpPr>
          <p:spPr>
            <a:xfrm>
              <a:off x="4593600" y="2513025"/>
              <a:ext cx="115100" cy="51950"/>
            </a:xfrm>
            <a:custGeom>
              <a:avLst/>
              <a:gdLst/>
              <a:ahLst/>
              <a:cxnLst/>
              <a:rect l="l" t="t" r="r" b="b"/>
              <a:pathLst>
                <a:path w="4604" h="2078" extrusionOk="0">
                  <a:moveTo>
                    <a:pt x="2803" y="1"/>
                  </a:moveTo>
                  <a:cubicBezTo>
                    <a:pt x="2596" y="1"/>
                    <a:pt x="2379" y="15"/>
                    <a:pt x="2156" y="45"/>
                  </a:cubicBezTo>
                  <a:cubicBezTo>
                    <a:pt x="932" y="212"/>
                    <a:pt x="1" y="782"/>
                    <a:pt x="70" y="1338"/>
                  </a:cubicBezTo>
                  <a:cubicBezTo>
                    <a:pt x="127" y="1783"/>
                    <a:pt x="848" y="2078"/>
                    <a:pt x="1787" y="2078"/>
                  </a:cubicBezTo>
                  <a:cubicBezTo>
                    <a:pt x="1994" y="2078"/>
                    <a:pt x="2211" y="2064"/>
                    <a:pt x="2434" y="2034"/>
                  </a:cubicBezTo>
                  <a:cubicBezTo>
                    <a:pt x="3658" y="1867"/>
                    <a:pt x="4603" y="1297"/>
                    <a:pt x="4520" y="740"/>
                  </a:cubicBezTo>
                  <a:cubicBezTo>
                    <a:pt x="4463" y="296"/>
                    <a:pt x="3742" y="1"/>
                    <a:pt x="2803"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6"/>
            <p:cNvSpPr/>
            <p:nvPr/>
          </p:nvSpPr>
          <p:spPr>
            <a:xfrm>
              <a:off x="4621775" y="2100250"/>
              <a:ext cx="78225" cy="141325"/>
            </a:xfrm>
            <a:custGeom>
              <a:avLst/>
              <a:gdLst/>
              <a:ahLst/>
              <a:cxnLst/>
              <a:rect l="l" t="t" r="r" b="b"/>
              <a:pathLst>
                <a:path w="3129" h="5653" extrusionOk="0">
                  <a:moveTo>
                    <a:pt x="2008" y="1"/>
                  </a:moveTo>
                  <a:cubicBezTo>
                    <a:pt x="1337" y="1"/>
                    <a:pt x="583" y="1103"/>
                    <a:pt x="306" y="2582"/>
                  </a:cubicBezTo>
                  <a:cubicBezTo>
                    <a:pt x="0" y="4140"/>
                    <a:pt x="320" y="5516"/>
                    <a:pt x="1015" y="5641"/>
                  </a:cubicBezTo>
                  <a:cubicBezTo>
                    <a:pt x="1053" y="5649"/>
                    <a:pt x="1092" y="5653"/>
                    <a:pt x="1130" y="5653"/>
                  </a:cubicBezTo>
                  <a:cubicBezTo>
                    <a:pt x="1797" y="5653"/>
                    <a:pt x="2533" y="4542"/>
                    <a:pt x="2823" y="3083"/>
                  </a:cubicBezTo>
                  <a:cubicBezTo>
                    <a:pt x="3129" y="1526"/>
                    <a:pt x="2809" y="149"/>
                    <a:pt x="2113" y="10"/>
                  </a:cubicBezTo>
                  <a:cubicBezTo>
                    <a:pt x="2079" y="4"/>
                    <a:pt x="2043" y="1"/>
                    <a:pt x="2008"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6"/>
            <p:cNvSpPr/>
            <p:nvPr/>
          </p:nvSpPr>
          <p:spPr>
            <a:xfrm>
              <a:off x="4591875" y="2347875"/>
              <a:ext cx="118900" cy="117775"/>
            </a:xfrm>
            <a:custGeom>
              <a:avLst/>
              <a:gdLst/>
              <a:ahLst/>
              <a:cxnLst/>
              <a:rect l="l" t="t" r="r" b="b"/>
              <a:pathLst>
                <a:path w="4756" h="4711" extrusionOk="0">
                  <a:moveTo>
                    <a:pt x="992" y="1"/>
                  </a:moveTo>
                  <a:cubicBezTo>
                    <a:pt x="814" y="1"/>
                    <a:pt x="661" y="47"/>
                    <a:pt x="542" y="144"/>
                  </a:cubicBezTo>
                  <a:cubicBezTo>
                    <a:pt x="0" y="603"/>
                    <a:pt x="376" y="1952"/>
                    <a:pt x="1391" y="3175"/>
                  </a:cubicBezTo>
                  <a:cubicBezTo>
                    <a:pt x="2171" y="4129"/>
                    <a:pt x="3111" y="4711"/>
                    <a:pt x="3745" y="4711"/>
                  </a:cubicBezTo>
                  <a:cubicBezTo>
                    <a:pt x="3925" y="4711"/>
                    <a:pt x="4080" y="4664"/>
                    <a:pt x="4199" y="4566"/>
                  </a:cubicBezTo>
                  <a:cubicBezTo>
                    <a:pt x="4756" y="4107"/>
                    <a:pt x="4366" y="2758"/>
                    <a:pt x="3365" y="1534"/>
                  </a:cubicBezTo>
                  <a:cubicBezTo>
                    <a:pt x="2572" y="589"/>
                    <a:pt x="1626" y="1"/>
                    <a:pt x="992"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6"/>
            <p:cNvSpPr/>
            <p:nvPr/>
          </p:nvSpPr>
          <p:spPr>
            <a:xfrm>
              <a:off x="4788275" y="2135275"/>
              <a:ext cx="92475" cy="143175"/>
            </a:xfrm>
            <a:custGeom>
              <a:avLst/>
              <a:gdLst/>
              <a:ahLst/>
              <a:cxnLst/>
              <a:rect l="l" t="t" r="r" b="b"/>
              <a:pathLst>
                <a:path w="3699" h="5727" extrusionOk="0">
                  <a:moveTo>
                    <a:pt x="2681" y="1"/>
                  </a:moveTo>
                  <a:cubicBezTo>
                    <a:pt x="2000" y="1"/>
                    <a:pt x="1108" y="995"/>
                    <a:pt x="584" y="2391"/>
                  </a:cubicBezTo>
                  <a:cubicBezTo>
                    <a:pt x="0" y="3948"/>
                    <a:pt x="98" y="5422"/>
                    <a:pt x="793" y="5686"/>
                  </a:cubicBezTo>
                  <a:cubicBezTo>
                    <a:pt x="865" y="5714"/>
                    <a:pt x="940" y="5727"/>
                    <a:pt x="1018" y="5727"/>
                  </a:cubicBezTo>
                  <a:cubicBezTo>
                    <a:pt x="1699" y="5727"/>
                    <a:pt x="2591" y="4733"/>
                    <a:pt x="3115" y="3336"/>
                  </a:cubicBezTo>
                  <a:cubicBezTo>
                    <a:pt x="3699" y="1765"/>
                    <a:pt x="3601" y="291"/>
                    <a:pt x="2906" y="41"/>
                  </a:cubicBezTo>
                  <a:cubicBezTo>
                    <a:pt x="2834" y="14"/>
                    <a:pt x="2759" y="1"/>
                    <a:pt x="2681"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6"/>
            <p:cNvSpPr/>
            <p:nvPr/>
          </p:nvSpPr>
          <p:spPr>
            <a:xfrm>
              <a:off x="4760800" y="2196675"/>
              <a:ext cx="192150" cy="623650"/>
            </a:xfrm>
            <a:custGeom>
              <a:avLst/>
              <a:gdLst/>
              <a:ahLst/>
              <a:cxnLst/>
              <a:rect l="l" t="t" r="r" b="b"/>
              <a:pathLst>
                <a:path w="7686" h="24946" extrusionOk="0">
                  <a:moveTo>
                    <a:pt x="3072" y="1"/>
                  </a:moveTo>
                  <a:cubicBezTo>
                    <a:pt x="3024" y="1"/>
                    <a:pt x="2974" y="28"/>
                    <a:pt x="2962" y="74"/>
                  </a:cubicBezTo>
                  <a:cubicBezTo>
                    <a:pt x="1" y="8222"/>
                    <a:pt x="1447" y="17802"/>
                    <a:pt x="6675" y="24754"/>
                  </a:cubicBezTo>
                  <a:cubicBezTo>
                    <a:pt x="6780" y="24890"/>
                    <a:pt x="6910" y="24946"/>
                    <a:pt x="7036" y="24946"/>
                  </a:cubicBezTo>
                  <a:cubicBezTo>
                    <a:pt x="7375" y="24946"/>
                    <a:pt x="7686" y="24539"/>
                    <a:pt x="7412" y="24184"/>
                  </a:cubicBezTo>
                  <a:cubicBezTo>
                    <a:pt x="2128" y="17566"/>
                    <a:pt x="487" y="8208"/>
                    <a:pt x="3171" y="144"/>
                  </a:cubicBezTo>
                  <a:cubicBezTo>
                    <a:pt x="3185" y="88"/>
                    <a:pt x="3157" y="32"/>
                    <a:pt x="3101" y="5"/>
                  </a:cubicBezTo>
                  <a:cubicBezTo>
                    <a:pt x="3092" y="2"/>
                    <a:pt x="3082" y="1"/>
                    <a:pt x="3072"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6"/>
            <p:cNvSpPr/>
            <p:nvPr/>
          </p:nvSpPr>
          <p:spPr>
            <a:xfrm>
              <a:off x="4811200" y="2433850"/>
              <a:ext cx="180450" cy="119000"/>
            </a:xfrm>
            <a:custGeom>
              <a:avLst/>
              <a:gdLst/>
              <a:ahLst/>
              <a:cxnLst/>
              <a:rect l="l" t="t" r="r" b="b"/>
              <a:pathLst>
                <a:path w="7218" h="4760" extrusionOk="0">
                  <a:moveTo>
                    <a:pt x="7217" y="0"/>
                  </a:moveTo>
                  <a:lnTo>
                    <a:pt x="7217" y="0"/>
                  </a:lnTo>
                  <a:cubicBezTo>
                    <a:pt x="5535" y="2295"/>
                    <a:pt x="2963" y="3907"/>
                    <a:pt x="209" y="4422"/>
                  </a:cubicBezTo>
                  <a:cubicBezTo>
                    <a:pt x="1" y="4474"/>
                    <a:pt x="49" y="4759"/>
                    <a:pt x="240" y="4759"/>
                  </a:cubicBezTo>
                  <a:cubicBezTo>
                    <a:pt x="252" y="4759"/>
                    <a:pt x="265" y="4758"/>
                    <a:pt x="279" y="4756"/>
                  </a:cubicBezTo>
                  <a:cubicBezTo>
                    <a:pt x="3102" y="4102"/>
                    <a:pt x="5618" y="2364"/>
                    <a:pt x="7217" y="0"/>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6"/>
            <p:cNvSpPr/>
            <p:nvPr/>
          </p:nvSpPr>
          <p:spPr>
            <a:xfrm>
              <a:off x="4633225" y="2143250"/>
              <a:ext cx="174450" cy="268100"/>
            </a:xfrm>
            <a:custGeom>
              <a:avLst/>
              <a:gdLst/>
              <a:ahLst/>
              <a:cxnLst/>
              <a:rect l="l" t="t" r="r" b="b"/>
              <a:pathLst>
                <a:path w="6978" h="10724" extrusionOk="0">
                  <a:moveTo>
                    <a:pt x="1211" y="0"/>
                  </a:moveTo>
                  <a:lnTo>
                    <a:pt x="1211" y="0"/>
                  </a:lnTo>
                  <a:cubicBezTo>
                    <a:pt x="891" y="445"/>
                    <a:pt x="654" y="974"/>
                    <a:pt x="529" y="1516"/>
                  </a:cubicBezTo>
                  <a:cubicBezTo>
                    <a:pt x="140" y="3170"/>
                    <a:pt x="613" y="4950"/>
                    <a:pt x="1544" y="6341"/>
                  </a:cubicBezTo>
                  <a:cubicBezTo>
                    <a:pt x="2823" y="8232"/>
                    <a:pt x="4770" y="9483"/>
                    <a:pt x="6647" y="10693"/>
                  </a:cubicBezTo>
                  <a:cubicBezTo>
                    <a:pt x="6680" y="10714"/>
                    <a:pt x="6713" y="10723"/>
                    <a:pt x="6743" y="10723"/>
                  </a:cubicBezTo>
                  <a:cubicBezTo>
                    <a:pt x="6889" y="10723"/>
                    <a:pt x="6978" y="10507"/>
                    <a:pt x="6828" y="10415"/>
                  </a:cubicBezTo>
                  <a:cubicBezTo>
                    <a:pt x="5869" y="9831"/>
                    <a:pt x="4923" y="9247"/>
                    <a:pt x="4033" y="8579"/>
                  </a:cubicBezTo>
                  <a:cubicBezTo>
                    <a:pt x="1808" y="6980"/>
                    <a:pt x="1" y="4394"/>
                    <a:pt x="571" y="1530"/>
                  </a:cubicBezTo>
                  <a:cubicBezTo>
                    <a:pt x="682" y="987"/>
                    <a:pt x="891" y="459"/>
                    <a:pt x="1211" y="0"/>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6"/>
            <p:cNvSpPr/>
            <p:nvPr/>
          </p:nvSpPr>
          <p:spPr>
            <a:xfrm>
              <a:off x="4801100" y="2225275"/>
              <a:ext cx="166200" cy="111350"/>
            </a:xfrm>
            <a:custGeom>
              <a:avLst/>
              <a:gdLst/>
              <a:ahLst/>
              <a:cxnLst/>
              <a:rect l="l" t="t" r="r" b="b"/>
              <a:pathLst>
                <a:path w="6648" h="4454" extrusionOk="0">
                  <a:moveTo>
                    <a:pt x="6648" y="1"/>
                  </a:moveTo>
                  <a:cubicBezTo>
                    <a:pt x="5202" y="2225"/>
                    <a:pt x="2783" y="3755"/>
                    <a:pt x="210" y="4116"/>
                  </a:cubicBezTo>
                  <a:cubicBezTo>
                    <a:pt x="1" y="4156"/>
                    <a:pt x="38" y="4454"/>
                    <a:pt x="228" y="4454"/>
                  </a:cubicBezTo>
                  <a:cubicBezTo>
                    <a:pt x="240" y="4454"/>
                    <a:pt x="253" y="4453"/>
                    <a:pt x="266" y="4450"/>
                  </a:cubicBezTo>
                  <a:cubicBezTo>
                    <a:pt x="2922" y="3950"/>
                    <a:pt x="5299" y="2281"/>
                    <a:pt x="6648"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6"/>
            <p:cNvSpPr/>
            <p:nvPr/>
          </p:nvSpPr>
          <p:spPr>
            <a:xfrm>
              <a:off x="4616200" y="2373350"/>
              <a:ext cx="199575" cy="138125"/>
            </a:xfrm>
            <a:custGeom>
              <a:avLst/>
              <a:gdLst/>
              <a:ahLst/>
              <a:cxnLst/>
              <a:rect l="l" t="t" r="r" b="b"/>
              <a:pathLst>
                <a:path w="7983" h="5525" extrusionOk="0">
                  <a:moveTo>
                    <a:pt x="1" y="1"/>
                  </a:moveTo>
                  <a:lnTo>
                    <a:pt x="1" y="1"/>
                  </a:lnTo>
                  <a:cubicBezTo>
                    <a:pt x="1697" y="2740"/>
                    <a:pt x="4519" y="4784"/>
                    <a:pt x="7704" y="5521"/>
                  </a:cubicBezTo>
                  <a:cubicBezTo>
                    <a:pt x="7717" y="5524"/>
                    <a:pt x="7730" y="5525"/>
                    <a:pt x="7743" y="5525"/>
                  </a:cubicBezTo>
                  <a:cubicBezTo>
                    <a:pt x="7933" y="5525"/>
                    <a:pt x="7982" y="5240"/>
                    <a:pt x="7773" y="5187"/>
                  </a:cubicBezTo>
                  <a:cubicBezTo>
                    <a:pt x="4659" y="4589"/>
                    <a:pt x="1780" y="2685"/>
                    <a:pt x="1"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6"/>
            <p:cNvSpPr/>
            <p:nvPr/>
          </p:nvSpPr>
          <p:spPr>
            <a:xfrm>
              <a:off x="4665175" y="2213450"/>
              <a:ext cx="63325" cy="85475"/>
            </a:xfrm>
            <a:custGeom>
              <a:avLst/>
              <a:gdLst/>
              <a:ahLst/>
              <a:cxnLst/>
              <a:rect l="l" t="t" r="r" b="b"/>
              <a:pathLst>
                <a:path w="2533" h="3419" extrusionOk="0">
                  <a:moveTo>
                    <a:pt x="2533" y="1"/>
                  </a:moveTo>
                  <a:lnTo>
                    <a:pt x="2533" y="1"/>
                  </a:lnTo>
                  <a:cubicBezTo>
                    <a:pt x="1810" y="1113"/>
                    <a:pt x="1003" y="2156"/>
                    <a:pt x="113" y="3129"/>
                  </a:cubicBezTo>
                  <a:cubicBezTo>
                    <a:pt x="0" y="3263"/>
                    <a:pt x="115" y="3419"/>
                    <a:pt x="238" y="3419"/>
                  </a:cubicBezTo>
                  <a:cubicBezTo>
                    <a:pt x="282" y="3419"/>
                    <a:pt x="327" y="3399"/>
                    <a:pt x="364" y="3352"/>
                  </a:cubicBezTo>
                  <a:cubicBezTo>
                    <a:pt x="1184" y="2295"/>
                    <a:pt x="1907" y="1169"/>
                    <a:pt x="2533"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6"/>
            <p:cNvSpPr/>
            <p:nvPr/>
          </p:nvSpPr>
          <p:spPr>
            <a:xfrm>
              <a:off x="4897425" y="2429325"/>
              <a:ext cx="29225" cy="85475"/>
            </a:xfrm>
            <a:custGeom>
              <a:avLst/>
              <a:gdLst/>
              <a:ahLst/>
              <a:cxnLst/>
              <a:rect l="l" t="t" r="r" b="b"/>
              <a:pathLst>
                <a:path w="1169" h="3419" extrusionOk="0">
                  <a:moveTo>
                    <a:pt x="1168" y="1"/>
                  </a:moveTo>
                  <a:lnTo>
                    <a:pt x="1168" y="1"/>
                  </a:lnTo>
                  <a:cubicBezTo>
                    <a:pt x="390" y="863"/>
                    <a:pt x="0" y="2072"/>
                    <a:pt x="153" y="3282"/>
                  </a:cubicBezTo>
                  <a:cubicBezTo>
                    <a:pt x="171" y="3376"/>
                    <a:pt x="243" y="3418"/>
                    <a:pt x="317" y="3418"/>
                  </a:cubicBezTo>
                  <a:cubicBezTo>
                    <a:pt x="417" y="3418"/>
                    <a:pt x="519" y="3341"/>
                    <a:pt x="487" y="3212"/>
                  </a:cubicBezTo>
                  <a:cubicBezTo>
                    <a:pt x="237" y="2142"/>
                    <a:pt x="487" y="932"/>
                    <a:pt x="1168"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6"/>
            <p:cNvSpPr/>
            <p:nvPr/>
          </p:nvSpPr>
          <p:spPr>
            <a:xfrm>
              <a:off x="4616200" y="2490100"/>
              <a:ext cx="142950" cy="59725"/>
            </a:xfrm>
            <a:custGeom>
              <a:avLst/>
              <a:gdLst/>
              <a:ahLst/>
              <a:cxnLst/>
              <a:rect l="l" t="t" r="r" b="b"/>
              <a:pathLst>
                <a:path w="5718" h="2389" extrusionOk="0">
                  <a:moveTo>
                    <a:pt x="5483" y="0"/>
                  </a:moveTo>
                  <a:cubicBezTo>
                    <a:pt x="5436" y="0"/>
                    <a:pt x="5389" y="21"/>
                    <a:pt x="5354" y="72"/>
                  </a:cubicBezTo>
                  <a:cubicBezTo>
                    <a:pt x="4386" y="1464"/>
                    <a:pt x="2669" y="2326"/>
                    <a:pt x="930" y="2326"/>
                  </a:cubicBezTo>
                  <a:cubicBezTo>
                    <a:pt x="620" y="2326"/>
                    <a:pt x="308" y="2298"/>
                    <a:pt x="1" y="2241"/>
                  </a:cubicBezTo>
                  <a:lnTo>
                    <a:pt x="1" y="2241"/>
                  </a:lnTo>
                  <a:cubicBezTo>
                    <a:pt x="403" y="2341"/>
                    <a:pt x="816" y="2389"/>
                    <a:pt x="1229" y="2389"/>
                  </a:cubicBezTo>
                  <a:cubicBezTo>
                    <a:pt x="2901" y="2389"/>
                    <a:pt x="4581" y="1605"/>
                    <a:pt x="5618" y="267"/>
                  </a:cubicBezTo>
                  <a:cubicBezTo>
                    <a:pt x="5718" y="137"/>
                    <a:pt x="5603" y="0"/>
                    <a:pt x="5483" y="0"/>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6"/>
            <p:cNvSpPr/>
            <p:nvPr/>
          </p:nvSpPr>
          <p:spPr>
            <a:xfrm>
              <a:off x="4876700" y="2305575"/>
              <a:ext cx="96525" cy="35625"/>
            </a:xfrm>
            <a:custGeom>
              <a:avLst/>
              <a:gdLst/>
              <a:ahLst/>
              <a:cxnLst/>
              <a:rect l="l" t="t" r="r" b="b"/>
              <a:pathLst>
                <a:path w="3861" h="1425" extrusionOk="0">
                  <a:moveTo>
                    <a:pt x="121" y="1"/>
                  </a:moveTo>
                  <a:cubicBezTo>
                    <a:pt x="59" y="1"/>
                    <a:pt x="1" y="86"/>
                    <a:pt x="64" y="140"/>
                  </a:cubicBezTo>
                  <a:cubicBezTo>
                    <a:pt x="942" y="969"/>
                    <a:pt x="2132" y="1425"/>
                    <a:pt x="3310" y="1425"/>
                  </a:cubicBezTo>
                  <a:cubicBezTo>
                    <a:pt x="3494" y="1425"/>
                    <a:pt x="3678" y="1414"/>
                    <a:pt x="3860" y="1391"/>
                  </a:cubicBezTo>
                  <a:lnTo>
                    <a:pt x="3860" y="1391"/>
                  </a:lnTo>
                  <a:cubicBezTo>
                    <a:pt x="3740" y="1401"/>
                    <a:pt x="3620" y="1406"/>
                    <a:pt x="3499" y="1406"/>
                  </a:cubicBezTo>
                  <a:cubicBezTo>
                    <a:pt x="2258" y="1406"/>
                    <a:pt x="1038" y="890"/>
                    <a:pt x="176" y="28"/>
                  </a:cubicBezTo>
                  <a:cubicBezTo>
                    <a:pt x="159" y="9"/>
                    <a:pt x="140" y="1"/>
                    <a:pt x="121"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6"/>
            <p:cNvSpPr/>
            <p:nvPr/>
          </p:nvSpPr>
          <p:spPr>
            <a:xfrm>
              <a:off x="4570675" y="2197125"/>
              <a:ext cx="103900" cy="102500"/>
            </a:xfrm>
            <a:custGeom>
              <a:avLst/>
              <a:gdLst/>
              <a:ahLst/>
              <a:cxnLst/>
              <a:rect l="l" t="t" r="r" b="b"/>
              <a:pathLst>
                <a:path w="4156" h="4100" extrusionOk="0">
                  <a:moveTo>
                    <a:pt x="0" y="0"/>
                  </a:moveTo>
                  <a:lnTo>
                    <a:pt x="0" y="0"/>
                  </a:lnTo>
                  <a:cubicBezTo>
                    <a:pt x="904" y="1627"/>
                    <a:pt x="2225" y="3045"/>
                    <a:pt x="3824" y="4074"/>
                  </a:cubicBezTo>
                  <a:cubicBezTo>
                    <a:pt x="3854" y="4092"/>
                    <a:pt x="3884" y="4099"/>
                    <a:pt x="3911" y="4099"/>
                  </a:cubicBezTo>
                  <a:cubicBezTo>
                    <a:pt x="4062" y="4099"/>
                    <a:pt x="4155" y="3876"/>
                    <a:pt x="3991" y="3782"/>
                  </a:cubicBezTo>
                  <a:cubicBezTo>
                    <a:pt x="2392" y="2893"/>
                    <a:pt x="1001" y="1572"/>
                    <a:pt x="0" y="0"/>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6" name="Google Shape;1146;p26"/>
          <p:cNvGrpSpPr/>
          <p:nvPr/>
        </p:nvGrpSpPr>
        <p:grpSpPr>
          <a:xfrm rot="-5400000">
            <a:off x="10608869" y="5050277"/>
            <a:ext cx="1411723" cy="2087161"/>
            <a:chOff x="4553975" y="2100250"/>
            <a:chExt cx="487025" cy="720075"/>
          </a:xfrm>
        </p:grpSpPr>
        <p:sp>
          <p:nvSpPr>
            <p:cNvPr id="1147" name="Google Shape;1147;p26"/>
            <p:cNvSpPr/>
            <p:nvPr/>
          </p:nvSpPr>
          <p:spPr>
            <a:xfrm>
              <a:off x="4923150" y="2393175"/>
              <a:ext cx="117850" cy="105150"/>
            </a:xfrm>
            <a:custGeom>
              <a:avLst/>
              <a:gdLst/>
              <a:ahLst/>
              <a:cxnLst/>
              <a:rect l="l" t="t" r="r" b="b"/>
              <a:pathLst>
                <a:path w="4714" h="4206" extrusionOk="0">
                  <a:moveTo>
                    <a:pt x="3729" y="0"/>
                  </a:moveTo>
                  <a:cubicBezTo>
                    <a:pt x="3132" y="0"/>
                    <a:pt x="2264" y="473"/>
                    <a:pt x="1502" y="1266"/>
                  </a:cubicBezTo>
                  <a:cubicBezTo>
                    <a:pt x="459" y="2323"/>
                    <a:pt x="0" y="3560"/>
                    <a:pt x="487" y="4033"/>
                  </a:cubicBezTo>
                  <a:cubicBezTo>
                    <a:pt x="607" y="4150"/>
                    <a:pt x="777" y="4205"/>
                    <a:pt x="980" y="4205"/>
                  </a:cubicBezTo>
                  <a:cubicBezTo>
                    <a:pt x="1572" y="4205"/>
                    <a:pt x="2449" y="3732"/>
                    <a:pt x="3226" y="2934"/>
                  </a:cubicBezTo>
                  <a:cubicBezTo>
                    <a:pt x="4255" y="1878"/>
                    <a:pt x="4714" y="640"/>
                    <a:pt x="4241" y="181"/>
                  </a:cubicBezTo>
                  <a:cubicBezTo>
                    <a:pt x="4115" y="59"/>
                    <a:pt x="3939" y="0"/>
                    <a:pt x="3729" y="0"/>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6"/>
            <p:cNvSpPr/>
            <p:nvPr/>
          </p:nvSpPr>
          <p:spPr>
            <a:xfrm>
              <a:off x="4888725" y="2395325"/>
              <a:ext cx="53900" cy="90975"/>
            </a:xfrm>
            <a:custGeom>
              <a:avLst/>
              <a:gdLst/>
              <a:ahLst/>
              <a:cxnLst/>
              <a:rect l="l" t="t" r="r" b="b"/>
              <a:pathLst>
                <a:path w="2156" h="3639" extrusionOk="0">
                  <a:moveTo>
                    <a:pt x="1464" y="0"/>
                  </a:moveTo>
                  <a:cubicBezTo>
                    <a:pt x="1035" y="0"/>
                    <a:pt x="524" y="678"/>
                    <a:pt x="265" y="1597"/>
                  </a:cubicBezTo>
                  <a:cubicBezTo>
                    <a:pt x="1" y="2598"/>
                    <a:pt x="154" y="3502"/>
                    <a:pt x="598" y="3627"/>
                  </a:cubicBezTo>
                  <a:cubicBezTo>
                    <a:pt x="629" y="3635"/>
                    <a:pt x="661" y="3638"/>
                    <a:pt x="693" y="3638"/>
                  </a:cubicBezTo>
                  <a:cubicBezTo>
                    <a:pt x="1121" y="3638"/>
                    <a:pt x="1632" y="2960"/>
                    <a:pt x="1878" y="2028"/>
                  </a:cubicBezTo>
                  <a:cubicBezTo>
                    <a:pt x="2156" y="1041"/>
                    <a:pt x="2003" y="137"/>
                    <a:pt x="1558" y="12"/>
                  </a:cubicBezTo>
                  <a:cubicBezTo>
                    <a:pt x="1527" y="4"/>
                    <a:pt x="1496" y="0"/>
                    <a:pt x="1464" y="0"/>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6"/>
            <p:cNvSpPr/>
            <p:nvPr/>
          </p:nvSpPr>
          <p:spPr>
            <a:xfrm>
              <a:off x="4900200" y="2194275"/>
              <a:ext cx="102225" cy="97300"/>
            </a:xfrm>
            <a:custGeom>
              <a:avLst/>
              <a:gdLst/>
              <a:ahLst/>
              <a:cxnLst/>
              <a:rect l="l" t="t" r="r" b="b"/>
              <a:pathLst>
                <a:path w="4089" h="3892" extrusionOk="0">
                  <a:moveTo>
                    <a:pt x="3229" y="0"/>
                  </a:moveTo>
                  <a:cubicBezTo>
                    <a:pt x="2698" y="0"/>
                    <a:pt x="1916" y="464"/>
                    <a:pt x="1238" y="1227"/>
                  </a:cubicBezTo>
                  <a:cubicBezTo>
                    <a:pt x="362" y="2228"/>
                    <a:pt x="0" y="3354"/>
                    <a:pt x="445" y="3757"/>
                  </a:cubicBezTo>
                  <a:cubicBezTo>
                    <a:pt x="553" y="3848"/>
                    <a:pt x="693" y="3891"/>
                    <a:pt x="857" y="3891"/>
                  </a:cubicBezTo>
                  <a:cubicBezTo>
                    <a:pt x="1394" y="3891"/>
                    <a:pt x="2179" y="3426"/>
                    <a:pt x="2851" y="2659"/>
                  </a:cubicBezTo>
                  <a:cubicBezTo>
                    <a:pt x="3741" y="1658"/>
                    <a:pt x="4088" y="532"/>
                    <a:pt x="3643" y="142"/>
                  </a:cubicBezTo>
                  <a:cubicBezTo>
                    <a:pt x="3537" y="46"/>
                    <a:pt x="3396" y="0"/>
                    <a:pt x="3229" y="0"/>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6"/>
            <p:cNvSpPr/>
            <p:nvPr/>
          </p:nvSpPr>
          <p:spPr>
            <a:xfrm>
              <a:off x="4678075" y="2184025"/>
              <a:ext cx="82050" cy="92600"/>
            </a:xfrm>
            <a:custGeom>
              <a:avLst/>
              <a:gdLst/>
              <a:ahLst/>
              <a:cxnLst/>
              <a:rect l="l" t="t" r="r" b="b"/>
              <a:pathLst>
                <a:path w="3282" h="3704" extrusionOk="0">
                  <a:moveTo>
                    <a:pt x="2559" y="1"/>
                  </a:moveTo>
                  <a:cubicBezTo>
                    <a:pt x="2088" y="1"/>
                    <a:pt x="1394" y="510"/>
                    <a:pt x="849" y="1317"/>
                  </a:cubicBezTo>
                  <a:cubicBezTo>
                    <a:pt x="181" y="2290"/>
                    <a:pt x="1" y="3333"/>
                    <a:pt x="432" y="3625"/>
                  </a:cubicBezTo>
                  <a:cubicBezTo>
                    <a:pt x="513" y="3678"/>
                    <a:pt x="609" y="3704"/>
                    <a:pt x="716" y="3704"/>
                  </a:cubicBezTo>
                  <a:cubicBezTo>
                    <a:pt x="1194" y="3704"/>
                    <a:pt x="1888" y="3194"/>
                    <a:pt x="2434" y="2388"/>
                  </a:cubicBezTo>
                  <a:cubicBezTo>
                    <a:pt x="3101" y="1414"/>
                    <a:pt x="3282" y="371"/>
                    <a:pt x="2837" y="79"/>
                  </a:cubicBezTo>
                  <a:cubicBezTo>
                    <a:pt x="2758" y="26"/>
                    <a:pt x="2664" y="1"/>
                    <a:pt x="2559"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6"/>
            <p:cNvSpPr/>
            <p:nvPr/>
          </p:nvSpPr>
          <p:spPr>
            <a:xfrm>
              <a:off x="4553975" y="2187575"/>
              <a:ext cx="73375" cy="73350"/>
            </a:xfrm>
            <a:custGeom>
              <a:avLst/>
              <a:gdLst/>
              <a:ahLst/>
              <a:cxnLst/>
              <a:rect l="l" t="t" r="r" b="b"/>
              <a:pathLst>
                <a:path w="2935" h="2934" extrusionOk="0">
                  <a:moveTo>
                    <a:pt x="613" y="1"/>
                  </a:moveTo>
                  <a:cubicBezTo>
                    <a:pt x="502" y="1"/>
                    <a:pt x="407" y="30"/>
                    <a:pt x="334" y="90"/>
                  </a:cubicBezTo>
                  <a:cubicBezTo>
                    <a:pt x="1" y="369"/>
                    <a:pt x="223" y="1217"/>
                    <a:pt x="849" y="1968"/>
                  </a:cubicBezTo>
                  <a:cubicBezTo>
                    <a:pt x="1338" y="2565"/>
                    <a:pt x="1920" y="2933"/>
                    <a:pt x="2310" y="2933"/>
                  </a:cubicBezTo>
                  <a:cubicBezTo>
                    <a:pt x="2420" y="2933"/>
                    <a:pt x="2514" y="2904"/>
                    <a:pt x="2587" y="2843"/>
                  </a:cubicBezTo>
                  <a:cubicBezTo>
                    <a:pt x="2934" y="2565"/>
                    <a:pt x="2698" y="1717"/>
                    <a:pt x="2086" y="966"/>
                  </a:cubicBezTo>
                  <a:cubicBezTo>
                    <a:pt x="1598" y="369"/>
                    <a:pt x="1007" y="1"/>
                    <a:pt x="613"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6"/>
            <p:cNvSpPr/>
            <p:nvPr/>
          </p:nvSpPr>
          <p:spPr>
            <a:xfrm>
              <a:off x="4898450" y="2315675"/>
              <a:ext cx="91800" cy="45175"/>
            </a:xfrm>
            <a:custGeom>
              <a:avLst/>
              <a:gdLst/>
              <a:ahLst/>
              <a:cxnLst/>
              <a:rect l="l" t="t" r="r" b="b"/>
              <a:pathLst>
                <a:path w="3672" h="1807" extrusionOk="0">
                  <a:moveTo>
                    <a:pt x="1103" y="0"/>
                  </a:moveTo>
                  <a:cubicBezTo>
                    <a:pt x="582" y="0"/>
                    <a:pt x="198" y="148"/>
                    <a:pt x="126" y="417"/>
                  </a:cubicBezTo>
                  <a:cubicBezTo>
                    <a:pt x="1" y="848"/>
                    <a:pt x="668" y="1404"/>
                    <a:pt x="1628" y="1668"/>
                  </a:cubicBezTo>
                  <a:cubicBezTo>
                    <a:pt x="1963" y="1762"/>
                    <a:pt x="2289" y="1807"/>
                    <a:pt x="2573" y="1807"/>
                  </a:cubicBezTo>
                  <a:cubicBezTo>
                    <a:pt x="3091" y="1807"/>
                    <a:pt x="3475" y="1659"/>
                    <a:pt x="3547" y="1390"/>
                  </a:cubicBezTo>
                  <a:cubicBezTo>
                    <a:pt x="3672" y="959"/>
                    <a:pt x="3004" y="403"/>
                    <a:pt x="2059" y="139"/>
                  </a:cubicBezTo>
                  <a:cubicBezTo>
                    <a:pt x="1718" y="45"/>
                    <a:pt x="1390" y="0"/>
                    <a:pt x="1103" y="0"/>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6"/>
            <p:cNvSpPr/>
            <p:nvPr/>
          </p:nvSpPr>
          <p:spPr>
            <a:xfrm>
              <a:off x="4593600" y="2513025"/>
              <a:ext cx="115100" cy="51950"/>
            </a:xfrm>
            <a:custGeom>
              <a:avLst/>
              <a:gdLst/>
              <a:ahLst/>
              <a:cxnLst/>
              <a:rect l="l" t="t" r="r" b="b"/>
              <a:pathLst>
                <a:path w="4604" h="2078" extrusionOk="0">
                  <a:moveTo>
                    <a:pt x="2803" y="1"/>
                  </a:moveTo>
                  <a:cubicBezTo>
                    <a:pt x="2596" y="1"/>
                    <a:pt x="2379" y="15"/>
                    <a:pt x="2156" y="45"/>
                  </a:cubicBezTo>
                  <a:cubicBezTo>
                    <a:pt x="932" y="212"/>
                    <a:pt x="1" y="782"/>
                    <a:pt x="70" y="1338"/>
                  </a:cubicBezTo>
                  <a:cubicBezTo>
                    <a:pt x="127" y="1783"/>
                    <a:pt x="848" y="2078"/>
                    <a:pt x="1787" y="2078"/>
                  </a:cubicBezTo>
                  <a:cubicBezTo>
                    <a:pt x="1994" y="2078"/>
                    <a:pt x="2211" y="2064"/>
                    <a:pt x="2434" y="2034"/>
                  </a:cubicBezTo>
                  <a:cubicBezTo>
                    <a:pt x="3658" y="1867"/>
                    <a:pt x="4603" y="1297"/>
                    <a:pt x="4520" y="740"/>
                  </a:cubicBezTo>
                  <a:cubicBezTo>
                    <a:pt x="4463" y="296"/>
                    <a:pt x="3742" y="1"/>
                    <a:pt x="2803"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6"/>
            <p:cNvSpPr/>
            <p:nvPr/>
          </p:nvSpPr>
          <p:spPr>
            <a:xfrm>
              <a:off x="4621775" y="2100250"/>
              <a:ext cx="78225" cy="141325"/>
            </a:xfrm>
            <a:custGeom>
              <a:avLst/>
              <a:gdLst/>
              <a:ahLst/>
              <a:cxnLst/>
              <a:rect l="l" t="t" r="r" b="b"/>
              <a:pathLst>
                <a:path w="3129" h="5653" extrusionOk="0">
                  <a:moveTo>
                    <a:pt x="2008" y="1"/>
                  </a:moveTo>
                  <a:cubicBezTo>
                    <a:pt x="1337" y="1"/>
                    <a:pt x="583" y="1103"/>
                    <a:pt x="306" y="2582"/>
                  </a:cubicBezTo>
                  <a:cubicBezTo>
                    <a:pt x="0" y="4140"/>
                    <a:pt x="320" y="5516"/>
                    <a:pt x="1015" y="5641"/>
                  </a:cubicBezTo>
                  <a:cubicBezTo>
                    <a:pt x="1053" y="5649"/>
                    <a:pt x="1092" y="5653"/>
                    <a:pt x="1130" y="5653"/>
                  </a:cubicBezTo>
                  <a:cubicBezTo>
                    <a:pt x="1797" y="5653"/>
                    <a:pt x="2533" y="4542"/>
                    <a:pt x="2823" y="3083"/>
                  </a:cubicBezTo>
                  <a:cubicBezTo>
                    <a:pt x="3129" y="1526"/>
                    <a:pt x="2809" y="149"/>
                    <a:pt x="2113" y="10"/>
                  </a:cubicBezTo>
                  <a:cubicBezTo>
                    <a:pt x="2079" y="4"/>
                    <a:pt x="2043" y="1"/>
                    <a:pt x="2008"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6"/>
            <p:cNvSpPr/>
            <p:nvPr/>
          </p:nvSpPr>
          <p:spPr>
            <a:xfrm>
              <a:off x="4591875" y="2347875"/>
              <a:ext cx="118900" cy="117775"/>
            </a:xfrm>
            <a:custGeom>
              <a:avLst/>
              <a:gdLst/>
              <a:ahLst/>
              <a:cxnLst/>
              <a:rect l="l" t="t" r="r" b="b"/>
              <a:pathLst>
                <a:path w="4756" h="4711" extrusionOk="0">
                  <a:moveTo>
                    <a:pt x="992" y="1"/>
                  </a:moveTo>
                  <a:cubicBezTo>
                    <a:pt x="814" y="1"/>
                    <a:pt x="661" y="47"/>
                    <a:pt x="542" y="144"/>
                  </a:cubicBezTo>
                  <a:cubicBezTo>
                    <a:pt x="0" y="603"/>
                    <a:pt x="376" y="1952"/>
                    <a:pt x="1391" y="3175"/>
                  </a:cubicBezTo>
                  <a:cubicBezTo>
                    <a:pt x="2171" y="4129"/>
                    <a:pt x="3111" y="4711"/>
                    <a:pt x="3745" y="4711"/>
                  </a:cubicBezTo>
                  <a:cubicBezTo>
                    <a:pt x="3925" y="4711"/>
                    <a:pt x="4080" y="4664"/>
                    <a:pt x="4199" y="4566"/>
                  </a:cubicBezTo>
                  <a:cubicBezTo>
                    <a:pt x="4756" y="4107"/>
                    <a:pt x="4366" y="2758"/>
                    <a:pt x="3365" y="1534"/>
                  </a:cubicBezTo>
                  <a:cubicBezTo>
                    <a:pt x="2572" y="589"/>
                    <a:pt x="1626" y="1"/>
                    <a:pt x="992"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6"/>
            <p:cNvSpPr/>
            <p:nvPr/>
          </p:nvSpPr>
          <p:spPr>
            <a:xfrm>
              <a:off x="4788275" y="2135275"/>
              <a:ext cx="92475" cy="143175"/>
            </a:xfrm>
            <a:custGeom>
              <a:avLst/>
              <a:gdLst/>
              <a:ahLst/>
              <a:cxnLst/>
              <a:rect l="l" t="t" r="r" b="b"/>
              <a:pathLst>
                <a:path w="3699" h="5727" extrusionOk="0">
                  <a:moveTo>
                    <a:pt x="2681" y="1"/>
                  </a:moveTo>
                  <a:cubicBezTo>
                    <a:pt x="2000" y="1"/>
                    <a:pt x="1108" y="995"/>
                    <a:pt x="584" y="2391"/>
                  </a:cubicBezTo>
                  <a:cubicBezTo>
                    <a:pt x="0" y="3948"/>
                    <a:pt x="98" y="5422"/>
                    <a:pt x="793" y="5686"/>
                  </a:cubicBezTo>
                  <a:cubicBezTo>
                    <a:pt x="865" y="5714"/>
                    <a:pt x="940" y="5727"/>
                    <a:pt x="1018" y="5727"/>
                  </a:cubicBezTo>
                  <a:cubicBezTo>
                    <a:pt x="1699" y="5727"/>
                    <a:pt x="2591" y="4733"/>
                    <a:pt x="3115" y="3336"/>
                  </a:cubicBezTo>
                  <a:cubicBezTo>
                    <a:pt x="3699" y="1765"/>
                    <a:pt x="3601" y="291"/>
                    <a:pt x="2906" y="41"/>
                  </a:cubicBezTo>
                  <a:cubicBezTo>
                    <a:pt x="2834" y="14"/>
                    <a:pt x="2759" y="1"/>
                    <a:pt x="2681" y="1"/>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6"/>
            <p:cNvSpPr/>
            <p:nvPr/>
          </p:nvSpPr>
          <p:spPr>
            <a:xfrm>
              <a:off x="4760800" y="2196675"/>
              <a:ext cx="192150" cy="623650"/>
            </a:xfrm>
            <a:custGeom>
              <a:avLst/>
              <a:gdLst/>
              <a:ahLst/>
              <a:cxnLst/>
              <a:rect l="l" t="t" r="r" b="b"/>
              <a:pathLst>
                <a:path w="7686" h="24946" extrusionOk="0">
                  <a:moveTo>
                    <a:pt x="3072" y="1"/>
                  </a:moveTo>
                  <a:cubicBezTo>
                    <a:pt x="3024" y="1"/>
                    <a:pt x="2974" y="28"/>
                    <a:pt x="2962" y="74"/>
                  </a:cubicBezTo>
                  <a:cubicBezTo>
                    <a:pt x="1" y="8222"/>
                    <a:pt x="1447" y="17802"/>
                    <a:pt x="6675" y="24754"/>
                  </a:cubicBezTo>
                  <a:cubicBezTo>
                    <a:pt x="6780" y="24890"/>
                    <a:pt x="6910" y="24946"/>
                    <a:pt x="7036" y="24946"/>
                  </a:cubicBezTo>
                  <a:cubicBezTo>
                    <a:pt x="7375" y="24946"/>
                    <a:pt x="7686" y="24539"/>
                    <a:pt x="7412" y="24184"/>
                  </a:cubicBezTo>
                  <a:cubicBezTo>
                    <a:pt x="2128" y="17566"/>
                    <a:pt x="487" y="8208"/>
                    <a:pt x="3171" y="144"/>
                  </a:cubicBezTo>
                  <a:cubicBezTo>
                    <a:pt x="3185" y="88"/>
                    <a:pt x="3157" y="32"/>
                    <a:pt x="3101" y="5"/>
                  </a:cubicBezTo>
                  <a:cubicBezTo>
                    <a:pt x="3092" y="2"/>
                    <a:pt x="3082" y="1"/>
                    <a:pt x="3072"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6"/>
            <p:cNvSpPr/>
            <p:nvPr/>
          </p:nvSpPr>
          <p:spPr>
            <a:xfrm>
              <a:off x="4811200" y="2433850"/>
              <a:ext cx="180450" cy="119000"/>
            </a:xfrm>
            <a:custGeom>
              <a:avLst/>
              <a:gdLst/>
              <a:ahLst/>
              <a:cxnLst/>
              <a:rect l="l" t="t" r="r" b="b"/>
              <a:pathLst>
                <a:path w="7218" h="4760" extrusionOk="0">
                  <a:moveTo>
                    <a:pt x="7217" y="0"/>
                  </a:moveTo>
                  <a:lnTo>
                    <a:pt x="7217" y="0"/>
                  </a:lnTo>
                  <a:cubicBezTo>
                    <a:pt x="5535" y="2295"/>
                    <a:pt x="2963" y="3907"/>
                    <a:pt x="209" y="4422"/>
                  </a:cubicBezTo>
                  <a:cubicBezTo>
                    <a:pt x="1" y="4474"/>
                    <a:pt x="49" y="4759"/>
                    <a:pt x="240" y="4759"/>
                  </a:cubicBezTo>
                  <a:cubicBezTo>
                    <a:pt x="252" y="4759"/>
                    <a:pt x="265" y="4758"/>
                    <a:pt x="279" y="4756"/>
                  </a:cubicBezTo>
                  <a:cubicBezTo>
                    <a:pt x="3102" y="4102"/>
                    <a:pt x="5618" y="2364"/>
                    <a:pt x="7217" y="0"/>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6"/>
            <p:cNvSpPr/>
            <p:nvPr/>
          </p:nvSpPr>
          <p:spPr>
            <a:xfrm>
              <a:off x="4633225" y="2143250"/>
              <a:ext cx="174450" cy="268100"/>
            </a:xfrm>
            <a:custGeom>
              <a:avLst/>
              <a:gdLst/>
              <a:ahLst/>
              <a:cxnLst/>
              <a:rect l="l" t="t" r="r" b="b"/>
              <a:pathLst>
                <a:path w="6978" h="10724" extrusionOk="0">
                  <a:moveTo>
                    <a:pt x="1211" y="0"/>
                  </a:moveTo>
                  <a:lnTo>
                    <a:pt x="1211" y="0"/>
                  </a:lnTo>
                  <a:cubicBezTo>
                    <a:pt x="891" y="445"/>
                    <a:pt x="654" y="974"/>
                    <a:pt x="529" y="1516"/>
                  </a:cubicBezTo>
                  <a:cubicBezTo>
                    <a:pt x="140" y="3170"/>
                    <a:pt x="613" y="4950"/>
                    <a:pt x="1544" y="6341"/>
                  </a:cubicBezTo>
                  <a:cubicBezTo>
                    <a:pt x="2823" y="8232"/>
                    <a:pt x="4770" y="9483"/>
                    <a:pt x="6647" y="10693"/>
                  </a:cubicBezTo>
                  <a:cubicBezTo>
                    <a:pt x="6680" y="10714"/>
                    <a:pt x="6713" y="10723"/>
                    <a:pt x="6743" y="10723"/>
                  </a:cubicBezTo>
                  <a:cubicBezTo>
                    <a:pt x="6889" y="10723"/>
                    <a:pt x="6978" y="10507"/>
                    <a:pt x="6828" y="10415"/>
                  </a:cubicBezTo>
                  <a:cubicBezTo>
                    <a:pt x="5869" y="9831"/>
                    <a:pt x="4923" y="9247"/>
                    <a:pt x="4033" y="8579"/>
                  </a:cubicBezTo>
                  <a:cubicBezTo>
                    <a:pt x="1808" y="6980"/>
                    <a:pt x="1" y="4394"/>
                    <a:pt x="571" y="1530"/>
                  </a:cubicBezTo>
                  <a:cubicBezTo>
                    <a:pt x="682" y="987"/>
                    <a:pt x="891" y="459"/>
                    <a:pt x="1211" y="0"/>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6"/>
            <p:cNvSpPr/>
            <p:nvPr/>
          </p:nvSpPr>
          <p:spPr>
            <a:xfrm>
              <a:off x="4801100" y="2225275"/>
              <a:ext cx="166200" cy="111350"/>
            </a:xfrm>
            <a:custGeom>
              <a:avLst/>
              <a:gdLst/>
              <a:ahLst/>
              <a:cxnLst/>
              <a:rect l="l" t="t" r="r" b="b"/>
              <a:pathLst>
                <a:path w="6648" h="4454" extrusionOk="0">
                  <a:moveTo>
                    <a:pt x="6648" y="1"/>
                  </a:moveTo>
                  <a:cubicBezTo>
                    <a:pt x="5202" y="2225"/>
                    <a:pt x="2783" y="3755"/>
                    <a:pt x="210" y="4116"/>
                  </a:cubicBezTo>
                  <a:cubicBezTo>
                    <a:pt x="1" y="4156"/>
                    <a:pt x="38" y="4454"/>
                    <a:pt x="228" y="4454"/>
                  </a:cubicBezTo>
                  <a:cubicBezTo>
                    <a:pt x="240" y="4454"/>
                    <a:pt x="253" y="4453"/>
                    <a:pt x="266" y="4450"/>
                  </a:cubicBezTo>
                  <a:cubicBezTo>
                    <a:pt x="2922" y="3950"/>
                    <a:pt x="5299" y="2281"/>
                    <a:pt x="6648"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6"/>
            <p:cNvSpPr/>
            <p:nvPr/>
          </p:nvSpPr>
          <p:spPr>
            <a:xfrm>
              <a:off x="4616200" y="2373350"/>
              <a:ext cx="199575" cy="138125"/>
            </a:xfrm>
            <a:custGeom>
              <a:avLst/>
              <a:gdLst/>
              <a:ahLst/>
              <a:cxnLst/>
              <a:rect l="l" t="t" r="r" b="b"/>
              <a:pathLst>
                <a:path w="7983" h="5525" extrusionOk="0">
                  <a:moveTo>
                    <a:pt x="1" y="1"/>
                  </a:moveTo>
                  <a:lnTo>
                    <a:pt x="1" y="1"/>
                  </a:lnTo>
                  <a:cubicBezTo>
                    <a:pt x="1697" y="2740"/>
                    <a:pt x="4519" y="4784"/>
                    <a:pt x="7704" y="5521"/>
                  </a:cubicBezTo>
                  <a:cubicBezTo>
                    <a:pt x="7717" y="5524"/>
                    <a:pt x="7730" y="5525"/>
                    <a:pt x="7743" y="5525"/>
                  </a:cubicBezTo>
                  <a:cubicBezTo>
                    <a:pt x="7933" y="5525"/>
                    <a:pt x="7982" y="5240"/>
                    <a:pt x="7773" y="5187"/>
                  </a:cubicBezTo>
                  <a:cubicBezTo>
                    <a:pt x="4659" y="4589"/>
                    <a:pt x="1780" y="2685"/>
                    <a:pt x="1"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6"/>
            <p:cNvSpPr/>
            <p:nvPr/>
          </p:nvSpPr>
          <p:spPr>
            <a:xfrm>
              <a:off x="4665175" y="2213450"/>
              <a:ext cx="63325" cy="85475"/>
            </a:xfrm>
            <a:custGeom>
              <a:avLst/>
              <a:gdLst/>
              <a:ahLst/>
              <a:cxnLst/>
              <a:rect l="l" t="t" r="r" b="b"/>
              <a:pathLst>
                <a:path w="2533" h="3419" extrusionOk="0">
                  <a:moveTo>
                    <a:pt x="2533" y="1"/>
                  </a:moveTo>
                  <a:lnTo>
                    <a:pt x="2533" y="1"/>
                  </a:lnTo>
                  <a:cubicBezTo>
                    <a:pt x="1810" y="1113"/>
                    <a:pt x="1003" y="2156"/>
                    <a:pt x="113" y="3129"/>
                  </a:cubicBezTo>
                  <a:cubicBezTo>
                    <a:pt x="0" y="3263"/>
                    <a:pt x="115" y="3419"/>
                    <a:pt x="238" y="3419"/>
                  </a:cubicBezTo>
                  <a:cubicBezTo>
                    <a:pt x="282" y="3419"/>
                    <a:pt x="327" y="3399"/>
                    <a:pt x="364" y="3352"/>
                  </a:cubicBezTo>
                  <a:cubicBezTo>
                    <a:pt x="1184" y="2295"/>
                    <a:pt x="1907" y="1169"/>
                    <a:pt x="2533"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6"/>
            <p:cNvSpPr/>
            <p:nvPr/>
          </p:nvSpPr>
          <p:spPr>
            <a:xfrm>
              <a:off x="4897425" y="2429325"/>
              <a:ext cx="29225" cy="85475"/>
            </a:xfrm>
            <a:custGeom>
              <a:avLst/>
              <a:gdLst/>
              <a:ahLst/>
              <a:cxnLst/>
              <a:rect l="l" t="t" r="r" b="b"/>
              <a:pathLst>
                <a:path w="1169" h="3419" extrusionOk="0">
                  <a:moveTo>
                    <a:pt x="1168" y="1"/>
                  </a:moveTo>
                  <a:lnTo>
                    <a:pt x="1168" y="1"/>
                  </a:lnTo>
                  <a:cubicBezTo>
                    <a:pt x="390" y="863"/>
                    <a:pt x="0" y="2072"/>
                    <a:pt x="153" y="3282"/>
                  </a:cubicBezTo>
                  <a:cubicBezTo>
                    <a:pt x="171" y="3376"/>
                    <a:pt x="243" y="3418"/>
                    <a:pt x="317" y="3418"/>
                  </a:cubicBezTo>
                  <a:cubicBezTo>
                    <a:pt x="417" y="3418"/>
                    <a:pt x="519" y="3341"/>
                    <a:pt x="487" y="3212"/>
                  </a:cubicBezTo>
                  <a:cubicBezTo>
                    <a:pt x="237" y="2142"/>
                    <a:pt x="487" y="932"/>
                    <a:pt x="1168"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6"/>
            <p:cNvSpPr/>
            <p:nvPr/>
          </p:nvSpPr>
          <p:spPr>
            <a:xfrm>
              <a:off x="4616200" y="2490100"/>
              <a:ext cx="142950" cy="59725"/>
            </a:xfrm>
            <a:custGeom>
              <a:avLst/>
              <a:gdLst/>
              <a:ahLst/>
              <a:cxnLst/>
              <a:rect l="l" t="t" r="r" b="b"/>
              <a:pathLst>
                <a:path w="5718" h="2389" extrusionOk="0">
                  <a:moveTo>
                    <a:pt x="5483" y="0"/>
                  </a:moveTo>
                  <a:cubicBezTo>
                    <a:pt x="5436" y="0"/>
                    <a:pt x="5389" y="21"/>
                    <a:pt x="5354" y="72"/>
                  </a:cubicBezTo>
                  <a:cubicBezTo>
                    <a:pt x="4386" y="1464"/>
                    <a:pt x="2669" y="2326"/>
                    <a:pt x="930" y="2326"/>
                  </a:cubicBezTo>
                  <a:cubicBezTo>
                    <a:pt x="620" y="2326"/>
                    <a:pt x="308" y="2298"/>
                    <a:pt x="1" y="2241"/>
                  </a:cubicBezTo>
                  <a:lnTo>
                    <a:pt x="1" y="2241"/>
                  </a:lnTo>
                  <a:cubicBezTo>
                    <a:pt x="403" y="2341"/>
                    <a:pt x="816" y="2389"/>
                    <a:pt x="1229" y="2389"/>
                  </a:cubicBezTo>
                  <a:cubicBezTo>
                    <a:pt x="2901" y="2389"/>
                    <a:pt x="4581" y="1605"/>
                    <a:pt x="5618" y="267"/>
                  </a:cubicBezTo>
                  <a:cubicBezTo>
                    <a:pt x="5718" y="137"/>
                    <a:pt x="5603" y="0"/>
                    <a:pt x="5483" y="0"/>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6"/>
            <p:cNvSpPr/>
            <p:nvPr/>
          </p:nvSpPr>
          <p:spPr>
            <a:xfrm>
              <a:off x="4876700" y="2305575"/>
              <a:ext cx="96525" cy="35625"/>
            </a:xfrm>
            <a:custGeom>
              <a:avLst/>
              <a:gdLst/>
              <a:ahLst/>
              <a:cxnLst/>
              <a:rect l="l" t="t" r="r" b="b"/>
              <a:pathLst>
                <a:path w="3861" h="1425" extrusionOk="0">
                  <a:moveTo>
                    <a:pt x="121" y="1"/>
                  </a:moveTo>
                  <a:cubicBezTo>
                    <a:pt x="59" y="1"/>
                    <a:pt x="1" y="86"/>
                    <a:pt x="64" y="140"/>
                  </a:cubicBezTo>
                  <a:cubicBezTo>
                    <a:pt x="942" y="969"/>
                    <a:pt x="2132" y="1425"/>
                    <a:pt x="3310" y="1425"/>
                  </a:cubicBezTo>
                  <a:cubicBezTo>
                    <a:pt x="3494" y="1425"/>
                    <a:pt x="3678" y="1414"/>
                    <a:pt x="3860" y="1391"/>
                  </a:cubicBezTo>
                  <a:lnTo>
                    <a:pt x="3860" y="1391"/>
                  </a:lnTo>
                  <a:cubicBezTo>
                    <a:pt x="3740" y="1401"/>
                    <a:pt x="3620" y="1406"/>
                    <a:pt x="3499" y="1406"/>
                  </a:cubicBezTo>
                  <a:cubicBezTo>
                    <a:pt x="2258" y="1406"/>
                    <a:pt x="1038" y="890"/>
                    <a:pt x="176" y="28"/>
                  </a:cubicBezTo>
                  <a:cubicBezTo>
                    <a:pt x="159" y="9"/>
                    <a:pt x="140" y="1"/>
                    <a:pt x="121" y="1"/>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6"/>
            <p:cNvSpPr/>
            <p:nvPr/>
          </p:nvSpPr>
          <p:spPr>
            <a:xfrm>
              <a:off x="4570675" y="2197125"/>
              <a:ext cx="103900" cy="102500"/>
            </a:xfrm>
            <a:custGeom>
              <a:avLst/>
              <a:gdLst/>
              <a:ahLst/>
              <a:cxnLst/>
              <a:rect l="l" t="t" r="r" b="b"/>
              <a:pathLst>
                <a:path w="4156" h="4100" extrusionOk="0">
                  <a:moveTo>
                    <a:pt x="0" y="0"/>
                  </a:moveTo>
                  <a:lnTo>
                    <a:pt x="0" y="0"/>
                  </a:lnTo>
                  <a:cubicBezTo>
                    <a:pt x="904" y="1627"/>
                    <a:pt x="2225" y="3045"/>
                    <a:pt x="3824" y="4074"/>
                  </a:cubicBezTo>
                  <a:cubicBezTo>
                    <a:pt x="3854" y="4092"/>
                    <a:pt x="3884" y="4099"/>
                    <a:pt x="3911" y="4099"/>
                  </a:cubicBezTo>
                  <a:cubicBezTo>
                    <a:pt x="4062" y="4099"/>
                    <a:pt x="4155" y="3876"/>
                    <a:pt x="3991" y="3782"/>
                  </a:cubicBezTo>
                  <a:cubicBezTo>
                    <a:pt x="2392" y="2893"/>
                    <a:pt x="1001" y="1572"/>
                    <a:pt x="0" y="0"/>
                  </a:cubicBezTo>
                  <a:close/>
                </a:path>
              </a:pathLst>
            </a:custGeom>
            <a:solidFill>
              <a:srgbClr val="BC56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869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1167"/>
        <p:cNvGrpSpPr/>
        <p:nvPr/>
      </p:nvGrpSpPr>
      <p:grpSpPr>
        <a:xfrm>
          <a:off x="0" y="0"/>
          <a:ext cx="0" cy="0"/>
          <a:chOff x="0" y="0"/>
          <a:chExt cx="0" cy="0"/>
        </a:xfrm>
      </p:grpSpPr>
      <p:grpSp>
        <p:nvGrpSpPr>
          <p:cNvPr id="1168" name="Google Shape;1168;p27"/>
          <p:cNvGrpSpPr/>
          <p:nvPr/>
        </p:nvGrpSpPr>
        <p:grpSpPr>
          <a:xfrm>
            <a:off x="10486585" y="5590610"/>
            <a:ext cx="939395" cy="834060"/>
            <a:chOff x="2024250" y="2186425"/>
            <a:chExt cx="793050" cy="704125"/>
          </a:xfrm>
        </p:grpSpPr>
        <p:sp>
          <p:nvSpPr>
            <p:cNvPr id="1169" name="Google Shape;1169;p27"/>
            <p:cNvSpPr/>
            <p:nvPr/>
          </p:nvSpPr>
          <p:spPr>
            <a:xfrm>
              <a:off x="2024250" y="2186425"/>
              <a:ext cx="793050" cy="704125"/>
            </a:xfrm>
            <a:custGeom>
              <a:avLst/>
              <a:gdLst/>
              <a:ahLst/>
              <a:cxnLst/>
              <a:rect l="l" t="t" r="r" b="b"/>
              <a:pathLst>
                <a:path w="31722" h="28165" extrusionOk="0">
                  <a:moveTo>
                    <a:pt x="23639" y="2540"/>
                  </a:moveTo>
                  <a:cubicBezTo>
                    <a:pt x="22059" y="2540"/>
                    <a:pt x="18622" y="5765"/>
                    <a:pt x="15873" y="14062"/>
                  </a:cubicBezTo>
                  <a:lnTo>
                    <a:pt x="15873" y="14062"/>
                  </a:lnTo>
                  <a:cubicBezTo>
                    <a:pt x="15946" y="14009"/>
                    <a:pt x="16020" y="13956"/>
                    <a:pt x="16094" y="13902"/>
                  </a:cubicBezTo>
                  <a:lnTo>
                    <a:pt x="16094" y="13902"/>
                  </a:lnTo>
                  <a:cubicBezTo>
                    <a:pt x="16019" y="13956"/>
                    <a:pt x="15945" y="14010"/>
                    <a:pt x="15872" y="14065"/>
                  </a:cubicBezTo>
                  <a:lnTo>
                    <a:pt x="15872" y="14065"/>
                  </a:lnTo>
                  <a:cubicBezTo>
                    <a:pt x="15871" y="14065"/>
                    <a:pt x="15871" y="14066"/>
                    <a:pt x="15871" y="14067"/>
                  </a:cubicBezTo>
                  <a:lnTo>
                    <a:pt x="15871" y="14067"/>
                  </a:lnTo>
                  <a:cubicBezTo>
                    <a:pt x="24685" y="7586"/>
                    <a:pt x="25615" y="2540"/>
                    <a:pt x="23639" y="2540"/>
                  </a:cubicBezTo>
                  <a:close/>
                  <a:moveTo>
                    <a:pt x="15627" y="13905"/>
                  </a:moveTo>
                  <a:lnTo>
                    <a:pt x="15627" y="13905"/>
                  </a:lnTo>
                  <a:cubicBezTo>
                    <a:pt x="15702" y="13962"/>
                    <a:pt x="15779" y="14018"/>
                    <a:pt x="15855" y="14075"/>
                  </a:cubicBezTo>
                  <a:lnTo>
                    <a:pt x="15855" y="14075"/>
                  </a:lnTo>
                  <a:cubicBezTo>
                    <a:pt x="15856" y="14074"/>
                    <a:pt x="15856" y="14074"/>
                    <a:pt x="15857" y="14073"/>
                  </a:cubicBezTo>
                  <a:lnTo>
                    <a:pt x="15857" y="14073"/>
                  </a:lnTo>
                  <a:cubicBezTo>
                    <a:pt x="15781" y="14018"/>
                    <a:pt x="15704" y="13962"/>
                    <a:pt x="15627" y="13905"/>
                  </a:cubicBezTo>
                  <a:close/>
                  <a:moveTo>
                    <a:pt x="15863" y="14075"/>
                  </a:moveTo>
                  <a:cubicBezTo>
                    <a:pt x="15864" y="14076"/>
                    <a:pt x="15864" y="14076"/>
                    <a:pt x="15864" y="14077"/>
                  </a:cubicBezTo>
                  <a:lnTo>
                    <a:pt x="15864" y="14077"/>
                  </a:lnTo>
                  <a:cubicBezTo>
                    <a:pt x="15864" y="14077"/>
                    <a:pt x="15864" y="14077"/>
                    <a:pt x="15864" y="14077"/>
                  </a:cubicBezTo>
                  <a:lnTo>
                    <a:pt x="15864" y="14077"/>
                  </a:lnTo>
                  <a:cubicBezTo>
                    <a:pt x="15864" y="14076"/>
                    <a:pt x="15864" y="14076"/>
                    <a:pt x="15863" y="14075"/>
                  </a:cubicBezTo>
                  <a:lnTo>
                    <a:pt x="15863" y="14075"/>
                  </a:lnTo>
                  <a:cubicBezTo>
                    <a:pt x="15863" y="14075"/>
                    <a:pt x="15863" y="14075"/>
                    <a:pt x="15863" y="14075"/>
                  </a:cubicBezTo>
                  <a:close/>
                  <a:moveTo>
                    <a:pt x="15870" y="14070"/>
                  </a:moveTo>
                  <a:lnTo>
                    <a:pt x="15870" y="14070"/>
                  </a:lnTo>
                  <a:cubicBezTo>
                    <a:pt x="15869" y="14073"/>
                    <a:pt x="15868" y="14076"/>
                    <a:pt x="15867" y="14079"/>
                  </a:cubicBezTo>
                  <a:lnTo>
                    <a:pt x="15867" y="14079"/>
                  </a:lnTo>
                  <a:cubicBezTo>
                    <a:pt x="15867" y="14079"/>
                    <a:pt x="15867" y="14079"/>
                    <a:pt x="15867" y="14079"/>
                  </a:cubicBezTo>
                  <a:lnTo>
                    <a:pt x="15867" y="14079"/>
                  </a:lnTo>
                  <a:cubicBezTo>
                    <a:pt x="15868" y="14076"/>
                    <a:pt x="15869" y="14073"/>
                    <a:pt x="15870" y="14070"/>
                  </a:cubicBezTo>
                  <a:lnTo>
                    <a:pt x="15870" y="14070"/>
                  </a:lnTo>
                  <a:cubicBezTo>
                    <a:pt x="15870" y="14070"/>
                    <a:pt x="15870" y="14070"/>
                    <a:pt x="15870" y="14070"/>
                  </a:cubicBezTo>
                  <a:close/>
                  <a:moveTo>
                    <a:pt x="15862" y="14082"/>
                  </a:moveTo>
                  <a:cubicBezTo>
                    <a:pt x="15862" y="14082"/>
                    <a:pt x="15862" y="14082"/>
                    <a:pt x="15862" y="14082"/>
                  </a:cubicBezTo>
                  <a:lnTo>
                    <a:pt x="15862" y="14082"/>
                  </a:lnTo>
                  <a:cubicBezTo>
                    <a:pt x="15861" y="14082"/>
                    <a:pt x="15860" y="14082"/>
                    <a:pt x="15858" y="14082"/>
                  </a:cubicBezTo>
                  <a:lnTo>
                    <a:pt x="15858" y="14082"/>
                  </a:lnTo>
                  <a:cubicBezTo>
                    <a:pt x="15857" y="14082"/>
                    <a:pt x="15855" y="14082"/>
                    <a:pt x="15854" y="14082"/>
                  </a:cubicBezTo>
                  <a:lnTo>
                    <a:pt x="15854" y="14082"/>
                  </a:lnTo>
                  <a:cubicBezTo>
                    <a:pt x="15854" y="14082"/>
                    <a:pt x="15854" y="14082"/>
                    <a:pt x="15854" y="14082"/>
                  </a:cubicBezTo>
                  <a:lnTo>
                    <a:pt x="15854" y="14082"/>
                  </a:lnTo>
                  <a:cubicBezTo>
                    <a:pt x="15855" y="14082"/>
                    <a:pt x="15857" y="14082"/>
                    <a:pt x="15858" y="14082"/>
                  </a:cubicBezTo>
                  <a:lnTo>
                    <a:pt x="15858" y="14082"/>
                  </a:lnTo>
                  <a:cubicBezTo>
                    <a:pt x="15860" y="14082"/>
                    <a:pt x="15861" y="14082"/>
                    <a:pt x="15862" y="14082"/>
                  </a:cubicBezTo>
                  <a:close/>
                  <a:moveTo>
                    <a:pt x="15862" y="14078"/>
                  </a:moveTo>
                  <a:lnTo>
                    <a:pt x="15862" y="14078"/>
                  </a:lnTo>
                  <a:cubicBezTo>
                    <a:pt x="15863" y="14078"/>
                    <a:pt x="15863" y="14078"/>
                    <a:pt x="15863" y="14078"/>
                  </a:cubicBezTo>
                  <a:lnTo>
                    <a:pt x="15863" y="14078"/>
                  </a:lnTo>
                  <a:cubicBezTo>
                    <a:pt x="15863" y="14079"/>
                    <a:pt x="15863" y="14080"/>
                    <a:pt x="15863" y="14081"/>
                  </a:cubicBezTo>
                  <a:lnTo>
                    <a:pt x="15863" y="14081"/>
                  </a:lnTo>
                  <a:cubicBezTo>
                    <a:pt x="15863" y="14081"/>
                    <a:pt x="15863" y="14081"/>
                    <a:pt x="15863" y="14081"/>
                  </a:cubicBezTo>
                  <a:lnTo>
                    <a:pt x="15863" y="14081"/>
                  </a:lnTo>
                  <a:cubicBezTo>
                    <a:pt x="15864" y="14081"/>
                    <a:pt x="15864" y="14081"/>
                    <a:pt x="15864" y="14082"/>
                  </a:cubicBezTo>
                  <a:lnTo>
                    <a:pt x="15864" y="14082"/>
                  </a:lnTo>
                  <a:cubicBezTo>
                    <a:pt x="15863" y="14082"/>
                    <a:pt x="15863" y="14082"/>
                    <a:pt x="15862" y="14082"/>
                  </a:cubicBezTo>
                  <a:lnTo>
                    <a:pt x="15862" y="14082"/>
                  </a:lnTo>
                  <a:cubicBezTo>
                    <a:pt x="15861" y="14081"/>
                    <a:pt x="15860" y="14080"/>
                    <a:pt x="15858" y="14079"/>
                  </a:cubicBezTo>
                  <a:lnTo>
                    <a:pt x="15858" y="14079"/>
                  </a:lnTo>
                  <a:cubicBezTo>
                    <a:pt x="15857" y="14080"/>
                    <a:pt x="15855" y="14081"/>
                    <a:pt x="15854" y="14082"/>
                  </a:cubicBezTo>
                  <a:lnTo>
                    <a:pt x="15854" y="14082"/>
                  </a:lnTo>
                  <a:cubicBezTo>
                    <a:pt x="15853" y="14082"/>
                    <a:pt x="15852" y="14082"/>
                    <a:pt x="15851" y="14082"/>
                  </a:cubicBezTo>
                  <a:lnTo>
                    <a:pt x="15851" y="14082"/>
                  </a:lnTo>
                  <a:cubicBezTo>
                    <a:pt x="15851" y="14082"/>
                    <a:pt x="15851" y="14082"/>
                    <a:pt x="15851" y="14082"/>
                  </a:cubicBezTo>
                  <a:lnTo>
                    <a:pt x="15851" y="14082"/>
                  </a:lnTo>
                  <a:cubicBezTo>
                    <a:pt x="15850" y="14082"/>
                    <a:pt x="15849" y="14082"/>
                    <a:pt x="15848" y="14082"/>
                  </a:cubicBezTo>
                  <a:lnTo>
                    <a:pt x="15848" y="14082"/>
                  </a:lnTo>
                  <a:cubicBezTo>
                    <a:pt x="15848" y="14082"/>
                    <a:pt x="15848" y="14082"/>
                    <a:pt x="15849" y="14082"/>
                  </a:cubicBezTo>
                  <a:lnTo>
                    <a:pt x="15849" y="14082"/>
                  </a:lnTo>
                  <a:cubicBezTo>
                    <a:pt x="15849" y="14082"/>
                    <a:pt x="15850" y="14082"/>
                    <a:pt x="15851" y="14082"/>
                  </a:cubicBezTo>
                  <a:lnTo>
                    <a:pt x="15851" y="14082"/>
                  </a:lnTo>
                  <a:cubicBezTo>
                    <a:pt x="15853" y="14080"/>
                    <a:pt x="15855" y="14079"/>
                    <a:pt x="15857" y="14078"/>
                  </a:cubicBezTo>
                  <a:lnTo>
                    <a:pt x="15857" y="14078"/>
                  </a:lnTo>
                  <a:cubicBezTo>
                    <a:pt x="15857" y="14078"/>
                    <a:pt x="15858" y="14078"/>
                    <a:pt x="15858" y="14079"/>
                  </a:cubicBezTo>
                  <a:lnTo>
                    <a:pt x="15858" y="14079"/>
                  </a:lnTo>
                  <a:cubicBezTo>
                    <a:pt x="15859" y="14078"/>
                    <a:pt x="15859" y="14078"/>
                    <a:pt x="15860" y="14078"/>
                  </a:cubicBezTo>
                  <a:lnTo>
                    <a:pt x="15860" y="14078"/>
                  </a:lnTo>
                  <a:cubicBezTo>
                    <a:pt x="15861" y="14079"/>
                    <a:pt x="15862" y="14080"/>
                    <a:pt x="15863" y="14081"/>
                  </a:cubicBezTo>
                  <a:lnTo>
                    <a:pt x="15863" y="14081"/>
                  </a:lnTo>
                  <a:cubicBezTo>
                    <a:pt x="15863" y="14080"/>
                    <a:pt x="15863" y="14079"/>
                    <a:pt x="15862" y="14078"/>
                  </a:cubicBezTo>
                  <a:close/>
                  <a:moveTo>
                    <a:pt x="15849" y="14083"/>
                  </a:moveTo>
                  <a:lnTo>
                    <a:pt x="15849" y="14083"/>
                  </a:lnTo>
                  <a:cubicBezTo>
                    <a:pt x="15848" y="14083"/>
                    <a:pt x="15847" y="14083"/>
                    <a:pt x="15846" y="14083"/>
                  </a:cubicBezTo>
                  <a:lnTo>
                    <a:pt x="15846" y="14083"/>
                  </a:lnTo>
                  <a:cubicBezTo>
                    <a:pt x="15772" y="14138"/>
                    <a:pt x="15699" y="14192"/>
                    <a:pt x="15627" y="14246"/>
                  </a:cubicBezTo>
                  <a:lnTo>
                    <a:pt x="15627" y="14246"/>
                  </a:lnTo>
                  <a:cubicBezTo>
                    <a:pt x="15701" y="14191"/>
                    <a:pt x="15776" y="14137"/>
                    <a:pt x="15849" y="14083"/>
                  </a:cubicBezTo>
                  <a:close/>
                  <a:moveTo>
                    <a:pt x="15843" y="14083"/>
                  </a:moveTo>
                  <a:lnTo>
                    <a:pt x="15843" y="14083"/>
                  </a:lnTo>
                  <a:cubicBezTo>
                    <a:pt x="2754" y="14161"/>
                    <a:pt x="3" y="19208"/>
                    <a:pt x="4330" y="19208"/>
                  </a:cubicBezTo>
                  <a:cubicBezTo>
                    <a:pt x="6510" y="19208"/>
                    <a:pt x="10487" y="17927"/>
                    <a:pt x="15843" y="14083"/>
                  </a:cubicBezTo>
                  <a:close/>
                  <a:moveTo>
                    <a:pt x="15874" y="14083"/>
                  </a:moveTo>
                  <a:cubicBezTo>
                    <a:pt x="21234" y="17927"/>
                    <a:pt x="25212" y="19208"/>
                    <a:pt x="27392" y="19208"/>
                  </a:cubicBezTo>
                  <a:cubicBezTo>
                    <a:pt x="31719" y="19208"/>
                    <a:pt x="28963" y="14161"/>
                    <a:pt x="15874" y="14083"/>
                  </a:cubicBezTo>
                  <a:close/>
                  <a:moveTo>
                    <a:pt x="15860" y="1"/>
                  </a:moveTo>
                  <a:cubicBezTo>
                    <a:pt x="14365" y="1"/>
                    <a:pt x="12872" y="4691"/>
                    <a:pt x="15862" y="14070"/>
                  </a:cubicBezTo>
                  <a:lnTo>
                    <a:pt x="15862" y="14070"/>
                  </a:lnTo>
                  <a:cubicBezTo>
                    <a:pt x="15865" y="14068"/>
                    <a:pt x="15867" y="14066"/>
                    <a:pt x="15870" y="14064"/>
                  </a:cubicBezTo>
                  <a:lnTo>
                    <a:pt x="15870" y="14064"/>
                  </a:lnTo>
                  <a:cubicBezTo>
                    <a:pt x="15870" y="14065"/>
                    <a:pt x="15869" y="14066"/>
                    <a:pt x="15869" y="14066"/>
                  </a:cubicBezTo>
                  <a:lnTo>
                    <a:pt x="15869" y="14066"/>
                  </a:lnTo>
                  <a:cubicBezTo>
                    <a:pt x="15869" y="14066"/>
                    <a:pt x="15869" y="14066"/>
                    <a:pt x="15870" y="14066"/>
                  </a:cubicBezTo>
                  <a:lnTo>
                    <a:pt x="15870" y="14066"/>
                  </a:lnTo>
                  <a:cubicBezTo>
                    <a:pt x="15869" y="14067"/>
                    <a:pt x="15869" y="14068"/>
                    <a:pt x="15869" y="14069"/>
                  </a:cubicBezTo>
                  <a:lnTo>
                    <a:pt x="15869" y="14069"/>
                  </a:lnTo>
                  <a:cubicBezTo>
                    <a:pt x="15869" y="14069"/>
                    <a:pt x="15868" y="14069"/>
                    <a:pt x="15868" y="14069"/>
                  </a:cubicBezTo>
                  <a:lnTo>
                    <a:pt x="15868" y="14069"/>
                  </a:lnTo>
                  <a:cubicBezTo>
                    <a:pt x="15869" y="14068"/>
                    <a:pt x="15869" y="14067"/>
                    <a:pt x="15869" y="14066"/>
                  </a:cubicBezTo>
                  <a:lnTo>
                    <a:pt x="15869" y="14066"/>
                  </a:lnTo>
                  <a:cubicBezTo>
                    <a:pt x="15867" y="14068"/>
                    <a:pt x="15865" y="14070"/>
                    <a:pt x="15862" y="14072"/>
                  </a:cubicBezTo>
                  <a:lnTo>
                    <a:pt x="15862" y="14072"/>
                  </a:lnTo>
                  <a:cubicBezTo>
                    <a:pt x="15863" y="14072"/>
                    <a:pt x="15863" y="14073"/>
                    <a:pt x="15863" y="14073"/>
                  </a:cubicBezTo>
                  <a:lnTo>
                    <a:pt x="15863" y="14073"/>
                  </a:lnTo>
                  <a:cubicBezTo>
                    <a:pt x="15865" y="14072"/>
                    <a:pt x="15867" y="14071"/>
                    <a:pt x="15868" y="14069"/>
                  </a:cubicBezTo>
                  <a:lnTo>
                    <a:pt x="15868" y="14069"/>
                  </a:lnTo>
                  <a:cubicBezTo>
                    <a:pt x="15868" y="14070"/>
                    <a:pt x="15868" y="14071"/>
                    <a:pt x="15867" y="14072"/>
                  </a:cubicBezTo>
                  <a:lnTo>
                    <a:pt x="15867" y="14072"/>
                  </a:lnTo>
                  <a:cubicBezTo>
                    <a:pt x="15867" y="14072"/>
                    <a:pt x="15868" y="14072"/>
                    <a:pt x="15868" y="14072"/>
                  </a:cubicBezTo>
                  <a:lnTo>
                    <a:pt x="15868" y="14072"/>
                  </a:lnTo>
                  <a:cubicBezTo>
                    <a:pt x="15867" y="14074"/>
                    <a:pt x="15866" y="14076"/>
                    <a:pt x="15866" y="14078"/>
                  </a:cubicBezTo>
                  <a:lnTo>
                    <a:pt x="15866" y="14078"/>
                  </a:lnTo>
                  <a:cubicBezTo>
                    <a:pt x="15866" y="14078"/>
                    <a:pt x="15866" y="14078"/>
                    <a:pt x="15866" y="14078"/>
                  </a:cubicBezTo>
                  <a:lnTo>
                    <a:pt x="15866" y="14078"/>
                  </a:lnTo>
                  <a:cubicBezTo>
                    <a:pt x="15865" y="14078"/>
                    <a:pt x="15865" y="14079"/>
                    <a:pt x="15865" y="14080"/>
                  </a:cubicBezTo>
                  <a:lnTo>
                    <a:pt x="15865" y="14080"/>
                  </a:lnTo>
                  <a:cubicBezTo>
                    <a:pt x="15865" y="14079"/>
                    <a:pt x="15865" y="14079"/>
                    <a:pt x="15865" y="14079"/>
                  </a:cubicBezTo>
                  <a:lnTo>
                    <a:pt x="15865" y="14079"/>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79"/>
                  </a:cubicBezTo>
                  <a:lnTo>
                    <a:pt x="15865" y="14079"/>
                  </a:lnTo>
                  <a:cubicBezTo>
                    <a:pt x="15865" y="14079"/>
                    <a:pt x="15865" y="14079"/>
                    <a:pt x="15865" y="14079"/>
                  </a:cubicBezTo>
                  <a:lnTo>
                    <a:pt x="15865" y="14079"/>
                  </a:lnTo>
                  <a:cubicBezTo>
                    <a:pt x="15865" y="14078"/>
                    <a:pt x="15864" y="14078"/>
                    <a:pt x="15864" y="14077"/>
                  </a:cubicBezTo>
                  <a:lnTo>
                    <a:pt x="15864" y="14077"/>
                  </a:lnTo>
                  <a:cubicBezTo>
                    <a:pt x="15865" y="14077"/>
                    <a:pt x="15865" y="14077"/>
                    <a:pt x="15866" y="14078"/>
                  </a:cubicBezTo>
                  <a:lnTo>
                    <a:pt x="15866" y="14078"/>
                  </a:lnTo>
                  <a:cubicBezTo>
                    <a:pt x="15866" y="14076"/>
                    <a:pt x="15867" y="14074"/>
                    <a:pt x="15867" y="14072"/>
                  </a:cubicBezTo>
                  <a:lnTo>
                    <a:pt x="15867" y="14072"/>
                  </a:lnTo>
                  <a:cubicBezTo>
                    <a:pt x="15866" y="14073"/>
                    <a:pt x="15865" y="14074"/>
                    <a:pt x="15863" y="14075"/>
                  </a:cubicBezTo>
                  <a:lnTo>
                    <a:pt x="15863" y="14075"/>
                  </a:lnTo>
                  <a:cubicBezTo>
                    <a:pt x="15863" y="14074"/>
                    <a:pt x="15863" y="14074"/>
                    <a:pt x="15863" y="14073"/>
                  </a:cubicBezTo>
                  <a:lnTo>
                    <a:pt x="15863" y="14073"/>
                  </a:lnTo>
                  <a:cubicBezTo>
                    <a:pt x="15863" y="14073"/>
                    <a:pt x="15863" y="14073"/>
                    <a:pt x="15863" y="14073"/>
                  </a:cubicBezTo>
                  <a:lnTo>
                    <a:pt x="15863" y="14073"/>
                  </a:lnTo>
                  <a:cubicBezTo>
                    <a:pt x="15863" y="14073"/>
                    <a:pt x="15862" y="14072"/>
                    <a:pt x="15862" y="14072"/>
                  </a:cubicBezTo>
                  <a:lnTo>
                    <a:pt x="15862" y="14072"/>
                  </a:lnTo>
                  <a:cubicBezTo>
                    <a:pt x="15862" y="14072"/>
                    <a:pt x="15862" y="14072"/>
                    <a:pt x="15862" y="14072"/>
                  </a:cubicBezTo>
                  <a:lnTo>
                    <a:pt x="15862" y="14072"/>
                  </a:lnTo>
                  <a:cubicBezTo>
                    <a:pt x="15862" y="14071"/>
                    <a:pt x="15862" y="14070"/>
                    <a:pt x="15862" y="14070"/>
                  </a:cubicBezTo>
                  <a:lnTo>
                    <a:pt x="15862" y="14070"/>
                  </a:lnTo>
                  <a:cubicBezTo>
                    <a:pt x="15862" y="14070"/>
                    <a:pt x="15862" y="14070"/>
                    <a:pt x="15862" y="14070"/>
                  </a:cubicBezTo>
                  <a:lnTo>
                    <a:pt x="15862" y="14070"/>
                  </a:lnTo>
                  <a:cubicBezTo>
                    <a:pt x="15833" y="13982"/>
                    <a:pt x="15804" y="13894"/>
                    <a:pt x="15775" y="13805"/>
                  </a:cubicBezTo>
                  <a:lnTo>
                    <a:pt x="15775" y="13805"/>
                  </a:lnTo>
                  <a:cubicBezTo>
                    <a:pt x="15804" y="13894"/>
                    <a:pt x="15832" y="13983"/>
                    <a:pt x="15860" y="14071"/>
                  </a:cubicBezTo>
                  <a:lnTo>
                    <a:pt x="15860" y="14071"/>
                  </a:lnTo>
                  <a:cubicBezTo>
                    <a:pt x="15860" y="14071"/>
                    <a:pt x="15860" y="14071"/>
                    <a:pt x="15860" y="14071"/>
                  </a:cubicBezTo>
                  <a:lnTo>
                    <a:pt x="15860" y="14071"/>
                  </a:lnTo>
                  <a:cubicBezTo>
                    <a:pt x="13104" y="5767"/>
                    <a:pt x="9665" y="2540"/>
                    <a:pt x="8085" y="2540"/>
                  </a:cubicBezTo>
                  <a:cubicBezTo>
                    <a:pt x="6125" y="2540"/>
                    <a:pt x="7023" y="7502"/>
                    <a:pt x="15627" y="13905"/>
                  </a:cubicBezTo>
                  <a:lnTo>
                    <a:pt x="15627" y="13905"/>
                  </a:lnTo>
                  <a:cubicBezTo>
                    <a:pt x="15625" y="13904"/>
                    <a:pt x="15624" y="13903"/>
                    <a:pt x="15622" y="13902"/>
                  </a:cubicBezTo>
                  <a:lnTo>
                    <a:pt x="15622" y="13902"/>
                  </a:lnTo>
                  <a:cubicBezTo>
                    <a:pt x="15624" y="13903"/>
                    <a:pt x="15625" y="13904"/>
                    <a:pt x="15627" y="13905"/>
                  </a:cubicBezTo>
                  <a:lnTo>
                    <a:pt x="15627" y="13905"/>
                  </a:lnTo>
                  <a:cubicBezTo>
                    <a:pt x="15627" y="13905"/>
                    <a:pt x="15627" y="13905"/>
                    <a:pt x="15627" y="13905"/>
                  </a:cubicBezTo>
                  <a:lnTo>
                    <a:pt x="15627" y="13905"/>
                  </a:lnTo>
                  <a:cubicBezTo>
                    <a:pt x="15704" y="13962"/>
                    <a:pt x="15781" y="14017"/>
                    <a:pt x="15858" y="14072"/>
                  </a:cubicBezTo>
                  <a:lnTo>
                    <a:pt x="15858" y="14072"/>
                  </a:lnTo>
                  <a:cubicBezTo>
                    <a:pt x="15859" y="14072"/>
                    <a:pt x="15860" y="14072"/>
                    <a:pt x="15860" y="14071"/>
                  </a:cubicBezTo>
                  <a:lnTo>
                    <a:pt x="15860" y="14071"/>
                  </a:lnTo>
                  <a:cubicBezTo>
                    <a:pt x="15860" y="14072"/>
                    <a:pt x="15861" y="14072"/>
                    <a:pt x="15861" y="14073"/>
                  </a:cubicBezTo>
                  <a:lnTo>
                    <a:pt x="15861" y="14073"/>
                  </a:lnTo>
                  <a:cubicBezTo>
                    <a:pt x="15861" y="14073"/>
                    <a:pt x="15861" y="14073"/>
                    <a:pt x="15861" y="14073"/>
                  </a:cubicBezTo>
                  <a:lnTo>
                    <a:pt x="15861" y="14073"/>
                  </a:lnTo>
                  <a:cubicBezTo>
                    <a:pt x="15861" y="14073"/>
                    <a:pt x="15861" y="14074"/>
                    <a:pt x="15861" y="14074"/>
                  </a:cubicBezTo>
                  <a:lnTo>
                    <a:pt x="15861" y="14074"/>
                  </a:lnTo>
                  <a:cubicBezTo>
                    <a:pt x="15861" y="14074"/>
                    <a:pt x="15861" y="14074"/>
                    <a:pt x="15861" y="14074"/>
                  </a:cubicBezTo>
                  <a:lnTo>
                    <a:pt x="15861" y="14074"/>
                  </a:lnTo>
                  <a:cubicBezTo>
                    <a:pt x="15861" y="14074"/>
                    <a:pt x="15861" y="14073"/>
                    <a:pt x="15861" y="14073"/>
                  </a:cubicBezTo>
                  <a:lnTo>
                    <a:pt x="15861" y="14073"/>
                  </a:lnTo>
                  <a:cubicBezTo>
                    <a:pt x="15860" y="14073"/>
                    <a:pt x="15860" y="14073"/>
                    <a:pt x="15860" y="14073"/>
                  </a:cubicBezTo>
                  <a:lnTo>
                    <a:pt x="15860" y="14073"/>
                  </a:lnTo>
                  <a:cubicBezTo>
                    <a:pt x="15859" y="14073"/>
                    <a:pt x="15859" y="14073"/>
                    <a:pt x="15858" y="14072"/>
                  </a:cubicBezTo>
                  <a:lnTo>
                    <a:pt x="15858" y="14072"/>
                  </a:lnTo>
                  <a:cubicBezTo>
                    <a:pt x="15858" y="14073"/>
                    <a:pt x="15857" y="14073"/>
                    <a:pt x="15857" y="14073"/>
                  </a:cubicBezTo>
                  <a:lnTo>
                    <a:pt x="15857" y="14073"/>
                  </a:lnTo>
                  <a:cubicBezTo>
                    <a:pt x="15857" y="14074"/>
                    <a:pt x="15858" y="14074"/>
                    <a:pt x="15858" y="14075"/>
                  </a:cubicBezTo>
                  <a:lnTo>
                    <a:pt x="15858" y="14075"/>
                  </a:lnTo>
                  <a:cubicBezTo>
                    <a:pt x="15859" y="14074"/>
                    <a:pt x="15859" y="14074"/>
                    <a:pt x="15860" y="14073"/>
                  </a:cubicBezTo>
                  <a:lnTo>
                    <a:pt x="15860" y="14073"/>
                  </a:lnTo>
                  <a:cubicBezTo>
                    <a:pt x="15860" y="14074"/>
                    <a:pt x="15861" y="14074"/>
                    <a:pt x="15861" y="14075"/>
                  </a:cubicBezTo>
                  <a:lnTo>
                    <a:pt x="15861" y="14075"/>
                  </a:lnTo>
                  <a:cubicBezTo>
                    <a:pt x="15861" y="14074"/>
                    <a:pt x="15861" y="14074"/>
                    <a:pt x="15861" y="14074"/>
                  </a:cubicBezTo>
                  <a:lnTo>
                    <a:pt x="15861" y="14074"/>
                  </a:lnTo>
                  <a:cubicBezTo>
                    <a:pt x="15861" y="14075"/>
                    <a:pt x="15862" y="14075"/>
                    <a:pt x="15862" y="14075"/>
                  </a:cubicBezTo>
                  <a:lnTo>
                    <a:pt x="15862" y="14075"/>
                  </a:lnTo>
                  <a:cubicBezTo>
                    <a:pt x="15861" y="14075"/>
                    <a:pt x="15861" y="14075"/>
                    <a:pt x="15861" y="14075"/>
                  </a:cubicBezTo>
                  <a:lnTo>
                    <a:pt x="15861" y="14075"/>
                  </a:lnTo>
                  <a:cubicBezTo>
                    <a:pt x="15861" y="14075"/>
                    <a:pt x="15860" y="14075"/>
                    <a:pt x="15860" y="14076"/>
                  </a:cubicBezTo>
                  <a:cubicBezTo>
                    <a:pt x="15859" y="14075"/>
                    <a:pt x="15859" y="14075"/>
                    <a:pt x="15858" y="14075"/>
                  </a:cubicBezTo>
                  <a:lnTo>
                    <a:pt x="15858" y="14075"/>
                  </a:lnTo>
                  <a:cubicBezTo>
                    <a:pt x="15858" y="14075"/>
                    <a:pt x="15857" y="14075"/>
                    <a:pt x="15857" y="14076"/>
                  </a:cubicBezTo>
                  <a:cubicBezTo>
                    <a:pt x="15856" y="14075"/>
                    <a:pt x="15856" y="14075"/>
                    <a:pt x="15855" y="14075"/>
                  </a:cubicBezTo>
                  <a:lnTo>
                    <a:pt x="15855" y="14075"/>
                  </a:lnTo>
                  <a:cubicBezTo>
                    <a:pt x="15855" y="14075"/>
                    <a:pt x="15854" y="14075"/>
                    <a:pt x="15854" y="14076"/>
                  </a:cubicBezTo>
                  <a:lnTo>
                    <a:pt x="15854" y="14076"/>
                  </a:lnTo>
                  <a:cubicBezTo>
                    <a:pt x="10497" y="10229"/>
                    <a:pt x="6518" y="8947"/>
                    <a:pt x="4335" y="8947"/>
                  </a:cubicBezTo>
                  <a:cubicBezTo>
                    <a:pt x="1" y="8947"/>
                    <a:pt x="2749" y="14004"/>
                    <a:pt x="15845" y="14082"/>
                  </a:cubicBezTo>
                  <a:lnTo>
                    <a:pt x="15845" y="14082"/>
                  </a:lnTo>
                  <a:cubicBezTo>
                    <a:pt x="15848" y="14080"/>
                    <a:pt x="15851" y="14078"/>
                    <a:pt x="15854" y="14076"/>
                  </a:cubicBezTo>
                  <a:lnTo>
                    <a:pt x="15854" y="14076"/>
                  </a:lnTo>
                  <a:cubicBezTo>
                    <a:pt x="15854" y="14076"/>
                    <a:pt x="15855" y="14076"/>
                    <a:pt x="15855" y="14077"/>
                  </a:cubicBezTo>
                  <a:lnTo>
                    <a:pt x="15855" y="14077"/>
                  </a:lnTo>
                  <a:cubicBezTo>
                    <a:pt x="15856" y="14076"/>
                    <a:pt x="15856" y="14076"/>
                    <a:pt x="15857" y="14076"/>
                  </a:cubicBezTo>
                  <a:lnTo>
                    <a:pt x="15857" y="14076"/>
                  </a:lnTo>
                  <a:cubicBezTo>
                    <a:pt x="15857" y="14076"/>
                    <a:pt x="15858" y="14076"/>
                    <a:pt x="15858" y="14077"/>
                  </a:cubicBezTo>
                  <a:lnTo>
                    <a:pt x="15858" y="14077"/>
                  </a:lnTo>
                  <a:cubicBezTo>
                    <a:pt x="15859" y="14076"/>
                    <a:pt x="15859" y="14076"/>
                    <a:pt x="15860" y="14076"/>
                  </a:cubicBezTo>
                  <a:lnTo>
                    <a:pt x="15860" y="14076"/>
                  </a:lnTo>
                  <a:cubicBezTo>
                    <a:pt x="15860" y="14076"/>
                    <a:pt x="15861" y="14076"/>
                    <a:pt x="15861" y="14077"/>
                  </a:cubicBezTo>
                  <a:lnTo>
                    <a:pt x="15861" y="14077"/>
                  </a:lnTo>
                  <a:cubicBezTo>
                    <a:pt x="15861" y="14076"/>
                    <a:pt x="15862" y="14076"/>
                    <a:pt x="15862" y="14076"/>
                  </a:cubicBezTo>
                  <a:lnTo>
                    <a:pt x="15862" y="14076"/>
                  </a:lnTo>
                  <a:cubicBezTo>
                    <a:pt x="15862" y="14077"/>
                    <a:pt x="15862" y="14077"/>
                    <a:pt x="15862" y="14078"/>
                  </a:cubicBezTo>
                  <a:lnTo>
                    <a:pt x="15862" y="14078"/>
                  </a:lnTo>
                  <a:cubicBezTo>
                    <a:pt x="15862" y="14077"/>
                    <a:pt x="15862" y="14077"/>
                    <a:pt x="15861" y="14077"/>
                  </a:cubicBezTo>
                  <a:lnTo>
                    <a:pt x="15861" y="14077"/>
                  </a:lnTo>
                  <a:cubicBezTo>
                    <a:pt x="15861" y="14077"/>
                    <a:pt x="15860" y="14077"/>
                    <a:pt x="15860" y="14078"/>
                  </a:cubicBezTo>
                  <a:lnTo>
                    <a:pt x="15860" y="14078"/>
                  </a:lnTo>
                  <a:cubicBezTo>
                    <a:pt x="15859" y="14077"/>
                    <a:pt x="15859" y="14077"/>
                    <a:pt x="15858" y="14077"/>
                  </a:cubicBezTo>
                  <a:lnTo>
                    <a:pt x="15858" y="14077"/>
                  </a:lnTo>
                  <a:cubicBezTo>
                    <a:pt x="15858" y="14077"/>
                    <a:pt x="15857" y="14077"/>
                    <a:pt x="15857" y="14078"/>
                  </a:cubicBezTo>
                  <a:lnTo>
                    <a:pt x="15857" y="14078"/>
                  </a:lnTo>
                  <a:cubicBezTo>
                    <a:pt x="15856" y="14077"/>
                    <a:pt x="15856" y="14077"/>
                    <a:pt x="15855" y="14077"/>
                  </a:cubicBezTo>
                  <a:lnTo>
                    <a:pt x="15855" y="14077"/>
                  </a:lnTo>
                  <a:cubicBezTo>
                    <a:pt x="15853" y="14078"/>
                    <a:pt x="15851" y="14080"/>
                    <a:pt x="15849" y="14082"/>
                  </a:cubicBezTo>
                  <a:lnTo>
                    <a:pt x="15849" y="14082"/>
                  </a:lnTo>
                  <a:cubicBezTo>
                    <a:pt x="15847" y="14082"/>
                    <a:pt x="15846" y="14082"/>
                    <a:pt x="15845" y="14082"/>
                  </a:cubicBezTo>
                  <a:lnTo>
                    <a:pt x="15845" y="14082"/>
                  </a:lnTo>
                  <a:cubicBezTo>
                    <a:pt x="15845" y="14082"/>
                    <a:pt x="15845" y="14082"/>
                    <a:pt x="15845" y="14082"/>
                  </a:cubicBezTo>
                  <a:lnTo>
                    <a:pt x="15845" y="14082"/>
                  </a:lnTo>
                  <a:cubicBezTo>
                    <a:pt x="15753" y="14082"/>
                    <a:pt x="15660" y="14083"/>
                    <a:pt x="15566" y="14083"/>
                  </a:cubicBezTo>
                  <a:cubicBezTo>
                    <a:pt x="15659" y="14083"/>
                    <a:pt x="15751" y="14083"/>
                    <a:pt x="15843" y="14083"/>
                  </a:cubicBezTo>
                  <a:lnTo>
                    <a:pt x="15843" y="14083"/>
                  </a:lnTo>
                  <a:cubicBezTo>
                    <a:pt x="15843" y="14083"/>
                    <a:pt x="15843" y="14083"/>
                    <a:pt x="15843" y="14083"/>
                  </a:cubicBezTo>
                  <a:lnTo>
                    <a:pt x="15843" y="14083"/>
                  </a:lnTo>
                  <a:cubicBezTo>
                    <a:pt x="15844" y="14083"/>
                    <a:pt x="15845" y="14083"/>
                    <a:pt x="15846" y="14083"/>
                  </a:cubicBezTo>
                  <a:lnTo>
                    <a:pt x="15846" y="14083"/>
                  </a:lnTo>
                  <a:cubicBezTo>
                    <a:pt x="15846" y="14083"/>
                    <a:pt x="15846" y="14083"/>
                    <a:pt x="15846" y="14083"/>
                  </a:cubicBezTo>
                  <a:lnTo>
                    <a:pt x="15846" y="14083"/>
                  </a:lnTo>
                  <a:cubicBezTo>
                    <a:pt x="15847" y="14083"/>
                    <a:pt x="15848" y="14083"/>
                    <a:pt x="15849" y="14083"/>
                  </a:cubicBezTo>
                  <a:lnTo>
                    <a:pt x="15849" y="14083"/>
                  </a:lnTo>
                  <a:cubicBezTo>
                    <a:pt x="15849" y="14083"/>
                    <a:pt x="15849" y="14083"/>
                    <a:pt x="15849" y="14083"/>
                  </a:cubicBezTo>
                  <a:lnTo>
                    <a:pt x="15849" y="14083"/>
                  </a:lnTo>
                  <a:cubicBezTo>
                    <a:pt x="15850" y="14083"/>
                    <a:pt x="15851" y="14083"/>
                    <a:pt x="15852" y="14083"/>
                  </a:cubicBezTo>
                  <a:lnTo>
                    <a:pt x="15852" y="14083"/>
                  </a:lnTo>
                  <a:cubicBezTo>
                    <a:pt x="15852" y="14083"/>
                    <a:pt x="15852" y="14083"/>
                    <a:pt x="15852" y="14083"/>
                  </a:cubicBezTo>
                  <a:lnTo>
                    <a:pt x="15852" y="14083"/>
                  </a:lnTo>
                  <a:cubicBezTo>
                    <a:pt x="15854" y="14083"/>
                    <a:pt x="15856" y="14083"/>
                    <a:pt x="15858" y="14083"/>
                  </a:cubicBezTo>
                  <a:lnTo>
                    <a:pt x="15858" y="14083"/>
                  </a:lnTo>
                  <a:cubicBezTo>
                    <a:pt x="15860" y="14083"/>
                    <a:pt x="15862" y="14083"/>
                    <a:pt x="15864" y="14083"/>
                  </a:cubicBezTo>
                  <a:lnTo>
                    <a:pt x="15864" y="14083"/>
                  </a:lnTo>
                  <a:cubicBezTo>
                    <a:pt x="15864" y="14083"/>
                    <a:pt x="15864" y="14083"/>
                    <a:pt x="15864" y="14083"/>
                  </a:cubicBezTo>
                  <a:lnTo>
                    <a:pt x="15864" y="14083"/>
                  </a:lnTo>
                  <a:cubicBezTo>
                    <a:pt x="15862" y="14083"/>
                    <a:pt x="15860" y="14083"/>
                    <a:pt x="15858" y="14083"/>
                  </a:cubicBezTo>
                  <a:lnTo>
                    <a:pt x="15858" y="14083"/>
                  </a:lnTo>
                  <a:cubicBezTo>
                    <a:pt x="15856" y="14083"/>
                    <a:pt x="15854" y="14083"/>
                    <a:pt x="15852" y="14083"/>
                  </a:cubicBezTo>
                  <a:lnTo>
                    <a:pt x="15852" y="14083"/>
                  </a:lnTo>
                  <a:cubicBezTo>
                    <a:pt x="15777" y="14137"/>
                    <a:pt x="15702" y="14191"/>
                    <a:pt x="15627" y="14246"/>
                  </a:cubicBezTo>
                  <a:lnTo>
                    <a:pt x="15627" y="14246"/>
                  </a:lnTo>
                  <a:cubicBezTo>
                    <a:pt x="15627" y="14246"/>
                    <a:pt x="15627" y="14246"/>
                    <a:pt x="15627" y="14246"/>
                  </a:cubicBezTo>
                  <a:lnTo>
                    <a:pt x="15627" y="14246"/>
                  </a:lnTo>
                  <a:cubicBezTo>
                    <a:pt x="15625" y="14247"/>
                    <a:pt x="15623" y="14248"/>
                    <a:pt x="15622" y="14249"/>
                  </a:cubicBezTo>
                  <a:cubicBezTo>
                    <a:pt x="15623" y="14248"/>
                    <a:pt x="15625" y="14247"/>
                    <a:pt x="15627" y="14246"/>
                  </a:cubicBezTo>
                  <a:lnTo>
                    <a:pt x="15627" y="14246"/>
                  </a:lnTo>
                  <a:cubicBezTo>
                    <a:pt x="7020" y="20651"/>
                    <a:pt x="6124" y="25620"/>
                    <a:pt x="8087" y="25620"/>
                  </a:cubicBezTo>
                  <a:cubicBezTo>
                    <a:pt x="9669" y="25620"/>
                    <a:pt x="13109" y="22391"/>
                    <a:pt x="15864" y="14083"/>
                  </a:cubicBezTo>
                  <a:lnTo>
                    <a:pt x="15864" y="14083"/>
                  </a:lnTo>
                  <a:cubicBezTo>
                    <a:pt x="15835" y="14175"/>
                    <a:pt x="15805" y="14268"/>
                    <a:pt x="15775" y="14361"/>
                  </a:cubicBezTo>
                  <a:cubicBezTo>
                    <a:pt x="15805" y="14268"/>
                    <a:pt x="15835" y="14176"/>
                    <a:pt x="15865" y="14085"/>
                  </a:cubicBezTo>
                  <a:lnTo>
                    <a:pt x="15865" y="14085"/>
                  </a:lnTo>
                  <a:cubicBezTo>
                    <a:pt x="15865" y="14085"/>
                    <a:pt x="15865" y="14085"/>
                    <a:pt x="15865" y="14085"/>
                  </a:cubicBezTo>
                  <a:lnTo>
                    <a:pt x="15865" y="14085"/>
                  </a:lnTo>
                  <a:cubicBezTo>
                    <a:pt x="15865" y="14085"/>
                    <a:pt x="15865" y="14085"/>
                    <a:pt x="15865" y="14085"/>
                  </a:cubicBezTo>
                  <a:lnTo>
                    <a:pt x="15865" y="14085"/>
                  </a:lnTo>
                  <a:cubicBezTo>
                    <a:pt x="15895" y="14176"/>
                    <a:pt x="15925" y="14268"/>
                    <a:pt x="15955" y="14361"/>
                  </a:cubicBezTo>
                  <a:cubicBezTo>
                    <a:pt x="15925" y="14268"/>
                    <a:pt x="15896" y="14176"/>
                    <a:pt x="15867" y="14085"/>
                  </a:cubicBezTo>
                  <a:lnTo>
                    <a:pt x="15867" y="14085"/>
                  </a:lnTo>
                  <a:cubicBezTo>
                    <a:pt x="15867" y="14085"/>
                    <a:pt x="15867" y="14085"/>
                    <a:pt x="15867" y="14085"/>
                  </a:cubicBezTo>
                  <a:lnTo>
                    <a:pt x="15867" y="14085"/>
                  </a:lnTo>
                  <a:cubicBezTo>
                    <a:pt x="15866" y="14084"/>
                    <a:pt x="15866" y="14084"/>
                    <a:pt x="15866" y="14083"/>
                  </a:cubicBezTo>
                  <a:lnTo>
                    <a:pt x="15866" y="14083"/>
                  </a:lnTo>
                  <a:cubicBezTo>
                    <a:pt x="15867" y="14083"/>
                    <a:pt x="15867" y="14083"/>
                    <a:pt x="15867" y="14083"/>
                  </a:cubicBezTo>
                  <a:lnTo>
                    <a:pt x="15867" y="14083"/>
                  </a:lnTo>
                  <a:cubicBezTo>
                    <a:pt x="15867" y="14083"/>
                    <a:pt x="15867" y="14083"/>
                    <a:pt x="15867" y="14083"/>
                  </a:cubicBezTo>
                  <a:lnTo>
                    <a:pt x="15867" y="14083"/>
                  </a:lnTo>
                  <a:cubicBezTo>
                    <a:pt x="15868" y="14083"/>
                    <a:pt x="15869" y="14083"/>
                    <a:pt x="15870" y="14083"/>
                  </a:cubicBezTo>
                  <a:lnTo>
                    <a:pt x="15870" y="14083"/>
                  </a:lnTo>
                  <a:cubicBezTo>
                    <a:pt x="15870" y="14083"/>
                    <a:pt x="15870" y="14083"/>
                    <a:pt x="15870" y="14083"/>
                  </a:cubicBezTo>
                  <a:lnTo>
                    <a:pt x="15870" y="14083"/>
                  </a:lnTo>
                  <a:cubicBezTo>
                    <a:pt x="15871" y="14083"/>
                    <a:pt x="15872" y="14083"/>
                    <a:pt x="15874" y="14083"/>
                  </a:cubicBezTo>
                  <a:lnTo>
                    <a:pt x="15874" y="14083"/>
                  </a:lnTo>
                  <a:cubicBezTo>
                    <a:pt x="15873" y="14083"/>
                    <a:pt x="15873" y="14083"/>
                    <a:pt x="15873" y="14083"/>
                  </a:cubicBezTo>
                  <a:lnTo>
                    <a:pt x="15873" y="14083"/>
                  </a:lnTo>
                  <a:cubicBezTo>
                    <a:pt x="15965" y="14083"/>
                    <a:pt x="16057" y="14083"/>
                    <a:pt x="16150" y="14083"/>
                  </a:cubicBezTo>
                  <a:cubicBezTo>
                    <a:pt x="16057" y="14083"/>
                    <a:pt x="15964" y="14082"/>
                    <a:pt x="15871" y="14082"/>
                  </a:cubicBezTo>
                  <a:lnTo>
                    <a:pt x="15871" y="14082"/>
                  </a:lnTo>
                  <a:cubicBezTo>
                    <a:pt x="15871" y="14082"/>
                    <a:pt x="15871" y="14082"/>
                    <a:pt x="15871" y="14082"/>
                  </a:cubicBezTo>
                  <a:lnTo>
                    <a:pt x="15871" y="14082"/>
                  </a:lnTo>
                  <a:cubicBezTo>
                    <a:pt x="15870" y="14082"/>
                    <a:pt x="15869" y="14082"/>
                    <a:pt x="15868" y="14082"/>
                  </a:cubicBezTo>
                  <a:lnTo>
                    <a:pt x="15868" y="14082"/>
                  </a:lnTo>
                  <a:cubicBezTo>
                    <a:pt x="15867" y="14081"/>
                    <a:pt x="15867" y="14081"/>
                    <a:pt x="15866" y="14081"/>
                  </a:cubicBezTo>
                  <a:lnTo>
                    <a:pt x="15866" y="14081"/>
                  </a:lnTo>
                  <a:cubicBezTo>
                    <a:pt x="15866" y="14081"/>
                    <a:pt x="15866" y="14081"/>
                    <a:pt x="15866" y="14082"/>
                  </a:cubicBezTo>
                  <a:lnTo>
                    <a:pt x="15866" y="14082"/>
                  </a:lnTo>
                  <a:cubicBezTo>
                    <a:pt x="15867" y="14082"/>
                    <a:pt x="15867" y="14082"/>
                    <a:pt x="15868" y="14082"/>
                  </a:cubicBezTo>
                  <a:lnTo>
                    <a:pt x="15868" y="14082"/>
                  </a:lnTo>
                  <a:cubicBezTo>
                    <a:pt x="15868" y="14082"/>
                    <a:pt x="15868" y="14082"/>
                    <a:pt x="15868" y="14082"/>
                  </a:cubicBezTo>
                  <a:lnTo>
                    <a:pt x="15868" y="14082"/>
                  </a:lnTo>
                  <a:cubicBezTo>
                    <a:pt x="15867" y="14082"/>
                    <a:pt x="15867" y="14082"/>
                    <a:pt x="15866" y="14082"/>
                  </a:cubicBezTo>
                  <a:lnTo>
                    <a:pt x="15866" y="14082"/>
                  </a:lnTo>
                  <a:cubicBezTo>
                    <a:pt x="15866" y="14082"/>
                    <a:pt x="15866" y="14082"/>
                    <a:pt x="15866" y="14082"/>
                  </a:cubicBezTo>
                  <a:lnTo>
                    <a:pt x="15866" y="14082"/>
                  </a:lnTo>
                  <a:cubicBezTo>
                    <a:pt x="15866" y="14082"/>
                    <a:pt x="15866" y="14082"/>
                    <a:pt x="15866" y="14082"/>
                  </a:cubicBezTo>
                  <a:lnTo>
                    <a:pt x="15866" y="14082"/>
                  </a:lnTo>
                  <a:cubicBezTo>
                    <a:pt x="15866" y="14081"/>
                    <a:pt x="15866" y="14081"/>
                    <a:pt x="15866" y="14081"/>
                  </a:cubicBezTo>
                  <a:lnTo>
                    <a:pt x="15866" y="14081"/>
                  </a:lnTo>
                  <a:cubicBezTo>
                    <a:pt x="15866" y="14081"/>
                    <a:pt x="15866" y="14081"/>
                    <a:pt x="15866" y="14081"/>
                  </a:cubicBezTo>
                  <a:lnTo>
                    <a:pt x="15866" y="14081"/>
                  </a:lnTo>
                  <a:cubicBezTo>
                    <a:pt x="15867" y="14080"/>
                    <a:pt x="15867" y="14079"/>
                    <a:pt x="15867" y="14079"/>
                  </a:cubicBezTo>
                  <a:lnTo>
                    <a:pt x="15867" y="14079"/>
                  </a:lnTo>
                  <a:cubicBezTo>
                    <a:pt x="15868" y="14080"/>
                    <a:pt x="15870" y="14081"/>
                    <a:pt x="15871" y="14082"/>
                  </a:cubicBezTo>
                  <a:lnTo>
                    <a:pt x="15871" y="14082"/>
                  </a:lnTo>
                  <a:cubicBezTo>
                    <a:pt x="28968" y="14004"/>
                    <a:pt x="31722" y="8947"/>
                    <a:pt x="27387" y="8947"/>
                  </a:cubicBezTo>
                  <a:cubicBezTo>
                    <a:pt x="25205" y="8947"/>
                    <a:pt x="21228" y="10228"/>
                    <a:pt x="15870" y="14070"/>
                  </a:cubicBezTo>
                  <a:lnTo>
                    <a:pt x="15870" y="14070"/>
                  </a:lnTo>
                  <a:cubicBezTo>
                    <a:pt x="15870" y="14069"/>
                    <a:pt x="15871" y="14068"/>
                    <a:pt x="15871" y="14067"/>
                  </a:cubicBezTo>
                  <a:lnTo>
                    <a:pt x="15871" y="14067"/>
                  </a:lnTo>
                  <a:cubicBezTo>
                    <a:pt x="15871" y="14067"/>
                    <a:pt x="15871" y="14067"/>
                    <a:pt x="15871" y="14068"/>
                  </a:cubicBezTo>
                  <a:lnTo>
                    <a:pt x="15871" y="14068"/>
                  </a:lnTo>
                  <a:cubicBezTo>
                    <a:pt x="15871" y="14067"/>
                    <a:pt x="15871" y="14066"/>
                    <a:pt x="15872" y="14065"/>
                  </a:cubicBezTo>
                  <a:lnTo>
                    <a:pt x="15872" y="14065"/>
                  </a:lnTo>
                  <a:cubicBezTo>
                    <a:pt x="15872" y="14065"/>
                    <a:pt x="15872" y="14065"/>
                    <a:pt x="15872" y="14065"/>
                  </a:cubicBezTo>
                  <a:lnTo>
                    <a:pt x="15872" y="14065"/>
                  </a:lnTo>
                  <a:cubicBezTo>
                    <a:pt x="15872" y="14064"/>
                    <a:pt x="15872" y="14063"/>
                    <a:pt x="15873" y="14062"/>
                  </a:cubicBezTo>
                  <a:lnTo>
                    <a:pt x="15873" y="14062"/>
                  </a:lnTo>
                  <a:cubicBezTo>
                    <a:pt x="15872" y="14062"/>
                    <a:pt x="15872" y="14062"/>
                    <a:pt x="15872" y="14062"/>
                  </a:cubicBezTo>
                  <a:lnTo>
                    <a:pt x="15872" y="14062"/>
                  </a:lnTo>
                  <a:cubicBezTo>
                    <a:pt x="15900" y="13977"/>
                    <a:pt x="15927" y="13891"/>
                    <a:pt x="15955" y="13805"/>
                  </a:cubicBezTo>
                  <a:lnTo>
                    <a:pt x="15955" y="13805"/>
                  </a:lnTo>
                  <a:cubicBezTo>
                    <a:pt x="15927" y="13892"/>
                    <a:pt x="15899" y="13978"/>
                    <a:pt x="15870" y="14064"/>
                  </a:cubicBezTo>
                  <a:lnTo>
                    <a:pt x="15870" y="14064"/>
                  </a:lnTo>
                  <a:cubicBezTo>
                    <a:pt x="15870" y="14064"/>
                    <a:pt x="15870" y="14064"/>
                    <a:pt x="15870" y="14064"/>
                  </a:cubicBezTo>
                  <a:lnTo>
                    <a:pt x="15870" y="14064"/>
                  </a:lnTo>
                  <a:cubicBezTo>
                    <a:pt x="18851" y="4689"/>
                    <a:pt x="17355" y="1"/>
                    <a:pt x="15860" y="1"/>
                  </a:cubicBezTo>
                  <a:close/>
                  <a:moveTo>
                    <a:pt x="15867" y="14083"/>
                  </a:moveTo>
                  <a:lnTo>
                    <a:pt x="15867" y="14083"/>
                  </a:lnTo>
                  <a:cubicBezTo>
                    <a:pt x="15943" y="14139"/>
                    <a:pt x="16018" y="14194"/>
                    <a:pt x="16095" y="14249"/>
                  </a:cubicBezTo>
                  <a:cubicBezTo>
                    <a:pt x="16018" y="14194"/>
                    <a:pt x="15942" y="14139"/>
                    <a:pt x="15867" y="14085"/>
                  </a:cubicBezTo>
                  <a:lnTo>
                    <a:pt x="15867" y="14085"/>
                  </a:lnTo>
                  <a:cubicBezTo>
                    <a:pt x="18616" y="22391"/>
                    <a:pt x="22054" y="25620"/>
                    <a:pt x="23636" y="25620"/>
                  </a:cubicBezTo>
                  <a:cubicBezTo>
                    <a:pt x="25615" y="25620"/>
                    <a:pt x="24689" y="20567"/>
                    <a:pt x="15870" y="14083"/>
                  </a:cubicBezTo>
                  <a:lnTo>
                    <a:pt x="15870" y="14083"/>
                  </a:lnTo>
                  <a:cubicBezTo>
                    <a:pt x="15869" y="14083"/>
                    <a:pt x="15868" y="14083"/>
                    <a:pt x="15867" y="14083"/>
                  </a:cubicBezTo>
                  <a:close/>
                  <a:moveTo>
                    <a:pt x="15865" y="14085"/>
                  </a:moveTo>
                  <a:cubicBezTo>
                    <a:pt x="12871" y="23471"/>
                    <a:pt x="14364" y="28164"/>
                    <a:pt x="15860" y="28164"/>
                  </a:cubicBezTo>
                  <a:cubicBezTo>
                    <a:pt x="17355" y="28164"/>
                    <a:pt x="18853" y="23471"/>
                    <a:pt x="15865" y="14085"/>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7"/>
            <p:cNvSpPr/>
            <p:nvPr/>
          </p:nvSpPr>
          <p:spPr>
            <a:xfrm>
              <a:off x="2028650" y="2201550"/>
              <a:ext cx="784200" cy="673525"/>
            </a:xfrm>
            <a:custGeom>
              <a:avLst/>
              <a:gdLst/>
              <a:ahLst/>
              <a:cxnLst/>
              <a:rect l="l" t="t" r="r" b="b"/>
              <a:pathLst>
                <a:path w="31368" h="26941" extrusionOk="0">
                  <a:moveTo>
                    <a:pt x="5287" y="4715"/>
                  </a:moveTo>
                  <a:cubicBezTo>
                    <a:pt x="2628" y="4715"/>
                    <a:pt x="4586" y="9659"/>
                    <a:pt x="15678" y="13465"/>
                  </a:cubicBezTo>
                  <a:lnTo>
                    <a:pt x="15678" y="13465"/>
                  </a:lnTo>
                  <a:cubicBezTo>
                    <a:pt x="15678" y="13463"/>
                    <a:pt x="15678" y="13461"/>
                    <a:pt x="15678" y="13458"/>
                  </a:cubicBezTo>
                  <a:lnTo>
                    <a:pt x="15678" y="13458"/>
                  </a:lnTo>
                  <a:cubicBezTo>
                    <a:pt x="15655" y="13425"/>
                    <a:pt x="15631" y="13391"/>
                    <a:pt x="15607" y="13357"/>
                  </a:cubicBezTo>
                  <a:lnTo>
                    <a:pt x="15607" y="13357"/>
                  </a:lnTo>
                  <a:cubicBezTo>
                    <a:pt x="10987" y="6971"/>
                    <a:pt x="7084" y="4715"/>
                    <a:pt x="5287" y="4715"/>
                  </a:cubicBezTo>
                  <a:close/>
                  <a:moveTo>
                    <a:pt x="15686" y="13464"/>
                  </a:moveTo>
                  <a:lnTo>
                    <a:pt x="15686" y="13464"/>
                  </a:lnTo>
                  <a:cubicBezTo>
                    <a:pt x="15687" y="13464"/>
                    <a:pt x="15687" y="13465"/>
                    <a:pt x="15687" y="13465"/>
                  </a:cubicBezTo>
                  <a:lnTo>
                    <a:pt x="15687" y="13465"/>
                  </a:lnTo>
                  <a:cubicBezTo>
                    <a:pt x="15688" y="13465"/>
                    <a:pt x="15689" y="13465"/>
                    <a:pt x="15689" y="13464"/>
                  </a:cubicBezTo>
                  <a:lnTo>
                    <a:pt x="15689" y="13464"/>
                  </a:lnTo>
                  <a:cubicBezTo>
                    <a:pt x="15689" y="13465"/>
                    <a:pt x="15688" y="13466"/>
                    <a:pt x="15688" y="13466"/>
                  </a:cubicBezTo>
                  <a:lnTo>
                    <a:pt x="15688" y="13466"/>
                  </a:lnTo>
                  <a:cubicBezTo>
                    <a:pt x="15688" y="13466"/>
                    <a:pt x="15687" y="13465"/>
                    <a:pt x="15687" y="13465"/>
                  </a:cubicBezTo>
                  <a:lnTo>
                    <a:pt x="15687" y="13465"/>
                  </a:lnTo>
                  <a:cubicBezTo>
                    <a:pt x="15687" y="13465"/>
                    <a:pt x="15687" y="13465"/>
                    <a:pt x="15686" y="13465"/>
                  </a:cubicBezTo>
                  <a:lnTo>
                    <a:pt x="15686" y="13465"/>
                  </a:lnTo>
                  <a:cubicBezTo>
                    <a:pt x="15686" y="13465"/>
                    <a:pt x="15686" y="13464"/>
                    <a:pt x="15686" y="13464"/>
                  </a:cubicBezTo>
                  <a:close/>
                  <a:moveTo>
                    <a:pt x="15680" y="13466"/>
                  </a:moveTo>
                  <a:cubicBezTo>
                    <a:pt x="15681" y="13466"/>
                    <a:pt x="15681" y="13466"/>
                    <a:pt x="15682" y="13467"/>
                  </a:cubicBezTo>
                  <a:lnTo>
                    <a:pt x="15682" y="13467"/>
                  </a:lnTo>
                  <a:cubicBezTo>
                    <a:pt x="15683" y="13466"/>
                    <a:pt x="15683" y="13466"/>
                    <a:pt x="15684" y="13466"/>
                  </a:cubicBezTo>
                  <a:lnTo>
                    <a:pt x="15684" y="13466"/>
                  </a:lnTo>
                  <a:cubicBezTo>
                    <a:pt x="15684" y="13466"/>
                    <a:pt x="15684" y="13467"/>
                    <a:pt x="15685" y="13467"/>
                  </a:cubicBezTo>
                  <a:lnTo>
                    <a:pt x="15685" y="13467"/>
                  </a:lnTo>
                  <a:cubicBezTo>
                    <a:pt x="15684" y="13467"/>
                    <a:pt x="15683" y="13467"/>
                    <a:pt x="15682" y="13467"/>
                  </a:cubicBezTo>
                  <a:lnTo>
                    <a:pt x="15682" y="13467"/>
                  </a:lnTo>
                  <a:cubicBezTo>
                    <a:pt x="15681" y="13467"/>
                    <a:pt x="15681" y="13467"/>
                    <a:pt x="15680" y="13467"/>
                  </a:cubicBezTo>
                  <a:lnTo>
                    <a:pt x="15680" y="13467"/>
                  </a:lnTo>
                  <a:cubicBezTo>
                    <a:pt x="15680" y="13467"/>
                    <a:pt x="15680" y="13466"/>
                    <a:pt x="15680" y="13466"/>
                  </a:cubicBezTo>
                  <a:close/>
                  <a:moveTo>
                    <a:pt x="15690" y="13466"/>
                  </a:moveTo>
                  <a:lnTo>
                    <a:pt x="15690" y="13466"/>
                  </a:lnTo>
                  <a:cubicBezTo>
                    <a:pt x="15690" y="13466"/>
                    <a:pt x="15689" y="13467"/>
                    <a:pt x="15689" y="13468"/>
                  </a:cubicBezTo>
                  <a:lnTo>
                    <a:pt x="15689" y="13468"/>
                  </a:lnTo>
                  <a:cubicBezTo>
                    <a:pt x="15689" y="13467"/>
                    <a:pt x="15688" y="13467"/>
                    <a:pt x="15688" y="13466"/>
                  </a:cubicBezTo>
                  <a:lnTo>
                    <a:pt x="15688" y="13466"/>
                  </a:lnTo>
                  <a:cubicBezTo>
                    <a:pt x="15689" y="13466"/>
                    <a:pt x="15690" y="13466"/>
                    <a:pt x="15690" y="13466"/>
                  </a:cubicBezTo>
                  <a:close/>
                  <a:moveTo>
                    <a:pt x="15688" y="13466"/>
                  </a:moveTo>
                  <a:lnTo>
                    <a:pt x="15688" y="13466"/>
                  </a:lnTo>
                  <a:cubicBezTo>
                    <a:pt x="15687" y="13467"/>
                    <a:pt x="15687" y="13467"/>
                    <a:pt x="15687" y="13468"/>
                  </a:cubicBezTo>
                  <a:lnTo>
                    <a:pt x="15687" y="13468"/>
                  </a:lnTo>
                  <a:cubicBezTo>
                    <a:pt x="15687" y="13467"/>
                    <a:pt x="15687" y="13467"/>
                    <a:pt x="15686" y="13467"/>
                  </a:cubicBezTo>
                  <a:lnTo>
                    <a:pt x="15686" y="13467"/>
                  </a:lnTo>
                  <a:cubicBezTo>
                    <a:pt x="15686" y="13467"/>
                    <a:pt x="15686" y="13467"/>
                    <a:pt x="15686" y="13467"/>
                  </a:cubicBezTo>
                  <a:lnTo>
                    <a:pt x="15686" y="13467"/>
                  </a:lnTo>
                  <a:cubicBezTo>
                    <a:pt x="15687" y="13467"/>
                    <a:pt x="15687" y="13467"/>
                    <a:pt x="15688" y="13466"/>
                  </a:cubicBezTo>
                  <a:close/>
                  <a:moveTo>
                    <a:pt x="15686" y="13467"/>
                  </a:moveTo>
                  <a:cubicBezTo>
                    <a:pt x="15687" y="13467"/>
                    <a:pt x="15687" y="13467"/>
                    <a:pt x="15687" y="13468"/>
                  </a:cubicBezTo>
                  <a:lnTo>
                    <a:pt x="15687" y="13468"/>
                  </a:lnTo>
                  <a:cubicBezTo>
                    <a:pt x="15687" y="13468"/>
                    <a:pt x="15687" y="13468"/>
                    <a:pt x="15687" y="13468"/>
                  </a:cubicBezTo>
                  <a:lnTo>
                    <a:pt x="15687" y="13468"/>
                  </a:lnTo>
                  <a:cubicBezTo>
                    <a:pt x="15687" y="13468"/>
                    <a:pt x="15686" y="13468"/>
                    <a:pt x="15686" y="13468"/>
                  </a:cubicBezTo>
                  <a:lnTo>
                    <a:pt x="15686" y="13468"/>
                  </a:lnTo>
                  <a:cubicBezTo>
                    <a:pt x="15686" y="13468"/>
                    <a:pt x="15686" y="13467"/>
                    <a:pt x="15686" y="13467"/>
                  </a:cubicBezTo>
                  <a:close/>
                  <a:moveTo>
                    <a:pt x="26221" y="4937"/>
                  </a:moveTo>
                  <a:cubicBezTo>
                    <a:pt x="24393" y="4937"/>
                    <a:pt x="20437" y="7151"/>
                    <a:pt x="15692" y="13464"/>
                  </a:cubicBezTo>
                  <a:lnTo>
                    <a:pt x="15692" y="13464"/>
                  </a:lnTo>
                  <a:cubicBezTo>
                    <a:pt x="15694" y="13463"/>
                    <a:pt x="15696" y="13462"/>
                    <a:pt x="15698" y="13462"/>
                  </a:cubicBezTo>
                  <a:lnTo>
                    <a:pt x="15698" y="13462"/>
                  </a:lnTo>
                  <a:cubicBezTo>
                    <a:pt x="15698" y="13462"/>
                    <a:pt x="15697" y="13463"/>
                    <a:pt x="15697" y="13464"/>
                  </a:cubicBezTo>
                  <a:lnTo>
                    <a:pt x="15697" y="13464"/>
                  </a:lnTo>
                  <a:cubicBezTo>
                    <a:pt x="15697" y="13463"/>
                    <a:pt x="15698" y="13463"/>
                    <a:pt x="15699" y="13463"/>
                  </a:cubicBezTo>
                  <a:lnTo>
                    <a:pt x="15699" y="13463"/>
                  </a:lnTo>
                  <a:cubicBezTo>
                    <a:pt x="15699" y="13462"/>
                    <a:pt x="15700" y="13462"/>
                    <a:pt x="15700" y="13461"/>
                  </a:cubicBezTo>
                  <a:lnTo>
                    <a:pt x="15700" y="13461"/>
                  </a:lnTo>
                  <a:cubicBezTo>
                    <a:pt x="15700" y="13461"/>
                    <a:pt x="15699" y="13461"/>
                    <a:pt x="15698" y="13462"/>
                  </a:cubicBezTo>
                  <a:lnTo>
                    <a:pt x="15698" y="13462"/>
                  </a:lnTo>
                  <a:cubicBezTo>
                    <a:pt x="15753" y="13389"/>
                    <a:pt x="15808" y="13315"/>
                    <a:pt x="15863" y="13242"/>
                  </a:cubicBezTo>
                  <a:lnTo>
                    <a:pt x="15863" y="13242"/>
                  </a:lnTo>
                  <a:cubicBezTo>
                    <a:pt x="15808" y="13315"/>
                    <a:pt x="15754" y="13388"/>
                    <a:pt x="15700" y="13461"/>
                  </a:cubicBezTo>
                  <a:lnTo>
                    <a:pt x="15700" y="13461"/>
                  </a:lnTo>
                  <a:cubicBezTo>
                    <a:pt x="15786" y="13434"/>
                    <a:pt x="15873" y="13408"/>
                    <a:pt x="15960" y="13380"/>
                  </a:cubicBezTo>
                  <a:lnTo>
                    <a:pt x="15960" y="13380"/>
                  </a:lnTo>
                  <a:cubicBezTo>
                    <a:pt x="15872" y="13408"/>
                    <a:pt x="15785" y="13435"/>
                    <a:pt x="15699" y="13463"/>
                  </a:cubicBezTo>
                  <a:lnTo>
                    <a:pt x="15699" y="13463"/>
                  </a:lnTo>
                  <a:cubicBezTo>
                    <a:pt x="15697" y="13465"/>
                    <a:pt x="15696" y="13467"/>
                    <a:pt x="15694" y="13469"/>
                  </a:cubicBezTo>
                  <a:lnTo>
                    <a:pt x="15694" y="13469"/>
                  </a:lnTo>
                  <a:cubicBezTo>
                    <a:pt x="26931" y="9875"/>
                    <a:pt x="28951" y="4937"/>
                    <a:pt x="26221" y="4937"/>
                  </a:cubicBezTo>
                  <a:close/>
                  <a:moveTo>
                    <a:pt x="15689" y="13468"/>
                  </a:moveTo>
                  <a:lnTo>
                    <a:pt x="15689" y="13468"/>
                  </a:lnTo>
                  <a:cubicBezTo>
                    <a:pt x="15689" y="13468"/>
                    <a:pt x="15690" y="13469"/>
                    <a:pt x="15690" y="13469"/>
                  </a:cubicBezTo>
                  <a:lnTo>
                    <a:pt x="15690" y="13469"/>
                  </a:lnTo>
                  <a:cubicBezTo>
                    <a:pt x="15689" y="13469"/>
                    <a:pt x="15689" y="13469"/>
                    <a:pt x="15688" y="13469"/>
                  </a:cubicBezTo>
                  <a:lnTo>
                    <a:pt x="15688" y="13469"/>
                  </a:lnTo>
                  <a:cubicBezTo>
                    <a:pt x="15688" y="13468"/>
                    <a:pt x="15689" y="13468"/>
                    <a:pt x="15689" y="13468"/>
                  </a:cubicBezTo>
                  <a:close/>
                  <a:moveTo>
                    <a:pt x="15689" y="13470"/>
                  </a:moveTo>
                  <a:cubicBezTo>
                    <a:pt x="15689" y="13471"/>
                    <a:pt x="15689" y="13471"/>
                    <a:pt x="15689" y="13471"/>
                  </a:cubicBezTo>
                  <a:lnTo>
                    <a:pt x="15689" y="13471"/>
                  </a:lnTo>
                  <a:cubicBezTo>
                    <a:pt x="15689" y="13471"/>
                    <a:pt x="15689" y="13471"/>
                    <a:pt x="15689" y="13471"/>
                  </a:cubicBezTo>
                  <a:lnTo>
                    <a:pt x="15689" y="13471"/>
                  </a:lnTo>
                  <a:cubicBezTo>
                    <a:pt x="15689" y="13471"/>
                    <a:pt x="15689" y="13471"/>
                    <a:pt x="15689" y="13470"/>
                  </a:cubicBezTo>
                  <a:close/>
                  <a:moveTo>
                    <a:pt x="15685" y="13469"/>
                  </a:moveTo>
                  <a:lnTo>
                    <a:pt x="15685" y="13469"/>
                  </a:lnTo>
                  <a:cubicBezTo>
                    <a:pt x="15685" y="13469"/>
                    <a:pt x="15685" y="13469"/>
                    <a:pt x="15686" y="13469"/>
                  </a:cubicBezTo>
                  <a:lnTo>
                    <a:pt x="15686" y="13469"/>
                  </a:lnTo>
                  <a:cubicBezTo>
                    <a:pt x="15685" y="13470"/>
                    <a:pt x="15685" y="13470"/>
                    <a:pt x="15685" y="13471"/>
                  </a:cubicBezTo>
                  <a:lnTo>
                    <a:pt x="15685" y="13471"/>
                  </a:lnTo>
                  <a:cubicBezTo>
                    <a:pt x="15685" y="13470"/>
                    <a:pt x="15685" y="13470"/>
                    <a:pt x="15685" y="13469"/>
                  </a:cubicBezTo>
                  <a:close/>
                  <a:moveTo>
                    <a:pt x="15686" y="13470"/>
                  </a:moveTo>
                  <a:lnTo>
                    <a:pt x="15686" y="13470"/>
                  </a:lnTo>
                  <a:cubicBezTo>
                    <a:pt x="15686" y="13470"/>
                    <a:pt x="15687" y="13470"/>
                    <a:pt x="15687" y="13470"/>
                  </a:cubicBezTo>
                  <a:lnTo>
                    <a:pt x="15687" y="13470"/>
                  </a:lnTo>
                  <a:cubicBezTo>
                    <a:pt x="15687" y="13470"/>
                    <a:pt x="15687" y="13470"/>
                    <a:pt x="15687" y="13470"/>
                  </a:cubicBezTo>
                  <a:lnTo>
                    <a:pt x="15687" y="13470"/>
                  </a:lnTo>
                  <a:cubicBezTo>
                    <a:pt x="15688" y="13470"/>
                    <a:pt x="15688" y="13470"/>
                    <a:pt x="15689" y="13470"/>
                  </a:cubicBezTo>
                  <a:lnTo>
                    <a:pt x="15689" y="13470"/>
                  </a:lnTo>
                  <a:cubicBezTo>
                    <a:pt x="15689" y="13471"/>
                    <a:pt x="15689" y="13471"/>
                    <a:pt x="15689" y="13471"/>
                  </a:cubicBezTo>
                  <a:lnTo>
                    <a:pt x="15689" y="13471"/>
                  </a:lnTo>
                  <a:cubicBezTo>
                    <a:pt x="15689" y="13471"/>
                    <a:pt x="15688" y="13471"/>
                    <a:pt x="15687" y="13471"/>
                  </a:cubicBezTo>
                  <a:lnTo>
                    <a:pt x="15687" y="13471"/>
                  </a:lnTo>
                  <a:cubicBezTo>
                    <a:pt x="15687" y="13471"/>
                    <a:pt x="15687" y="13471"/>
                    <a:pt x="15687" y="13470"/>
                  </a:cubicBezTo>
                  <a:lnTo>
                    <a:pt x="15687" y="13470"/>
                  </a:lnTo>
                  <a:cubicBezTo>
                    <a:pt x="15687" y="13471"/>
                    <a:pt x="15686" y="13471"/>
                    <a:pt x="15686" y="13471"/>
                  </a:cubicBezTo>
                  <a:lnTo>
                    <a:pt x="15686" y="13471"/>
                  </a:lnTo>
                  <a:cubicBezTo>
                    <a:pt x="15686" y="13471"/>
                    <a:pt x="15686" y="13470"/>
                    <a:pt x="15686" y="13470"/>
                  </a:cubicBezTo>
                  <a:close/>
                  <a:moveTo>
                    <a:pt x="15672" y="13470"/>
                  </a:moveTo>
                  <a:lnTo>
                    <a:pt x="15672" y="13470"/>
                  </a:lnTo>
                  <a:cubicBezTo>
                    <a:pt x="15671" y="13470"/>
                    <a:pt x="15670" y="13470"/>
                    <a:pt x="15670" y="13470"/>
                  </a:cubicBezTo>
                  <a:lnTo>
                    <a:pt x="15670" y="13470"/>
                  </a:lnTo>
                  <a:cubicBezTo>
                    <a:pt x="15670" y="13471"/>
                    <a:pt x="15671" y="13471"/>
                    <a:pt x="15672" y="13471"/>
                  </a:cubicBezTo>
                  <a:lnTo>
                    <a:pt x="15672" y="13471"/>
                  </a:lnTo>
                  <a:cubicBezTo>
                    <a:pt x="15673" y="13471"/>
                    <a:pt x="15674" y="13471"/>
                    <a:pt x="15675" y="13471"/>
                  </a:cubicBezTo>
                  <a:lnTo>
                    <a:pt x="15675" y="13471"/>
                  </a:lnTo>
                  <a:cubicBezTo>
                    <a:pt x="15674" y="13470"/>
                    <a:pt x="15673" y="13470"/>
                    <a:pt x="15672" y="13470"/>
                  </a:cubicBezTo>
                  <a:close/>
                  <a:moveTo>
                    <a:pt x="15678" y="13470"/>
                  </a:moveTo>
                  <a:cubicBezTo>
                    <a:pt x="15677" y="13470"/>
                    <a:pt x="15676" y="13470"/>
                    <a:pt x="15675" y="13471"/>
                  </a:cubicBezTo>
                  <a:lnTo>
                    <a:pt x="15675" y="13471"/>
                  </a:lnTo>
                  <a:cubicBezTo>
                    <a:pt x="15676" y="13471"/>
                    <a:pt x="15677" y="13471"/>
                    <a:pt x="15678" y="13472"/>
                  </a:cubicBezTo>
                  <a:lnTo>
                    <a:pt x="15678" y="13472"/>
                  </a:lnTo>
                  <a:cubicBezTo>
                    <a:pt x="15678" y="13471"/>
                    <a:pt x="15678" y="13470"/>
                    <a:pt x="15678" y="13470"/>
                  </a:cubicBezTo>
                  <a:close/>
                  <a:moveTo>
                    <a:pt x="15685" y="13471"/>
                  </a:moveTo>
                  <a:cubicBezTo>
                    <a:pt x="15685" y="13471"/>
                    <a:pt x="15685" y="13472"/>
                    <a:pt x="15685" y="13472"/>
                  </a:cubicBezTo>
                  <a:lnTo>
                    <a:pt x="15685" y="13472"/>
                  </a:lnTo>
                  <a:cubicBezTo>
                    <a:pt x="15684" y="13472"/>
                    <a:pt x="15684" y="13473"/>
                    <a:pt x="15683" y="13473"/>
                  </a:cubicBezTo>
                  <a:lnTo>
                    <a:pt x="15683" y="13473"/>
                  </a:lnTo>
                  <a:cubicBezTo>
                    <a:pt x="15684" y="13472"/>
                    <a:pt x="15684" y="13471"/>
                    <a:pt x="15685" y="13471"/>
                  </a:cubicBezTo>
                  <a:close/>
                  <a:moveTo>
                    <a:pt x="15686" y="13471"/>
                  </a:moveTo>
                  <a:cubicBezTo>
                    <a:pt x="15686" y="13471"/>
                    <a:pt x="15686" y="13471"/>
                    <a:pt x="15686" y="13472"/>
                  </a:cubicBezTo>
                  <a:lnTo>
                    <a:pt x="15686" y="13472"/>
                  </a:lnTo>
                  <a:cubicBezTo>
                    <a:pt x="15687" y="13472"/>
                    <a:pt x="15687" y="13471"/>
                    <a:pt x="15687" y="13471"/>
                  </a:cubicBezTo>
                  <a:lnTo>
                    <a:pt x="15687" y="13471"/>
                  </a:lnTo>
                  <a:cubicBezTo>
                    <a:pt x="15688" y="13472"/>
                    <a:pt x="15688" y="13472"/>
                    <a:pt x="15688" y="13473"/>
                  </a:cubicBezTo>
                  <a:lnTo>
                    <a:pt x="15688" y="13473"/>
                  </a:lnTo>
                  <a:cubicBezTo>
                    <a:pt x="15689" y="13473"/>
                    <a:pt x="15690" y="13472"/>
                    <a:pt x="15690" y="13472"/>
                  </a:cubicBezTo>
                  <a:lnTo>
                    <a:pt x="15690" y="13472"/>
                  </a:lnTo>
                  <a:cubicBezTo>
                    <a:pt x="15690" y="13473"/>
                    <a:pt x="15689" y="13473"/>
                    <a:pt x="15689" y="13474"/>
                  </a:cubicBezTo>
                  <a:lnTo>
                    <a:pt x="15689" y="13474"/>
                  </a:lnTo>
                  <a:cubicBezTo>
                    <a:pt x="15689" y="13473"/>
                    <a:pt x="15689" y="13473"/>
                    <a:pt x="15688" y="13473"/>
                  </a:cubicBezTo>
                  <a:lnTo>
                    <a:pt x="15688" y="13473"/>
                  </a:lnTo>
                  <a:cubicBezTo>
                    <a:pt x="15688" y="13473"/>
                    <a:pt x="15687" y="13473"/>
                    <a:pt x="15686" y="13473"/>
                  </a:cubicBezTo>
                  <a:lnTo>
                    <a:pt x="15686" y="13473"/>
                  </a:lnTo>
                  <a:cubicBezTo>
                    <a:pt x="15686" y="13473"/>
                    <a:pt x="15686" y="13472"/>
                    <a:pt x="15686" y="13472"/>
                  </a:cubicBezTo>
                  <a:lnTo>
                    <a:pt x="15686" y="13472"/>
                  </a:lnTo>
                  <a:cubicBezTo>
                    <a:pt x="15686" y="13472"/>
                    <a:pt x="15686" y="13472"/>
                    <a:pt x="15686" y="13472"/>
                  </a:cubicBezTo>
                  <a:lnTo>
                    <a:pt x="15686" y="13472"/>
                  </a:lnTo>
                  <a:cubicBezTo>
                    <a:pt x="15686" y="13472"/>
                    <a:pt x="15686" y="13471"/>
                    <a:pt x="15686" y="13471"/>
                  </a:cubicBezTo>
                  <a:close/>
                  <a:moveTo>
                    <a:pt x="15680" y="13472"/>
                  </a:moveTo>
                  <a:cubicBezTo>
                    <a:pt x="15681" y="13472"/>
                    <a:pt x="15681" y="13473"/>
                    <a:pt x="15682" y="13473"/>
                  </a:cubicBezTo>
                  <a:lnTo>
                    <a:pt x="15682" y="13473"/>
                  </a:lnTo>
                  <a:cubicBezTo>
                    <a:pt x="15682" y="13473"/>
                    <a:pt x="15683" y="13473"/>
                    <a:pt x="15683" y="13473"/>
                  </a:cubicBezTo>
                  <a:lnTo>
                    <a:pt x="15683" y="13473"/>
                  </a:lnTo>
                  <a:cubicBezTo>
                    <a:pt x="15683" y="13473"/>
                    <a:pt x="15683" y="13473"/>
                    <a:pt x="15683" y="13473"/>
                  </a:cubicBezTo>
                  <a:lnTo>
                    <a:pt x="15683" y="13473"/>
                  </a:lnTo>
                  <a:cubicBezTo>
                    <a:pt x="15683" y="13473"/>
                    <a:pt x="15682" y="13473"/>
                    <a:pt x="15682" y="13473"/>
                  </a:cubicBezTo>
                  <a:lnTo>
                    <a:pt x="15682" y="13473"/>
                  </a:lnTo>
                  <a:cubicBezTo>
                    <a:pt x="15681" y="13473"/>
                    <a:pt x="15681" y="13473"/>
                    <a:pt x="15680" y="13474"/>
                  </a:cubicBezTo>
                  <a:lnTo>
                    <a:pt x="15680" y="13474"/>
                  </a:lnTo>
                  <a:cubicBezTo>
                    <a:pt x="15680" y="13473"/>
                    <a:pt x="15680" y="13473"/>
                    <a:pt x="15680" y="13472"/>
                  </a:cubicBezTo>
                  <a:close/>
                  <a:moveTo>
                    <a:pt x="15685" y="13473"/>
                  </a:moveTo>
                  <a:cubicBezTo>
                    <a:pt x="15685" y="13474"/>
                    <a:pt x="15685" y="13474"/>
                    <a:pt x="15685" y="13474"/>
                  </a:cubicBezTo>
                  <a:lnTo>
                    <a:pt x="15685" y="13474"/>
                  </a:lnTo>
                  <a:cubicBezTo>
                    <a:pt x="15684" y="13474"/>
                    <a:pt x="15684" y="13474"/>
                    <a:pt x="15684" y="13474"/>
                  </a:cubicBezTo>
                  <a:lnTo>
                    <a:pt x="15684" y="13474"/>
                  </a:lnTo>
                  <a:cubicBezTo>
                    <a:pt x="15684" y="13474"/>
                    <a:pt x="15684" y="13473"/>
                    <a:pt x="15685" y="13473"/>
                  </a:cubicBezTo>
                  <a:close/>
                  <a:moveTo>
                    <a:pt x="15686" y="13473"/>
                  </a:moveTo>
                  <a:cubicBezTo>
                    <a:pt x="15686" y="13474"/>
                    <a:pt x="15686" y="13474"/>
                    <a:pt x="15686" y="13474"/>
                  </a:cubicBezTo>
                  <a:lnTo>
                    <a:pt x="15686" y="13474"/>
                  </a:lnTo>
                  <a:cubicBezTo>
                    <a:pt x="15686" y="13474"/>
                    <a:pt x="15685" y="13474"/>
                    <a:pt x="15685" y="13474"/>
                  </a:cubicBezTo>
                  <a:lnTo>
                    <a:pt x="15685" y="13474"/>
                  </a:lnTo>
                  <a:cubicBezTo>
                    <a:pt x="15685" y="13474"/>
                    <a:pt x="15686" y="13474"/>
                    <a:pt x="15686" y="13473"/>
                  </a:cubicBezTo>
                  <a:close/>
                  <a:moveTo>
                    <a:pt x="15688" y="13475"/>
                  </a:moveTo>
                  <a:lnTo>
                    <a:pt x="15688" y="13475"/>
                  </a:lnTo>
                  <a:cubicBezTo>
                    <a:pt x="15688" y="13475"/>
                    <a:pt x="15687" y="13476"/>
                    <a:pt x="15687" y="13476"/>
                  </a:cubicBezTo>
                  <a:lnTo>
                    <a:pt x="15687" y="13476"/>
                  </a:lnTo>
                  <a:cubicBezTo>
                    <a:pt x="15688" y="13477"/>
                    <a:pt x="15688" y="13477"/>
                    <a:pt x="15689" y="13477"/>
                  </a:cubicBezTo>
                  <a:lnTo>
                    <a:pt x="15689" y="13477"/>
                  </a:lnTo>
                  <a:cubicBezTo>
                    <a:pt x="15689" y="13476"/>
                    <a:pt x="15689" y="13476"/>
                    <a:pt x="15690" y="13475"/>
                  </a:cubicBezTo>
                  <a:lnTo>
                    <a:pt x="15690" y="13475"/>
                  </a:lnTo>
                  <a:cubicBezTo>
                    <a:pt x="15690" y="13476"/>
                    <a:pt x="15690" y="13476"/>
                    <a:pt x="15690" y="13476"/>
                  </a:cubicBezTo>
                  <a:lnTo>
                    <a:pt x="15690" y="13476"/>
                  </a:lnTo>
                  <a:cubicBezTo>
                    <a:pt x="15690" y="13476"/>
                    <a:pt x="15690" y="13475"/>
                    <a:pt x="15690" y="13475"/>
                  </a:cubicBezTo>
                  <a:lnTo>
                    <a:pt x="15690" y="13475"/>
                  </a:lnTo>
                  <a:cubicBezTo>
                    <a:pt x="15690" y="13475"/>
                    <a:pt x="15690" y="13475"/>
                    <a:pt x="15690" y="13475"/>
                  </a:cubicBezTo>
                  <a:lnTo>
                    <a:pt x="15690" y="13475"/>
                  </a:lnTo>
                  <a:cubicBezTo>
                    <a:pt x="15689" y="13475"/>
                    <a:pt x="15689" y="13475"/>
                    <a:pt x="15688" y="13475"/>
                  </a:cubicBezTo>
                  <a:close/>
                  <a:moveTo>
                    <a:pt x="15682" y="13475"/>
                  </a:moveTo>
                  <a:lnTo>
                    <a:pt x="15682" y="13475"/>
                  </a:lnTo>
                  <a:cubicBezTo>
                    <a:pt x="15681" y="13475"/>
                    <a:pt x="15680" y="13475"/>
                    <a:pt x="15680" y="13475"/>
                  </a:cubicBezTo>
                  <a:lnTo>
                    <a:pt x="15680" y="13475"/>
                  </a:lnTo>
                  <a:cubicBezTo>
                    <a:pt x="15680" y="13476"/>
                    <a:pt x="15680" y="13477"/>
                    <a:pt x="15680" y="13477"/>
                  </a:cubicBezTo>
                  <a:lnTo>
                    <a:pt x="15680" y="13477"/>
                  </a:lnTo>
                  <a:cubicBezTo>
                    <a:pt x="15680" y="13476"/>
                    <a:pt x="15681" y="13476"/>
                    <a:pt x="15682" y="13475"/>
                  </a:cubicBezTo>
                  <a:close/>
                  <a:moveTo>
                    <a:pt x="15686" y="13476"/>
                  </a:moveTo>
                  <a:lnTo>
                    <a:pt x="15686" y="13476"/>
                  </a:lnTo>
                  <a:cubicBezTo>
                    <a:pt x="15686" y="13477"/>
                    <a:pt x="15686" y="13477"/>
                    <a:pt x="15686" y="13477"/>
                  </a:cubicBezTo>
                  <a:lnTo>
                    <a:pt x="15686" y="13477"/>
                  </a:lnTo>
                  <a:cubicBezTo>
                    <a:pt x="15686" y="13477"/>
                    <a:pt x="15687" y="13477"/>
                    <a:pt x="15687" y="13476"/>
                  </a:cubicBezTo>
                  <a:lnTo>
                    <a:pt x="15687" y="13476"/>
                  </a:lnTo>
                  <a:cubicBezTo>
                    <a:pt x="15687" y="13476"/>
                    <a:pt x="15686" y="13476"/>
                    <a:pt x="15686" y="13476"/>
                  </a:cubicBezTo>
                  <a:close/>
                  <a:moveTo>
                    <a:pt x="15692" y="13472"/>
                  </a:moveTo>
                  <a:lnTo>
                    <a:pt x="15692" y="13472"/>
                  </a:lnTo>
                  <a:cubicBezTo>
                    <a:pt x="15693" y="13474"/>
                    <a:pt x="15695" y="13476"/>
                    <a:pt x="15696" y="13478"/>
                  </a:cubicBezTo>
                  <a:lnTo>
                    <a:pt x="15696" y="13478"/>
                  </a:lnTo>
                  <a:cubicBezTo>
                    <a:pt x="15695" y="13477"/>
                    <a:pt x="15694" y="13477"/>
                    <a:pt x="15693" y="13477"/>
                  </a:cubicBezTo>
                  <a:lnTo>
                    <a:pt x="15693" y="13477"/>
                  </a:lnTo>
                  <a:cubicBezTo>
                    <a:pt x="15693" y="13476"/>
                    <a:pt x="15692" y="13475"/>
                    <a:pt x="15691" y="13474"/>
                  </a:cubicBezTo>
                  <a:lnTo>
                    <a:pt x="15691" y="13474"/>
                  </a:lnTo>
                  <a:cubicBezTo>
                    <a:pt x="15691" y="13473"/>
                    <a:pt x="15692" y="13473"/>
                    <a:pt x="15692" y="13472"/>
                  </a:cubicBezTo>
                  <a:close/>
                  <a:moveTo>
                    <a:pt x="15680" y="13486"/>
                  </a:moveTo>
                  <a:lnTo>
                    <a:pt x="15680" y="13486"/>
                  </a:lnTo>
                  <a:cubicBezTo>
                    <a:pt x="15679" y="13487"/>
                    <a:pt x="15679" y="13488"/>
                    <a:pt x="15678" y="13488"/>
                  </a:cubicBezTo>
                  <a:lnTo>
                    <a:pt x="15678" y="13488"/>
                  </a:lnTo>
                  <a:cubicBezTo>
                    <a:pt x="15678" y="13490"/>
                    <a:pt x="15678" y="13491"/>
                    <a:pt x="15678" y="13492"/>
                  </a:cubicBezTo>
                  <a:lnTo>
                    <a:pt x="15678" y="13492"/>
                  </a:lnTo>
                  <a:cubicBezTo>
                    <a:pt x="15678" y="13491"/>
                    <a:pt x="15679" y="13490"/>
                    <a:pt x="15680" y="13489"/>
                  </a:cubicBezTo>
                  <a:lnTo>
                    <a:pt x="15680" y="13489"/>
                  </a:lnTo>
                  <a:cubicBezTo>
                    <a:pt x="15680" y="13488"/>
                    <a:pt x="15680" y="13487"/>
                    <a:pt x="15680" y="13486"/>
                  </a:cubicBezTo>
                  <a:close/>
                  <a:moveTo>
                    <a:pt x="15695" y="13471"/>
                  </a:moveTo>
                  <a:lnTo>
                    <a:pt x="15695" y="13471"/>
                  </a:lnTo>
                  <a:cubicBezTo>
                    <a:pt x="15783" y="13501"/>
                    <a:pt x="15871" y="13531"/>
                    <a:pt x="15960" y="13561"/>
                  </a:cubicBezTo>
                  <a:cubicBezTo>
                    <a:pt x="15871" y="13531"/>
                    <a:pt x="15781" y="13501"/>
                    <a:pt x="15693" y="13472"/>
                  </a:cubicBezTo>
                  <a:lnTo>
                    <a:pt x="15693" y="13472"/>
                  </a:lnTo>
                  <a:cubicBezTo>
                    <a:pt x="15692" y="13472"/>
                    <a:pt x="15692" y="13472"/>
                    <a:pt x="15692" y="13472"/>
                  </a:cubicBezTo>
                  <a:lnTo>
                    <a:pt x="15692" y="13472"/>
                  </a:lnTo>
                  <a:cubicBezTo>
                    <a:pt x="15692" y="13472"/>
                    <a:pt x="15692" y="13472"/>
                    <a:pt x="15692" y="13472"/>
                  </a:cubicBezTo>
                  <a:lnTo>
                    <a:pt x="15692" y="13472"/>
                  </a:lnTo>
                  <a:cubicBezTo>
                    <a:pt x="15692" y="13472"/>
                    <a:pt x="15692" y="13472"/>
                    <a:pt x="15692" y="13472"/>
                  </a:cubicBezTo>
                  <a:lnTo>
                    <a:pt x="15692" y="13472"/>
                  </a:lnTo>
                  <a:cubicBezTo>
                    <a:pt x="15692" y="13472"/>
                    <a:pt x="15692" y="13472"/>
                    <a:pt x="15693" y="13472"/>
                  </a:cubicBezTo>
                  <a:lnTo>
                    <a:pt x="15693" y="13472"/>
                  </a:lnTo>
                  <a:cubicBezTo>
                    <a:pt x="15693" y="13472"/>
                    <a:pt x="15693" y="13472"/>
                    <a:pt x="15693" y="13471"/>
                  </a:cubicBezTo>
                  <a:lnTo>
                    <a:pt x="15693" y="13471"/>
                  </a:lnTo>
                  <a:cubicBezTo>
                    <a:pt x="15693" y="13471"/>
                    <a:pt x="15694" y="13471"/>
                    <a:pt x="15695" y="13471"/>
                  </a:cubicBezTo>
                  <a:close/>
                  <a:moveTo>
                    <a:pt x="11702" y="1"/>
                  </a:moveTo>
                  <a:cubicBezTo>
                    <a:pt x="10072" y="1"/>
                    <a:pt x="9751" y="4999"/>
                    <a:pt x="15678" y="13453"/>
                  </a:cubicBezTo>
                  <a:lnTo>
                    <a:pt x="15678" y="13453"/>
                  </a:lnTo>
                  <a:cubicBezTo>
                    <a:pt x="15680" y="13360"/>
                    <a:pt x="15681" y="13266"/>
                    <a:pt x="15682" y="13172"/>
                  </a:cubicBezTo>
                  <a:lnTo>
                    <a:pt x="15682" y="13172"/>
                  </a:lnTo>
                  <a:cubicBezTo>
                    <a:pt x="15681" y="13267"/>
                    <a:pt x="15680" y="13361"/>
                    <a:pt x="15680" y="13455"/>
                  </a:cubicBezTo>
                  <a:lnTo>
                    <a:pt x="15680" y="13455"/>
                  </a:lnTo>
                  <a:cubicBezTo>
                    <a:pt x="15679" y="13454"/>
                    <a:pt x="15679" y="13453"/>
                    <a:pt x="15678" y="13453"/>
                  </a:cubicBezTo>
                  <a:lnTo>
                    <a:pt x="15678" y="13453"/>
                  </a:lnTo>
                  <a:cubicBezTo>
                    <a:pt x="15678" y="13454"/>
                    <a:pt x="15678" y="13455"/>
                    <a:pt x="15678" y="13456"/>
                  </a:cubicBezTo>
                  <a:lnTo>
                    <a:pt x="15678" y="13456"/>
                  </a:lnTo>
                  <a:cubicBezTo>
                    <a:pt x="15624" y="13380"/>
                    <a:pt x="15570" y="13304"/>
                    <a:pt x="15516" y="13228"/>
                  </a:cubicBezTo>
                  <a:lnTo>
                    <a:pt x="15516" y="13228"/>
                  </a:lnTo>
                  <a:cubicBezTo>
                    <a:pt x="15546" y="13271"/>
                    <a:pt x="15577" y="13314"/>
                    <a:pt x="15607" y="13357"/>
                  </a:cubicBezTo>
                  <a:lnTo>
                    <a:pt x="15607" y="13357"/>
                  </a:lnTo>
                  <a:cubicBezTo>
                    <a:pt x="15631" y="13390"/>
                    <a:pt x="15655" y="13423"/>
                    <a:pt x="15678" y="13456"/>
                  </a:cubicBezTo>
                  <a:lnTo>
                    <a:pt x="15678" y="13456"/>
                  </a:lnTo>
                  <a:cubicBezTo>
                    <a:pt x="15678" y="13457"/>
                    <a:pt x="15678" y="13458"/>
                    <a:pt x="15678" y="13458"/>
                  </a:cubicBezTo>
                  <a:lnTo>
                    <a:pt x="15678" y="13458"/>
                  </a:lnTo>
                  <a:cubicBezTo>
                    <a:pt x="15679" y="13459"/>
                    <a:pt x="15679" y="13460"/>
                    <a:pt x="15680" y="13461"/>
                  </a:cubicBezTo>
                  <a:lnTo>
                    <a:pt x="15680" y="13461"/>
                  </a:lnTo>
                  <a:cubicBezTo>
                    <a:pt x="15680" y="13460"/>
                    <a:pt x="15680" y="13459"/>
                    <a:pt x="15680" y="13458"/>
                  </a:cubicBezTo>
                  <a:lnTo>
                    <a:pt x="15680" y="13458"/>
                  </a:lnTo>
                  <a:cubicBezTo>
                    <a:pt x="15682" y="13460"/>
                    <a:pt x="15683" y="13462"/>
                    <a:pt x="15685" y="13465"/>
                  </a:cubicBezTo>
                  <a:lnTo>
                    <a:pt x="15685" y="13465"/>
                  </a:lnTo>
                  <a:cubicBezTo>
                    <a:pt x="15685" y="13465"/>
                    <a:pt x="15685" y="13465"/>
                    <a:pt x="15685" y="13466"/>
                  </a:cubicBezTo>
                  <a:lnTo>
                    <a:pt x="15685" y="13466"/>
                  </a:lnTo>
                  <a:cubicBezTo>
                    <a:pt x="15684" y="13466"/>
                    <a:pt x="15684" y="13466"/>
                    <a:pt x="15684" y="13466"/>
                  </a:cubicBezTo>
                  <a:lnTo>
                    <a:pt x="15684" y="13466"/>
                  </a:lnTo>
                  <a:cubicBezTo>
                    <a:pt x="15682" y="13464"/>
                    <a:pt x="15681" y="13462"/>
                    <a:pt x="15680" y="13461"/>
                  </a:cubicBezTo>
                  <a:lnTo>
                    <a:pt x="15680" y="13461"/>
                  </a:lnTo>
                  <a:cubicBezTo>
                    <a:pt x="15680" y="13462"/>
                    <a:pt x="15680" y="13464"/>
                    <a:pt x="15680" y="13466"/>
                  </a:cubicBezTo>
                  <a:lnTo>
                    <a:pt x="15680" y="13466"/>
                  </a:lnTo>
                  <a:cubicBezTo>
                    <a:pt x="15679" y="13466"/>
                    <a:pt x="15679" y="13465"/>
                    <a:pt x="15678" y="13465"/>
                  </a:cubicBezTo>
                  <a:lnTo>
                    <a:pt x="15678" y="13465"/>
                  </a:lnTo>
                  <a:cubicBezTo>
                    <a:pt x="15678" y="13466"/>
                    <a:pt x="15678" y="13466"/>
                    <a:pt x="15678" y="13467"/>
                  </a:cubicBezTo>
                  <a:lnTo>
                    <a:pt x="15678" y="13467"/>
                  </a:lnTo>
                  <a:cubicBezTo>
                    <a:pt x="15679" y="13467"/>
                    <a:pt x="15679" y="13467"/>
                    <a:pt x="15680" y="13467"/>
                  </a:cubicBezTo>
                  <a:lnTo>
                    <a:pt x="15680" y="13467"/>
                  </a:lnTo>
                  <a:cubicBezTo>
                    <a:pt x="15679" y="13467"/>
                    <a:pt x="15679" y="13468"/>
                    <a:pt x="15678" y="13468"/>
                  </a:cubicBezTo>
                  <a:lnTo>
                    <a:pt x="15678" y="13468"/>
                  </a:lnTo>
                  <a:cubicBezTo>
                    <a:pt x="15678" y="13467"/>
                    <a:pt x="15678" y="13467"/>
                    <a:pt x="15678" y="13467"/>
                  </a:cubicBezTo>
                  <a:lnTo>
                    <a:pt x="15678" y="13467"/>
                  </a:lnTo>
                  <a:cubicBezTo>
                    <a:pt x="11624" y="12128"/>
                    <a:pt x="8444" y="11641"/>
                    <a:pt x="6139" y="11641"/>
                  </a:cubicBezTo>
                  <a:cubicBezTo>
                    <a:pt x="0" y="11641"/>
                    <a:pt x="84" y="15097"/>
                    <a:pt x="6461" y="15097"/>
                  </a:cubicBezTo>
                  <a:cubicBezTo>
                    <a:pt x="8732" y="15097"/>
                    <a:pt x="11800" y="14659"/>
                    <a:pt x="15670" y="13470"/>
                  </a:cubicBezTo>
                  <a:lnTo>
                    <a:pt x="15670" y="13470"/>
                  </a:lnTo>
                  <a:cubicBezTo>
                    <a:pt x="15582" y="13440"/>
                    <a:pt x="15493" y="13410"/>
                    <a:pt x="15404" y="13380"/>
                  </a:cubicBezTo>
                  <a:lnTo>
                    <a:pt x="15404" y="13380"/>
                  </a:lnTo>
                  <a:cubicBezTo>
                    <a:pt x="15494" y="13411"/>
                    <a:pt x="15583" y="13440"/>
                    <a:pt x="15672" y="13470"/>
                  </a:cubicBezTo>
                  <a:lnTo>
                    <a:pt x="15672" y="13470"/>
                  </a:lnTo>
                  <a:cubicBezTo>
                    <a:pt x="15674" y="13469"/>
                    <a:pt x="15676" y="13468"/>
                    <a:pt x="15678" y="13468"/>
                  </a:cubicBezTo>
                  <a:lnTo>
                    <a:pt x="15678" y="13468"/>
                  </a:lnTo>
                  <a:cubicBezTo>
                    <a:pt x="15678" y="13468"/>
                    <a:pt x="15678" y="13469"/>
                    <a:pt x="15678" y="13470"/>
                  </a:cubicBezTo>
                  <a:lnTo>
                    <a:pt x="15678" y="13470"/>
                  </a:lnTo>
                  <a:cubicBezTo>
                    <a:pt x="15679" y="13469"/>
                    <a:pt x="15679" y="13469"/>
                    <a:pt x="15680" y="13469"/>
                  </a:cubicBezTo>
                  <a:lnTo>
                    <a:pt x="15680" y="13469"/>
                  </a:lnTo>
                  <a:cubicBezTo>
                    <a:pt x="15680" y="13468"/>
                    <a:pt x="15680" y="13468"/>
                    <a:pt x="15680" y="13467"/>
                  </a:cubicBezTo>
                  <a:lnTo>
                    <a:pt x="15680" y="13467"/>
                  </a:lnTo>
                  <a:cubicBezTo>
                    <a:pt x="15681" y="13468"/>
                    <a:pt x="15681" y="13468"/>
                    <a:pt x="15682" y="13468"/>
                  </a:cubicBezTo>
                  <a:lnTo>
                    <a:pt x="15682" y="13468"/>
                  </a:lnTo>
                  <a:cubicBezTo>
                    <a:pt x="15683" y="13468"/>
                    <a:pt x="15684" y="13468"/>
                    <a:pt x="15685" y="13467"/>
                  </a:cubicBezTo>
                  <a:lnTo>
                    <a:pt x="15685" y="13467"/>
                  </a:lnTo>
                  <a:cubicBezTo>
                    <a:pt x="15685" y="13468"/>
                    <a:pt x="15685" y="13469"/>
                    <a:pt x="15685" y="13469"/>
                  </a:cubicBezTo>
                  <a:lnTo>
                    <a:pt x="15685" y="13469"/>
                  </a:lnTo>
                  <a:cubicBezTo>
                    <a:pt x="15684" y="13469"/>
                    <a:pt x="15683" y="13469"/>
                    <a:pt x="15682" y="13468"/>
                  </a:cubicBezTo>
                  <a:lnTo>
                    <a:pt x="15682" y="13468"/>
                  </a:lnTo>
                  <a:cubicBezTo>
                    <a:pt x="15681" y="13468"/>
                    <a:pt x="15681" y="13469"/>
                    <a:pt x="15680" y="13469"/>
                  </a:cubicBezTo>
                  <a:lnTo>
                    <a:pt x="15680" y="13469"/>
                  </a:lnTo>
                  <a:cubicBezTo>
                    <a:pt x="15680" y="13470"/>
                    <a:pt x="15680" y="13471"/>
                    <a:pt x="15680" y="13472"/>
                  </a:cubicBezTo>
                  <a:lnTo>
                    <a:pt x="15680" y="13472"/>
                  </a:lnTo>
                  <a:cubicBezTo>
                    <a:pt x="15679" y="13472"/>
                    <a:pt x="15679" y="13472"/>
                    <a:pt x="15678" y="13472"/>
                  </a:cubicBezTo>
                  <a:lnTo>
                    <a:pt x="15678" y="13472"/>
                  </a:lnTo>
                  <a:cubicBezTo>
                    <a:pt x="15678" y="13472"/>
                    <a:pt x="15678" y="13473"/>
                    <a:pt x="15678" y="13473"/>
                  </a:cubicBezTo>
                  <a:lnTo>
                    <a:pt x="15678" y="13473"/>
                  </a:lnTo>
                  <a:cubicBezTo>
                    <a:pt x="15679" y="13474"/>
                    <a:pt x="15679" y="13474"/>
                    <a:pt x="15679" y="13474"/>
                  </a:cubicBezTo>
                  <a:lnTo>
                    <a:pt x="15679" y="13474"/>
                  </a:lnTo>
                  <a:cubicBezTo>
                    <a:pt x="15679" y="13474"/>
                    <a:pt x="15679" y="13474"/>
                    <a:pt x="15678" y="13474"/>
                  </a:cubicBezTo>
                  <a:lnTo>
                    <a:pt x="15678" y="13474"/>
                  </a:lnTo>
                  <a:cubicBezTo>
                    <a:pt x="15678" y="13474"/>
                    <a:pt x="15678" y="13474"/>
                    <a:pt x="15678" y="13473"/>
                  </a:cubicBezTo>
                  <a:lnTo>
                    <a:pt x="15678" y="13473"/>
                  </a:lnTo>
                  <a:cubicBezTo>
                    <a:pt x="15676" y="13473"/>
                    <a:pt x="15674" y="13472"/>
                    <a:pt x="15672" y="13471"/>
                  </a:cubicBezTo>
                  <a:lnTo>
                    <a:pt x="15672" y="13471"/>
                  </a:lnTo>
                  <a:cubicBezTo>
                    <a:pt x="4442" y="17065"/>
                    <a:pt x="2420" y="22004"/>
                    <a:pt x="5150" y="22004"/>
                  </a:cubicBezTo>
                  <a:cubicBezTo>
                    <a:pt x="6977" y="22004"/>
                    <a:pt x="10931" y="19793"/>
                    <a:pt x="15678" y="13488"/>
                  </a:cubicBezTo>
                  <a:lnTo>
                    <a:pt x="15678" y="13488"/>
                  </a:lnTo>
                  <a:cubicBezTo>
                    <a:pt x="15678" y="13486"/>
                    <a:pt x="15678" y="13484"/>
                    <a:pt x="15678" y="13482"/>
                  </a:cubicBezTo>
                  <a:lnTo>
                    <a:pt x="15678" y="13482"/>
                  </a:lnTo>
                  <a:cubicBezTo>
                    <a:pt x="15624" y="13554"/>
                    <a:pt x="15570" y="13627"/>
                    <a:pt x="15515" y="13700"/>
                  </a:cubicBezTo>
                  <a:cubicBezTo>
                    <a:pt x="15570" y="13626"/>
                    <a:pt x="15624" y="13553"/>
                    <a:pt x="15678" y="13480"/>
                  </a:cubicBezTo>
                  <a:lnTo>
                    <a:pt x="15678" y="13480"/>
                  </a:lnTo>
                  <a:cubicBezTo>
                    <a:pt x="15678" y="13480"/>
                    <a:pt x="15678" y="13481"/>
                    <a:pt x="15678" y="13482"/>
                  </a:cubicBezTo>
                  <a:lnTo>
                    <a:pt x="15678" y="13482"/>
                  </a:lnTo>
                  <a:cubicBezTo>
                    <a:pt x="15679" y="13481"/>
                    <a:pt x="15679" y="13480"/>
                    <a:pt x="15680" y="13480"/>
                  </a:cubicBezTo>
                  <a:lnTo>
                    <a:pt x="15680" y="13480"/>
                  </a:lnTo>
                  <a:cubicBezTo>
                    <a:pt x="15680" y="13482"/>
                    <a:pt x="15680" y="13484"/>
                    <a:pt x="15680" y="13486"/>
                  </a:cubicBezTo>
                  <a:lnTo>
                    <a:pt x="15680" y="13486"/>
                  </a:lnTo>
                  <a:cubicBezTo>
                    <a:pt x="15681" y="13484"/>
                    <a:pt x="15683" y="13482"/>
                    <a:pt x="15685" y="13480"/>
                  </a:cubicBezTo>
                  <a:lnTo>
                    <a:pt x="15685" y="13480"/>
                  </a:lnTo>
                  <a:cubicBezTo>
                    <a:pt x="15685" y="13481"/>
                    <a:pt x="15685" y="13482"/>
                    <a:pt x="15685" y="13483"/>
                  </a:cubicBezTo>
                  <a:lnTo>
                    <a:pt x="15685" y="13483"/>
                  </a:lnTo>
                  <a:cubicBezTo>
                    <a:pt x="15685" y="13482"/>
                    <a:pt x="15686" y="13481"/>
                    <a:pt x="15686" y="13480"/>
                  </a:cubicBezTo>
                  <a:lnTo>
                    <a:pt x="15686" y="13480"/>
                  </a:lnTo>
                  <a:cubicBezTo>
                    <a:pt x="15686" y="13479"/>
                    <a:pt x="15686" y="13478"/>
                    <a:pt x="15686" y="13477"/>
                  </a:cubicBezTo>
                  <a:lnTo>
                    <a:pt x="15686" y="13477"/>
                  </a:lnTo>
                  <a:cubicBezTo>
                    <a:pt x="15686" y="13478"/>
                    <a:pt x="15685" y="13479"/>
                    <a:pt x="15685" y="13480"/>
                  </a:cubicBezTo>
                  <a:lnTo>
                    <a:pt x="15685" y="13480"/>
                  </a:lnTo>
                  <a:cubicBezTo>
                    <a:pt x="15685" y="13478"/>
                    <a:pt x="15685" y="13477"/>
                    <a:pt x="15685" y="13476"/>
                  </a:cubicBezTo>
                  <a:lnTo>
                    <a:pt x="15685" y="13476"/>
                  </a:lnTo>
                  <a:cubicBezTo>
                    <a:pt x="15684" y="13475"/>
                    <a:pt x="15684" y="13475"/>
                    <a:pt x="15683" y="13475"/>
                  </a:cubicBezTo>
                  <a:lnTo>
                    <a:pt x="15683" y="13475"/>
                  </a:lnTo>
                  <a:cubicBezTo>
                    <a:pt x="15682" y="13477"/>
                    <a:pt x="15681" y="13478"/>
                    <a:pt x="15680" y="13480"/>
                  </a:cubicBezTo>
                  <a:lnTo>
                    <a:pt x="15680" y="13480"/>
                  </a:lnTo>
                  <a:cubicBezTo>
                    <a:pt x="15680" y="13479"/>
                    <a:pt x="15680" y="13478"/>
                    <a:pt x="15680" y="13477"/>
                  </a:cubicBezTo>
                  <a:lnTo>
                    <a:pt x="15680" y="13477"/>
                  </a:lnTo>
                  <a:cubicBezTo>
                    <a:pt x="15679" y="13478"/>
                    <a:pt x="15679" y="13479"/>
                    <a:pt x="15678" y="13480"/>
                  </a:cubicBezTo>
                  <a:lnTo>
                    <a:pt x="15678" y="13480"/>
                  </a:lnTo>
                  <a:cubicBezTo>
                    <a:pt x="15678" y="13478"/>
                    <a:pt x="15678" y="13477"/>
                    <a:pt x="15678" y="13476"/>
                  </a:cubicBezTo>
                  <a:lnTo>
                    <a:pt x="15678" y="13476"/>
                  </a:lnTo>
                  <a:cubicBezTo>
                    <a:pt x="15587" y="13504"/>
                    <a:pt x="15496" y="13532"/>
                    <a:pt x="15404" y="13561"/>
                  </a:cubicBezTo>
                  <a:cubicBezTo>
                    <a:pt x="15496" y="13532"/>
                    <a:pt x="15587" y="13503"/>
                    <a:pt x="15678" y="13474"/>
                  </a:cubicBezTo>
                  <a:lnTo>
                    <a:pt x="15678" y="13474"/>
                  </a:lnTo>
                  <a:cubicBezTo>
                    <a:pt x="15678" y="13475"/>
                    <a:pt x="15678" y="13475"/>
                    <a:pt x="15678" y="13476"/>
                  </a:cubicBezTo>
                  <a:lnTo>
                    <a:pt x="15678" y="13476"/>
                  </a:lnTo>
                  <a:cubicBezTo>
                    <a:pt x="15679" y="13476"/>
                    <a:pt x="15679" y="13476"/>
                    <a:pt x="15680" y="13475"/>
                  </a:cubicBezTo>
                  <a:lnTo>
                    <a:pt x="15680" y="13475"/>
                  </a:lnTo>
                  <a:cubicBezTo>
                    <a:pt x="15680" y="13475"/>
                    <a:pt x="15680" y="13474"/>
                    <a:pt x="15680" y="13474"/>
                  </a:cubicBezTo>
                  <a:lnTo>
                    <a:pt x="15680" y="13474"/>
                  </a:lnTo>
                  <a:cubicBezTo>
                    <a:pt x="15680" y="13474"/>
                    <a:pt x="15681" y="13474"/>
                    <a:pt x="15682" y="13475"/>
                  </a:cubicBezTo>
                  <a:lnTo>
                    <a:pt x="15682" y="13475"/>
                  </a:lnTo>
                  <a:cubicBezTo>
                    <a:pt x="15682" y="13475"/>
                    <a:pt x="15682" y="13475"/>
                    <a:pt x="15682" y="13475"/>
                  </a:cubicBezTo>
                  <a:lnTo>
                    <a:pt x="15682" y="13475"/>
                  </a:lnTo>
                  <a:cubicBezTo>
                    <a:pt x="15682" y="13475"/>
                    <a:pt x="15682" y="13475"/>
                    <a:pt x="15682" y="13475"/>
                  </a:cubicBezTo>
                  <a:lnTo>
                    <a:pt x="15682" y="13475"/>
                  </a:lnTo>
                  <a:cubicBezTo>
                    <a:pt x="15682" y="13475"/>
                    <a:pt x="15683" y="13475"/>
                    <a:pt x="15683" y="13475"/>
                  </a:cubicBezTo>
                  <a:lnTo>
                    <a:pt x="15683" y="13475"/>
                  </a:lnTo>
                  <a:cubicBezTo>
                    <a:pt x="15683" y="13475"/>
                    <a:pt x="15684" y="13474"/>
                    <a:pt x="15684" y="13474"/>
                  </a:cubicBezTo>
                  <a:lnTo>
                    <a:pt x="15684" y="13474"/>
                  </a:lnTo>
                  <a:cubicBezTo>
                    <a:pt x="15684" y="13474"/>
                    <a:pt x="15684" y="13474"/>
                    <a:pt x="15685" y="13474"/>
                  </a:cubicBezTo>
                  <a:lnTo>
                    <a:pt x="15685" y="13474"/>
                  </a:lnTo>
                  <a:cubicBezTo>
                    <a:pt x="15685" y="13474"/>
                    <a:pt x="15685" y="13475"/>
                    <a:pt x="15685" y="13476"/>
                  </a:cubicBezTo>
                  <a:lnTo>
                    <a:pt x="15685" y="13476"/>
                  </a:lnTo>
                  <a:cubicBezTo>
                    <a:pt x="15685" y="13476"/>
                    <a:pt x="15686" y="13476"/>
                    <a:pt x="15686" y="13476"/>
                  </a:cubicBezTo>
                  <a:lnTo>
                    <a:pt x="15686" y="13476"/>
                  </a:lnTo>
                  <a:cubicBezTo>
                    <a:pt x="15686" y="13476"/>
                    <a:pt x="15686" y="13475"/>
                    <a:pt x="15686" y="13474"/>
                  </a:cubicBezTo>
                  <a:lnTo>
                    <a:pt x="15686" y="13474"/>
                  </a:lnTo>
                  <a:cubicBezTo>
                    <a:pt x="15687" y="13475"/>
                    <a:pt x="15687" y="13475"/>
                    <a:pt x="15688" y="13475"/>
                  </a:cubicBezTo>
                  <a:lnTo>
                    <a:pt x="15688" y="13475"/>
                  </a:lnTo>
                  <a:cubicBezTo>
                    <a:pt x="15688" y="13475"/>
                    <a:pt x="15689" y="13474"/>
                    <a:pt x="15689" y="13474"/>
                  </a:cubicBezTo>
                  <a:lnTo>
                    <a:pt x="15689" y="13474"/>
                  </a:lnTo>
                  <a:cubicBezTo>
                    <a:pt x="15689" y="13474"/>
                    <a:pt x="15690" y="13475"/>
                    <a:pt x="15690" y="13475"/>
                  </a:cubicBezTo>
                  <a:lnTo>
                    <a:pt x="15690" y="13475"/>
                  </a:lnTo>
                  <a:cubicBezTo>
                    <a:pt x="15690" y="13475"/>
                    <a:pt x="15691" y="13474"/>
                    <a:pt x="15691" y="13474"/>
                  </a:cubicBezTo>
                  <a:lnTo>
                    <a:pt x="15691" y="13474"/>
                  </a:lnTo>
                  <a:cubicBezTo>
                    <a:pt x="15692" y="13475"/>
                    <a:pt x="15693" y="13476"/>
                    <a:pt x="15693" y="13477"/>
                  </a:cubicBezTo>
                  <a:lnTo>
                    <a:pt x="15693" y="13477"/>
                  </a:lnTo>
                  <a:cubicBezTo>
                    <a:pt x="15692" y="13476"/>
                    <a:pt x="15691" y="13476"/>
                    <a:pt x="15690" y="13476"/>
                  </a:cubicBezTo>
                  <a:lnTo>
                    <a:pt x="15690" y="13476"/>
                  </a:lnTo>
                  <a:cubicBezTo>
                    <a:pt x="15691" y="13477"/>
                    <a:pt x="15692" y="13477"/>
                    <a:pt x="15692" y="13478"/>
                  </a:cubicBezTo>
                  <a:lnTo>
                    <a:pt x="15692" y="13478"/>
                  </a:lnTo>
                  <a:cubicBezTo>
                    <a:pt x="15693" y="13479"/>
                    <a:pt x="15694" y="13479"/>
                    <a:pt x="15695" y="13479"/>
                  </a:cubicBezTo>
                  <a:lnTo>
                    <a:pt x="15695" y="13479"/>
                  </a:lnTo>
                  <a:cubicBezTo>
                    <a:pt x="15751" y="13557"/>
                    <a:pt x="15807" y="13635"/>
                    <a:pt x="15863" y="13714"/>
                  </a:cubicBezTo>
                  <a:cubicBezTo>
                    <a:pt x="15835" y="13675"/>
                    <a:pt x="15807" y="13635"/>
                    <a:pt x="15779" y="13596"/>
                  </a:cubicBezTo>
                  <a:lnTo>
                    <a:pt x="15779" y="13596"/>
                  </a:lnTo>
                  <a:cubicBezTo>
                    <a:pt x="15751" y="13557"/>
                    <a:pt x="15723" y="13518"/>
                    <a:pt x="15695" y="13479"/>
                  </a:cubicBezTo>
                  <a:lnTo>
                    <a:pt x="15695" y="13479"/>
                  </a:lnTo>
                  <a:cubicBezTo>
                    <a:pt x="15696" y="13480"/>
                    <a:pt x="15697" y="13480"/>
                    <a:pt x="15698" y="13480"/>
                  </a:cubicBezTo>
                  <a:lnTo>
                    <a:pt x="15698" y="13480"/>
                  </a:lnTo>
                  <a:cubicBezTo>
                    <a:pt x="15697" y="13479"/>
                    <a:pt x="15697" y="13478"/>
                    <a:pt x="15696" y="13478"/>
                  </a:cubicBezTo>
                  <a:lnTo>
                    <a:pt x="15696" y="13478"/>
                  </a:lnTo>
                  <a:cubicBezTo>
                    <a:pt x="19745" y="14814"/>
                    <a:pt x="22923" y="15300"/>
                    <a:pt x="25226" y="15300"/>
                  </a:cubicBezTo>
                  <a:cubicBezTo>
                    <a:pt x="31368" y="15300"/>
                    <a:pt x="31288" y="11845"/>
                    <a:pt x="24908" y="11845"/>
                  </a:cubicBezTo>
                  <a:cubicBezTo>
                    <a:pt x="22637" y="11845"/>
                    <a:pt x="19567" y="12283"/>
                    <a:pt x="15695" y="13471"/>
                  </a:cubicBezTo>
                  <a:lnTo>
                    <a:pt x="15695" y="13471"/>
                  </a:lnTo>
                  <a:cubicBezTo>
                    <a:pt x="15694" y="13471"/>
                    <a:pt x="15694" y="13470"/>
                    <a:pt x="15693" y="13470"/>
                  </a:cubicBezTo>
                  <a:lnTo>
                    <a:pt x="15693" y="13470"/>
                  </a:lnTo>
                  <a:cubicBezTo>
                    <a:pt x="15694" y="13470"/>
                    <a:pt x="15694" y="13469"/>
                    <a:pt x="15694" y="13469"/>
                  </a:cubicBezTo>
                  <a:lnTo>
                    <a:pt x="15694" y="13469"/>
                  </a:lnTo>
                  <a:cubicBezTo>
                    <a:pt x="15694" y="13469"/>
                    <a:pt x="15693" y="13470"/>
                    <a:pt x="15692" y="13470"/>
                  </a:cubicBezTo>
                  <a:lnTo>
                    <a:pt x="15692" y="13470"/>
                  </a:lnTo>
                  <a:cubicBezTo>
                    <a:pt x="15692" y="13470"/>
                    <a:pt x="15692" y="13470"/>
                    <a:pt x="15692" y="13470"/>
                  </a:cubicBezTo>
                  <a:lnTo>
                    <a:pt x="15692" y="13470"/>
                  </a:lnTo>
                  <a:cubicBezTo>
                    <a:pt x="15692" y="13470"/>
                    <a:pt x="15692" y="13470"/>
                    <a:pt x="15692" y="13470"/>
                  </a:cubicBezTo>
                  <a:lnTo>
                    <a:pt x="15692" y="13470"/>
                  </a:lnTo>
                  <a:cubicBezTo>
                    <a:pt x="15692" y="13470"/>
                    <a:pt x="15691" y="13470"/>
                    <a:pt x="15691" y="13470"/>
                  </a:cubicBezTo>
                  <a:lnTo>
                    <a:pt x="15691" y="13470"/>
                  </a:lnTo>
                  <a:cubicBezTo>
                    <a:pt x="15691" y="13470"/>
                    <a:pt x="15690" y="13470"/>
                    <a:pt x="15690" y="13469"/>
                  </a:cubicBezTo>
                  <a:lnTo>
                    <a:pt x="15690" y="13469"/>
                  </a:lnTo>
                  <a:cubicBezTo>
                    <a:pt x="15691" y="13469"/>
                    <a:pt x="15691" y="13470"/>
                    <a:pt x="15692" y="13470"/>
                  </a:cubicBezTo>
                  <a:lnTo>
                    <a:pt x="15692" y="13470"/>
                  </a:lnTo>
                  <a:cubicBezTo>
                    <a:pt x="15693" y="13468"/>
                    <a:pt x="15695" y="13466"/>
                    <a:pt x="15697" y="13464"/>
                  </a:cubicBezTo>
                  <a:lnTo>
                    <a:pt x="15697" y="13464"/>
                  </a:lnTo>
                  <a:cubicBezTo>
                    <a:pt x="15694" y="13464"/>
                    <a:pt x="15692" y="13465"/>
                    <a:pt x="15690" y="13466"/>
                  </a:cubicBezTo>
                  <a:lnTo>
                    <a:pt x="15690" y="13466"/>
                  </a:lnTo>
                  <a:cubicBezTo>
                    <a:pt x="15691" y="13465"/>
                    <a:pt x="15691" y="13464"/>
                    <a:pt x="15692" y="13464"/>
                  </a:cubicBezTo>
                  <a:lnTo>
                    <a:pt x="15692" y="13464"/>
                  </a:lnTo>
                  <a:cubicBezTo>
                    <a:pt x="15691" y="13464"/>
                    <a:pt x="15690" y="13464"/>
                    <a:pt x="15689" y="13464"/>
                  </a:cubicBezTo>
                  <a:lnTo>
                    <a:pt x="15689" y="13464"/>
                  </a:lnTo>
                  <a:cubicBezTo>
                    <a:pt x="21825" y="5104"/>
                    <a:pt x="21591" y="88"/>
                    <a:pt x="19945" y="88"/>
                  </a:cubicBezTo>
                  <a:cubicBezTo>
                    <a:pt x="18465" y="88"/>
                    <a:pt x="15845" y="4142"/>
                    <a:pt x="15686" y="13464"/>
                  </a:cubicBezTo>
                  <a:lnTo>
                    <a:pt x="15686" y="13464"/>
                  </a:lnTo>
                  <a:cubicBezTo>
                    <a:pt x="15686" y="13463"/>
                    <a:pt x="15685" y="13462"/>
                    <a:pt x="15685" y="13461"/>
                  </a:cubicBezTo>
                  <a:lnTo>
                    <a:pt x="15685" y="13461"/>
                  </a:lnTo>
                  <a:cubicBezTo>
                    <a:pt x="15685" y="13462"/>
                    <a:pt x="15685" y="13463"/>
                    <a:pt x="15685" y="13464"/>
                  </a:cubicBezTo>
                  <a:lnTo>
                    <a:pt x="15685" y="13464"/>
                  </a:lnTo>
                  <a:cubicBezTo>
                    <a:pt x="15683" y="13462"/>
                    <a:pt x="15682" y="13460"/>
                    <a:pt x="15680" y="13458"/>
                  </a:cubicBezTo>
                  <a:lnTo>
                    <a:pt x="15680" y="13458"/>
                  </a:lnTo>
                  <a:cubicBezTo>
                    <a:pt x="15680" y="13457"/>
                    <a:pt x="15680" y="13456"/>
                    <a:pt x="15680" y="13455"/>
                  </a:cubicBezTo>
                  <a:lnTo>
                    <a:pt x="15680" y="13455"/>
                  </a:lnTo>
                  <a:cubicBezTo>
                    <a:pt x="15682" y="13457"/>
                    <a:pt x="15683" y="13459"/>
                    <a:pt x="15685" y="13461"/>
                  </a:cubicBezTo>
                  <a:lnTo>
                    <a:pt x="15685" y="13461"/>
                  </a:lnTo>
                  <a:cubicBezTo>
                    <a:pt x="15732" y="4105"/>
                    <a:pt x="13180" y="1"/>
                    <a:pt x="11702" y="1"/>
                  </a:cubicBezTo>
                  <a:close/>
                  <a:moveTo>
                    <a:pt x="15698" y="13480"/>
                  </a:moveTo>
                  <a:lnTo>
                    <a:pt x="15698" y="13480"/>
                  </a:lnTo>
                  <a:cubicBezTo>
                    <a:pt x="15725" y="13519"/>
                    <a:pt x="15752" y="13557"/>
                    <a:pt x="15779" y="13596"/>
                  </a:cubicBezTo>
                  <a:lnTo>
                    <a:pt x="15779" y="13596"/>
                  </a:lnTo>
                  <a:cubicBezTo>
                    <a:pt x="20390" y="19973"/>
                    <a:pt x="24287" y="22226"/>
                    <a:pt x="26080" y="22226"/>
                  </a:cubicBezTo>
                  <a:cubicBezTo>
                    <a:pt x="28736" y="22226"/>
                    <a:pt x="26779" y="17286"/>
                    <a:pt x="15698" y="13480"/>
                  </a:cubicBezTo>
                  <a:close/>
                  <a:moveTo>
                    <a:pt x="15678" y="13492"/>
                  </a:moveTo>
                  <a:cubicBezTo>
                    <a:pt x="9546" y="21843"/>
                    <a:pt x="9781" y="26853"/>
                    <a:pt x="11426" y="26853"/>
                  </a:cubicBezTo>
                  <a:cubicBezTo>
                    <a:pt x="12905" y="26853"/>
                    <a:pt x="15524" y="22803"/>
                    <a:pt x="15678" y="13492"/>
                  </a:cubicBezTo>
                  <a:close/>
                  <a:moveTo>
                    <a:pt x="15689" y="13477"/>
                  </a:moveTo>
                  <a:lnTo>
                    <a:pt x="15689" y="13477"/>
                  </a:lnTo>
                  <a:cubicBezTo>
                    <a:pt x="15688" y="13478"/>
                    <a:pt x="15687" y="13479"/>
                    <a:pt x="15686" y="13480"/>
                  </a:cubicBezTo>
                  <a:lnTo>
                    <a:pt x="15686" y="13480"/>
                  </a:lnTo>
                  <a:cubicBezTo>
                    <a:pt x="15685" y="13576"/>
                    <a:pt x="15683" y="13673"/>
                    <a:pt x="15682" y="13770"/>
                  </a:cubicBezTo>
                  <a:cubicBezTo>
                    <a:pt x="15683" y="13673"/>
                    <a:pt x="15684" y="13578"/>
                    <a:pt x="15685" y="13483"/>
                  </a:cubicBezTo>
                  <a:lnTo>
                    <a:pt x="15685" y="13483"/>
                  </a:lnTo>
                  <a:cubicBezTo>
                    <a:pt x="15683" y="13485"/>
                    <a:pt x="15681" y="13487"/>
                    <a:pt x="15680" y="13489"/>
                  </a:cubicBezTo>
                  <a:lnTo>
                    <a:pt x="15680" y="13489"/>
                  </a:lnTo>
                  <a:cubicBezTo>
                    <a:pt x="15640" y="22839"/>
                    <a:pt x="18192" y="26941"/>
                    <a:pt x="19669" y="26941"/>
                  </a:cubicBezTo>
                  <a:cubicBezTo>
                    <a:pt x="21300" y="26941"/>
                    <a:pt x="21620" y="21938"/>
                    <a:pt x="15692" y="13478"/>
                  </a:cubicBezTo>
                  <a:lnTo>
                    <a:pt x="15692" y="13478"/>
                  </a:lnTo>
                  <a:cubicBezTo>
                    <a:pt x="15691" y="13478"/>
                    <a:pt x="15690" y="13477"/>
                    <a:pt x="15689" y="13477"/>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7"/>
            <p:cNvSpPr/>
            <p:nvPr/>
          </p:nvSpPr>
          <p:spPr>
            <a:xfrm>
              <a:off x="2342825" y="2460600"/>
              <a:ext cx="155750" cy="155775"/>
            </a:xfrm>
            <a:custGeom>
              <a:avLst/>
              <a:gdLst/>
              <a:ahLst/>
              <a:cxnLst/>
              <a:rect l="l" t="t" r="r" b="b"/>
              <a:pathLst>
                <a:path w="6230" h="6231" extrusionOk="0">
                  <a:moveTo>
                    <a:pt x="3115" y="1"/>
                  </a:moveTo>
                  <a:cubicBezTo>
                    <a:pt x="1405" y="1"/>
                    <a:pt x="1" y="1391"/>
                    <a:pt x="1" y="3116"/>
                  </a:cubicBezTo>
                  <a:cubicBezTo>
                    <a:pt x="1" y="4826"/>
                    <a:pt x="1405" y="6230"/>
                    <a:pt x="3115" y="6230"/>
                  </a:cubicBezTo>
                  <a:cubicBezTo>
                    <a:pt x="4839" y="6230"/>
                    <a:pt x="6230" y="4826"/>
                    <a:pt x="6230" y="3116"/>
                  </a:cubicBezTo>
                  <a:cubicBezTo>
                    <a:pt x="6230" y="1391"/>
                    <a:pt x="4839" y="1"/>
                    <a:pt x="3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2" name="Google Shape;1172;p27"/>
          <p:cNvGrpSpPr/>
          <p:nvPr/>
        </p:nvGrpSpPr>
        <p:grpSpPr>
          <a:xfrm>
            <a:off x="-951281" y="2362211"/>
            <a:ext cx="2293544" cy="4495788"/>
            <a:chOff x="4309600" y="3682100"/>
            <a:chExt cx="636200" cy="1247075"/>
          </a:xfrm>
        </p:grpSpPr>
        <p:sp>
          <p:nvSpPr>
            <p:cNvPr id="1173" name="Google Shape;1173;p27"/>
            <p:cNvSpPr/>
            <p:nvPr/>
          </p:nvSpPr>
          <p:spPr>
            <a:xfrm>
              <a:off x="4461525" y="3682100"/>
              <a:ext cx="341375" cy="375400"/>
            </a:xfrm>
            <a:custGeom>
              <a:avLst/>
              <a:gdLst/>
              <a:ahLst/>
              <a:cxnLst/>
              <a:rect l="l" t="t" r="r" b="b"/>
              <a:pathLst>
                <a:path w="13655" h="15016" extrusionOk="0">
                  <a:moveTo>
                    <a:pt x="6353" y="1"/>
                  </a:moveTo>
                  <a:cubicBezTo>
                    <a:pt x="6060" y="1"/>
                    <a:pt x="5775" y="175"/>
                    <a:pt x="5548" y="599"/>
                  </a:cubicBezTo>
                  <a:cubicBezTo>
                    <a:pt x="4894" y="1628"/>
                    <a:pt x="4575" y="3046"/>
                    <a:pt x="4310" y="3922"/>
                  </a:cubicBezTo>
                  <a:cubicBezTo>
                    <a:pt x="4199" y="3755"/>
                    <a:pt x="4074" y="3588"/>
                    <a:pt x="3838" y="3519"/>
                  </a:cubicBezTo>
                  <a:cubicBezTo>
                    <a:pt x="3804" y="3514"/>
                    <a:pt x="3771" y="3512"/>
                    <a:pt x="3739" y="3512"/>
                  </a:cubicBezTo>
                  <a:cubicBezTo>
                    <a:pt x="3370" y="3512"/>
                    <a:pt x="3085" y="3790"/>
                    <a:pt x="2906" y="4033"/>
                  </a:cubicBezTo>
                  <a:cubicBezTo>
                    <a:pt x="2406" y="4742"/>
                    <a:pt x="2127" y="5952"/>
                    <a:pt x="1974" y="6773"/>
                  </a:cubicBezTo>
                  <a:cubicBezTo>
                    <a:pt x="1947" y="6731"/>
                    <a:pt x="1919" y="6703"/>
                    <a:pt x="1891" y="6661"/>
                  </a:cubicBezTo>
                  <a:cubicBezTo>
                    <a:pt x="1780" y="6439"/>
                    <a:pt x="1516" y="6300"/>
                    <a:pt x="1210" y="6272"/>
                  </a:cubicBezTo>
                  <a:cubicBezTo>
                    <a:pt x="1193" y="6271"/>
                    <a:pt x="1177" y="6270"/>
                    <a:pt x="1162" y="6270"/>
                  </a:cubicBezTo>
                  <a:cubicBezTo>
                    <a:pt x="262" y="6270"/>
                    <a:pt x="207" y="8186"/>
                    <a:pt x="111" y="8733"/>
                  </a:cubicBezTo>
                  <a:cubicBezTo>
                    <a:pt x="0" y="9706"/>
                    <a:pt x="14" y="10694"/>
                    <a:pt x="70" y="11667"/>
                  </a:cubicBezTo>
                  <a:cubicBezTo>
                    <a:pt x="70" y="11695"/>
                    <a:pt x="83" y="11722"/>
                    <a:pt x="111" y="11736"/>
                  </a:cubicBezTo>
                  <a:cubicBezTo>
                    <a:pt x="181" y="12237"/>
                    <a:pt x="334" y="12738"/>
                    <a:pt x="598" y="13196"/>
                  </a:cubicBezTo>
                  <a:cubicBezTo>
                    <a:pt x="1251" y="14350"/>
                    <a:pt x="2837" y="14934"/>
                    <a:pt x="4352" y="14990"/>
                  </a:cubicBezTo>
                  <a:cubicBezTo>
                    <a:pt x="4629" y="15007"/>
                    <a:pt x="4907" y="15016"/>
                    <a:pt x="5184" y="15016"/>
                  </a:cubicBezTo>
                  <a:cubicBezTo>
                    <a:pt x="6254" y="15016"/>
                    <a:pt x="7321" y="14891"/>
                    <a:pt x="8371" y="14670"/>
                  </a:cubicBezTo>
                  <a:cubicBezTo>
                    <a:pt x="9052" y="14559"/>
                    <a:pt x="9747" y="14517"/>
                    <a:pt x="10401" y="14337"/>
                  </a:cubicBezTo>
                  <a:cubicBezTo>
                    <a:pt x="10818" y="14211"/>
                    <a:pt x="11138" y="13961"/>
                    <a:pt x="11499" y="13753"/>
                  </a:cubicBezTo>
                  <a:cubicBezTo>
                    <a:pt x="12097" y="13349"/>
                    <a:pt x="12681" y="12849"/>
                    <a:pt x="12862" y="12223"/>
                  </a:cubicBezTo>
                  <a:cubicBezTo>
                    <a:pt x="13029" y="11347"/>
                    <a:pt x="13654" y="9178"/>
                    <a:pt x="12069" y="8983"/>
                  </a:cubicBezTo>
                  <a:lnTo>
                    <a:pt x="12069" y="8997"/>
                  </a:lnTo>
                  <a:cubicBezTo>
                    <a:pt x="12047" y="8996"/>
                    <a:pt x="12026" y="8995"/>
                    <a:pt x="12004" y="8995"/>
                  </a:cubicBezTo>
                  <a:cubicBezTo>
                    <a:pt x="11820" y="8995"/>
                    <a:pt x="11647" y="9046"/>
                    <a:pt x="11485" y="9108"/>
                  </a:cubicBezTo>
                  <a:cubicBezTo>
                    <a:pt x="11388" y="8524"/>
                    <a:pt x="11332" y="7940"/>
                    <a:pt x="11110" y="7370"/>
                  </a:cubicBezTo>
                  <a:cubicBezTo>
                    <a:pt x="10935" y="6815"/>
                    <a:pt x="10436" y="5934"/>
                    <a:pt x="9727" y="5934"/>
                  </a:cubicBezTo>
                  <a:cubicBezTo>
                    <a:pt x="9531" y="5934"/>
                    <a:pt x="9319" y="6001"/>
                    <a:pt x="9094" y="6161"/>
                  </a:cubicBezTo>
                  <a:cubicBezTo>
                    <a:pt x="8996" y="5827"/>
                    <a:pt x="8885" y="5146"/>
                    <a:pt x="8760" y="4729"/>
                  </a:cubicBezTo>
                  <a:cubicBezTo>
                    <a:pt x="8315" y="3380"/>
                    <a:pt x="8176" y="1948"/>
                    <a:pt x="7411" y="682"/>
                  </a:cubicBezTo>
                  <a:cubicBezTo>
                    <a:pt x="7108" y="279"/>
                    <a:pt x="6723" y="1"/>
                    <a:pt x="6353" y="1"/>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74" name="Google Shape;1174;p27"/>
            <p:cNvGrpSpPr/>
            <p:nvPr/>
          </p:nvGrpSpPr>
          <p:grpSpPr>
            <a:xfrm>
              <a:off x="4309600" y="3901850"/>
              <a:ext cx="636200" cy="1027325"/>
              <a:chOff x="4309600" y="3901850"/>
              <a:chExt cx="636200" cy="1027325"/>
            </a:xfrm>
          </p:grpSpPr>
          <p:sp>
            <p:nvSpPr>
              <p:cNvPr id="1175" name="Google Shape;1175;p27"/>
              <p:cNvSpPr/>
              <p:nvPr/>
            </p:nvSpPr>
            <p:spPr>
              <a:xfrm>
                <a:off x="4389200" y="3901850"/>
                <a:ext cx="447400" cy="364925"/>
              </a:xfrm>
              <a:custGeom>
                <a:avLst/>
                <a:gdLst/>
                <a:ahLst/>
                <a:cxnLst/>
                <a:rect l="l" t="t" r="r" b="b"/>
                <a:pathLst>
                  <a:path w="17896" h="14597" extrusionOk="0">
                    <a:moveTo>
                      <a:pt x="4684" y="0"/>
                    </a:moveTo>
                    <a:cubicBezTo>
                      <a:pt x="4436" y="0"/>
                      <a:pt x="4184" y="105"/>
                      <a:pt x="3992" y="249"/>
                    </a:cubicBezTo>
                    <a:cubicBezTo>
                      <a:pt x="3533" y="833"/>
                      <a:pt x="3435" y="1625"/>
                      <a:pt x="3255" y="2321"/>
                    </a:cubicBezTo>
                    <a:cubicBezTo>
                      <a:pt x="3171" y="2710"/>
                      <a:pt x="3102" y="3099"/>
                      <a:pt x="3060" y="3489"/>
                    </a:cubicBezTo>
                    <a:cubicBezTo>
                      <a:pt x="2893" y="2724"/>
                      <a:pt x="2657" y="1973"/>
                      <a:pt x="1850" y="1681"/>
                    </a:cubicBezTo>
                    <a:cubicBezTo>
                      <a:pt x="1779" y="1665"/>
                      <a:pt x="1708" y="1657"/>
                      <a:pt x="1637" y="1657"/>
                    </a:cubicBezTo>
                    <a:cubicBezTo>
                      <a:pt x="1155" y="1657"/>
                      <a:pt x="704" y="2009"/>
                      <a:pt x="571" y="2446"/>
                    </a:cubicBezTo>
                    <a:cubicBezTo>
                      <a:pt x="362" y="3141"/>
                      <a:pt x="307" y="3864"/>
                      <a:pt x="307" y="4601"/>
                    </a:cubicBezTo>
                    <a:cubicBezTo>
                      <a:pt x="279" y="4726"/>
                      <a:pt x="265" y="4837"/>
                      <a:pt x="237" y="4963"/>
                    </a:cubicBezTo>
                    <a:cubicBezTo>
                      <a:pt x="84" y="5991"/>
                      <a:pt x="1" y="7493"/>
                      <a:pt x="223" y="8244"/>
                    </a:cubicBezTo>
                    <a:cubicBezTo>
                      <a:pt x="349" y="9092"/>
                      <a:pt x="432" y="9662"/>
                      <a:pt x="752" y="10538"/>
                    </a:cubicBezTo>
                    <a:cubicBezTo>
                      <a:pt x="988" y="11039"/>
                      <a:pt x="1085" y="11581"/>
                      <a:pt x="1433" y="12026"/>
                    </a:cubicBezTo>
                    <a:cubicBezTo>
                      <a:pt x="1753" y="12457"/>
                      <a:pt x="2240" y="12791"/>
                      <a:pt x="2726" y="13069"/>
                    </a:cubicBezTo>
                    <a:cubicBezTo>
                      <a:pt x="3672" y="13389"/>
                      <a:pt x="4409" y="13500"/>
                      <a:pt x="5201" y="13847"/>
                    </a:cubicBezTo>
                    <a:cubicBezTo>
                      <a:pt x="5945" y="14214"/>
                      <a:pt x="7233" y="14596"/>
                      <a:pt x="8495" y="14596"/>
                    </a:cubicBezTo>
                    <a:cubicBezTo>
                      <a:pt x="8908" y="14596"/>
                      <a:pt x="9319" y="14555"/>
                      <a:pt x="9706" y="14459"/>
                    </a:cubicBezTo>
                    <a:cubicBezTo>
                      <a:pt x="10360" y="14362"/>
                      <a:pt x="10999" y="14237"/>
                      <a:pt x="11625" y="14056"/>
                    </a:cubicBezTo>
                    <a:cubicBezTo>
                      <a:pt x="11903" y="14000"/>
                      <a:pt x="12126" y="13973"/>
                      <a:pt x="12320" y="13945"/>
                    </a:cubicBezTo>
                    <a:cubicBezTo>
                      <a:pt x="12348" y="13959"/>
                      <a:pt x="12376" y="13973"/>
                      <a:pt x="12404" y="13987"/>
                    </a:cubicBezTo>
                    <a:cubicBezTo>
                      <a:pt x="12420" y="13989"/>
                      <a:pt x="12437" y="13990"/>
                      <a:pt x="12452" y="13990"/>
                    </a:cubicBezTo>
                    <a:cubicBezTo>
                      <a:pt x="12529" y="13990"/>
                      <a:pt x="12594" y="13963"/>
                      <a:pt x="12640" y="13917"/>
                    </a:cubicBezTo>
                    <a:cubicBezTo>
                      <a:pt x="12890" y="13903"/>
                      <a:pt x="13155" y="13875"/>
                      <a:pt x="13516" y="13820"/>
                    </a:cubicBezTo>
                    <a:cubicBezTo>
                      <a:pt x="14336" y="13750"/>
                      <a:pt x="15574" y="13416"/>
                      <a:pt x="16255" y="12610"/>
                    </a:cubicBezTo>
                    <a:cubicBezTo>
                      <a:pt x="16492" y="12304"/>
                      <a:pt x="16631" y="11943"/>
                      <a:pt x="16756" y="11595"/>
                    </a:cubicBezTo>
                    <a:cubicBezTo>
                      <a:pt x="16770" y="11553"/>
                      <a:pt x="16784" y="11512"/>
                      <a:pt x="16797" y="11470"/>
                    </a:cubicBezTo>
                    <a:cubicBezTo>
                      <a:pt x="16839" y="11345"/>
                      <a:pt x="16881" y="11220"/>
                      <a:pt x="16937" y="11094"/>
                    </a:cubicBezTo>
                    <a:cubicBezTo>
                      <a:pt x="17187" y="10496"/>
                      <a:pt x="17298" y="9871"/>
                      <a:pt x="17368" y="9245"/>
                    </a:cubicBezTo>
                    <a:cubicBezTo>
                      <a:pt x="17562" y="8174"/>
                      <a:pt x="17673" y="7090"/>
                      <a:pt x="17757" y="6005"/>
                    </a:cubicBezTo>
                    <a:cubicBezTo>
                      <a:pt x="17785" y="5171"/>
                      <a:pt x="17896" y="4337"/>
                      <a:pt x="17785" y="3503"/>
                    </a:cubicBezTo>
                    <a:lnTo>
                      <a:pt x="17785" y="3503"/>
                    </a:lnTo>
                    <a:lnTo>
                      <a:pt x="17785" y="3516"/>
                    </a:lnTo>
                    <a:cubicBezTo>
                      <a:pt x="17743" y="3238"/>
                      <a:pt x="17660" y="2932"/>
                      <a:pt x="17409" y="2752"/>
                    </a:cubicBezTo>
                    <a:cubicBezTo>
                      <a:pt x="17338" y="2704"/>
                      <a:pt x="17257" y="2683"/>
                      <a:pt x="17176" y="2683"/>
                    </a:cubicBezTo>
                    <a:cubicBezTo>
                      <a:pt x="17021" y="2683"/>
                      <a:pt x="16866" y="2763"/>
                      <a:pt x="16784" y="2891"/>
                    </a:cubicBezTo>
                    <a:cubicBezTo>
                      <a:pt x="16672" y="3155"/>
                      <a:pt x="16589" y="3419"/>
                      <a:pt x="16519" y="3697"/>
                    </a:cubicBezTo>
                    <a:cubicBezTo>
                      <a:pt x="16325" y="2891"/>
                      <a:pt x="16074" y="2098"/>
                      <a:pt x="15560" y="1417"/>
                    </a:cubicBezTo>
                    <a:cubicBezTo>
                      <a:pt x="15404" y="1217"/>
                      <a:pt x="15256" y="1134"/>
                      <a:pt x="15118" y="1134"/>
                    </a:cubicBezTo>
                    <a:cubicBezTo>
                      <a:pt x="14556" y="1134"/>
                      <a:pt x="14151" y="2511"/>
                      <a:pt x="13961" y="2946"/>
                    </a:cubicBezTo>
                    <a:cubicBezTo>
                      <a:pt x="13864" y="3183"/>
                      <a:pt x="13794" y="3405"/>
                      <a:pt x="13711" y="3628"/>
                    </a:cubicBezTo>
                    <a:cubicBezTo>
                      <a:pt x="13599" y="3085"/>
                      <a:pt x="13460" y="2488"/>
                      <a:pt x="13141" y="2029"/>
                    </a:cubicBezTo>
                    <a:cubicBezTo>
                      <a:pt x="12863" y="1639"/>
                      <a:pt x="12404" y="1320"/>
                      <a:pt x="11889" y="1320"/>
                    </a:cubicBezTo>
                    <a:cubicBezTo>
                      <a:pt x="11514" y="1320"/>
                      <a:pt x="11250" y="1570"/>
                      <a:pt x="11083" y="1848"/>
                    </a:cubicBezTo>
                    <a:cubicBezTo>
                      <a:pt x="10680" y="2432"/>
                      <a:pt x="10513" y="3113"/>
                      <a:pt x="10318" y="3781"/>
                    </a:cubicBezTo>
                    <a:cubicBezTo>
                      <a:pt x="10096" y="3002"/>
                      <a:pt x="9873" y="2390"/>
                      <a:pt x="9359" y="1723"/>
                    </a:cubicBezTo>
                    <a:cubicBezTo>
                      <a:pt x="9103" y="1349"/>
                      <a:pt x="8673" y="1100"/>
                      <a:pt x="8226" y="1100"/>
                    </a:cubicBezTo>
                    <a:cubicBezTo>
                      <a:pt x="8042" y="1100"/>
                      <a:pt x="7855" y="1143"/>
                      <a:pt x="7676" y="1236"/>
                    </a:cubicBezTo>
                    <a:cubicBezTo>
                      <a:pt x="7579" y="1292"/>
                      <a:pt x="7509" y="1361"/>
                      <a:pt x="7426" y="1431"/>
                    </a:cubicBezTo>
                    <a:cubicBezTo>
                      <a:pt x="7315" y="1500"/>
                      <a:pt x="7217" y="1584"/>
                      <a:pt x="7120" y="1681"/>
                    </a:cubicBezTo>
                    <a:cubicBezTo>
                      <a:pt x="7064" y="1778"/>
                      <a:pt x="7009" y="1876"/>
                      <a:pt x="6967" y="1973"/>
                    </a:cubicBezTo>
                    <a:cubicBezTo>
                      <a:pt x="6925" y="2057"/>
                      <a:pt x="6870" y="2140"/>
                      <a:pt x="6828" y="2209"/>
                    </a:cubicBezTo>
                    <a:cubicBezTo>
                      <a:pt x="6619" y="2543"/>
                      <a:pt x="6411" y="2891"/>
                      <a:pt x="6258" y="3238"/>
                    </a:cubicBezTo>
                    <a:cubicBezTo>
                      <a:pt x="6202" y="2738"/>
                      <a:pt x="6119" y="2237"/>
                      <a:pt x="5994" y="1751"/>
                    </a:cubicBezTo>
                    <a:cubicBezTo>
                      <a:pt x="5883" y="1320"/>
                      <a:pt x="5813" y="861"/>
                      <a:pt x="5521" y="499"/>
                    </a:cubicBezTo>
                    <a:cubicBezTo>
                      <a:pt x="5271" y="291"/>
                      <a:pt x="5312" y="249"/>
                      <a:pt x="5007" y="68"/>
                    </a:cubicBezTo>
                    <a:cubicBezTo>
                      <a:pt x="4904" y="21"/>
                      <a:pt x="4794" y="0"/>
                      <a:pt x="4684" y="0"/>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7"/>
              <p:cNvSpPr/>
              <p:nvPr/>
            </p:nvSpPr>
            <p:spPr>
              <a:xfrm>
                <a:off x="4594650" y="4749325"/>
                <a:ext cx="129925" cy="179850"/>
              </a:xfrm>
              <a:custGeom>
                <a:avLst/>
                <a:gdLst/>
                <a:ahLst/>
                <a:cxnLst/>
                <a:rect l="l" t="t" r="r" b="b"/>
                <a:pathLst>
                  <a:path w="5197" h="7194" extrusionOk="0">
                    <a:moveTo>
                      <a:pt x="3309" y="1"/>
                    </a:moveTo>
                    <a:cubicBezTo>
                      <a:pt x="3225" y="1"/>
                      <a:pt x="3135" y="16"/>
                      <a:pt x="3046" y="40"/>
                    </a:cubicBezTo>
                    <a:cubicBezTo>
                      <a:pt x="2559" y="68"/>
                      <a:pt x="2086" y="165"/>
                      <a:pt x="1613" y="179"/>
                    </a:cubicBezTo>
                    <a:cubicBezTo>
                      <a:pt x="1598" y="180"/>
                      <a:pt x="1583" y="180"/>
                      <a:pt x="1568" y="180"/>
                    </a:cubicBezTo>
                    <a:cubicBezTo>
                      <a:pt x="1303" y="180"/>
                      <a:pt x="1029" y="110"/>
                      <a:pt x="769" y="110"/>
                    </a:cubicBezTo>
                    <a:cubicBezTo>
                      <a:pt x="618" y="110"/>
                      <a:pt x="472" y="134"/>
                      <a:pt x="334" y="207"/>
                    </a:cubicBezTo>
                    <a:cubicBezTo>
                      <a:pt x="237" y="235"/>
                      <a:pt x="140" y="277"/>
                      <a:pt x="98" y="374"/>
                    </a:cubicBezTo>
                    <a:cubicBezTo>
                      <a:pt x="0" y="555"/>
                      <a:pt x="84" y="749"/>
                      <a:pt x="153" y="944"/>
                    </a:cubicBezTo>
                    <a:cubicBezTo>
                      <a:pt x="181" y="2988"/>
                      <a:pt x="292" y="5046"/>
                      <a:pt x="348" y="7076"/>
                    </a:cubicBezTo>
                    <a:cubicBezTo>
                      <a:pt x="402" y="7162"/>
                      <a:pt x="478" y="7194"/>
                      <a:pt x="560" y="7194"/>
                    </a:cubicBezTo>
                    <a:cubicBezTo>
                      <a:pt x="693" y="7194"/>
                      <a:pt x="843" y="7111"/>
                      <a:pt x="946" y="7034"/>
                    </a:cubicBezTo>
                    <a:cubicBezTo>
                      <a:pt x="974" y="7020"/>
                      <a:pt x="1029" y="7006"/>
                      <a:pt x="1168" y="6979"/>
                    </a:cubicBezTo>
                    <a:cubicBezTo>
                      <a:pt x="1196" y="6979"/>
                      <a:pt x="1224" y="6979"/>
                      <a:pt x="1252" y="6965"/>
                    </a:cubicBezTo>
                    <a:lnTo>
                      <a:pt x="1294" y="6965"/>
                    </a:lnTo>
                    <a:cubicBezTo>
                      <a:pt x="1327" y="6962"/>
                      <a:pt x="1360" y="6961"/>
                      <a:pt x="1394" y="6961"/>
                    </a:cubicBezTo>
                    <a:cubicBezTo>
                      <a:pt x="1527" y="6961"/>
                      <a:pt x="1661" y="6979"/>
                      <a:pt x="1794" y="6979"/>
                    </a:cubicBezTo>
                    <a:cubicBezTo>
                      <a:pt x="1836" y="7000"/>
                      <a:pt x="1878" y="7010"/>
                      <a:pt x="1919" y="7010"/>
                    </a:cubicBezTo>
                    <a:cubicBezTo>
                      <a:pt x="1961" y="7010"/>
                      <a:pt x="2003" y="7000"/>
                      <a:pt x="2044" y="6979"/>
                    </a:cubicBezTo>
                    <a:cubicBezTo>
                      <a:pt x="2107" y="6972"/>
                      <a:pt x="2170" y="6968"/>
                      <a:pt x="2232" y="6968"/>
                    </a:cubicBezTo>
                    <a:cubicBezTo>
                      <a:pt x="2295" y="6968"/>
                      <a:pt x="2357" y="6972"/>
                      <a:pt x="2420" y="6979"/>
                    </a:cubicBezTo>
                    <a:cubicBezTo>
                      <a:pt x="2448" y="6979"/>
                      <a:pt x="2545" y="6965"/>
                      <a:pt x="2601" y="6965"/>
                    </a:cubicBezTo>
                    <a:cubicBezTo>
                      <a:pt x="2869" y="6965"/>
                      <a:pt x="3039" y="6977"/>
                      <a:pt x="3213" y="6977"/>
                    </a:cubicBezTo>
                    <a:cubicBezTo>
                      <a:pt x="3300" y="6977"/>
                      <a:pt x="3389" y="6974"/>
                      <a:pt x="3490" y="6965"/>
                    </a:cubicBezTo>
                    <a:cubicBezTo>
                      <a:pt x="3657" y="6965"/>
                      <a:pt x="3477" y="6951"/>
                      <a:pt x="3435" y="6923"/>
                    </a:cubicBezTo>
                    <a:lnTo>
                      <a:pt x="3435" y="6923"/>
                    </a:lnTo>
                    <a:cubicBezTo>
                      <a:pt x="3727" y="7020"/>
                      <a:pt x="4061" y="6993"/>
                      <a:pt x="4353" y="7034"/>
                    </a:cubicBezTo>
                    <a:cubicBezTo>
                      <a:pt x="4404" y="7040"/>
                      <a:pt x="4450" y="7043"/>
                      <a:pt x="4491" y="7043"/>
                    </a:cubicBezTo>
                    <a:cubicBezTo>
                      <a:pt x="5196" y="7043"/>
                      <a:pt x="4585" y="6193"/>
                      <a:pt x="4519" y="5838"/>
                    </a:cubicBezTo>
                    <a:cubicBezTo>
                      <a:pt x="4339" y="5213"/>
                      <a:pt x="4144" y="3989"/>
                      <a:pt x="3991" y="3461"/>
                    </a:cubicBezTo>
                    <a:cubicBezTo>
                      <a:pt x="3880" y="2404"/>
                      <a:pt x="3713" y="1500"/>
                      <a:pt x="3713" y="332"/>
                    </a:cubicBezTo>
                    <a:cubicBezTo>
                      <a:pt x="3674" y="87"/>
                      <a:pt x="3510" y="1"/>
                      <a:pt x="3309" y="1"/>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7"/>
              <p:cNvSpPr/>
              <p:nvPr/>
            </p:nvSpPr>
            <p:spPr>
              <a:xfrm>
                <a:off x="4357575" y="4057550"/>
                <a:ext cx="511025" cy="326375"/>
              </a:xfrm>
              <a:custGeom>
                <a:avLst/>
                <a:gdLst/>
                <a:ahLst/>
                <a:cxnLst/>
                <a:rect l="l" t="t" r="r" b="b"/>
                <a:pathLst>
                  <a:path w="20441" h="13055" extrusionOk="0">
                    <a:moveTo>
                      <a:pt x="3474" y="0"/>
                    </a:moveTo>
                    <a:cubicBezTo>
                      <a:pt x="3401" y="0"/>
                      <a:pt x="3323" y="9"/>
                      <a:pt x="3240" y="28"/>
                    </a:cubicBezTo>
                    <a:cubicBezTo>
                      <a:pt x="2837" y="69"/>
                      <a:pt x="2601" y="403"/>
                      <a:pt x="2462" y="723"/>
                    </a:cubicBezTo>
                    <a:cubicBezTo>
                      <a:pt x="2392" y="876"/>
                      <a:pt x="2323" y="1029"/>
                      <a:pt x="2267" y="1196"/>
                    </a:cubicBezTo>
                    <a:cubicBezTo>
                      <a:pt x="2100" y="1543"/>
                      <a:pt x="1975" y="1905"/>
                      <a:pt x="1906" y="2280"/>
                    </a:cubicBezTo>
                    <a:cubicBezTo>
                      <a:pt x="1906" y="2322"/>
                      <a:pt x="1906" y="2350"/>
                      <a:pt x="1892" y="2377"/>
                    </a:cubicBezTo>
                    <a:cubicBezTo>
                      <a:pt x="1683" y="3073"/>
                      <a:pt x="1572" y="3740"/>
                      <a:pt x="1516" y="4463"/>
                    </a:cubicBezTo>
                    <a:cubicBezTo>
                      <a:pt x="1329" y="4088"/>
                      <a:pt x="1058" y="3693"/>
                      <a:pt x="737" y="3693"/>
                    </a:cubicBezTo>
                    <a:cubicBezTo>
                      <a:pt x="606" y="3693"/>
                      <a:pt x="466" y="3759"/>
                      <a:pt x="320" y="3921"/>
                    </a:cubicBezTo>
                    <a:cubicBezTo>
                      <a:pt x="84" y="4366"/>
                      <a:pt x="28" y="4825"/>
                      <a:pt x="56" y="5284"/>
                    </a:cubicBezTo>
                    <a:cubicBezTo>
                      <a:pt x="1" y="5812"/>
                      <a:pt x="84" y="6396"/>
                      <a:pt x="181" y="6896"/>
                    </a:cubicBezTo>
                    <a:cubicBezTo>
                      <a:pt x="293" y="7286"/>
                      <a:pt x="432" y="7564"/>
                      <a:pt x="543" y="7870"/>
                    </a:cubicBezTo>
                    <a:cubicBezTo>
                      <a:pt x="612" y="8148"/>
                      <a:pt x="696" y="8412"/>
                      <a:pt x="793" y="8690"/>
                    </a:cubicBezTo>
                    <a:cubicBezTo>
                      <a:pt x="932" y="9079"/>
                      <a:pt x="1113" y="9455"/>
                      <a:pt x="1349" y="9789"/>
                    </a:cubicBezTo>
                    <a:cubicBezTo>
                      <a:pt x="1377" y="9802"/>
                      <a:pt x="1391" y="9816"/>
                      <a:pt x="1405" y="9816"/>
                    </a:cubicBezTo>
                    <a:cubicBezTo>
                      <a:pt x="1419" y="9830"/>
                      <a:pt x="1433" y="9844"/>
                      <a:pt x="1433" y="9858"/>
                    </a:cubicBezTo>
                    <a:cubicBezTo>
                      <a:pt x="1850" y="10637"/>
                      <a:pt x="2517" y="11262"/>
                      <a:pt x="3296" y="11735"/>
                    </a:cubicBezTo>
                    <a:cubicBezTo>
                      <a:pt x="3755" y="12013"/>
                      <a:pt x="4241" y="12236"/>
                      <a:pt x="4798" y="12319"/>
                    </a:cubicBezTo>
                    <a:cubicBezTo>
                      <a:pt x="5215" y="12430"/>
                      <a:pt x="5618" y="12625"/>
                      <a:pt x="6049" y="12708"/>
                    </a:cubicBezTo>
                    <a:cubicBezTo>
                      <a:pt x="7341" y="12906"/>
                      <a:pt x="8739" y="13054"/>
                      <a:pt x="10152" y="13054"/>
                    </a:cubicBezTo>
                    <a:cubicBezTo>
                      <a:pt x="10730" y="13054"/>
                      <a:pt x="11311" y="13029"/>
                      <a:pt x="11889" y="12973"/>
                    </a:cubicBezTo>
                    <a:cubicBezTo>
                      <a:pt x="12640" y="12931"/>
                      <a:pt x="13349" y="12695"/>
                      <a:pt x="14058" y="12472"/>
                    </a:cubicBezTo>
                    <a:cubicBezTo>
                      <a:pt x="15004" y="12180"/>
                      <a:pt x="15963" y="11860"/>
                      <a:pt x="16797" y="11346"/>
                    </a:cubicBezTo>
                    <a:cubicBezTo>
                      <a:pt x="16964" y="11262"/>
                      <a:pt x="17145" y="11165"/>
                      <a:pt x="17312" y="11068"/>
                    </a:cubicBezTo>
                    <a:cubicBezTo>
                      <a:pt x="17409" y="11040"/>
                      <a:pt x="17520" y="10998"/>
                      <a:pt x="17618" y="10957"/>
                    </a:cubicBezTo>
                    <a:cubicBezTo>
                      <a:pt x="17854" y="10845"/>
                      <a:pt x="18049" y="10706"/>
                      <a:pt x="18215" y="10525"/>
                    </a:cubicBezTo>
                    <a:cubicBezTo>
                      <a:pt x="18646" y="10233"/>
                      <a:pt x="19022" y="9914"/>
                      <a:pt x="19300" y="9483"/>
                    </a:cubicBezTo>
                    <a:cubicBezTo>
                      <a:pt x="19801" y="8760"/>
                      <a:pt x="19926" y="7884"/>
                      <a:pt x="20093" y="7049"/>
                    </a:cubicBezTo>
                    <a:cubicBezTo>
                      <a:pt x="20273" y="5715"/>
                      <a:pt x="20440" y="4366"/>
                      <a:pt x="20412" y="3017"/>
                    </a:cubicBezTo>
                    <a:cubicBezTo>
                      <a:pt x="20371" y="2461"/>
                      <a:pt x="20287" y="1919"/>
                      <a:pt x="20106" y="1390"/>
                    </a:cubicBezTo>
                    <a:cubicBezTo>
                      <a:pt x="20106" y="1390"/>
                      <a:pt x="20106" y="1362"/>
                      <a:pt x="20106" y="1362"/>
                    </a:cubicBezTo>
                    <a:cubicBezTo>
                      <a:pt x="20093" y="1349"/>
                      <a:pt x="20093" y="1321"/>
                      <a:pt x="20079" y="1307"/>
                    </a:cubicBezTo>
                    <a:cubicBezTo>
                      <a:pt x="20051" y="1210"/>
                      <a:pt x="20009" y="1112"/>
                      <a:pt x="19981" y="1029"/>
                    </a:cubicBezTo>
                    <a:cubicBezTo>
                      <a:pt x="19859" y="713"/>
                      <a:pt x="19707" y="516"/>
                      <a:pt x="19442" y="516"/>
                    </a:cubicBezTo>
                    <a:cubicBezTo>
                      <a:pt x="19346" y="516"/>
                      <a:pt x="19235" y="542"/>
                      <a:pt x="19105" y="598"/>
                    </a:cubicBezTo>
                    <a:cubicBezTo>
                      <a:pt x="18410" y="1182"/>
                      <a:pt x="18035" y="2419"/>
                      <a:pt x="17659" y="3351"/>
                    </a:cubicBezTo>
                    <a:cubicBezTo>
                      <a:pt x="17618" y="3504"/>
                      <a:pt x="17548" y="3685"/>
                      <a:pt x="17506" y="3824"/>
                    </a:cubicBezTo>
                    <a:cubicBezTo>
                      <a:pt x="17437" y="3504"/>
                      <a:pt x="17395" y="3059"/>
                      <a:pt x="17339" y="2683"/>
                    </a:cubicBezTo>
                    <a:cubicBezTo>
                      <a:pt x="17312" y="2294"/>
                      <a:pt x="17228" y="1905"/>
                      <a:pt x="17117" y="1529"/>
                    </a:cubicBezTo>
                    <a:cubicBezTo>
                      <a:pt x="17061" y="1279"/>
                      <a:pt x="16992" y="1001"/>
                      <a:pt x="16755" y="820"/>
                    </a:cubicBezTo>
                    <a:cubicBezTo>
                      <a:pt x="16683" y="757"/>
                      <a:pt x="16602" y="731"/>
                      <a:pt x="16520" y="731"/>
                    </a:cubicBezTo>
                    <a:cubicBezTo>
                      <a:pt x="16367" y="731"/>
                      <a:pt x="16211" y="823"/>
                      <a:pt x="16102" y="931"/>
                    </a:cubicBezTo>
                    <a:cubicBezTo>
                      <a:pt x="15713" y="1293"/>
                      <a:pt x="15504" y="1849"/>
                      <a:pt x="15407" y="2322"/>
                    </a:cubicBezTo>
                    <a:cubicBezTo>
                      <a:pt x="15309" y="1654"/>
                      <a:pt x="15073" y="1057"/>
                      <a:pt x="14614" y="653"/>
                    </a:cubicBezTo>
                    <a:cubicBezTo>
                      <a:pt x="14586" y="556"/>
                      <a:pt x="14531" y="486"/>
                      <a:pt x="14433" y="431"/>
                    </a:cubicBezTo>
                    <a:cubicBezTo>
                      <a:pt x="14364" y="389"/>
                      <a:pt x="14280" y="389"/>
                      <a:pt x="14211" y="389"/>
                    </a:cubicBezTo>
                    <a:cubicBezTo>
                      <a:pt x="14197" y="375"/>
                      <a:pt x="14183" y="361"/>
                      <a:pt x="14169" y="361"/>
                    </a:cubicBezTo>
                    <a:cubicBezTo>
                      <a:pt x="14066" y="334"/>
                      <a:pt x="13969" y="322"/>
                      <a:pt x="13879" y="322"/>
                    </a:cubicBezTo>
                    <a:cubicBezTo>
                      <a:pt x="12992" y="322"/>
                      <a:pt x="12737" y="1539"/>
                      <a:pt x="12459" y="2183"/>
                    </a:cubicBezTo>
                    <a:cubicBezTo>
                      <a:pt x="12181" y="2836"/>
                      <a:pt x="11903" y="3559"/>
                      <a:pt x="11666" y="4310"/>
                    </a:cubicBezTo>
                    <a:cubicBezTo>
                      <a:pt x="11541" y="3253"/>
                      <a:pt x="11333" y="2225"/>
                      <a:pt x="11166" y="1168"/>
                    </a:cubicBezTo>
                    <a:cubicBezTo>
                      <a:pt x="11087" y="703"/>
                      <a:pt x="10693" y="192"/>
                      <a:pt x="10182" y="192"/>
                    </a:cubicBezTo>
                    <a:cubicBezTo>
                      <a:pt x="10065" y="192"/>
                      <a:pt x="9943" y="219"/>
                      <a:pt x="9817" y="278"/>
                    </a:cubicBezTo>
                    <a:cubicBezTo>
                      <a:pt x="9539" y="459"/>
                      <a:pt x="9456" y="778"/>
                      <a:pt x="9358" y="1070"/>
                    </a:cubicBezTo>
                    <a:cubicBezTo>
                      <a:pt x="9164" y="1654"/>
                      <a:pt x="8969" y="2238"/>
                      <a:pt x="8872" y="2850"/>
                    </a:cubicBezTo>
                    <a:cubicBezTo>
                      <a:pt x="8816" y="3045"/>
                      <a:pt x="8788" y="3240"/>
                      <a:pt x="8747" y="3434"/>
                    </a:cubicBezTo>
                    <a:cubicBezTo>
                      <a:pt x="8733" y="3365"/>
                      <a:pt x="8719" y="3295"/>
                      <a:pt x="8705" y="3226"/>
                    </a:cubicBezTo>
                    <a:cubicBezTo>
                      <a:pt x="8621" y="2669"/>
                      <a:pt x="8552" y="2113"/>
                      <a:pt x="8343" y="1613"/>
                    </a:cubicBezTo>
                    <a:cubicBezTo>
                      <a:pt x="8288" y="1432"/>
                      <a:pt x="8246" y="1251"/>
                      <a:pt x="8190" y="1084"/>
                    </a:cubicBezTo>
                    <a:cubicBezTo>
                      <a:pt x="8093" y="904"/>
                      <a:pt x="8037" y="667"/>
                      <a:pt x="7829" y="556"/>
                    </a:cubicBezTo>
                    <a:cubicBezTo>
                      <a:pt x="7778" y="541"/>
                      <a:pt x="7727" y="534"/>
                      <a:pt x="7676" y="534"/>
                    </a:cubicBezTo>
                    <a:cubicBezTo>
                      <a:pt x="7396" y="534"/>
                      <a:pt x="7132" y="741"/>
                      <a:pt x="6967" y="918"/>
                    </a:cubicBezTo>
                    <a:cubicBezTo>
                      <a:pt x="6369" y="1738"/>
                      <a:pt x="6035" y="2711"/>
                      <a:pt x="5882" y="3671"/>
                    </a:cubicBezTo>
                    <a:cubicBezTo>
                      <a:pt x="5298" y="2809"/>
                      <a:pt x="4923" y="1960"/>
                      <a:pt x="4533" y="1029"/>
                    </a:cubicBezTo>
                    <a:cubicBezTo>
                      <a:pt x="4348" y="547"/>
                      <a:pt x="4054" y="0"/>
                      <a:pt x="3474"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7"/>
              <p:cNvSpPr/>
              <p:nvPr/>
            </p:nvSpPr>
            <p:spPr>
              <a:xfrm>
                <a:off x="4346100" y="4220800"/>
                <a:ext cx="571500" cy="474900"/>
              </a:xfrm>
              <a:custGeom>
                <a:avLst/>
                <a:gdLst/>
                <a:ahLst/>
                <a:cxnLst/>
                <a:rect l="l" t="t" r="r" b="b"/>
                <a:pathLst>
                  <a:path w="22860" h="18996" extrusionOk="0">
                    <a:moveTo>
                      <a:pt x="5452" y="1"/>
                    </a:moveTo>
                    <a:cubicBezTo>
                      <a:pt x="5003" y="1"/>
                      <a:pt x="4608" y="386"/>
                      <a:pt x="4339" y="700"/>
                    </a:cubicBezTo>
                    <a:cubicBezTo>
                      <a:pt x="3769" y="1340"/>
                      <a:pt x="3546" y="1965"/>
                      <a:pt x="3407" y="2841"/>
                    </a:cubicBezTo>
                    <a:cubicBezTo>
                      <a:pt x="3393" y="2897"/>
                      <a:pt x="3380" y="3036"/>
                      <a:pt x="3352" y="3175"/>
                    </a:cubicBezTo>
                    <a:cubicBezTo>
                      <a:pt x="3074" y="2549"/>
                      <a:pt x="2754" y="1840"/>
                      <a:pt x="2309" y="1173"/>
                    </a:cubicBezTo>
                    <a:cubicBezTo>
                      <a:pt x="1957" y="651"/>
                      <a:pt x="1592" y="410"/>
                      <a:pt x="1261" y="410"/>
                    </a:cubicBezTo>
                    <a:cubicBezTo>
                      <a:pt x="834" y="410"/>
                      <a:pt x="463" y="813"/>
                      <a:pt x="251" y="1534"/>
                    </a:cubicBezTo>
                    <a:cubicBezTo>
                      <a:pt x="1" y="2772"/>
                      <a:pt x="112" y="4023"/>
                      <a:pt x="126" y="5275"/>
                    </a:cubicBezTo>
                    <a:cubicBezTo>
                      <a:pt x="112" y="5414"/>
                      <a:pt x="112" y="5553"/>
                      <a:pt x="112" y="5678"/>
                    </a:cubicBezTo>
                    <a:cubicBezTo>
                      <a:pt x="70" y="6540"/>
                      <a:pt x="140" y="7374"/>
                      <a:pt x="265" y="8195"/>
                    </a:cubicBezTo>
                    <a:cubicBezTo>
                      <a:pt x="362" y="9376"/>
                      <a:pt x="585" y="10378"/>
                      <a:pt x="918" y="11615"/>
                    </a:cubicBezTo>
                    <a:cubicBezTo>
                      <a:pt x="1224" y="12839"/>
                      <a:pt x="1739" y="14007"/>
                      <a:pt x="2337" y="15133"/>
                    </a:cubicBezTo>
                    <a:cubicBezTo>
                      <a:pt x="2796" y="15898"/>
                      <a:pt x="3060" y="16078"/>
                      <a:pt x="3713" y="16718"/>
                    </a:cubicBezTo>
                    <a:cubicBezTo>
                      <a:pt x="4047" y="17010"/>
                      <a:pt x="4353" y="17344"/>
                      <a:pt x="4756" y="17566"/>
                    </a:cubicBezTo>
                    <a:cubicBezTo>
                      <a:pt x="5298" y="17830"/>
                      <a:pt x="5896" y="17969"/>
                      <a:pt x="6452" y="18178"/>
                    </a:cubicBezTo>
                    <a:cubicBezTo>
                      <a:pt x="7134" y="18387"/>
                      <a:pt x="8566" y="18873"/>
                      <a:pt x="9567" y="18943"/>
                    </a:cubicBezTo>
                    <a:cubicBezTo>
                      <a:pt x="9823" y="18980"/>
                      <a:pt x="10078" y="18996"/>
                      <a:pt x="10332" y="18996"/>
                    </a:cubicBezTo>
                    <a:cubicBezTo>
                      <a:pt x="11017" y="18996"/>
                      <a:pt x="11696" y="18885"/>
                      <a:pt x="12376" y="18804"/>
                    </a:cubicBezTo>
                    <a:cubicBezTo>
                      <a:pt x="12988" y="18748"/>
                      <a:pt x="13627" y="18748"/>
                      <a:pt x="14225" y="18581"/>
                    </a:cubicBezTo>
                    <a:cubicBezTo>
                      <a:pt x="14976" y="18317"/>
                      <a:pt x="15727" y="18081"/>
                      <a:pt x="16478" y="17858"/>
                    </a:cubicBezTo>
                    <a:cubicBezTo>
                      <a:pt x="17590" y="17483"/>
                      <a:pt x="18327" y="17219"/>
                      <a:pt x="19272" y="16593"/>
                    </a:cubicBezTo>
                    <a:cubicBezTo>
                      <a:pt x="19954" y="16134"/>
                      <a:pt x="20635" y="15189"/>
                      <a:pt x="20955" y="14758"/>
                    </a:cubicBezTo>
                    <a:cubicBezTo>
                      <a:pt x="21483" y="13993"/>
                      <a:pt x="21984" y="13200"/>
                      <a:pt x="22303" y="12338"/>
                    </a:cubicBezTo>
                    <a:cubicBezTo>
                      <a:pt x="22679" y="11087"/>
                      <a:pt x="22707" y="9766"/>
                      <a:pt x="22790" y="8487"/>
                    </a:cubicBezTo>
                    <a:cubicBezTo>
                      <a:pt x="22860" y="6874"/>
                      <a:pt x="22790" y="5066"/>
                      <a:pt x="22582" y="3703"/>
                    </a:cubicBezTo>
                    <a:cubicBezTo>
                      <a:pt x="22512" y="2744"/>
                      <a:pt x="22317" y="1993"/>
                      <a:pt x="22039" y="1062"/>
                    </a:cubicBezTo>
                    <a:cubicBezTo>
                      <a:pt x="21883" y="342"/>
                      <a:pt x="21594" y="57"/>
                      <a:pt x="21238" y="57"/>
                    </a:cubicBezTo>
                    <a:cubicBezTo>
                      <a:pt x="20864" y="57"/>
                      <a:pt x="20416" y="370"/>
                      <a:pt x="19968" y="825"/>
                    </a:cubicBezTo>
                    <a:cubicBezTo>
                      <a:pt x="19481" y="1326"/>
                      <a:pt x="18786" y="2146"/>
                      <a:pt x="18299" y="2828"/>
                    </a:cubicBezTo>
                    <a:cubicBezTo>
                      <a:pt x="18299" y="2800"/>
                      <a:pt x="18313" y="2786"/>
                      <a:pt x="18313" y="2758"/>
                    </a:cubicBezTo>
                    <a:cubicBezTo>
                      <a:pt x="18348" y="2094"/>
                      <a:pt x="18324" y="358"/>
                      <a:pt x="17475" y="358"/>
                    </a:cubicBezTo>
                    <a:cubicBezTo>
                      <a:pt x="17310" y="358"/>
                      <a:pt x="17114" y="424"/>
                      <a:pt x="16881" y="575"/>
                    </a:cubicBezTo>
                    <a:cubicBezTo>
                      <a:pt x="16158" y="1201"/>
                      <a:pt x="15546" y="2522"/>
                      <a:pt x="15101" y="3328"/>
                    </a:cubicBezTo>
                    <a:cubicBezTo>
                      <a:pt x="15045" y="2577"/>
                      <a:pt x="14990" y="1270"/>
                      <a:pt x="14503" y="658"/>
                    </a:cubicBezTo>
                    <a:cubicBezTo>
                      <a:pt x="14326" y="360"/>
                      <a:pt x="14087" y="250"/>
                      <a:pt x="13849" y="250"/>
                    </a:cubicBezTo>
                    <a:cubicBezTo>
                      <a:pt x="13600" y="250"/>
                      <a:pt x="13353" y="370"/>
                      <a:pt x="13182" y="519"/>
                    </a:cubicBezTo>
                    <a:cubicBezTo>
                      <a:pt x="12362" y="1076"/>
                      <a:pt x="12042" y="2007"/>
                      <a:pt x="11569" y="2800"/>
                    </a:cubicBezTo>
                    <a:cubicBezTo>
                      <a:pt x="11430" y="3092"/>
                      <a:pt x="11291" y="3384"/>
                      <a:pt x="11166" y="3620"/>
                    </a:cubicBezTo>
                    <a:cubicBezTo>
                      <a:pt x="11152" y="3481"/>
                      <a:pt x="11124" y="3328"/>
                      <a:pt x="11097" y="3161"/>
                    </a:cubicBezTo>
                    <a:cubicBezTo>
                      <a:pt x="10888" y="2216"/>
                      <a:pt x="10679" y="1048"/>
                      <a:pt x="9692" y="533"/>
                    </a:cubicBezTo>
                    <a:cubicBezTo>
                      <a:pt x="9536" y="458"/>
                      <a:pt x="9388" y="425"/>
                      <a:pt x="9249" y="425"/>
                    </a:cubicBezTo>
                    <a:cubicBezTo>
                      <a:pt x="8433" y="425"/>
                      <a:pt x="7901" y="1568"/>
                      <a:pt x="7593" y="2174"/>
                    </a:cubicBezTo>
                    <a:cubicBezTo>
                      <a:pt x="7412" y="2563"/>
                      <a:pt x="7203" y="3231"/>
                      <a:pt x="7036" y="3648"/>
                    </a:cubicBezTo>
                    <a:cubicBezTo>
                      <a:pt x="6870" y="2869"/>
                      <a:pt x="6619" y="2104"/>
                      <a:pt x="6425" y="1326"/>
                    </a:cubicBezTo>
                    <a:cubicBezTo>
                      <a:pt x="6258" y="895"/>
                      <a:pt x="6258" y="311"/>
                      <a:pt x="5785" y="74"/>
                    </a:cubicBezTo>
                    <a:cubicBezTo>
                      <a:pt x="5672" y="23"/>
                      <a:pt x="5560" y="1"/>
                      <a:pt x="5452" y="1"/>
                    </a:cubicBezTo>
                    <a:close/>
                  </a:path>
                </a:pathLst>
              </a:custGeom>
              <a:solidFill>
                <a:srgbClr val="FF8A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7"/>
              <p:cNvSpPr/>
              <p:nvPr/>
            </p:nvSpPr>
            <p:spPr>
              <a:xfrm>
                <a:off x="4309600" y="4416625"/>
                <a:ext cx="636200" cy="389700"/>
              </a:xfrm>
              <a:custGeom>
                <a:avLst/>
                <a:gdLst/>
                <a:ahLst/>
                <a:cxnLst/>
                <a:rect l="l" t="t" r="r" b="b"/>
                <a:pathLst>
                  <a:path w="25448" h="15588" extrusionOk="0">
                    <a:moveTo>
                      <a:pt x="5187" y="0"/>
                    </a:moveTo>
                    <a:cubicBezTo>
                      <a:pt x="4853" y="0"/>
                      <a:pt x="4770" y="320"/>
                      <a:pt x="4631" y="501"/>
                    </a:cubicBezTo>
                    <a:cubicBezTo>
                      <a:pt x="4367" y="932"/>
                      <a:pt x="4158" y="1391"/>
                      <a:pt x="4033" y="1863"/>
                    </a:cubicBezTo>
                    <a:cubicBezTo>
                      <a:pt x="3644" y="3003"/>
                      <a:pt x="3811" y="4602"/>
                      <a:pt x="3699" y="5604"/>
                    </a:cubicBezTo>
                    <a:cubicBezTo>
                      <a:pt x="3644" y="5506"/>
                      <a:pt x="3574" y="5381"/>
                      <a:pt x="3435" y="5256"/>
                    </a:cubicBezTo>
                    <a:cubicBezTo>
                      <a:pt x="3004" y="4714"/>
                      <a:pt x="2504" y="4185"/>
                      <a:pt x="2295" y="3685"/>
                    </a:cubicBezTo>
                    <a:cubicBezTo>
                      <a:pt x="2142" y="3434"/>
                      <a:pt x="2031" y="3017"/>
                      <a:pt x="1739" y="2572"/>
                    </a:cubicBezTo>
                    <a:cubicBezTo>
                      <a:pt x="1586" y="2322"/>
                      <a:pt x="1336" y="2058"/>
                      <a:pt x="974" y="2044"/>
                    </a:cubicBezTo>
                    <a:cubicBezTo>
                      <a:pt x="29" y="2072"/>
                      <a:pt x="56" y="3045"/>
                      <a:pt x="43" y="3615"/>
                    </a:cubicBezTo>
                    <a:cubicBezTo>
                      <a:pt x="15" y="4297"/>
                      <a:pt x="15" y="4978"/>
                      <a:pt x="84" y="5673"/>
                    </a:cubicBezTo>
                    <a:cubicBezTo>
                      <a:pt x="1" y="7675"/>
                      <a:pt x="766" y="9608"/>
                      <a:pt x="2239" y="11221"/>
                    </a:cubicBezTo>
                    <a:cubicBezTo>
                      <a:pt x="7620" y="15531"/>
                      <a:pt x="12028" y="15587"/>
                      <a:pt x="13585" y="15587"/>
                    </a:cubicBezTo>
                    <a:cubicBezTo>
                      <a:pt x="13612" y="15587"/>
                      <a:pt x="13639" y="15587"/>
                      <a:pt x="13665" y="15587"/>
                    </a:cubicBezTo>
                    <a:cubicBezTo>
                      <a:pt x="22329" y="15587"/>
                      <a:pt x="24239" y="8809"/>
                      <a:pt x="25210" y="6660"/>
                    </a:cubicBezTo>
                    <a:cubicBezTo>
                      <a:pt x="25299" y="6149"/>
                      <a:pt x="25447" y="2583"/>
                      <a:pt x="24596" y="2583"/>
                    </a:cubicBezTo>
                    <a:cubicBezTo>
                      <a:pt x="24521" y="2583"/>
                      <a:pt x="24438" y="2610"/>
                      <a:pt x="24347" y="2670"/>
                    </a:cubicBezTo>
                    <a:lnTo>
                      <a:pt x="24347" y="2684"/>
                    </a:lnTo>
                    <a:cubicBezTo>
                      <a:pt x="23360" y="3337"/>
                      <a:pt x="23305" y="4908"/>
                      <a:pt x="22790" y="5854"/>
                    </a:cubicBezTo>
                    <a:cubicBezTo>
                      <a:pt x="22693" y="6049"/>
                      <a:pt x="22596" y="6257"/>
                      <a:pt x="22498" y="6452"/>
                    </a:cubicBezTo>
                    <a:cubicBezTo>
                      <a:pt x="22498" y="5590"/>
                      <a:pt x="22568" y="4742"/>
                      <a:pt x="22373" y="3893"/>
                    </a:cubicBezTo>
                    <a:cubicBezTo>
                      <a:pt x="22289" y="3527"/>
                      <a:pt x="22046" y="3231"/>
                      <a:pt x="21713" y="3231"/>
                    </a:cubicBezTo>
                    <a:cubicBezTo>
                      <a:pt x="21553" y="3231"/>
                      <a:pt x="21372" y="3300"/>
                      <a:pt x="21177" y="3462"/>
                    </a:cubicBezTo>
                    <a:cubicBezTo>
                      <a:pt x="20343" y="4269"/>
                      <a:pt x="20148" y="5117"/>
                      <a:pt x="19606" y="6062"/>
                    </a:cubicBezTo>
                    <a:cubicBezTo>
                      <a:pt x="19384" y="6493"/>
                      <a:pt x="19189" y="6966"/>
                      <a:pt x="18966" y="7300"/>
                    </a:cubicBezTo>
                    <a:cubicBezTo>
                      <a:pt x="18953" y="7258"/>
                      <a:pt x="18939" y="7216"/>
                      <a:pt x="18925" y="7147"/>
                    </a:cubicBezTo>
                    <a:cubicBezTo>
                      <a:pt x="18605" y="6132"/>
                      <a:pt x="18869" y="4728"/>
                      <a:pt x="18382" y="3462"/>
                    </a:cubicBezTo>
                    <a:cubicBezTo>
                      <a:pt x="18287" y="3154"/>
                      <a:pt x="17890" y="2666"/>
                      <a:pt x="17472" y="2666"/>
                    </a:cubicBezTo>
                    <a:cubicBezTo>
                      <a:pt x="17343" y="2666"/>
                      <a:pt x="17213" y="2712"/>
                      <a:pt x="17089" y="2823"/>
                    </a:cubicBezTo>
                    <a:cubicBezTo>
                      <a:pt x="16005" y="4046"/>
                      <a:pt x="15337" y="5478"/>
                      <a:pt x="14517" y="6827"/>
                    </a:cubicBezTo>
                    <a:cubicBezTo>
                      <a:pt x="14268" y="7213"/>
                      <a:pt x="14138" y="7330"/>
                      <a:pt x="14054" y="7330"/>
                    </a:cubicBezTo>
                    <a:cubicBezTo>
                      <a:pt x="14035" y="7330"/>
                      <a:pt x="14018" y="7324"/>
                      <a:pt x="14003" y="7314"/>
                    </a:cubicBezTo>
                    <a:cubicBezTo>
                      <a:pt x="13558" y="7008"/>
                      <a:pt x="13307" y="5604"/>
                      <a:pt x="12890" y="4769"/>
                    </a:cubicBezTo>
                    <a:cubicBezTo>
                      <a:pt x="12557" y="3949"/>
                      <a:pt x="12612" y="3045"/>
                      <a:pt x="12098" y="2267"/>
                    </a:cubicBezTo>
                    <a:cubicBezTo>
                      <a:pt x="11931" y="1967"/>
                      <a:pt x="11630" y="1747"/>
                      <a:pt x="11329" y="1747"/>
                    </a:cubicBezTo>
                    <a:cubicBezTo>
                      <a:pt x="11127" y="1747"/>
                      <a:pt x="10925" y="1846"/>
                      <a:pt x="10763" y="2086"/>
                    </a:cubicBezTo>
                    <a:cubicBezTo>
                      <a:pt x="10221" y="2976"/>
                      <a:pt x="10137" y="3991"/>
                      <a:pt x="9762" y="4922"/>
                    </a:cubicBezTo>
                    <a:cubicBezTo>
                      <a:pt x="9539" y="5451"/>
                      <a:pt x="9331" y="6299"/>
                      <a:pt x="9150" y="6772"/>
                    </a:cubicBezTo>
                    <a:cubicBezTo>
                      <a:pt x="8427" y="5715"/>
                      <a:pt x="7773" y="4185"/>
                      <a:pt x="7259" y="2837"/>
                    </a:cubicBezTo>
                    <a:cubicBezTo>
                      <a:pt x="6981" y="2169"/>
                      <a:pt x="6605" y="1516"/>
                      <a:pt x="6244" y="876"/>
                    </a:cubicBezTo>
                    <a:cubicBezTo>
                      <a:pt x="6049" y="501"/>
                      <a:pt x="5757" y="28"/>
                      <a:pt x="5187" y="0"/>
                    </a:cubicBezTo>
                    <a:close/>
                  </a:path>
                </a:pathLst>
              </a:custGeom>
              <a:solidFill>
                <a:srgbClr val="B23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80" name="Google Shape;1180;p27"/>
          <p:cNvGrpSpPr/>
          <p:nvPr/>
        </p:nvGrpSpPr>
        <p:grpSpPr>
          <a:xfrm>
            <a:off x="11425964" y="6061309"/>
            <a:ext cx="740920" cy="657935"/>
            <a:chOff x="2024250" y="2186425"/>
            <a:chExt cx="793050" cy="704125"/>
          </a:xfrm>
        </p:grpSpPr>
        <p:sp>
          <p:nvSpPr>
            <p:cNvPr id="1181" name="Google Shape;1181;p27"/>
            <p:cNvSpPr/>
            <p:nvPr/>
          </p:nvSpPr>
          <p:spPr>
            <a:xfrm>
              <a:off x="2024250" y="2186425"/>
              <a:ext cx="793050" cy="704125"/>
            </a:xfrm>
            <a:custGeom>
              <a:avLst/>
              <a:gdLst/>
              <a:ahLst/>
              <a:cxnLst/>
              <a:rect l="l" t="t" r="r" b="b"/>
              <a:pathLst>
                <a:path w="31722" h="28165" extrusionOk="0">
                  <a:moveTo>
                    <a:pt x="23639" y="2540"/>
                  </a:moveTo>
                  <a:cubicBezTo>
                    <a:pt x="22059" y="2540"/>
                    <a:pt x="18622" y="5765"/>
                    <a:pt x="15873" y="14062"/>
                  </a:cubicBezTo>
                  <a:lnTo>
                    <a:pt x="15873" y="14062"/>
                  </a:lnTo>
                  <a:cubicBezTo>
                    <a:pt x="15946" y="14009"/>
                    <a:pt x="16020" y="13956"/>
                    <a:pt x="16094" y="13902"/>
                  </a:cubicBezTo>
                  <a:lnTo>
                    <a:pt x="16094" y="13902"/>
                  </a:lnTo>
                  <a:cubicBezTo>
                    <a:pt x="16019" y="13956"/>
                    <a:pt x="15945" y="14010"/>
                    <a:pt x="15872" y="14065"/>
                  </a:cubicBezTo>
                  <a:lnTo>
                    <a:pt x="15872" y="14065"/>
                  </a:lnTo>
                  <a:cubicBezTo>
                    <a:pt x="15871" y="14065"/>
                    <a:pt x="15871" y="14066"/>
                    <a:pt x="15871" y="14067"/>
                  </a:cubicBezTo>
                  <a:lnTo>
                    <a:pt x="15871" y="14067"/>
                  </a:lnTo>
                  <a:cubicBezTo>
                    <a:pt x="24685" y="7586"/>
                    <a:pt x="25615" y="2540"/>
                    <a:pt x="23639" y="2540"/>
                  </a:cubicBezTo>
                  <a:close/>
                  <a:moveTo>
                    <a:pt x="15627" y="13905"/>
                  </a:moveTo>
                  <a:lnTo>
                    <a:pt x="15627" y="13905"/>
                  </a:lnTo>
                  <a:cubicBezTo>
                    <a:pt x="15702" y="13962"/>
                    <a:pt x="15779" y="14018"/>
                    <a:pt x="15855" y="14075"/>
                  </a:cubicBezTo>
                  <a:lnTo>
                    <a:pt x="15855" y="14075"/>
                  </a:lnTo>
                  <a:cubicBezTo>
                    <a:pt x="15856" y="14074"/>
                    <a:pt x="15856" y="14074"/>
                    <a:pt x="15857" y="14073"/>
                  </a:cubicBezTo>
                  <a:lnTo>
                    <a:pt x="15857" y="14073"/>
                  </a:lnTo>
                  <a:cubicBezTo>
                    <a:pt x="15781" y="14018"/>
                    <a:pt x="15704" y="13962"/>
                    <a:pt x="15627" y="13905"/>
                  </a:cubicBezTo>
                  <a:close/>
                  <a:moveTo>
                    <a:pt x="15863" y="14075"/>
                  </a:moveTo>
                  <a:cubicBezTo>
                    <a:pt x="15864" y="14076"/>
                    <a:pt x="15864" y="14076"/>
                    <a:pt x="15864" y="14077"/>
                  </a:cubicBezTo>
                  <a:lnTo>
                    <a:pt x="15864" y="14077"/>
                  </a:lnTo>
                  <a:cubicBezTo>
                    <a:pt x="15864" y="14077"/>
                    <a:pt x="15864" y="14077"/>
                    <a:pt x="15864" y="14077"/>
                  </a:cubicBezTo>
                  <a:lnTo>
                    <a:pt x="15864" y="14077"/>
                  </a:lnTo>
                  <a:cubicBezTo>
                    <a:pt x="15864" y="14076"/>
                    <a:pt x="15864" y="14076"/>
                    <a:pt x="15863" y="14075"/>
                  </a:cubicBezTo>
                  <a:lnTo>
                    <a:pt x="15863" y="14075"/>
                  </a:lnTo>
                  <a:cubicBezTo>
                    <a:pt x="15863" y="14075"/>
                    <a:pt x="15863" y="14075"/>
                    <a:pt x="15863" y="14075"/>
                  </a:cubicBezTo>
                  <a:close/>
                  <a:moveTo>
                    <a:pt x="15870" y="14070"/>
                  </a:moveTo>
                  <a:lnTo>
                    <a:pt x="15870" y="14070"/>
                  </a:lnTo>
                  <a:cubicBezTo>
                    <a:pt x="15869" y="14073"/>
                    <a:pt x="15868" y="14076"/>
                    <a:pt x="15867" y="14079"/>
                  </a:cubicBezTo>
                  <a:lnTo>
                    <a:pt x="15867" y="14079"/>
                  </a:lnTo>
                  <a:cubicBezTo>
                    <a:pt x="15867" y="14079"/>
                    <a:pt x="15867" y="14079"/>
                    <a:pt x="15867" y="14079"/>
                  </a:cubicBezTo>
                  <a:lnTo>
                    <a:pt x="15867" y="14079"/>
                  </a:lnTo>
                  <a:cubicBezTo>
                    <a:pt x="15868" y="14076"/>
                    <a:pt x="15869" y="14073"/>
                    <a:pt x="15870" y="14070"/>
                  </a:cubicBezTo>
                  <a:lnTo>
                    <a:pt x="15870" y="14070"/>
                  </a:lnTo>
                  <a:cubicBezTo>
                    <a:pt x="15870" y="14070"/>
                    <a:pt x="15870" y="14070"/>
                    <a:pt x="15870" y="14070"/>
                  </a:cubicBezTo>
                  <a:close/>
                  <a:moveTo>
                    <a:pt x="15862" y="14082"/>
                  </a:moveTo>
                  <a:cubicBezTo>
                    <a:pt x="15862" y="14082"/>
                    <a:pt x="15862" y="14082"/>
                    <a:pt x="15862" y="14082"/>
                  </a:cubicBezTo>
                  <a:lnTo>
                    <a:pt x="15862" y="14082"/>
                  </a:lnTo>
                  <a:cubicBezTo>
                    <a:pt x="15861" y="14082"/>
                    <a:pt x="15860" y="14082"/>
                    <a:pt x="15858" y="14082"/>
                  </a:cubicBezTo>
                  <a:lnTo>
                    <a:pt x="15858" y="14082"/>
                  </a:lnTo>
                  <a:cubicBezTo>
                    <a:pt x="15857" y="14082"/>
                    <a:pt x="15855" y="14082"/>
                    <a:pt x="15854" y="14082"/>
                  </a:cubicBezTo>
                  <a:lnTo>
                    <a:pt x="15854" y="14082"/>
                  </a:lnTo>
                  <a:cubicBezTo>
                    <a:pt x="15854" y="14082"/>
                    <a:pt x="15854" y="14082"/>
                    <a:pt x="15854" y="14082"/>
                  </a:cubicBezTo>
                  <a:lnTo>
                    <a:pt x="15854" y="14082"/>
                  </a:lnTo>
                  <a:cubicBezTo>
                    <a:pt x="15855" y="14082"/>
                    <a:pt x="15857" y="14082"/>
                    <a:pt x="15858" y="14082"/>
                  </a:cubicBezTo>
                  <a:lnTo>
                    <a:pt x="15858" y="14082"/>
                  </a:lnTo>
                  <a:cubicBezTo>
                    <a:pt x="15860" y="14082"/>
                    <a:pt x="15861" y="14082"/>
                    <a:pt x="15862" y="14082"/>
                  </a:cubicBezTo>
                  <a:close/>
                  <a:moveTo>
                    <a:pt x="15862" y="14078"/>
                  </a:moveTo>
                  <a:lnTo>
                    <a:pt x="15862" y="14078"/>
                  </a:lnTo>
                  <a:cubicBezTo>
                    <a:pt x="15863" y="14078"/>
                    <a:pt x="15863" y="14078"/>
                    <a:pt x="15863" y="14078"/>
                  </a:cubicBezTo>
                  <a:lnTo>
                    <a:pt x="15863" y="14078"/>
                  </a:lnTo>
                  <a:cubicBezTo>
                    <a:pt x="15863" y="14079"/>
                    <a:pt x="15863" y="14080"/>
                    <a:pt x="15863" y="14081"/>
                  </a:cubicBezTo>
                  <a:lnTo>
                    <a:pt x="15863" y="14081"/>
                  </a:lnTo>
                  <a:cubicBezTo>
                    <a:pt x="15863" y="14081"/>
                    <a:pt x="15863" y="14081"/>
                    <a:pt x="15863" y="14081"/>
                  </a:cubicBezTo>
                  <a:lnTo>
                    <a:pt x="15863" y="14081"/>
                  </a:lnTo>
                  <a:cubicBezTo>
                    <a:pt x="15864" y="14081"/>
                    <a:pt x="15864" y="14081"/>
                    <a:pt x="15864" y="14082"/>
                  </a:cubicBezTo>
                  <a:lnTo>
                    <a:pt x="15864" y="14082"/>
                  </a:lnTo>
                  <a:cubicBezTo>
                    <a:pt x="15863" y="14082"/>
                    <a:pt x="15863" y="14082"/>
                    <a:pt x="15862" y="14082"/>
                  </a:cubicBezTo>
                  <a:lnTo>
                    <a:pt x="15862" y="14082"/>
                  </a:lnTo>
                  <a:cubicBezTo>
                    <a:pt x="15861" y="14081"/>
                    <a:pt x="15860" y="14080"/>
                    <a:pt x="15858" y="14079"/>
                  </a:cubicBezTo>
                  <a:lnTo>
                    <a:pt x="15858" y="14079"/>
                  </a:lnTo>
                  <a:cubicBezTo>
                    <a:pt x="15857" y="14080"/>
                    <a:pt x="15855" y="14081"/>
                    <a:pt x="15854" y="14082"/>
                  </a:cubicBezTo>
                  <a:lnTo>
                    <a:pt x="15854" y="14082"/>
                  </a:lnTo>
                  <a:cubicBezTo>
                    <a:pt x="15853" y="14082"/>
                    <a:pt x="15852" y="14082"/>
                    <a:pt x="15851" y="14082"/>
                  </a:cubicBezTo>
                  <a:lnTo>
                    <a:pt x="15851" y="14082"/>
                  </a:lnTo>
                  <a:cubicBezTo>
                    <a:pt x="15851" y="14082"/>
                    <a:pt x="15851" y="14082"/>
                    <a:pt x="15851" y="14082"/>
                  </a:cubicBezTo>
                  <a:lnTo>
                    <a:pt x="15851" y="14082"/>
                  </a:lnTo>
                  <a:cubicBezTo>
                    <a:pt x="15850" y="14082"/>
                    <a:pt x="15849" y="14082"/>
                    <a:pt x="15848" y="14082"/>
                  </a:cubicBezTo>
                  <a:lnTo>
                    <a:pt x="15848" y="14082"/>
                  </a:lnTo>
                  <a:cubicBezTo>
                    <a:pt x="15848" y="14082"/>
                    <a:pt x="15848" y="14082"/>
                    <a:pt x="15849" y="14082"/>
                  </a:cubicBezTo>
                  <a:lnTo>
                    <a:pt x="15849" y="14082"/>
                  </a:lnTo>
                  <a:cubicBezTo>
                    <a:pt x="15849" y="14082"/>
                    <a:pt x="15850" y="14082"/>
                    <a:pt x="15851" y="14082"/>
                  </a:cubicBezTo>
                  <a:lnTo>
                    <a:pt x="15851" y="14082"/>
                  </a:lnTo>
                  <a:cubicBezTo>
                    <a:pt x="15853" y="14080"/>
                    <a:pt x="15855" y="14079"/>
                    <a:pt x="15857" y="14078"/>
                  </a:cubicBezTo>
                  <a:lnTo>
                    <a:pt x="15857" y="14078"/>
                  </a:lnTo>
                  <a:cubicBezTo>
                    <a:pt x="15857" y="14078"/>
                    <a:pt x="15858" y="14078"/>
                    <a:pt x="15858" y="14079"/>
                  </a:cubicBezTo>
                  <a:lnTo>
                    <a:pt x="15858" y="14079"/>
                  </a:lnTo>
                  <a:cubicBezTo>
                    <a:pt x="15859" y="14078"/>
                    <a:pt x="15859" y="14078"/>
                    <a:pt x="15860" y="14078"/>
                  </a:cubicBezTo>
                  <a:lnTo>
                    <a:pt x="15860" y="14078"/>
                  </a:lnTo>
                  <a:cubicBezTo>
                    <a:pt x="15861" y="14079"/>
                    <a:pt x="15862" y="14080"/>
                    <a:pt x="15863" y="14081"/>
                  </a:cubicBezTo>
                  <a:lnTo>
                    <a:pt x="15863" y="14081"/>
                  </a:lnTo>
                  <a:cubicBezTo>
                    <a:pt x="15863" y="14080"/>
                    <a:pt x="15863" y="14079"/>
                    <a:pt x="15862" y="14078"/>
                  </a:cubicBezTo>
                  <a:close/>
                  <a:moveTo>
                    <a:pt x="15849" y="14083"/>
                  </a:moveTo>
                  <a:lnTo>
                    <a:pt x="15849" y="14083"/>
                  </a:lnTo>
                  <a:cubicBezTo>
                    <a:pt x="15848" y="14083"/>
                    <a:pt x="15847" y="14083"/>
                    <a:pt x="15846" y="14083"/>
                  </a:cubicBezTo>
                  <a:lnTo>
                    <a:pt x="15846" y="14083"/>
                  </a:lnTo>
                  <a:cubicBezTo>
                    <a:pt x="15772" y="14138"/>
                    <a:pt x="15699" y="14192"/>
                    <a:pt x="15627" y="14246"/>
                  </a:cubicBezTo>
                  <a:lnTo>
                    <a:pt x="15627" y="14246"/>
                  </a:lnTo>
                  <a:cubicBezTo>
                    <a:pt x="15701" y="14191"/>
                    <a:pt x="15776" y="14137"/>
                    <a:pt x="15849" y="14083"/>
                  </a:cubicBezTo>
                  <a:close/>
                  <a:moveTo>
                    <a:pt x="15843" y="14083"/>
                  </a:moveTo>
                  <a:lnTo>
                    <a:pt x="15843" y="14083"/>
                  </a:lnTo>
                  <a:cubicBezTo>
                    <a:pt x="2754" y="14161"/>
                    <a:pt x="3" y="19208"/>
                    <a:pt x="4330" y="19208"/>
                  </a:cubicBezTo>
                  <a:cubicBezTo>
                    <a:pt x="6510" y="19208"/>
                    <a:pt x="10487" y="17927"/>
                    <a:pt x="15843" y="14083"/>
                  </a:cubicBezTo>
                  <a:close/>
                  <a:moveTo>
                    <a:pt x="15874" y="14083"/>
                  </a:moveTo>
                  <a:cubicBezTo>
                    <a:pt x="21234" y="17927"/>
                    <a:pt x="25212" y="19208"/>
                    <a:pt x="27392" y="19208"/>
                  </a:cubicBezTo>
                  <a:cubicBezTo>
                    <a:pt x="31719" y="19208"/>
                    <a:pt x="28963" y="14161"/>
                    <a:pt x="15874" y="14083"/>
                  </a:cubicBezTo>
                  <a:close/>
                  <a:moveTo>
                    <a:pt x="15860" y="1"/>
                  </a:moveTo>
                  <a:cubicBezTo>
                    <a:pt x="14365" y="1"/>
                    <a:pt x="12872" y="4691"/>
                    <a:pt x="15862" y="14070"/>
                  </a:cubicBezTo>
                  <a:lnTo>
                    <a:pt x="15862" y="14070"/>
                  </a:lnTo>
                  <a:cubicBezTo>
                    <a:pt x="15865" y="14068"/>
                    <a:pt x="15867" y="14066"/>
                    <a:pt x="15870" y="14064"/>
                  </a:cubicBezTo>
                  <a:lnTo>
                    <a:pt x="15870" y="14064"/>
                  </a:lnTo>
                  <a:cubicBezTo>
                    <a:pt x="15870" y="14065"/>
                    <a:pt x="15869" y="14066"/>
                    <a:pt x="15869" y="14066"/>
                  </a:cubicBezTo>
                  <a:lnTo>
                    <a:pt x="15869" y="14066"/>
                  </a:lnTo>
                  <a:cubicBezTo>
                    <a:pt x="15869" y="14066"/>
                    <a:pt x="15869" y="14066"/>
                    <a:pt x="15870" y="14066"/>
                  </a:cubicBezTo>
                  <a:lnTo>
                    <a:pt x="15870" y="14066"/>
                  </a:lnTo>
                  <a:cubicBezTo>
                    <a:pt x="15869" y="14067"/>
                    <a:pt x="15869" y="14068"/>
                    <a:pt x="15869" y="14069"/>
                  </a:cubicBezTo>
                  <a:lnTo>
                    <a:pt x="15869" y="14069"/>
                  </a:lnTo>
                  <a:cubicBezTo>
                    <a:pt x="15869" y="14069"/>
                    <a:pt x="15868" y="14069"/>
                    <a:pt x="15868" y="14069"/>
                  </a:cubicBezTo>
                  <a:lnTo>
                    <a:pt x="15868" y="14069"/>
                  </a:lnTo>
                  <a:cubicBezTo>
                    <a:pt x="15869" y="14068"/>
                    <a:pt x="15869" y="14067"/>
                    <a:pt x="15869" y="14066"/>
                  </a:cubicBezTo>
                  <a:lnTo>
                    <a:pt x="15869" y="14066"/>
                  </a:lnTo>
                  <a:cubicBezTo>
                    <a:pt x="15867" y="14068"/>
                    <a:pt x="15865" y="14070"/>
                    <a:pt x="15862" y="14072"/>
                  </a:cubicBezTo>
                  <a:lnTo>
                    <a:pt x="15862" y="14072"/>
                  </a:lnTo>
                  <a:cubicBezTo>
                    <a:pt x="15863" y="14072"/>
                    <a:pt x="15863" y="14073"/>
                    <a:pt x="15863" y="14073"/>
                  </a:cubicBezTo>
                  <a:lnTo>
                    <a:pt x="15863" y="14073"/>
                  </a:lnTo>
                  <a:cubicBezTo>
                    <a:pt x="15865" y="14072"/>
                    <a:pt x="15867" y="14071"/>
                    <a:pt x="15868" y="14069"/>
                  </a:cubicBezTo>
                  <a:lnTo>
                    <a:pt x="15868" y="14069"/>
                  </a:lnTo>
                  <a:cubicBezTo>
                    <a:pt x="15868" y="14070"/>
                    <a:pt x="15868" y="14071"/>
                    <a:pt x="15867" y="14072"/>
                  </a:cubicBezTo>
                  <a:lnTo>
                    <a:pt x="15867" y="14072"/>
                  </a:lnTo>
                  <a:cubicBezTo>
                    <a:pt x="15867" y="14072"/>
                    <a:pt x="15868" y="14072"/>
                    <a:pt x="15868" y="14072"/>
                  </a:cubicBezTo>
                  <a:lnTo>
                    <a:pt x="15868" y="14072"/>
                  </a:lnTo>
                  <a:cubicBezTo>
                    <a:pt x="15867" y="14074"/>
                    <a:pt x="15866" y="14076"/>
                    <a:pt x="15866" y="14078"/>
                  </a:cubicBezTo>
                  <a:lnTo>
                    <a:pt x="15866" y="14078"/>
                  </a:lnTo>
                  <a:cubicBezTo>
                    <a:pt x="15866" y="14078"/>
                    <a:pt x="15866" y="14078"/>
                    <a:pt x="15866" y="14078"/>
                  </a:cubicBezTo>
                  <a:lnTo>
                    <a:pt x="15866" y="14078"/>
                  </a:lnTo>
                  <a:cubicBezTo>
                    <a:pt x="15865" y="14078"/>
                    <a:pt x="15865" y="14079"/>
                    <a:pt x="15865" y="14080"/>
                  </a:cubicBezTo>
                  <a:lnTo>
                    <a:pt x="15865" y="14080"/>
                  </a:lnTo>
                  <a:cubicBezTo>
                    <a:pt x="15865" y="14079"/>
                    <a:pt x="15865" y="14079"/>
                    <a:pt x="15865" y="14079"/>
                  </a:cubicBezTo>
                  <a:lnTo>
                    <a:pt x="15865" y="14079"/>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79"/>
                  </a:cubicBezTo>
                  <a:lnTo>
                    <a:pt x="15865" y="14079"/>
                  </a:lnTo>
                  <a:cubicBezTo>
                    <a:pt x="15865" y="14079"/>
                    <a:pt x="15865" y="14079"/>
                    <a:pt x="15865" y="14079"/>
                  </a:cubicBezTo>
                  <a:lnTo>
                    <a:pt x="15865" y="14079"/>
                  </a:lnTo>
                  <a:cubicBezTo>
                    <a:pt x="15865" y="14078"/>
                    <a:pt x="15864" y="14078"/>
                    <a:pt x="15864" y="14077"/>
                  </a:cubicBezTo>
                  <a:lnTo>
                    <a:pt x="15864" y="14077"/>
                  </a:lnTo>
                  <a:cubicBezTo>
                    <a:pt x="15865" y="14077"/>
                    <a:pt x="15865" y="14077"/>
                    <a:pt x="15866" y="14078"/>
                  </a:cubicBezTo>
                  <a:lnTo>
                    <a:pt x="15866" y="14078"/>
                  </a:lnTo>
                  <a:cubicBezTo>
                    <a:pt x="15866" y="14076"/>
                    <a:pt x="15867" y="14074"/>
                    <a:pt x="15867" y="14072"/>
                  </a:cubicBezTo>
                  <a:lnTo>
                    <a:pt x="15867" y="14072"/>
                  </a:lnTo>
                  <a:cubicBezTo>
                    <a:pt x="15866" y="14073"/>
                    <a:pt x="15865" y="14074"/>
                    <a:pt x="15863" y="14075"/>
                  </a:cubicBezTo>
                  <a:lnTo>
                    <a:pt x="15863" y="14075"/>
                  </a:lnTo>
                  <a:cubicBezTo>
                    <a:pt x="15863" y="14074"/>
                    <a:pt x="15863" y="14074"/>
                    <a:pt x="15863" y="14073"/>
                  </a:cubicBezTo>
                  <a:lnTo>
                    <a:pt x="15863" y="14073"/>
                  </a:lnTo>
                  <a:cubicBezTo>
                    <a:pt x="15863" y="14073"/>
                    <a:pt x="15863" y="14073"/>
                    <a:pt x="15863" y="14073"/>
                  </a:cubicBezTo>
                  <a:lnTo>
                    <a:pt x="15863" y="14073"/>
                  </a:lnTo>
                  <a:cubicBezTo>
                    <a:pt x="15863" y="14073"/>
                    <a:pt x="15862" y="14072"/>
                    <a:pt x="15862" y="14072"/>
                  </a:cubicBezTo>
                  <a:lnTo>
                    <a:pt x="15862" y="14072"/>
                  </a:lnTo>
                  <a:cubicBezTo>
                    <a:pt x="15862" y="14072"/>
                    <a:pt x="15862" y="14072"/>
                    <a:pt x="15862" y="14072"/>
                  </a:cubicBezTo>
                  <a:lnTo>
                    <a:pt x="15862" y="14072"/>
                  </a:lnTo>
                  <a:cubicBezTo>
                    <a:pt x="15862" y="14071"/>
                    <a:pt x="15862" y="14070"/>
                    <a:pt x="15862" y="14070"/>
                  </a:cubicBezTo>
                  <a:lnTo>
                    <a:pt x="15862" y="14070"/>
                  </a:lnTo>
                  <a:cubicBezTo>
                    <a:pt x="15862" y="14070"/>
                    <a:pt x="15862" y="14070"/>
                    <a:pt x="15862" y="14070"/>
                  </a:cubicBezTo>
                  <a:lnTo>
                    <a:pt x="15862" y="14070"/>
                  </a:lnTo>
                  <a:cubicBezTo>
                    <a:pt x="15833" y="13982"/>
                    <a:pt x="15804" y="13894"/>
                    <a:pt x="15775" y="13805"/>
                  </a:cubicBezTo>
                  <a:lnTo>
                    <a:pt x="15775" y="13805"/>
                  </a:lnTo>
                  <a:cubicBezTo>
                    <a:pt x="15804" y="13894"/>
                    <a:pt x="15832" y="13983"/>
                    <a:pt x="15860" y="14071"/>
                  </a:cubicBezTo>
                  <a:lnTo>
                    <a:pt x="15860" y="14071"/>
                  </a:lnTo>
                  <a:cubicBezTo>
                    <a:pt x="15860" y="14071"/>
                    <a:pt x="15860" y="14071"/>
                    <a:pt x="15860" y="14071"/>
                  </a:cubicBezTo>
                  <a:lnTo>
                    <a:pt x="15860" y="14071"/>
                  </a:lnTo>
                  <a:cubicBezTo>
                    <a:pt x="13104" y="5767"/>
                    <a:pt x="9665" y="2540"/>
                    <a:pt x="8085" y="2540"/>
                  </a:cubicBezTo>
                  <a:cubicBezTo>
                    <a:pt x="6125" y="2540"/>
                    <a:pt x="7023" y="7502"/>
                    <a:pt x="15627" y="13905"/>
                  </a:cubicBezTo>
                  <a:lnTo>
                    <a:pt x="15627" y="13905"/>
                  </a:lnTo>
                  <a:cubicBezTo>
                    <a:pt x="15625" y="13904"/>
                    <a:pt x="15624" y="13903"/>
                    <a:pt x="15622" y="13902"/>
                  </a:cubicBezTo>
                  <a:lnTo>
                    <a:pt x="15622" y="13902"/>
                  </a:lnTo>
                  <a:cubicBezTo>
                    <a:pt x="15624" y="13903"/>
                    <a:pt x="15625" y="13904"/>
                    <a:pt x="15627" y="13905"/>
                  </a:cubicBezTo>
                  <a:lnTo>
                    <a:pt x="15627" y="13905"/>
                  </a:lnTo>
                  <a:cubicBezTo>
                    <a:pt x="15627" y="13905"/>
                    <a:pt x="15627" y="13905"/>
                    <a:pt x="15627" y="13905"/>
                  </a:cubicBezTo>
                  <a:lnTo>
                    <a:pt x="15627" y="13905"/>
                  </a:lnTo>
                  <a:cubicBezTo>
                    <a:pt x="15704" y="13962"/>
                    <a:pt x="15781" y="14017"/>
                    <a:pt x="15858" y="14072"/>
                  </a:cubicBezTo>
                  <a:lnTo>
                    <a:pt x="15858" y="14072"/>
                  </a:lnTo>
                  <a:cubicBezTo>
                    <a:pt x="15859" y="14072"/>
                    <a:pt x="15860" y="14072"/>
                    <a:pt x="15860" y="14071"/>
                  </a:cubicBezTo>
                  <a:lnTo>
                    <a:pt x="15860" y="14071"/>
                  </a:lnTo>
                  <a:cubicBezTo>
                    <a:pt x="15860" y="14072"/>
                    <a:pt x="15861" y="14072"/>
                    <a:pt x="15861" y="14073"/>
                  </a:cubicBezTo>
                  <a:lnTo>
                    <a:pt x="15861" y="14073"/>
                  </a:lnTo>
                  <a:cubicBezTo>
                    <a:pt x="15861" y="14073"/>
                    <a:pt x="15861" y="14073"/>
                    <a:pt x="15861" y="14073"/>
                  </a:cubicBezTo>
                  <a:lnTo>
                    <a:pt x="15861" y="14073"/>
                  </a:lnTo>
                  <a:cubicBezTo>
                    <a:pt x="15861" y="14073"/>
                    <a:pt x="15861" y="14074"/>
                    <a:pt x="15861" y="14074"/>
                  </a:cubicBezTo>
                  <a:lnTo>
                    <a:pt x="15861" y="14074"/>
                  </a:lnTo>
                  <a:cubicBezTo>
                    <a:pt x="15861" y="14074"/>
                    <a:pt x="15861" y="14074"/>
                    <a:pt x="15861" y="14074"/>
                  </a:cubicBezTo>
                  <a:lnTo>
                    <a:pt x="15861" y="14074"/>
                  </a:lnTo>
                  <a:cubicBezTo>
                    <a:pt x="15861" y="14074"/>
                    <a:pt x="15861" y="14073"/>
                    <a:pt x="15861" y="14073"/>
                  </a:cubicBezTo>
                  <a:lnTo>
                    <a:pt x="15861" y="14073"/>
                  </a:lnTo>
                  <a:cubicBezTo>
                    <a:pt x="15860" y="14073"/>
                    <a:pt x="15860" y="14073"/>
                    <a:pt x="15860" y="14073"/>
                  </a:cubicBezTo>
                  <a:lnTo>
                    <a:pt x="15860" y="14073"/>
                  </a:lnTo>
                  <a:cubicBezTo>
                    <a:pt x="15859" y="14073"/>
                    <a:pt x="15859" y="14073"/>
                    <a:pt x="15858" y="14072"/>
                  </a:cubicBezTo>
                  <a:lnTo>
                    <a:pt x="15858" y="14072"/>
                  </a:lnTo>
                  <a:cubicBezTo>
                    <a:pt x="15858" y="14073"/>
                    <a:pt x="15857" y="14073"/>
                    <a:pt x="15857" y="14073"/>
                  </a:cubicBezTo>
                  <a:lnTo>
                    <a:pt x="15857" y="14073"/>
                  </a:lnTo>
                  <a:cubicBezTo>
                    <a:pt x="15857" y="14074"/>
                    <a:pt x="15858" y="14074"/>
                    <a:pt x="15858" y="14075"/>
                  </a:cubicBezTo>
                  <a:lnTo>
                    <a:pt x="15858" y="14075"/>
                  </a:lnTo>
                  <a:cubicBezTo>
                    <a:pt x="15859" y="14074"/>
                    <a:pt x="15859" y="14074"/>
                    <a:pt x="15860" y="14073"/>
                  </a:cubicBezTo>
                  <a:lnTo>
                    <a:pt x="15860" y="14073"/>
                  </a:lnTo>
                  <a:cubicBezTo>
                    <a:pt x="15860" y="14074"/>
                    <a:pt x="15861" y="14074"/>
                    <a:pt x="15861" y="14075"/>
                  </a:cubicBezTo>
                  <a:lnTo>
                    <a:pt x="15861" y="14075"/>
                  </a:lnTo>
                  <a:cubicBezTo>
                    <a:pt x="15861" y="14074"/>
                    <a:pt x="15861" y="14074"/>
                    <a:pt x="15861" y="14074"/>
                  </a:cubicBezTo>
                  <a:lnTo>
                    <a:pt x="15861" y="14074"/>
                  </a:lnTo>
                  <a:cubicBezTo>
                    <a:pt x="15861" y="14075"/>
                    <a:pt x="15862" y="14075"/>
                    <a:pt x="15862" y="14075"/>
                  </a:cubicBezTo>
                  <a:lnTo>
                    <a:pt x="15862" y="14075"/>
                  </a:lnTo>
                  <a:cubicBezTo>
                    <a:pt x="15861" y="14075"/>
                    <a:pt x="15861" y="14075"/>
                    <a:pt x="15861" y="14075"/>
                  </a:cubicBezTo>
                  <a:lnTo>
                    <a:pt x="15861" y="14075"/>
                  </a:lnTo>
                  <a:cubicBezTo>
                    <a:pt x="15861" y="14075"/>
                    <a:pt x="15860" y="14075"/>
                    <a:pt x="15860" y="14076"/>
                  </a:cubicBezTo>
                  <a:cubicBezTo>
                    <a:pt x="15859" y="14075"/>
                    <a:pt x="15859" y="14075"/>
                    <a:pt x="15858" y="14075"/>
                  </a:cubicBezTo>
                  <a:lnTo>
                    <a:pt x="15858" y="14075"/>
                  </a:lnTo>
                  <a:cubicBezTo>
                    <a:pt x="15858" y="14075"/>
                    <a:pt x="15857" y="14075"/>
                    <a:pt x="15857" y="14076"/>
                  </a:cubicBezTo>
                  <a:cubicBezTo>
                    <a:pt x="15856" y="14075"/>
                    <a:pt x="15856" y="14075"/>
                    <a:pt x="15855" y="14075"/>
                  </a:cubicBezTo>
                  <a:lnTo>
                    <a:pt x="15855" y="14075"/>
                  </a:lnTo>
                  <a:cubicBezTo>
                    <a:pt x="15855" y="14075"/>
                    <a:pt x="15854" y="14075"/>
                    <a:pt x="15854" y="14076"/>
                  </a:cubicBezTo>
                  <a:lnTo>
                    <a:pt x="15854" y="14076"/>
                  </a:lnTo>
                  <a:cubicBezTo>
                    <a:pt x="10497" y="10229"/>
                    <a:pt x="6518" y="8947"/>
                    <a:pt x="4335" y="8947"/>
                  </a:cubicBezTo>
                  <a:cubicBezTo>
                    <a:pt x="1" y="8947"/>
                    <a:pt x="2749" y="14004"/>
                    <a:pt x="15845" y="14082"/>
                  </a:cubicBezTo>
                  <a:lnTo>
                    <a:pt x="15845" y="14082"/>
                  </a:lnTo>
                  <a:cubicBezTo>
                    <a:pt x="15848" y="14080"/>
                    <a:pt x="15851" y="14078"/>
                    <a:pt x="15854" y="14076"/>
                  </a:cubicBezTo>
                  <a:lnTo>
                    <a:pt x="15854" y="14076"/>
                  </a:lnTo>
                  <a:cubicBezTo>
                    <a:pt x="15854" y="14076"/>
                    <a:pt x="15855" y="14076"/>
                    <a:pt x="15855" y="14077"/>
                  </a:cubicBezTo>
                  <a:lnTo>
                    <a:pt x="15855" y="14077"/>
                  </a:lnTo>
                  <a:cubicBezTo>
                    <a:pt x="15856" y="14076"/>
                    <a:pt x="15856" y="14076"/>
                    <a:pt x="15857" y="14076"/>
                  </a:cubicBezTo>
                  <a:lnTo>
                    <a:pt x="15857" y="14076"/>
                  </a:lnTo>
                  <a:cubicBezTo>
                    <a:pt x="15857" y="14076"/>
                    <a:pt x="15858" y="14076"/>
                    <a:pt x="15858" y="14077"/>
                  </a:cubicBezTo>
                  <a:lnTo>
                    <a:pt x="15858" y="14077"/>
                  </a:lnTo>
                  <a:cubicBezTo>
                    <a:pt x="15859" y="14076"/>
                    <a:pt x="15859" y="14076"/>
                    <a:pt x="15860" y="14076"/>
                  </a:cubicBezTo>
                  <a:lnTo>
                    <a:pt x="15860" y="14076"/>
                  </a:lnTo>
                  <a:cubicBezTo>
                    <a:pt x="15860" y="14076"/>
                    <a:pt x="15861" y="14076"/>
                    <a:pt x="15861" y="14077"/>
                  </a:cubicBezTo>
                  <a:lnTo>
                    <a:pt x="15861" y="14077"/>
                  </a:lnTo>
                  <a:cubicBezTo>
                    <a:pt x="15861" y="14076"/>
                    <a:pt x="15862" y="14076"/>
                    <a:pt x="15862" y="14076"/>
                  </a:cubicBezTo>
                  <a:lnTo>
                    <a:pt x="15862" y="14076"/>
                  </a:lnTo>
                  <a:cubicBezTo>
                    <a:pt x="15862" y="14077"/>
                    <a:pt x="15862" y="14077"/>
                    <a:pt x="15862" y="14078"/>
                  </a:cubicBezTo>
                  <a:lnTo>
                    <a:pt x="15862" y="14078"/>
                  </a:lnTo>
                  <a:cubicBezTo>
                    <a:pt x="15862" y="14077"/>
                    <a:pt x="15862" y="14077"/>
                    <a:pt x="15861" y="14077"/>
                  </a:cubicBezTo>
                  <a:lnTo>
                    <a:pt x="15861" y="14077"/>
                  </a:lnTo>
                  <a:cubicBezTo>
                    <a:pt x="15861" y="14077"/>
                    <a:pt x="15860" y="14077"/>
                    <a:pt x="15860" y="14078"/>
                  </a:cubicBezTo>
                  <a:lnTo>
                    <a:pt x="15860" y="14078"/>
                  </a:lnTo>
                  <a:cubicBezTo>
                    <a:pt x="15859" y="14077"/>
                    <a:pt x="15859" y="14077"/>
                    <a:pt x="15858" y="14077"/>
                  </a:cubicBezTo>
                  <a:lnTo>
                    <a:pt x="15858" y="14077"/>
                  </a:lnTo>
                  <a:cubicBezTo>
                    <a:pt x="15858" y="14077"/>
                    <a:pt x="15857" y="14077"/>
                    <a:pt x="15857" y="14078"/>
                  </a:cubicBezTo>
                  <a:lnTo>
                    <a:pt x="15857" y="14078"/>
                  </a:lnTo>
                  <a:cubicBezTo>
                    <a:pt x="15856" y="14077"/>
                    <a:pt x="15856" y="14077"/>
                    <a:pt x="15855" y="14077"/>
                  </a:cubicBezTo>
                  <a:lnTo>
                    <a:pt x="15855" y="14077"/>
                  </a:lnTo>
                  <a:cubicBezTo>
                    <a:pt x="15853" y="14078"/>
                    <a:pt x="15851" y="14080"/>
                    <a:pt x="15849" y="14082"/>
                  </a:cubicBezTo>
                  <a:lnTo>
                    <a:pt x="15849" y="14082"/>
                  </a:lnTo>
                  <a:cubicBezTo>
                    <a:pt x="15847" y="14082"/>
                    <a:pt x="15846" y="14082"/>
                    <a:pt x="15845" y="14082"/>
                  </a:cubicBezTo>
                  <a:lnTo>
                    <a:pt x="15845" y="14082"/>
                  </a:lnTo>
                  <a:cubicBezTo>
                    <a:pt x="15845" y="14082"/>
                    <a:pt x="15845" y="14082"/>
                    <a:pt x="15845" y="14082"/>
                  </a:cubicBezTo>
                  <a:lnTo>
                    <a:pt x="15845" y="14082"/>
                  </a:lnTo>
                  <a:cubicBezTo>
                    <a:pt x="15753" y="14082"/>
                    <a:pt x="15660" y="14083"/>
                    <a:pt x="15566" y="14083"/>
                  </a:cubicBezTo>
                  <a:cubicBezTo>
                    <a:pt x="15659" y="14083"/>
                    <a:pt x="15751" y="14083"/>
                    <a:pt x="15843" y="14083"/>
                  </a:cubicBezTo>
                  <a:lnTo>
                    <a:pt x="15843" y="14083"/>
                  </a:lnTo>
                  <a:cubicBezTo>
                    <a:pt x="15843" y="14083"/>
                    <a:pt x="15843" y="14083"/>
                    <a:pt x="15843" y="14083"/>
                  </a:cubicBezTo>
                  <a:lnTo>
                    <a:pt x="15843" y="14083"/>
                  </a:lnTo>
                  <a:cubicBezTo>
                    <a:pt x="15844" y="14083"/>
                    <a:pt x="15845" y="14083"/>
                    <a:pt x="15846" y="14083"/>
                  </a:cubicBezTo>
                  <a:lnTo>
                    <a:pt x="15846" y="14083"/>
                  </a:lnTo>
                  <a:cubicBezTo>
                    <a:pt x="15846" y="14083"/>
                    <a:pt x="15846" y="14083"/>
                    <a:pt x="15846" y="14083"/>
                  </a:cubicBezTo>
                  <a:lnTo>
                    <a:pt x="15846" y="14083"/>
                  </a:lnTo>
                  <a:cubicBezTo>
                    <a:pt x="15847" y="14083"/>
                    <a:pt x="15848" y="14083"/>
                    <a:pt x="15849" y="14083"/>
                  </a:cubicBezTo>
                  <a:lnTo>
                    <a:pt x="15849" y="14083"/>
                  </a:lnTo>
                  <a:cubicBezTo>
                    <a:pt x="15849" y="14083"/>
                    <a:pt x="15849" y="14083"/>
                    <a:pt x="15849" y="14083"/>
                  </a:cubicBezTo>
                  <a:lnTo>
                    <a:pt x="15849" y="14083"/>
                  </a:lnTo>
                  <a:cubicBezTo>
                    <a:pt x="15850" y="14083"/>
                    <a:pt x="15851" y="14083"/>
                    <a:pt x="15852" y="14083"/>
                  </a:cubicBezTo>
                  <a:lnTo>
                    <a:pt x="15852" y="14083"/>
                  </a:lnTo>
                  <a:cubicBezTo>
                    <a:pt x="15852" y="14083"/>
                    <a:pt x="15852" y="14083"/>
                    <a:pt x="15852" y="14083"/>
                  </a:cubicBezTo>
                  <a:lnTo>
                    <a:pt x="15852" y="14083"/>
                  </a:lnTo>
                  <a:cubicBezTo>
                    <a:pt x="15854" y="14083"/>
                    <a:pt x="15856" y="14083"/>
                    <a:pt x="15858" y="14083"/>
                  </a:cubicBezTo>
                  <a:lnTo>
                    <a:pt x="15858" y="14083"/>
                  </a:lnTo>
                  <a:cubicBezTo>
                    <a:pt x="15860" y="14083"/>
                    <a:pt x="15862" y="14083"/>
                    <a:pt x="15864" y="14083"/>
                  </a:cubicBezTo>
                  <a:lnTo>
                    <a:pt x="15864" y="14083"/>
                  </a:lnTo>
                  <a:cubicBezTo>
                    <a:pt x="15864" y="14083"/>
                    <a:pt x="15864" y="14083"/>
                    <a:pt x="15864" y="14083"/>
                  </a:cubicBezTo>
                  <a:lnTo>
                    <a:pt x="15864" y="14083"/>
                  </a:lnTo>
                  <a:cubicBezTo>
                    <a:pt x="15862" y="14083"/>
                    <a:pt x="15860" y="14083"/>
                    <a:pt x="15858" y="14083"/>
                  </a:cubicBezTo>
                  <a:lnTo>
                    <a:pt x="15858" y="14083"/>
                  </a:lnTo>
                  <a:cubicBezTo>
                    <a:pt x="15856" y="14083"/>
                    <a:pt x="15854" y="14083"/>
                    <a:pt x="15852" y="14083"/>
                  </a:cubicBezTo>
                  <a:lnTo>
                    <a:pt x="15852" y="14083"/>
                  </a:lnTo>
                  <a:cubicBezTo>
                    <a:pt x="15777" y="14137"/>
                    <a:pt x="15702" y="14191"/>
                    <a:pt x="15627" y="14246"/>
                  </a:cubicBezTo>
                  <a:lnTo>
                    <a:pt x="15627" y="14246"/>
                  </a:lnTo>
                  <a:cubicBezTo>
                    <a:pt x="15627" y="14246"/>
                    <a:pt x="15627" y="14246"/>
                    <a:pt x="15627" y="14246"/>
                  </a:cubicBezTo>
                  <a:lnTo>
                    <a:pt x="15627" y="14246"/>
                  </a:lnTo>
                  <a:cubicBezTo>
                    <a:pt x="15625" y="14247"/>
                    <a:pt x="15623" y="14248"/>
                    <a:pt x="15622" y="14249"/>
                  </a:cubicBezTo>
                  <a:cubicBezTo>
                    <a:pt x="15623" y="14248"/>
                    <a:pt x="15625" y="14247"/>
                    <a:pt x="15627" y="14246"/>
                  </a:cubicBezTo>
                  <a:lnTo>
                    <a:pt x="15627" y="14246"/>
                  </a:lnTo>
                  <a:cubicBezTo>
                    <a:pt x="7020" y="20651"/>
                    <a:pt x="6124" y="25620"/>
                    <a:pt x="8087" y="25620"/>
                  </a:cubicBezTo>
                  <a:cubicBezTo>
                    <a:pt x="9669" y="25620"/>
                    <a:pt x="13109" y="22391"/>
                    <a:pt x="15864" y="14083"/>
                  </a:cubicBezTo>
                  <a:lnTo>
                    <a:pt x="15864" y="14083"/>
                  </a:lnTo>
                  <a:cubicBezTo>
                    <a:pt x="15835" y="14175"/>
                    <a:pt x="15805" y="14268"/>
                    <a:pt x="15775" y="14361"/>
                  </a:cubicBezTo>
                  <a:cubicBezTo>
                    <a:pt x="15805" y="14268"/>
                    <a:pt x="15835" y="14176"/>
                    <a:pt x="15865" y="14085"/>
                  </a:cubicBezTo>
                  <a:lnTo>
                    <a:pt x="15865" y="14085"/>
                  </a:lnTo>
                  <a:cubicBezTo>
                    <a:pt x="15865" y="14085"/>
                    <a:pt x="15865" y="14085"/>
                    <a:pt x="15865" y="14085"/>
                  </a:cubicBezTo>
                  <a:lnTo>
                    <a:pt x="15865" y="14085"/>
                  </a:lnTo>
                  <a:cubicBezTo>
                    <a:pt x="15865" y="14085"/>
                    <a:pt x="15865" y="14085"/>
                    <a:pt x="15865" y="14085"/>
                  </a:cubicBezTo>
                  <a:lnTo>
                    <a:pt x="15865" y="14085"/>
                  </a:lnTo>
                  <a:cubicBezTo>
                    <a:pt x="15895" y="14176"/>
                    <a:pt x="15925" y="14268"/>
                    <a:pt x="15955" y="14361"/>
                  </a:cubicBezTo>
                  <a:cubicBezTo>
                    <a:pt x="15925" y="14268"/>
                    <a:pt x="15896" y="14176"/>
                    <a:pt x="15867" y="14085"/>
                  </a:cubicBezTo>
                  <a:lnTo>
                    <a:pt x="15867" y="14085"/>
                  </a:lnTo>
                  <a:cubicBezTo>
                    <a:pt x="15867" y="14085"/>
                    <a:pt x="15867" y="14085"/>
                    <a:pt x="15867" y="14085"/>
                  </a:cubicBezTo>
                  <a:lnTo>
                    <a:pt x="15867" y="14085"/>
                  </a:lnTo>
                  <a:cubicBezTo>
                    <a:pt x="15866" y="14084"/>
                    <a:pt x="15866" y="14084"/>
                    <a:pt x="15866" y="14083"/>
                  </a:cubicBezTo>
                  <a:lnTo>
                    <a:pt x="15866" y="14083"/>
                  </a:lnTo>
                  <a:cubicBezTo>
                    <a:pt x="15867" y="14083"/>
                    <a:pt x="15867" y="14083"/>
                    <a:pt x="15867" y="14083"/>
                  </a:cubicBezTo>
                  <a:lnTo>
                    <a:pt x="15867" y="14083"/>
                  </a:lnTo>
                  <a:cubicBezTo>
                    <a:pt x="15867" y="14083"/>
                    <a:pt x="15867" y="14083"/>
                    <a:pt x="15867" y="14083"/>
                  </a:cubicBezTo>
                  <a:lnTo>
                    <a:pt x="15867" y="14083"/>
                  </a:lnTo>
                  <a:cubicBezTo>
                    <a:pt x="15868" y="14083"/>
                    <a:pt x="15869" y="14083"/>
                    <a:pt x="15870" y="14083"/>
                  </a:cubicBezTo>
                  <a:lnTo>
                    <a:pt x="15870" y="14083"/>
                  </a:lnTo>
                  <a:cubicBezTo>
                    <a:pt x="15870" y="14083"/>
                    <a:pt x="15870" y="14083"/>
                    <a:pt x="15870" y="14083"/>
                  </a:cubicBezTo>
                  <a:lnTo>
                    <a:pt x="15870" y="14083"/>
                  </a:lnTo>
                  <a:cubicBezTo>
                    <a:pt x="15871" y="14083"/>
                    <a:pt x="15872" y="14083"/>
                    <a:pt x="15874" y="14083"/>
                  </a:cubicBezTo>
                  <a:lnTo>
                    <a:pt x="15874" y="14083"/>
                  </a:lnTo>
                  <a:cubicBezTo>
                    <a:pt x="15873" y="14083"/>
                    <a:pt x="15873" y="14083"/>
                    <a:pt x="15873" y="14083"/>
                  </a:cubicBezTo>
                  <a:lnTo>
                    <a:pt x="15873" y="14083"/>
                  </a:lnTo>
                  <a:cubicBezTo>
                    <a:pt x="15965" y="14083"/>
                    <a:pt x="16057" y="14083"/>
                    <a:pt x="16150" y="14083"/>
                  </a:cubicBezTo>
                  <a:cubicBezTo>
                    <a:pt x="16057" y="14083"/>
                    <a:pt x="15964" y="14082"/>
                    <a:pt x="15871" y="14082"/>
                  </a:cubicBezTo>
                  <a:lnTo>
                    <a:pt x="15871" y="14082"/>
                  </a:lnTo>
                  <a:cubicBezTo>
                    <a:pt x="15871" y="14082"/>
                    <a:pt x="15871" y="14082"/>
                    <a:pt x="15871" y="14082"/>
                  </a:cubicBezTo>
                  <a:lnTo>
                    <a:pt x="15871" y="14082"/>
                  </a:lnTo>
                  <a:cubicBezTo>
                    <a:pt x="15870" y="14082"/>
                    <a:pt x="15869" y="14082"/>
                    <a:pt x="15868" y="14082"/>
                  </a:cubicBezTo>
                  <a:lnTo>
                    <a:pt x="15868" y="14082"/>
                  </a:lnTo>
                  <a:cubicBezTo>
                    <a:pt x="15867" y="14081"/>
                    <a:pt x="15867" y="14081"/>
                    <a:pt x="15866" y="14081"/>
                  </a:cubicBezTo>
                  <a:lnTo>
                    <a:pt x="15866" y="14081"/>
                  </a:lnTo>
                  <a:cubicBezTo>
                    <a:pt x="15866" y="14081"/>
                    <a:pt x="15866" y="14081"/>
                    <a:pt x="15866" y="14082"/>
                  </a:cubicBezTo>
                  <a:lnTo>
                    <a:pt x="15866" y="14082"/>
                  </a:lnTo>
                  <a:cubicBezTo>
                    <a:pt x="15867" y="14082"/>
                    <a:pt x="15867" y="14082"/>
                    <a:pt x="15868" y="14082"/>
                  </a:cubicBezTo>
                  <a:lnTo>
                    <a:pt x="15868" y="14082"/>
                  </a:lnTo>
                  <a:cubicBezTo>
                    <a:pt x="15868" y="14082"/>
                    <a:pt x="15868" y="14082"/>
                    <a:pt x="15868" y="14082"/>
                  </a:cubicBezTo>
                  <a:lnTo>
                    <a:pt x="15868" y="14082"/>
                  </a:lnTo>
                  <a:cubicBezTo>
                    <a:pt x="15867" y="14082"/>
                    <a:pt x="15867" y="14082"/>
                    <a:pt x="15866" y="14082"/>
                  </a:cubicBezTo>
                  <a:lnTo>
                    <a:pt x="15866" y="14082"/>
                  </a:lnTo>
                  <a:cubicBezTo>
                    <a:pt x="15866" y="14082"/>
                    <a:pt x="15866" y="14082"/>
                    <a:pt x="15866" y="14082"/>
                  </a:cubicBezTo>
                  <a:lnTo>
                    <a:pt x="15866" y="14082"/>
                  </a:lnTo>
                  <a:cubicBezTo>
                    <a:pt x="15866" y="14082"/>
                    <a:pt x="15866" y="14082"/>
                    <a:pt x="15866" y="14082"/>
                  </a:cubicBezTo>
                  <a:lnTo>
                    <a:pt x="15866" y="14082"/>
                  </a:lnTo>
                  <a:cubicBezTo>
                    <a:pt x="15866" y="14081"/>
                    <a:pt x="15866" y="14081"/>
                    <a:pt x="15866" y="14081"/>
                  </a:cubicBezTo>
                  <a:lnTo>
                    <a:pt x="15866" y="14081"/>
                  </a:lnTo>
                  <a:cubicBezTo>
                    <a:pt x="15866" y="14081"/>
                    <a:pt x="15866" y="14081"/>
                    <a:pt x="15866" y="14081"/>
                  </a:cubicBezTo>
                  <a:lnTo>
                    <a:pt x="15866" y="14081"/>
                  </a:lnTo>
                  <a:cubicBezTo>
                    <a:pt x="15867" y="14080"/>
                    <a:pt x="15867" y="14079"/>
                    <a:pt x="15867" y="14079"/>
                  </a:cubicBezTo>
                  <a:lnTo>
                    <a:pt x="15867" y="14079"/>
                  </a:lnTo>
                  <a:cubicBezTo>
                    <a:pt x="15868" y="14080"/>
                    <a:pt x="15870" y="14081"/>
                    <a:pt x="15871" y="14082"/>
                  </a:cubicBezTo>
                  <a:lnTo>
                    <a:pt x="15871" y="14082"/>
                  </a:lnTo>
                  <a:cubicBezTo>
                    <a:pt x="28968" y="14004"/>
                    <a:pt x="31722" y="8947"/>
                    <a:pt x="27387" y="8947"/>
                  </a:cubicBezTo>
                  <a:cubicBezTo>
                    <a:pt x="25205" y="8947"/>
                    <a:pt x="21228" y="10228"/>
                    <a:pt x="15870" y="14070"/>
                  </a:cubicBezTo>
                  <a:lnTo>
                    <a:pt x="15870" y="14070"/>
                  </a:lnTo>
                  <a:cubicBezTo>
                    <a:pt x="15870" y="14069"/>
                    <a:pt x="15871" y="14068"/>
                    <a:pt x="15871" y="14067"/>
                  </a:cubicBezTo>
                  <a:lnTo>
                    <a:pt x="15871" y="14067"/>
                  </a:lnTo>
                  <a:cubicBezTo>
                    <a:pt x="15871" y="14067"/>
                    <a:pt x="15871" y="14067"/>
                    <a:pt x="15871" y="14068"/>
                  </a:cubicBezTo>
                  <a:lnTo>
                    <a:pt x="15871" y="14068"/>
                  </a:lnTo>
                  <a:cubicBezTo>
                    <a:pt x="15871" y="14067"/>
                    <a:pt x="15871" y="14066"/>
                    <a:pt x="15872" y="14065"/>
                  </a:cubicBezTo>
                  <a:lnTo>
                    <a:pt x="15872" y="14065"/>
                  </a:lnTo>
                  <a:cubicBezTo>
                    <a:pt x="15872" y="14065"/>
                    <a:pt x="15872" y="14065"/>
                    <a:pt x="15872" y="14065"/>
                  </a:cubicBezTo>
                  <a:lnTo>
                    <a:pt x="15872" y="14065"/>
                  </a:lnTo>
                  <a:cubicBezTo>
                    <a:pt x="15872" y="14064"/>
                    <a:pt x="15872" y="14063"/>
                    <a:pt x="15873" y="14062"/>
                  </a:cubicBezTo>
                  <a:lnTo>
                    <a:pt x="15873" y="14062"/>
                  </a:lnTo>
                  <a:cubicBezTo>
                    <a:pt x="15872" y="14062"/>
                    <a:pt x="15872" y="14062"/>
                    <a:pt x="15872" y="14062"/>
                  </a:cubicBezTo>
                  <a:lnTo>
                    <a:pt x="15872" y="14062"/>
                  </a:lnTo>
                  <a:cubicBezTo>
                    <a:pt x="15900" y="13977"/>
                    <a:pt x="15927" y="13891"/>
                    <a:pt x="15955" y="13805"/>
                  </a:cubicBezTo>
                  <a:lnTo>
                    <a:pt x="15955" y="13805"/>
                  </a:lnTo>
                  <a:cubicBezTo>
                    <a:pt x="15927" y="13892"/>
                    <a:pt x="15899" y="13978"/>
                    <a:pt x="15870" y="14064"/>
                  </a:cubicBezTo>
                  <a:lnTo>
                    <a:pt x="15870" y="14064"/>
                  </a:lnTo>
                  <a:cubicBezTo>
                    <a:pt x="15870" y="14064"/>
                    <a:pt x="15870" y="14064"/>
                    <a:pt x="15870" y="14064"/>
                  </a:cubicBezTo>
                  <a:lnTo>
                    <a:pt x="15870" y="14064"/>
                  </a:lnTo>
                  <a:cubicBezTo>
                    <a:pt x="18851" y="4689"/>
                    <a:pt x="17355" y="1"/>
                    <a:pt x="15860" y="1"/>
                  </a:cubicBezTo>
                  <a:close/>
                  <a:moveTo>
                    <a:pt x="15867" y="14083"/>
                  </a:moveTo>
                  <a:lnTo>
                    <a:pt x="15867" y="14083"/>
                  </a:lnTo>
                  <a:cubicBezTo>
                    <a:pt x="15943" y="14139"/>
                    <a:pt x="16018" y="14194"/>
                    <a:pt x="16095" y="14249"/>
                  </a:cubicBezTo>
                  <a:cubicBezTo>
                    <a:pt x="16018" y="14194"/>
                    <a:pt x="15942" y="14139"/>
                    <a:pt x="15867" y="14085"/>
                  </a:cubicBezTo>
                  <a:lnTo>
                    <a:pt x="15867" y="14085"/>
                  </a:lnTo>
                  <a:cubicBezTo>
                    <a:pt x="18616" y="22391"/>
                    <a:pt x="22054" y="25620"/>
                    <a:pt x="23636" y="25620"/>
                  </a:cubicBezTo>
                  <a:cubicBezTo>
                    <a:pt x="25615" y="25620"/>
                    <a:pt x="24689" y="20567"/>
                    <a:pt x="15870" y="14083"/>
                  </a:cubicBezTo>
                  <a:lnTo>
                    <a:pt x="15870" y="14083"/>
                  </a:lnTo>
                  <a:cubicBezTo>
                    <a:pt x="15869" y="14083"/>
                    <a:pt x="15868" y="14083"/>
                    <a:pt x="15867" y="14083"/>
                  </a:cubicBezTo>
                  <a:close/>
                  <a:moveTo>
                    <a:pt x="15865" y="14085"/>
                  </a:moveTo>
                  <a:cubicBezTo>
                    <a:pt x="12871" y="23471"/>
                    <a:pt x="14364" y="28164"/>
                    <a:pt x="15860" y="28164"/>
                  </a:cubicBezTo>
                  <a:cubicBezTo>
                    <a:pt x="17355" y="28164"/>
                    <a:pt x="18853" y="23471"/>
                    <a:pt x="15865" y="14085"/>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7"/>
            <p:cNvSpPr/>
            <p:nvPr/>
          </p:nvSpPr>
          <p:spPr>
            <a:xfrm>
              <a:off x="2028650" y="2201550"/>
              <a:ext cx="784200" cy="673525"/>
            </a:xfrm>
            <a:custGeom>
              <a:avLst/>
              <a:gdLst/>
              <a:ahLst/>
              <a:cxnLst/>
              <a:rect l="l" t="t" r="r" b="b"/>
              <a:pathLst>
                <a:path w="31368" h="26941" extrusionOk="0">
                  <a:moveTo>
                    <a:pt x="5287" y="4715"/>
                  </a:moveTo>
                  <a:cubicBezTo>
                    <a:pt x="2628" y="4715"/>
                    <a:pt x="4586" y="9659"/>
                    <a:pt x="15678" y="13465"/>
                  </a:cubicBezTo>
                  <a:lnTo>
                    <a:pt x="15678" y="13465"/>
                  </a:lnTo>
                  <a:cubicBezTo>
                    <a:pt x="15678" y="13463"/>
                    <a:pt x="15678" y="13461"/>
                    <a:pt x="15678" y="13458"/>
                  </a:cubicBezTo>
                  <a:lnTo>
                    <a:pt x="15678" y="13458"/>
                  </a:lnTo>
                  <a:cubicBezTo>
                    <a:pt x="15655" y="13425"/>
                    <a:pt x="15631" y="13391"/>
                    <a:pt x="15607" y="13357"/>
                  </a:cubicBezTo>
                  <a:lnTo>
                    <a:pt x="15607" y="13357"/>
                  </a:lnTo>
                  <a:cubicBezTo>
                    <a:pt x="10987" y="6971"/>
                    <a:pt x="7084" y="4715"/>
                    <a:pt x="5287" y="4715"/>
                  </a:cubicBezTo>
                  <a:close/>
                  <a:moveTo>
                    <a:pt x="15686" y="13464"/>
                  </a:moveTo>
                  <a:lnTo>
                    <a:pt x="15686" y="13464"/>
                  </a:lnTo>
                  <a:cubicBezTo>
                    <a:pt x="15687" y="13464"/>
                    <a:pt x="15687" y="13465"/>
                    <a:pt x="15687" y="13465"/>
                  </a:cubicBezTo>
                  <a:lnTo>
                    <a:pt x="15687" y="13465"/>
                  </a:lnTo>
                  <a:cubicBezTo>
                    <a:pt x="15688" y="13465"/>
                    <a:pt x="15689" y="13465"/>
                    <a:pt x="15689" y="13464"/>
                  </a:cubicBezTo>
                  <a:lnTo>
                    <a:pt x="15689" y="13464"/>
                  </a:lnTo>
                  <a:cubicBezTo>
                    <a:pt x="15689" y="13465"/>
                    <a:pt x="15688" y="13466"/>
                    <a:pt x="15688" y="13466"/>
                  </a:cubicBezTo>
                  <a:lnTo>
                    <a:pt x="15688" y="13466"/>
                  </a:lnTo>
                  <a:cubicBezTo>
                    <a:pt x="15688" y="13466"/>
                    <a:pt x="15687" y="13465"/>
                    <a:pt x="15687" y="13465"/>
                  </a:cubicBezTo>
                  <a:lnTo>
                    <a:pt x="15687" y="13465"/>
                  </a:lnTo>
                  <a:cubicBezTo>
                    <a:pt x="15687" y="13465"/>
                    <a:pt x="15687" y="13465"/>
                    <a:pt x="15686" y="13465"/>
                  </a:cubicBezTo>
                  <a:lnTo>
                    <a:pt x="15686" y="13465"/>
                  </a:lnTo>
                  <a:cubicBezTo>
                    <a:pt x="15686" y="13465"/>
                    <a:pt x="15686" y="13464"/>
                    <a:pt x="15686" y="13464"/>
                  </a:cubicBezTo>
                  <a:close/>
                  <a:moveTo>
                    <a:pt x="15680" y="13466"/>
                  </a:moveTo>
                  <a:cubicBezTo>
                    <a:pt x="15681" y="13466"/>
                    <a:pt x="15681" y="13466"/>
                    <a:pt x="15682" y="13467"/>
                  </a:cubicBezTo>
                  <a:lnTo>
                    <a:pt x="15682" y="13467"/>
                  </a:lnTo>
                  <a:cubicBezTo>
                    <a:pt x="15683" y="13466"/>
                    <a:pt x="15683" y="13466"/>
                    <a:pt x="15684" y="13466"/>
                  </a:cubicBezTo>
                  <a:lnTo>
                    <a:pt x="15684" y="13466"/>
                  </a:lnTo>
                  <a:cubicBezTo>
                    <a:pt x="15684" y="13466"/>
                    <a:pt x="15684" y="13467"/>
                    <a:pt x="15685" y="13467"/>
                  </a:cubicBezTo>
                  <a:lnTo>
                    <a:pt x="15685" y="13467"/>
                  </a:lnTo>
                  <a:cubicBezTo>
                    <a:pt x="15684" y="13467"/>
                    <a:pt x="15683" y="13467"/>
                    <a:pt x="15682" y="13467"/>
                  </a:cubicBezTo>
                  <a:lnTo>
                    <a:pt x="15682" y="13467"/>
                  </a:lnTo>
                  <a:cubicBezTo>
                    <a:pt x="15681" y="13467"/>
                    <a:pt x="15681" y="13467"/>
                    <a:pt x="15680" y="13467"/>
                  </a:cubicBezTo>
                  <a:lnTo>
                    <a:pt x="15680" y="13467"/>
                  </a:lnTo>
                  <a:cubicBezTo>
                    <a:pt x="15680" y="13467"/>
                    <a:pt x="15680" y="13466"/>
                    <a:pt x="15680" y="13466"/>
                  </a:cubicBezTo>
                  <a:close/>
                  <a:moveTo>
                    <a:pt x="15690" y="13466"/>
                  </a:moveTo>
                  <a:lnTo>
                    <a:pt x="15690" y="13466"/>
                  </a:lnTo>
                  <a:cubicBezTo>
                    <a:pt x="15690" y="13466"/>
                    <a:pt x="15689" y="13467"/>
                    <a:pt x="15689" y="13468"/>
                  </a:cubicBezTo>
                  <a:lnTo>
                    <a:pt x="15689" y="13468"/>
                  </a:lnTo>
                  <a:cubicBezTo>
                    <a:pt x="15689" y="13467"/>
                    <a:pt x="15688" y="13467"/>
                    <a:pt x="15688" y="13466"/>
                  </a:cubicBezTo>
                  <a:lnTo>
                    <a:pt x="15688" y="13466"/>
                  </a:lnTo>
                  <a:cubicBezTo>
                    <a:pt x="15689" y="13466"/>
                    <a:pt x="15690" y="13466"/>
                    <a:pt x="15690" y="13466"/>
                  </a:cubicBezTo>
                  <a:close/>
                  <a:moveTo>
                    <a:pt x="15688" y="13466"/>
                  </a:moveTo>
                  <a:lnTo>
                    <a:pt x="15688" y="13466"/>
                  </a:lnTo>
                  <a:cubicBezTo>
                    <a:pt x="15687" y="13467"/>
                    <a:pt x="15687" y="13467"/>
                    <a:pt x="15687" y="13468"/>
                  </a:cubicBezTo>
                  <a:lnTo>
                    <a:pt x="15687" y="13468"/>
                  </a:lnTo>
                  <a:cubicBezTo>
                    <a:pt x="15687" y="13467"/>
                    <a:pt x="15687" y="13467"/>
                    <a:pt x="15686" y="13467"/>
                  </a:cubicBezTo>
                  <a:lnTo>
                    <a:pt x="15686" y="13467"/>
                  </a:lnTo>
                  <a:cubicBezTo>
                    <a:pt x="15686" y="13467"/>
                    <a:pt x="15686" y="13467"/>
                    <a:pt x="15686" y="13467"/>
                  </a:cubicBezTo>
                  <a:lnTo>
                    <a:pt x="15686" y="13467"/>
                  </a:lnTo>
                  <a:cubicBezTo>
                    <a:pt x="15687" y="13467"/>
                    <a:pt x="15687" y="13467"/>
                    <a:pt x="15688" y="13466"/>
                  </a:cubicBezTo>
                  <a:close/>
                  <a:moveTo>
                    <a:pt x="15686" y="13467"/>
                  </a:moveTo>
                  <a:cubicBezTo>
                    <a:pt x="15687" y="13467"/>
                    <a:pt x="15687" y="13467"/>
                    <a:pt x="15687" y="13468"/>
                  </a:cubicBezTo>
                  <a:lnTo>
                    <a:pt x="15687" y="13468"/>
                  </a:lnTo>
                  <a:cubicBezTo>
                    <a:pt x="15687" y="13468"/>
                    <a:pt x="15687" y="13468"/>
                    <a:pt x="15687" y="13468"/>
                  </a:cubicBezTo>
                  <a:lnTo>
                    <a:pt x="15687" y="13468"/>
                  </a:lnTo>
                  <a:cubicBezTo>
                    <a:pt x="15687" y="13468"/>
                    <a:pt x="15686" y="13468"/>
                    <a:pt x="15686" y="13468"/>
                  </a:cubicBezTo>
                  <a:lnTo>
                    <a:pt x="15686" y="13468"/>
                  </a:lnTo>
                  <a:cubicBezTo>
                    <a:pt x="15686" y="13468"/>
                    <a:pt x="15686" y="13467"/>
                    <a:pt x="15686" y="13467"/>
                  </a:cubicBezTo>
                  <a:close/>
                  <a:moveTo>
                    <a:pt x="26221" y="4937"/>
                  </a:moveTo>
                  <a:cubicBezTo>
                    <a:pt x="24393" y="4937"/>
                    <a:pt x="20437" y="7151"/>
                    <a:pt x="15692" y="13464"/>
                  </a:cubicBezTo>
                  <a:lnTo>
                    <a:pt x="15692" y="13464"/>
                  </a:lnTo>
                  <a:cubicBezTo>
                    <a:pt x="15694" y="13463"/>
                    <a:pt x="15696" y="13462"/>
                    <a:pt x="15698" y="13462"/>
                  </a:cubicBezTo>
                  <a:lnTo>
                    <a:pt x="15698" y="13462"/>
                  </a:lnTo>
                  <a:cubicBezTo>
                    <a:pt x="15698" y="13462"/>
                    <a:pt x="15697" y="13463"/>
                    <a:pt x="15697" y="13464"/>
                  </a:cubicBezTo>
                  <a:lnTo>
                    <a:pt x="15697" y="13464"/>
                  </a:lnTo>
                  <a:cubicBezTo>
                    <a:pt x="15697" y="13463"/>
                    <a:pt x="15698" y="13463"/>
                    <a:pt x="15699" y="13463"/>
                  </a:cubicBezTo>
                  <a:lnTo>
                    <a:pt x="15699" y="13463"/>
                  </a:lnTo>
                  <a:cubicBezTo>
                    <a:pt x="15699" y="13462"/>
                    <a:pt x="15700" y="13462"/>
                    <a:pt x="15700" y="13461"/>
                  </a:cubicBezTo>
                  <a:lnTo>
                    <a:pt x="15700" y="13461"/>
                  </a:lnTo>
                  <a:cubicBezTo>
                    <a:pt x="15700" y="13461"/>
                    <a:pt x="15699" y="13461"/>
                    <a:pt x="15698" y="13462"/>
                  </a:cubicBezTo>
                  <a:lnTo>
                    <a:pt x="15698" y="13462"/>
                  </a:lnTo>
                  <a:cubicBezTo>
                    <a:pt x="15753" y="13389"/>
                    <a:pt x="15808" y="13315"/>
                    <a:pt x="15863" y="13242"/>
                  </a:cubicBezTo>
                  <a:lnTo>
                    <a:pt x="15863" y="13242"/>
                  </a:lnTo>
                  <a:cubicBezTo>
                    <a:pt x="15808" y="13315"/>
                    <a:pt x="15754" y="13388"/>
                    <a:pt x="15700" y="13461"/>
                  </a:cubicBezTo>
                  <a:lnTo>
                    <a:pt x="15700" y="13461"/>
                  </a:lnTo>
                  <a:cubicBezTo>
                    <a:pt x="15786" y="13434"/>
                    <a:pt x="15873" y="13408"/>
                    <a:pt x="15960" y="13380"/>
                  </a:cubicBezTo>
                  <a:lnTo>
                    <a:pt x="15960" y="13380"/>
                  </a:lnTo>
                  <a:cubicBezTo>
                    <a:pt x="15872" y="13408"/>
                    <a:pt x="15785" y="13435"/>
                    <a:pt x="15699" y="13463"/>
                  </a:cubicBezTo>
                  <a:lnTo>
                    <a:pt x="15699" y="13463"/>
                  </a:lnTo>
                  <a:cubicBezTo>
                    <a:pt x="15697" y="13465"/>
                    <a:pt x="15696" y="13467"/>
                    <a:pt x="15694" y="13469"/>
                  </a:cubicBezTo>
                  <a:lnTo>
                    <a:pt x="15694" y="13469"/>
                  </a:lnTo>
                  <a:cubicBezTo>
                    <a:pt x="26931" y="9875"/>
                    <a:pt x="28951" y="4937"/>
                    <a:pt x="26221" y="4937"/>
                  </a:cubicBezTo>
                  <a:close/>
                  <a:moveTo>
                    <a:pt x="15689" y="13468"/>
                  </a:moveTo>
                  <a:lnTo>
                    <a:pt x="15689" y="13468"/>
                  </a:lnTo>
                  <a:cubicBezTo>
                    <a:pt x="15689" y="13468"/>
                    <a:pt x="15690" y="13469"/>
                    <a:pt x="15690" y="13469"/>
                  </a:cubicBezTo>
                  <a:lnTo>
                    <a:pt x="15690" y="13469"/>
                  </a:lnTo>
                  <a:cubicBezTo>
                    <a:pt x="15689" y="13469"/>
                    <a:pt x="15689" y="13469"/>
                    <a:pt x="15688" y="13469"/>
                  </a:cubicBezTo>
                  <a:lnTo>
                    <a:pt x="15688" y="13469"/>
                  </a:lnTo>
                  <a:cubicBezTo>
                    <a:pt x="15688" y="13468"/>
                    <a:pt x="15689" y="13468"/>
                    <a:pt x="15689" y="13468"/>
                  </a:cubicBezTo>
                  <a:close/>
                  <a:moveTo>
                    <a:pt x="15689" y="13470"/>
                  </a:moveTo>
                  <a:cubicBezTo>
                    <a:pt x="15689" y="13471"/>
                    <a:pt x="15689" y="13471"/>
                    <a:pt x="15689" y="13471"/>
                  </a:cubicBezTo>
                  <a:lnTo>
                    <a:pt x="15689" y="13471"/>
                  </a:lnTo>
                  <a:cubicBezTo>
                    <a:pt x="15689" y="13471"/>
                    <a:pt x="15689" y="13471"/>
                    <a:pt x="15689" y="13471"/>
                  </a:cubicBezTo>
                  <a:lnTo>
                    <a:pt x="15689" y="13471"/>
                  </a:lnTo>
                  <a:cubicBezTo>
                    <a:pt x="15689" y="13471"/>
                    <a:pt x="15689" y="13471"/>
                    <a:pt x="15689" y="13470"/>
                  </a:cubicBezTo>
                  <a:close/>
                  <a:moveTo>
                    <a:pt x="15685" y="13469"/>
                  </a:moveTo>
                  <a:lnTo>
                    <a:pt x="15685" y="13469"/>
                  </a:lnTo>
                  <a:cubicBezTo>
                    <a:pt x="15685" y="13469"/>
                    <a:pt x="15685" y="13469"/>
                    <a:pt x="15686" y="13469"/>
                  </a:cubicBezTo>
                  <a:lnTo>
                    <a:pt x="15686" y="13469"/>
                  </a:lnTo>
                  <a:cubicBezTo>
                    <a:pt x="15685" y="13470"/>
                    <a:pt x="15685" y="13470"/>
                    <a:pt x="15685" y="13471"/>
                  </a:cubicBezTo>
                  <a:lnTo>
                    <a:pt x="15685" y="13471"/>
                  </a:lnTo>
                  <a:cubicBezTo>
                    <a:pt x="15685" y="13470"/>
                    <a:pt x="15685" y="13470"/>
                    <a:pt x="15685" y="13469"/>
                  </a:cubicBezTo>
                  <a:close/>
                  <a:moveTo>
                    <a:pt x="15686" y="13470"/>
                  </a:moveTo>
                  <a:lnTo>
                    <a:pt x="15686" y="13470"/>
                  </a:lnTo>
                  <a:cubicBezTo>
                    <a:pt x="15686" y="13470"/>
                    <a:pt x="15687" y="13470"/>
                    <a:pt x="15687" y="13470"/>
                  </a:cubicBezTo>
                  <a:lnTo>
                    <a:pt x="15687" y="13470"/>
                  </a:lnTo>
                  <a:cubicBezTo>
                    <a:pt x="15687" y="13470"/>
                    <a:pt x="15687" y="13470"/>
                    <a:pt x="15687" y="13470"/>
                  </a:cubicBezTo>
                  <a:lnTo>
                    <a:pt x="15687" y="13470"/>
                  </a:lnTo>
                  <a:cubicBezTo>
                    <a:pt x="15688" y="13470"/>
                    <a:pt x="15688" y="13470"/>
                    <a:pt x="15689" y="13470"/>
                  </a:cubicBezTo>
                  <a:lnTo>
                    <a:pt x="15689" y="13470"/>
                  </a:lnTo>
                  <a:cubicBezTo>
                    <a:pt x="15689" y="13471"/>
                    <a:pt x="15689" y="13471"/>
                    <a:pt x="15689" y="13471"/>
                  </a:cubicBezTo>
                  <a:lnTo>
                    <a:pt x="15689" y="13471"/>
                  </a:lnTo>
                  <a:cubicBezTo>
                    <a:pt x="15689" y="13471"/>
                    <a:pt x="15688" y="13471"/>
                    <a:pt x="15687" y="13471"/>
                  </a:cubicBezTo>
                  <a:lnTo>
                    <a:pt x="15687" y="13471"/>
                  </a:lnTo>
                  <a:cubicBezTo>
                    <a:pt x="15687" y="13471"/>
                    <a:pt x="15687" y="13471"/>
                    <a:pt x="15687" y="13470"/>
                  </a:cubicBezTo>
                  <a:lnTo>
                    <a:pt x="15687" y="13470"/>
                  </a:lnTo>
                  <a:cubicBezTo>
                    <a:pt x="15687" y="13471"/>
                    <a:pt x="15686" y="13471"/>
                    <a:pt x="15686" y="13471"/>
                  </a:cubicBezTo>
                  <a:lnTo>
                    <a:pt x="15686" y="13471"/>
                  </a:lnTo>
                  <a:cubicBezTo>
                    <a:pt x="15686" y="13471"/>
                    <a:pt x="15686" y="13470"/>
                    <a:pt x="15686" y="13470"/>
                  </a:cubicBezTo>
                  <a:close/>
                  <a:moveTo>
                    <a:pt x="15672" y="13470"/>
                  </a:moveTo>
                  <a:lnTo>
                    <a:pt x="15672" y="13470"/>
                  </a:lnTo>
                  <a:cubicBezTo>
                    <a:pt x="15671" y="13470"/>
                    <a:pt x="15670" y="13470"/>
                    <a:pt x="15670" y="13470"/>
                  </a:cubicBezTo>
                  <a:lnTo>
                    <a:pt x="15670" y="13470"/>
                  </a:lnTo>
                  <a:cubicBezTo>
                    <a:pt x="15670" y="13471"/>
                    <a:pt x="15671" y="13471"/>
                    <a:pt x="15672" y="13471"/>
                  </a:cubicBezTo>
                  <a:lnTo>
                    <a:pt x="15672" y="13471"/>
                  </a:lnTo>
                  <a:cubicBezTo>
                    <a:pt x="15673" y="13471"/>
                    <a:pt x="15674" y="13471"/>
                    <a:pt x="15675" y="13471"/>
                  </a:cubicBezTo>
                  <a:lnTo>
                    <a:pt x="15675" y="13471"/>
                  </a:lnTo>
                  <a:cubicBezTo>
                    <a:pt x="15674" y="13470"/>
                    <a:pt x="15673" y="13470"/>
                    <a:pt x="15672" y="13470"/>
                  </a:cubicBezTo>
                  <a:close/>
                  <a:moveTo>
                    <a:pt x="15678" y="13470"/>
                  </a:moveTo>
                  <a:cubicBezTo>
                    <a:pt x="15677" y="13470"/>
                    <a:pt x="15676" y="13470"/>
                    <a:pt x="15675" y="13471"/>
                  </a:cubicBezTo>
                  <a:lnTo>
                    <a:pt x="15675" y="13471"/>
                  </a:lnTo>
                  <a:cubicBezTo>
                    <a:pt x="15676" y="13471"/>
                    <a:pt x="15677" y="13471"/>
                    <a:pt x="15678" y="13472"/>
                  </a:cubicBezTo>
                  <a:lnTo>
                    <a:pt x="15678" y="13472"/>
                  </a:lnTo>
                  <a:cubicBezTo>
                    <a:pt x="15678" y="13471"/>
                    <a:pt x="15678" y="13470"/>
                    <a:pt x="15678" y="13470"/>
                  </a:cubicBezTo>
                  <a:close/>
                  <a:moveTo>
                    <a:pt x="15685" y="13471"/>
                  </a:moveTo>
                  <a:cubicBezTo>
                    <a:pt x="15685" y="13471"/>
                    <a:pt x="15685" y="13472"/>
                    <a:pt x="15685" y="13472"/>
                  </a:cubicBezTo>
                  <a:lnTo>
                    <a:pt x="15685" y="13472"/>
                  </a:lnTo>
                  <a:cubicBezTo>
                    <a:pt x="15684" y="13472"/>
                    <a:pt x="15684" y="13473"/>
                    <a:pt x="15683" y="13473"/>
                  </a:cubicBezTo>
                  <a:lnTo>
                    <a:pt x="15683" y="13473"/>
                  </a:lnTo>
                  <a:cubicBezTo>
                    <a:pt x="15684" y="13472"/>
                    <a:pt x="15684" y="13471"/>
                    <a:pt x="15685" y="13471"/>
                  </a:cubicBezTo>
                  <a:close/>
                  <a:moveTo>
                    <a:pt x="15686" y="13471"/>
                  </a:moveTo>
                  <a:cubicBezTo>
                    <a:pt x="15686" y="13471"/>
                    <a:pt x="15686" y="13471"/>
                    <a:pt x="15686" y="13472"/>
                  </a:cubicBezTo>
                  <a:lnTo>
                    <a:pt x="15686" y="13472"/>
                  </a:lnTo>
                  <a:cubicBezTo>
                    <a:pt x="15687" y="13472"/>
                    <a:pt x="15687" y="13471"/>
                    <a:pt x="15687" y="13471"/>
                  </a:cubicBezTo>
                  <a:lnTo>
                    <a:pt x="15687" y="13471"/>
                  </a:lnTo>
                  <a:cubicBezTo>
                    <a:pt x="15688" y="13472"/>
                    <a:pt x="15688" y="13472"/>
                    <a:pt x="15688" y="13473"/>
                  </a:cubicBezTo>
                  <a:lnTo>
                    <a:pt x="15688" y="13473"/>
                  </a:lnTo>
                  <a:cubicBezTo>
                    <a:pt x="15689" y="13473"/>
                    <a:pt x="15690" y="13472"/>
                    <a:pt x="15690" y="13472"/>
                  </a:cubicBezTo>
                  <a:lnTo>
                    <a:pt x="15690" y="13472"/>
                  </a:lnTo>
                  <a:cubicBezTo>
                    <a:pt x="15690" y="13473"/>
                    <a:pt x="15689" y="13473"/>
                    <a:pt x="15689" y="13474"/>
                  </a:cubicBezTo>
                  <a:lnTo>
                    <a:pt x="15689" y="13474"/>
                  </a:lnTo>
                  <a:cubicBezTo>
                    <a:pt x="15689" y="13473"/>
                    <a:pt x="15689" y="13473"/>
                    <a:pt x="15688" y="13473"/>
                  </a:cubicBezTo>
                  <a:lnTo>
                    <a:pt x="15688" y="13473"/>
                  </a:lnTo>
                  <a:cubicBezTo>
                    <a:pt x="15688" y="13473"/>
                    <a:pt x="15687" y="13473"/>
                    <a:pt x="15686" y="13473"/>
                  </a:cubicBezTo>
                  <a:lnTo>
                    <a:pt x="15686" y="13473"/>
                  </a:lnTo>
                  <a:cubicBezTo>
                    <a:pt x="15686" y="13473"/>
                    <a:pt x="15686" y="13472"/>
                    <a:pt x="15686" y="13472"/>
                  </a:cubicBezTo>
                  <a:lnTo>
                    <a:pt x="15686" y="13472"/>
                  </a:lnTo>
                  <a:cubicBezTo>
                    <a:pt x="15686" y="13472"/>
                    <a:pt x="15686" y="13472"/>
                    <a:pt x="15686" y="13472"/>
                  </a:cubicBezTo>
                  <a:lnTo>
                    <a:pt x="15686" y="13472"/>
                  </a:lnTo>
                  <a:cubicBezTo>
                    <a:pt x="15686" y="13472"/>
                    <a:pt x="15686" y="13471"/>
                    <a:pt x="15686" y="13471"/>
                  </a:cubicBezTo>
                  <a:close/>
                  <a:moveTo>
                    <a:pt x="15680" y="13472"/>
                  </a:moveTo>
                  <a:cubicBezTo>
                    <a:pt x="15681" y="13472"/>
                    <a:pt x="15681" y="13473"/>
                    <a:pt x="15682" y="13473"/>
                  </a:cubicBezTo>
                  <a:lnTo>
                    <a:pt x="15682" y="13473"/>
                  </a:lnTo>
                  <a:cubicBezTo>
                    <a:pt x="15682" y="13473"/>
                    <a:pt x="15683" y="13473"/>
                    <a:pt x="15683" y="13473"/>
                  </a:cubicBezTo>
                  <a:lnTo>
                    <a:pt x="15683" y="13473"/>
                  </a:lnTo>
                  <a:cubicBezTo>
                    <a:pt x="15683" y="13473"/>
                    <a:pt x="15683" y="13473"/>
                    <a:pt x="15683" y="13473"/>
                  </a:cubicBezTo>
                  <a:lnTo>
                    <a:pt x="15683" y="13473"/>
                  </a:lnTo>
                  <a:cubicBezTo>
                    <a:pt x="15683" y="13473"/>
                    <a:pt x="15682" y="13473"/>
                    <a:pt x="15682" y="13473"/>
                  </a:cubicBezTo>
                  <a:lnTo>
                    <a:pt x="15682" y="13473"/>
                  </a:lnTo>
                  <a:cubicBezTo>
                    <a:pt x="15681" y="13473"/>
                    <a:pt x="15681" y="13473"/>
                    <a:pt x="15680" y="13474"/>
                  </a:cubicBezTo>
                  <a:lnTo>
                    <a:pt x="15680" y="13474"/>
                  </a:lnTo>
                  <a:cubicBezTo>
                    <a:pt x="15680" y="13473"/>
                    <a:pt x="15680" y="13473"/>
                    <a:pt x="15680" y="13472"/>
                  </a:cubicBezTo>
                  <a:close/>
                  <a:moveTo>
                    <a:pt x="15685" y="13473"/>
                  </a:moveTo>
                  <a:cubicBezTo>
                    <a:pt x="15685" y="13474"/>
                    <a:pt x="15685" y="13474"/>
                    <a:pt x="15685" y="13474"/>
                  </a:cubicBezTo>
                  <a:lnTo>
                    <a:pt x="15685" y="13474"/>
                  </a:lnTo>
                  <a:cubicBezTo>
                    <a:pt x="15684" y="13474"/>
                    <a:pt x="15684" y="13474"/>
                    <a:pt x="15684" y="13474"/>
                  </a:cubicBezTo>
                  <a:lnTo>
                    <a:pt x="15684" y="13474"/>
                  </a:lnTo>
                  <a:cubicBezTo>
                    <a:pt x="15684" y="13474"/>
                    <a:pt x="15684" y="13473"/>
                    <a:pt x="15685" y="13473"/>
                  </a:cubicBezTo>
                  <a:close/>
                  <a:moveTo>
                    <a:pt x="15686" y="13473"/>
                  </a:moveTo>
                  <a:cubicBezTo>
                    <a:pt x="15686" y="13474"/>
                    <a:pt x="15686" y="13474"/>
                    <a:pt x="15686" y="13474"/>
                  </a:cubicBezTo>
                  <a:lnTo>
                    <a:pt x="15686" y="13474"/>
                  </a:lnTo>
                  <a:cubicBezTo>
                    <a:pt x="15686" y="13474"/>
                    <a:pt x="15685" y="13474"/>
                    <a:pt x="15685" y="13474"/>
                  </a:cubicBezTo>
                  <a:lnTo>
                    <a:pt x="15685" y="13474"/>
                  </a:lnTo>
                  <a:cubicBezTo>
                    <a:pt x="15685" y="13474"/>
                    <a:pt x="15686" y="13474"/>
                    <a:pt x="15686" y="13473"/>
                  </a:cubicBezTo>
                  <a:close/>
                  <a:moveTo>
                    <a:pt x="15688" y="13475"/>
                  </a:moveTo>
                  <a:lnTo>
                    <a:pt x="15688" y="13475"/>
                  </a:lnTo>
                  <a:cubicBezTo>
                    <a:pt x="15688" y="13475"/>
                    <a:pt x="15687" y="13476"/>
                    <a:pt x="15687" y="13476"/>
                  </a:cubicBezTo>
                  <a:lnTo>
                    <a:pt x="15687" y="13476"/>
                  </a:lnTo>
                  <a:cubicBezTo>
                    <a:pt x="15688" y="13477"/>
                    <a:pt x="15688" y="13477"/>
                    <a:pt x="15689" y="13477"/>
                  </a:cubicBezTo>
                  <a:lnTo>
                    <a:pt x="15689" y="13477"/>
                  </a:lnTo>
                  <a:cubicBezTo>
                    <a:pt x="15689" y="13476"/>
                    <a:pt x="15689" y="13476"/>
                    <a:pt x="15690" y="13475"/>
                  </a:cubicBezTo>
                  <a:lnTo>
                    <a:pt x="15690" y="13475"/>
                  </a:lnTo>
                  <a:cubicBezTo>
                    <a:pt x="15690" y="13476"/>
                    <a:pt x="15690" y="13476"/>
                    <a:pt x="15690" y="13476"/>
                  </a:cubicBezTo>
                  <a:lnTo>
                    <a:pt x="15690" y="13476"/>
                  </a:lnTo>
                  <a:cubicBezTo>
                    <a:pt x="15690" y="13476"/>
                    <a:pt x="15690" y="13475"/>
                    <a:pt x="15690" y="13475"/>
                  </a:cubicBezTo>
                  <a:lnTo>
                    <a:pt x="15690" y="13475"/>
                  </a:lnTo>
                  <a:cubicBezTo>
                    <a:pt x="15690" y="13475"/>
                    <a:pt x="15690" y="13475"/>
                    <a:pt x="15690" y="13475"/>
                  </a:cubicBezTo>
                  <a:lnTo>
                    <a:pt x="15690" y="13475"/>
                  </a:lnTo>
                  <a:cubicBezTo>
                    <a:pt x="15689" y="13475"/>
                    <a:pt x="15689" y="13475"/>
                    <a:pt x="15688" y="13475"/>
                  </a:cubicBezTo>
                  <a:close/>
                  <a:moveTo>
                    <a:pt x="15682" y="13475"/>
                  </a:moveTo>
                  <a:lnTo>
                    <a:pt x="15682" y="13475"/>
                  </a:lnTo>
                  <a:cubicBezTo>
                    <a:pt x="15681" y="13475"/>
                    <a:pt x="15680" y="13475"/>
                    <a:pt x="15680" y="13475"/>
                  </a:cubicBezTo>
                  <a:lnTo>
                    <a:pt x="15680" y="13475"/>
                  </a:lnTo>
                  <a:cubicBezTo>
                    <a:pt x="15680" y="13476"/>
                    <a:pt x="15680" y="13477"/>
                    <a:pt x="15680" y="13477"/>
                  </a:cubicBezTo>
                  <a:lnTo>
                    <a:pt x="15680" y="13477"/>
                  </a:lnTo>
                  <a:cubicBezTo>
                    <a:pt x="15680" y="13476"/>
                    <a:pt x="15681" y="13476"/>
                    <a:pt x="15682" y="13475"/>
                  </a:cubicBezTo>
                  <a:close/>
                  <a:moveTo>
                    <a:pt x="15686" y="13476"/>
                  </a:moveTo>
                  <a:lnTo>
                    <a:pt x="15686" y="13476"/>
                  </a:lnTo>
                  <a:cubicBezTo>
                    <a:pt x="15686" y="13477"/>
                    <a:pt x="15686" y="13477"/>
                    <a:pt x="15686" y="13477"/>
                  </a:cubicBezTo>
                  <a:lnTo>
                    <a:pt x="15686" y="13477"/>
                  </a:lnTo>
                  <a:cubicBezTo>
                    <a:pt x="15686" y="13477"/>
                    <a:pt x="15687" y="13477"/>
                    <a:pt x="15687" y="13476"/>
                  </a:cubicBezTo>
                  <a:lnTo>
                    <a:pt x="15687" y="13476"/>
                  </a:lnTo>
                  <a:cubicBezTo>
                    <a:pt x="15687" y="13476"/>
                    <a:pt x="15686" y="13476"/>
                    <a:pt x="15686" y="13476"/>
                  </a:cubicBezTo>
                  <a:close/>
                  <a:moveTo>
                    <a:pt x="15692" y="13472"/>
                  </a:moveTo>
                  <a:lnTo>
                    <a:pt x="15692" y="13472"/>
                  </a:lnTo>
                  <a:cubicBezTo>
                    <a:pt x="15693" y="13474"/>
                    <a:pt x="15695" y="13476"/>
                    <a:pt x="15696" y="13478"/>
                  </a:cubicBezTo>
                  <a:lnTo>
                    <a:pt x="15696" y="13478"/>
                  </a:lnTo>
                  <a:cubicBezTo>
                    <a:pt x="15695" y="13477"/>
                    <a:pt x="15694" y="13477"/>
                    <a:pt x="15693" y="13477"/>
                  </a:cubicBezTo>
                  <a:lnTo>
                    <a:pt x="15693" y="13477"/>
                  </a:lnTo>
                  <a:cubicBezTo>
                    <a:pt x="15693" y="13476"/>
                    <a:pt x="15692" y="13475"/>
                    <a:pt x="15691" y="13474"/>
                  </a:cubicBezTo>
                  <a:lnTo>
                    <a:pt x="15691" y="13474"/>
                  </a:lnTo>
                  <a:cubicBezTo>
                    <a:pt x="15691" y="13473"/>
                    <a:pt x="15692" y="13473"/>
                    <a:pt x="15692" y="13472"/>
                  </a:cubicBezTo>
                  <a:close/>
                  <a:moveTo>
                    <a:pt x="15680" y="13486"/>
                  </a:moveTo>
                  <a:lnTo>
                    <a:pt x="15680" y="13486"/>
                  </a:lnTo>
                  <a:cubicBezTo>
                    <a:pt x="15679" y="13487"/>
                    <a:pt x="15679" y="13488"/>
                    <a:pt x="15678" y="13488"/>
                  </a:cubicBezTo>
                  <a:lnTo>
                    <a:pt x="15678" y="13488"/>
                  </a:lnTo>
                  <a:cubicBezTo>
                    <a:pt x="15678" y="13490"/>
                    <a:pt x="15678" y="13491"/>
                    <a:pt x="15678" y="13492"/>
                  </a:cubicBezTo>
                  <a:lnTo>
                    <a:pt x="15678" y="13492"/>
                  </a:lnTo>
                  <a:cubicBezTo>
                    <a:pt x="15678" y="13491"/>
                    <a:pt x="15679" y="13490"/>
                    <a:pt x="15680" y="13489"/>
                  </a:cubicBezTo>
                  <a:lnTo>
                    <a:pt x="15680" y="13489"/>
                  </a:lnTo>
                  <a:cubicBezTo>
                    <a:pt x="15680" y="13488"/>
                    <a:pt x="15680" y="13487"/>
                    <a:pt x="15680" y="13486"/>
                  </a:cubicBezTo>
                  <a:close/>
                  <a:moveTo>
                    <a:pt x="15695" y="13471"/>
                  </a:moveTo>
                  <a:lnTo>
                    <a:pt x="15695" y="13471"/>
                  </a:lnTo>
                  <a:cubicBezTo>
                    <a:pt x="15783" y="13501"/>
                    <a:pt x="15871" y="13531"/>
                    <a:pt x="15960" y="13561"/>
                  </a:cubicBezTo>
                  <a:cubicBezTo>
                    <a:pt x="15871" y="13531"/>
                    <a:pt x="15781" y="13501"/>
                    <a:pt x="15693" y="13472"/>
                  </a:cubicBezTo>
                  <a:lnTo>
                    <a:pt x="15693" y="13472"/>
                  </a:lnTo>
                  <a:cubicBezTo>
                    <a:pt x="15692" y="13472"/>
                    <a:pt x="15692" y="13472"/>
                    <a:pt x="15692" y="13472"/>
                  </a:cubicBezTo>
                  <a:lnTo>
                    <a:pt x="15692" y="13472"/>
                  </a:lnTo>
                  <a:cubicBezTo>
                    <a:pt x="15692" y="13472"/>
                    <a:pt x="15692" y="13472"/>
                    <a:pt x="15692" y="13472"/>
                  </a:cubicBezTo>
                  <a:lnTo>
                    <a:pt x="15692" y="13472"/>
                  </a:lnTo>
                  <a:cubicBezTo>
                    <a:pt x="15692" y="13472"/>
                    <a:pt x="15692" y="13472"/>
                    <a:pt x="15692" y="13472"/>
                  </a:cubicBezTo>
                  <a:lnTo>
                    <a:pt x="15692" y="13472"/>
                  </a:lnTo>
                  <a:cubicBezTo>
                    <a:pt x="15692" y="13472"/>
                    <a:pt x="15692" y="13472"/>
                    <a:pt x="15693" y="13472"/>
                  </a:cubicBezTo>
                  <a:lnTo>
                    <a:pt x="15693" y="13472"/>
                  </a:lnTo>
                  <a:cubicBezTo>
                    <a:pt x="15693" y="13472"/>
                    <a:pt x="15693" y="13472"/>
                    <a:pt x="15693" y="13471"/>
                  </a:cubicBezTo>
                  <a:lnTo>
                    <a:pt x="15693" y="13471"/>
                  </a:lnTo>
                  <a:cubicBezTo>
                    <a:pt x="15693" y="13471"/>
                    <a:pt x="15694" y="13471"/>
                    <a:pt x="15695" y="13471"/>
                  </a:cubicBezTo>
                  <a:close/>
                  <a:moveTo>
                    <a:pt x="11702" y="1"/>
                  </a:moveTo>
                  <a:cubicBezTo>
                    <a:pt x="10072" y="1"/>
                    <a:pt x="9751" y="4999"/>
                    <a:pt x="15678" y="13453"/>
                  </a:cubicBezTo>
                  <a:lnTo>
                    <a:pt x="15678" y="13453"/>
                  </a:lnTo>
                  <a:cubicBezTo>
                    <a:pt x="15680" y="13360"/>
                    <a:pt x="15681" y="13266"/>
                    <a:pt x="15682" y="13172"/>
                  </a:cubicBezTo>
                  <a:lnTo>
                    <a:pt x="15682" y="13172"/>
                  </a:lnTo>
                  <a:cubicBezTo>
                    <a:pt x="15681" y="13267"/>
                    <a:pt x="15680" y="13361"/>
                    <a:pt x="15680" y="13455"/>
                  </a:cubicBezTo>
                  <a:lnTo>
                    <a:pt x="15680" y="13455"/>
                  </a:lnTo>
                  <a:cubicBezTo>
                    <a:pt x="15679" y="13454"/>
                    <a:pt x="15679" y="13453"/>
                    <a:pt x="15678" y="13453"/>
                  </a:cubicBezTo>
                  <a:lnTo>
                    <a:pt x="15678" y="13453"/>
                  </a:lnTo>
                  <a:cubicBezTo>
                    <a:pt x="15678" y="13454"/>
                    <a:pt x="15678" y="13455"/>
                    <a:pt x="15678" y="13456"/>
                  </a:cubicBezTo>
                  <a:lnTo>
                    <a:pt x="15678" y="13456"/>
                  </a:lnTo>
                  <a:cubicBezTo>
                    <a:pt x="15624" y="13380"/>
                    <a:pt x="15570" y="13304"/>
                    <a:pt x="15516" y="13228"/>
                  </a:cubicBezTo>
                  <a:lnTo>
                    <a:pt x="15516" y="13228"/>
                  </a:lnTo>
                  <a:cubicBezTo>
                    <a:pt x="15546" y="13271"/>
                    <a:pt x="15577" y="13314"/>
                    <a:pt x="15607" y="13357"/>
                  </a:cubicBezTo>
                  <a:lnTo>
                    <a:pt x="15607" y="13357"/>
                  </a:lnTo>
                  <a:cubicBezTo>
                    <a:pt x="15631" y="13390"/>
                    <a:pt x="15655" y="13423"/>
                    <a:pt x="15678" y="13456"/>
                  </a:cubicBezTo>
                  <a:lnTo>
                    <a:pt x="15678" y="13456"/>
                  </a:lnTo>
                  <a:cubicBezTo>
                    <a:pt x="15678" y="13457"/>
                    <a:pt x="15678" y="13458"/>
                    <a:pt x="15678" y="13458"/>
                  </a:cubicBezTo>
                  <a:lnTo>
                    <a:pt x="15678" y="13458"/>
                  </a:lnTo>
                  <a:cubicBezTo>
                    <a:pt x="15679" y="13459"/>
                    <a:pt x="15679" y="13460"/>
                    <a:pt x="15680" y="13461"/>
                  </a:cubicBezTo>
                  <a:lnTo>
                    <a:pt x="15680" y="13461"/>
                  </a:lnTo>
                  <a:cubicBezTo>
                    <a:pt x="15680" y="13460"/>
                    <a:pt x="15680" y="13459"/>
                    <a:pt x="15680" y="13458"/>
                  </a:cubicBezTo>
                  <a:lnTo>
                    <a:pt x="15680" y="13458"/>
                  </a:lnTo>
                  <a:cubicBezTo>
                    <a:pt x="15682" y="13460"/>
                    <a:pt x="15683" y="13462"/>
                    <a:pt x="15685" y="13465"/>
                  </a:cubicBezTo>
                  <a:lnTo>
                    <a:pt x="15685" y="13465"/>
                  </a:lnTo>
                  <a:cubicBezTo>
                    <a:pt x="15685" y="13465"/>
                    <a:pt x="15685" y="13465"/>
                    <a:pt x="15685" y="13466"/>
                  </a:cubicBezTo>
                  <a:lnTo>
                    <a:pt x="15685" y="13466"/>
                  </a:lnTo>
                  <a:cubicBezTo>
                    <a:pt x="15684" y="13466"/>
                    <a:pt x="15684" y="13466"/>
                    <a:pt x="15684" y="13466"/>
                  </a:cubicBezTo>
                  <a:lnTo>
                    <a:pt x="15684" y="13466"/>
                  </a:lnTo>
                  <a:cubicBezTo>
                    <a:pt x="15682" y="13464"/>
                    <a:pt x="15681" y="13462"/>
                    <a:pt x="15680" y="13461"/>
                  </a:cubicBezTo>
                  <a:lnTo>
                    <a:pt x="15680" y="13461"/>
                  </a:lnTo>
                  <a:cubicBezTo>
                    <a:pt x="15680" y="13462"/>
                    <a:pt x="15680" y="13464"/>
                    <a:pt x="15680" y="13466"/>
                  </a:cubicBezTo>
                  <a:lnTo>
                    <a:pt x="15680" y="13466"/>
                  </a:lnTo>
                  <a:cubicBezTo>
                    <a:pt x="15679" y="13466"/>
                    <a:pt x="15679" y="13465"/>
                    <a:pt x="15678" y="13465"/>
                  </a:cubicBezTo>
                  <a:lnTo>
                    <a:pt x="15678" y="13465"/>
                  </a:lnTo>
                  <a:cubicBezTo>
                    <a:pt x="15678" y="13466"/>
                    <a:pt x="15678" y="13466"/>
                    <a:pt x="15678" y="13467"/>
                  </a:cubicBezTo>
                  <a:lnTo>
                    <a:pt x="15678" y="13467"/>
                  </a:lnTo>
                  <a:cubicBezTo>
                    <a:pt x="15679" y="13467"/>
                    <a:pt x="15679" y="13467"/>
                    <a:pt x="15680" y="13467"/>
                  </a:cubicBezTo>
                  <a:lnTo>
                    <a:pt x="15680" y="13467"/>
                  </a:lnTo>
                  <a:cubicBezTo>
                    <a:pt x="15679" y="13467"/>
                    <a:pt x="15679" y="13468"/>
                    <a:pt x="15678" y="13468"/>
                  </a:cubicBezTo>
                  <a:lnTo>
                    <a:pt x="15678" y="13468"/>
                  </a:lnTo>
                  <a:cubicBezTo>
                    <a:pt x="15678" y="13467"/>
                    <a:pt x="15678" y="13467"/>
                    <a:pt x="15678" y="13467"/>
                  </a:cubicBezTo>
                  <a:lnTo>
                    <a:pt x="15678" y="13467"/>
                  </a:lnTo>
                  <a:cubicBezTo>
                    <a:pt x="11624" y="12128"/>
                    <a:pt x="8444" y="11641"/>
                    <a:pt x="6139" y="11641"/>
                  </a:cubicBezTo>
                  <a:cubicBezTo>
                    <a:pt x="0" y="11641"/>
                    <a:pt x="84" y="15097"/>
                    <a:pt x="6461" y="15097"/>
                  </a:cubicBezTo>
                  <a:cubicBezTo>
                    <a:pt x="8732" y="15097"/>
                    <a:pt x="11800" y="14659"/>
                    <a:pt x="15670" y="13470"/>
                  </a:cubicBezTo>
                  <a:lnTo>
                    <a:pt x="15670" y="13470"/>
                  </a:lnTo>
                  <a:cubicBezTo>
                    <a:pt x="15582" y="13440"/>
                    <a:pt x="15493" y="13410"/>
                    <a:pt x="15404" y="13380"/>
                  </a:cubicBezTo>
                  <a:lnTo>
                    <a:pt x="15404" y="13380"/>
                  </a:lnTo>
                  <a:cubicBezTo>
                    <a:pt x="15494" y="13411"/>
                    <a:pt x="15583" y="13440"/>
                    <a:pt x="15672" y="13470"/>
                  </a:cubicBezTo>
                  <a:lnTo>
                    <a:pt x="15672" y="13470"/>
                  </a:lnTo>
                  <a:cubicBezTo>
                    <a:pt x="15674" y="13469"/>
                    <a:pt x="15676" y="13468"/>
                    <a:pt x="15678" y="13468"/>
                  </a:cubicBezTo>
                  <a:lnTo>
                    <a:pt x="15678" y="13468"/>
                  </a:lnTo>
                  <a:cubicBezTo>
                    <a:pt x="15678" y="13468"/>
                    <a:pt x="15678" y="13469"/>
                    <a:pt x="15678" y="13470"/>
                  </a:cubicBezTo>
                  <a:lnTo>
                    <a:pt x="15678" y="13470"/>
                  </a:lnTo>
                  <a:cubicBezTo>
                    <a:pt x="15679" y="13469"/>
                    <a:pt x="15679" y="13469"/>
                    <a:pt x="15680" y="13469"/>
                  </a:cubicBezTo>
                  <a:lnTo>
                    <a:pt x="15680" y="13469"/>
                  </a:lnTo>
                  <a:cubicBezTo>
                    <a:pt x="15680" y="13468"/>
                    <a:pt x="15680" y="13468"/>
                    <a:pt x="15680" y="13467"/>
                  </a:cubicBezTo>
                  <a:lnTo>
                    <a:pt x="15680" y="13467"/>
                  </a:lnTo>
                  <a:cubicBezTo>
                    <a:pt x="15681" y="13468"/>
                    <a:pt x="15681" y="13468"/>
                    <a:pt x="15682" y="13468"/>
                  </a:cubicBezTo>
                  <a:lnTo>
                    <a:pt x="15682" y="13468"/>
                  </a:lnTo>
                  <a:cubicBezTo>
                    <a:pt x="15683" y="13468"/>
                    <a:pt x="15684" y="13468"/>
                    <a:pt x="15685" y="13467"/>
                  </a:cubicBezTo>
                  <a:lnTo>
                    <a:pt x="15685" y="13467"/>
                  </a:lnTo>
                  <a:cubicBezTo>
                    <a:pt x="15685" y="13468"/>
                    <a:pt x="15685" y="13469"/>
                    <a:pt x="15685" y="13469"/>
                  </a:cubicBezTo>
                  <a:lnTo>
                    <a:pt x="15685" y="13469"/>
                  </a:lnTo>
                  <a:cubicBezTo>
                    <a:pt x="15684" y="13469"/>
                    <a:pt x="15683" y="13469"/>
                    <a:pt x="15682" y="13468"/>
                  </a:cubicBezTo>
                  <a:lnTo>
                    <a:pt x="15682" y="13468"/>
                  </a:lnTo>
                  <a:cubicBezTo>
                    <a:pt x="15681" y="13468"/>
                    <a:pt x="15681" y="13469"/>
                    <a:pt x="15680" y="13469"/>
                  </a:cubicBezTo>
                  <a:lnTo>
                    <a:pt x="15680" y="13469"/>
                  </a:lnTo>
                  <a:cubicBezTo>
                    <a:pt x="15680" y="13470"/>
                    <a:pt x="15680" y="13471"/>
                    <a:pt x="15680" y="13472"/>
                  </a:cubicBezTo>
                  <a:lnTo>
                    <a:pt x="15680" y="13472"/>
                  </a:lnTo>
                  <a:cubicBezTo>
                    <a:pt x="15679" y="13472"/>
                    <a:pt x="15679" y="13472"/>
                    <a:pt x="15678" y="13472"/>
                  </a:cubicBezTo>
                  <a:lnTo>
                    <a:pt x="15678" y="13472"/>
                  </a:lnTo>
                  <a:cubicBezTo>
                    <a:pt x="15678" y="13472"/>
                    <a:pt x="15678" y="13473"/>
                    <a:pt x="15678" y="13473"/>
                  </a:cubicBezTo>
                  <a:lnTo>
                    <a:pt x="15678" y="13473"/>
                  </a:lnTo>
                  <a:cubicBezTo>
                    <a:pt x="15679" y="13474"/>
                    <a:pt x="15679" y="13474"/>
                    <a:pt x="15679" y="13474"/>
                  </a:cubicBezTo>
                  <a:lnTo>
                    <a:pt x="15679" y="13474"/>
                  </a:lnTo>
                  <a:cubicBezTo>
                    <a:pt x="15679" y="13474"/>
                    <a:pt x="15679" y="13474"/>
                    <a:pt x="15678" y="13474"/>
                  </a:cubicBezTo>
                  <a:lnTo>
                    <a:pt x="15678" y="13474"/>
                  </a:lnTo>
                  <a:cubicBezTo>
                    <a:pt x="15678" y="13474"/>
                    <a:pt x="15678" y="13474"/>
                    <a:pt x="15678" y="13473"/>
                  </a:cubicBezTo>
                  <a:lnTo>
                    <a:pt x="15678" y="13473"/>
                  </a:lnTo>
                  <a:cubicBezTo>
                    <a:pt x="15676" y="13473"/>
                    <a:pt x="15674" y="13472"/>
                    <a:pt x="15672" y="13471"/>
                  </a:cubicBezTo>
                  <a:lnTo>
                    <a:pt x="15672" y="13471"/>
                  </a:lnTo>
                  <a:cubicBezTo>
                    <a:pt x="4442" y="17065"/>
                    <a:pt x="2420" y="22004"/>
                    <a:pt x="5150" y="22004"/>
                  </a:cubicBezTo>
                  <a:cubicBezTo>
                    <a:pt x="6977" y="22004"/>
                    <a:pt x="10931" y="19793"/>
                    <a:pt x="15678" y="13488"/>
                  </a:cubicBezTo>
                  <a:lnTo>
                    <a:pt x="15678" y="13488"/>
                  </a:lnTo>
                  <a:cubicBezTo>
                    <a:pt x="15678" y="13486"/>
                    <a:pt x="15678" y="13484"/>
                    <a:pt x="15678" y="13482"/>
                  </a:cubicBezTo>
                  <a:lnTo>
                    <a:pt x="15678" y="13482"/>
                  </a:lnTo>
                  <a:cubicBezTo>
                    <a:pt x="15624" y="13554"/>
                    <a:pt x="15570" y="13627"/>
                    <a:pt x="15515" y="13700"/>
                  </a:cubicBezTo>
                  <a:cubicBezTo>
                    <a:pt x="15570" y="13626"/>
                    <a:pt x="15624" y="13553"/>
                    <a:pt x="15678" y="13480"/>
                  </a:cubicBezTo>
                  <a:lnTo>
                    <a:pt x="15678" y="13480"/>
                  </a:lnTo>
                  <a:cubicBezTo>
                    <a:pt x="15678" y="13480"/>
                    <a:pt x="15678" y="13481"/>
                    <a:pt x="15678" y="13482"/>
                  </a:cubicBezTo>
                  <a:lnTo>
                    <a:pt x="15678" y="13482"/>
                  </a:lnTo>
                  <a:cubicBezTo>
                    <a:pt x="15679" y="13481"/>
                    <a:pt x="15679" y="13480"/>
                    <a:pt x="15680" y="13480"/>
                  </a:cubicBezTo>
                  <a:lnTo>
                    <a:pt x="15680" y="13480"/>
                  </a:lnTo>
                  <a:cubicBezTo>
                    <a:pt x="15680" y="13482"/>
                    <a:pt x="15680" y="13484"/>
                    <a:pt x="15680" y="13486"/>
                  </a:cubicBezTo>
                  <a:lnTo>
                    <a:pt x="15680" y="13486"/>
                  </a:lnTo>
                  <a:cubicBezTo>
                    <a:pt x="15681" y="13484"/>
                    <a:pt x="15683" y="13482"/>
                    <a:pt x="15685" y="13480"/>
                  </a:cubicBezTo>
                  <a:lnTo>
                    <a:pt x="15685" y="13480"/>
                  </a:lnTo>
                  <a:cubicBezTo>
                    <a:pt x="15685" y="13481"/>
                    <a:pt x="15685" y="13482"/>
                    <a:pt x="15685" y="13483"/>
                  </a:cubicBezTo>
                  <a:lnTo>
                    <a:pt x="15685" y="13483"/>
                  </a:lnTo>
                  <a:cubicBezTo>
                    <a:pt x="15685" y="13482"/>
                    <a:pt x="15686" y="13481"/>
                    <a:pt x="15686" y="13480"/>
                  </a:cubicBezTo>
                  <a:lnTo>
                    <a:pt x="15686" y="13480"/>
                  </a:lnTo>
                  <a:cubicBezTo>
                    <a:pt x="15686" y="13479"/>
                    <a:pt x="15686" y="13478"/>
                    <a:pt x="15686" y="13477"/>
                  </a:cubicBezTo>
                  <a:lnTo>
                    <a:pt x="15686" y="13477"/>
                  </a:lnTo>
                  <a:cubicBezTo>
                    <a:pt x="15686" y="13478"/>
                    <a:pt x="15685" y="13479"/>
                    <a:pt x="15685" y="13480"/>
                  </a:cubicBezTo>
                  <a:lnTo>
                    <a:pt x="15685" y="13480"/>
                  </a:lnTo>
                  <a:cubicBezTo>
                    <a:pt x="15685" y="13478"/>
                    <a:pt x="15685" y="13477"/>
                    <a:pt x="15685" y="13476"/>
                  </a:cubicBezTo>
                  <a:lnTo>
                    <a:pt x="15685" y="13476"/>
                  </a:lnTo>
                  <a:cubicBezTo>
                    <a:pt x="15684" y="13475"/>
                    <a:pt x="15684" y="13475"/>
                    <a:pt x="15683" y="13475"/>
                  </a:cubicBezTo>
                  <a:lnTo>
                    <a:pt x="15683" y="13475"/>
                  </a:lnTo>
                  <a:cubicBezTo>
                    <a:pt x="15682" y="13477"/>
                    <a:pt x="15681" y="13478"/>
                    <a:pt x="15680" y="13480"/>
                  </a:cubicBezTo>
                  <a:lnTo>
                    <a:pt x="15680" y="13480"/>
                  </a:lnTo>
                  <a:cubicBezTo>
                    <a:pt x="15680" y="13479"/>
                    <a:pt x="15680" y="13478"/>
                    <a:pt x="15680" y="13477"/>
                  </a:cubicBezTo>
                  <a:lnTo>
                    <a:pt x="15680" y="13477"/>
                  </a:lnTo>
                  <a:cubicBezTo>
                    <a:pt x="15679" y="13478"/>
                    <a:pt x="15679" y="13479"/>
                    <a:pt x="15678" y="13480"/>
                  </a:cubicBezTo>
                  <a:lnTo>
                    <a:pt x="15678" y="13480"/>
                  </a:lnTo>
                  <a:cubicBezTo>
                    <a:pt x="15678" y="13478"/>
                    <a:pt x="15678" y="13477"/>
                    <a:pt x="15678" y="13476"/>
                  </a:cubicBezTo>
                  <a:lnTo>
                    <a:pt x="15678" y="13476"/>
                  </a:lnTo>
                  <a:cubicBezTo>
                    <a:pt x="15587" y="13504"/>
                    <a:pt x="15496" y="13532"/>
                    <a:pt x="15404" y="13561"/>
                  </a:cubicBezTo>
                  <a:cubicBezTo>
                    <a:pt x="15496" y="13532"/>
                    <a:pt x="15587" y="13503"/>
                    <a:pt x="15678" y="13474"/>
                  </a:cubicBezTo>
                  <a:lnTo>
                    <a:pt x="15678" y="13474"/>
                  </a:lnTo>
                  <a:cubicBezTo>
                    <a:pt x="15678" y="13475"/>
                    <a:pt x="15678" y="13475"/>
                    <a:pt x="15678" y="13476"/>
                  </a:cubicBezTo>
                  <a:lnTo>
                    <a:pt x="15678" y="13476"/>
                  </a:lnTo>
                  <a:cubicBezTo>
                    <a:pt x="15679" y="13476"/>
                    <a:pt x="15679" y="13476"/>
                    <a:pt x="15680" y="13475"/>
                  </a:cubicBezTo>
                  <a:lnTo>
                    <a:pt x="15680" y="13475"/>
                  </a:lnTo>
                  <a:cubicBezTo>
                    <a:pt x="15680" y="13475"/>
                    <a:pt x="15680" y="13474"/>
                    <a:pt x="15680" y="13474"/>
                  </a:cubicBezTo>
                  <a:lnTo>
                    <a:pt x="15680" y="13474"/>
                  </a:lnTo>
                  <a:cubicBezTo>
                    <a:pt x="15680" y="13474"/>
                    <a:pt x="15681" y="13474"/>
                    <a:pt x="15682" y="13475"/>
                  </a:cubicBezTo>
                  <a:lnTo>
                    <a:pt x="15682" y="13475"/>
                  </a:lnTo>
                  <a:cubicBezTo>
                    <a:pt x="15682" y="13475"/>
                    <a:pt x="15682" y="13475"/>
                    <a:pt x="15682" y="13475"/>
                  </a:cubicBezTo>
                  <a:lnTo>
                    <a:pt x="15682" y="13475"/>
                  </a:lnTo>
                  <a:cubicBezTo>
                    <a:pt x="15682" y="13475"/>
                    <a:pt x="15682" y="13475"/>
                    <a:pt x="15682" y="13475"/>
                  </a:cubicBezTo>
                  <a:lnTo>
                    <a:pt x="15682" y="13475"/>
                  </a:lnTo>
                  <a:cubicBezTo>
                    <a:pt x="15682" y="13475"/>
                    <a:pt x="15683" y="13475"/>
                    <a:pt x="15683" y="13475"/>
                  </a:cubicBezTo>
                  <a:lnTo>
                    <a:pt x="15683" y="13475"/>
                  </a:lnTo>
                  <a:cubicBezTo>
                    <a:pt x="15683" y="13475"/>
                    <a:pt x="15684" y="13474"/>
                    <a:pt x="15684" y="13474"/>
                  </a:cubicBezTo>
                  <a:lnTo>
                    <a:pt x="15684" y="13474"/>
                  </a:lnTo>
                  <a:cubicBezTo>
                    <a:pt x="15684" y="13474"/>
                    <a:pt x="15684" y="13474"/>
                    <a:pt x="15685" y="13474"/>
                  </a:cubicBezTo>
                  <a:lnTo>
                    <a:pt x="15685" y="13474"/>
                  </a:lnTo>
                  <a:cubicBezTo>
                    <a:pt x="15685" y="13474"/>
                    <a:pt x="15685" y="13475"/>
                    <a:pt x="15685" y="13476"/>
                  </a:cubicBezTo>
                  <a:lnTo>
                    <a:pt x="15685" y="13476"/>
                  </a:lnTo>
                  <a:cubicBezTo>
                    <a:pt x="15685" y="13476"/>
                    <a:pt x="15686" y="13476"/>
                    <a:pt x="15686" y="13476"/>
                  </a:cubicBezTo>
                  <a:lnTo>
                    <a:pt x="15686" y="13476"/>
                  </a:lnTo>
                  <a:cubicBezTo>
                    <a:pt x="15686" y="13476"/>
                    <a:pt x="15686" y="13475"/>
                    <a:pt x="15686" y="13474"/>
                  </a:cubicBezTo>
                  <a:lnTo>
                    <a:pt x="15686" y="13474"/>
                  </a:lnTo>
                  <a:cubicBezTo>
                    <a:pt x="15687" y="13475"/>
                    <a:pt x="15687" y="13475"/>
                    <a:pt x="15688" y="13475"/>
                  </a:cubicBezTo>
                  <a:lnTo>
                    <a:pt x="15688" y="13475"/>
                  </a:lnTo>
                  <a:cubicBezTo>
                    <a:pt x="15688" y="13475"/>
                    <a:pt x="15689" y="13474"/>
                    <a:pt x="15689" y="13474"/>
                  </a:cubicBezTo>
                  <a:lnTo>
                    <a:pt x="15689" y="13474"/>
                  </a:lnTo>
                  <a:cubicBezTo>
                    <a:pt x="15689" y="13474"/>
                    <a:pt x="15690" y="13475"/>
                    <a:pt x="15690" y="13475"/>
                  </a:cubicBezTo>
                  <a:lnTo>
                    <a:pt x="15690" y="13475"/>
                  </a:lnTo>
                  <a:cubicBezTo>
                    <a:pt x="15690" y="13475"/>
                    <a:pt x="15691" y="13474"/>
                    <a:pt x="15691" y="13474"/>
                  </a:cubicBezTo>
                  <a:lnTo>
                    <a:pt x="15691" y="13474"/>
                  </a:lnTo>
                  <a:cubicBezTo>
                    <a:pt x="15692" y="13475"/>
                    <a:pt x="15693" y="13476"/>
                    <a:pt x="15693" y="13477"/>
                  </a:cubicBezTo>
                  <a:lnTo>
                    <a:pt x="15693" y="13477"/>
                  </a:lnTo>
                  <a:cubicBezTo>
                    <a:pt x="15692" y="13476"/>
                    <a:pt x="15691" y="13476"/>
                    <a:pt x="15690" y="13476"/>
                  </a:cubicBezTo>
                  <a:lnTo>
                    <a:pt x="15690" y="13476"/>
                  </a:lnTo>
                  <a:cubicBezTo>
                    <a:pt x="15691" y="13477"/>
                    <a:pt x="15692" y="13477"/>
                    <a:pt x="15692" y="13478"/>
                  </a:cubicBezTo>
                  <a:lnTo>
                    <a:pt x="15692" y="13478"/>
                  </a:lnTo>
                  <a:cubicBezTo>
                    <a:pt x="15693" y="13479"/>
                    <a:pt x="15694" y="13479"/>
                    <a:pt x="15695" y="13479"/>
                  </a:cubicBezTo>
                  <a:lnTo>
                    <a:pt x="15695" y="13479"/>
                  </a:lnTo>
                  <a:cubicBezTo>
                    <a:pt x="15751" y="13557"/>
                    <a:pt x="15807" y="13635"/>
                    <a:pt x="15863" y="13714"/>
                  </a:cubicBezTo>
                  <a:cubicBezTo>
                    <a:pt x="15835" y="13675"/>
                    <a:pt x="15807" y="13635"/>
                    <a:pt x="15779" y="13596"/>
                  </a:cubicBezTo>
                  <a:lnTo>
                    <a:pt x="15779" y="13596"/>
                  </a:lnTo>
                  <a:cubicBezTo>
                    <a:pt x="15751" y="13557"/>
                    <a:pt x="15723" y="13518"/>
                    <a:pt x="15695" y="13479"/>
                  </a:cubicBezTo>
                  <a:lnTo>
                    <a:pt x="15695" y="13479"/>
                  </a:lnTo>
                  <a:cubicBezTo>
                    <a:pt x="15696" y="13480"/>
                    <a:pt x="15697" y="13480"/>
                    <a:pt x="15698" y="13480"/>
                  </a:cubicBezTo>
                  <a:lnTo>
                    <a:pt x="15698" y="13480"/>
                  </a:lnTo>
                  <a:cubicBezTo>
                    <a:pt x="15697" y="13479"/>
                    <a:pt x="15697" y="13478"/>
                    <a:pt x="15696" y="13478"/>
                  </a:cubicBezTo>
                  <a:lnTo>
                    <a:pt x="15696" y="13478"/>
                  </a:lnTo>
                  <a:cubicBezTo>
                    <a:pt x="19745" y="14814"/>
                    <a:pt x="22923" y="15300"/>
                    <a:pt x="25226" y="15300"/>
                  </a:cubicBezTo>
                  <a:cubicBezTo>
                    <a:pt x="31368" y="15300"/>
                    <a:pt x="31288" y="11845"/>
                    <a:pt x="24908" y="11845"/>
                  </a:cubicBezTo>
                  <a:cubicBezTo>
                    <a:pt x="22637" y="11845"/>
                    <a:pt x="19567" y="12283"/>
                    <a:pt x="15695" y="13471"/>
                  </a:cubicBezTo>
                  <a:lnTo>
                    <a:pt x="15695" y="13471"/>
                  </a:lnTo>
                  <a:cubicBezTo>
                    <a:pt x="15694" y="13471"/>
                    <a:pt x="15694" y="13470"/>
                    <a:pt x="15693" y="13470"/>
                  </a:cubicBezTo>
                  <a:lnTo>
                    <a:pt x="15693" y="13470"/>
                  </a:lnTo>
                  <a:cubicBezTo>
                    <a:pt x="15694" y="13470"/>
                    <a:pt x="15694" y="13469"/>
                    <a:pt x="15694" y="13469"/>
                  </a:cubicBezTo>
                  <a:lnTo>
                    <a:pt x="15694" y="13469"/>
                  </a:lnTo>
                  <a:cubicBezTo>
                    <a:pt x="15694" y="13469"/>
                    <a:pt x="15693" y="13470"/>
                    <a:pt x="15692" y="13470"/>
                  </a:cubicBezTo>
                  <a:lnTo>
                    <a:pt x="15692" y="13470"/>
                  </a:lnTo>
                  <a:cubicBezTo>
                    <a:pt x="15692" y="13470"/>
                    <a:pt x="15692" y="13470"/>
                    <a:pt x="15692" y="13470"/>
                  </a:cubicBezTo>
                  <a:lnTo>
                    <a:pt x="15692" y="13470"/>
                  </a:lnTo>
                  <a:cubicBezTo>
                    <a:pt x="15692" y="13470"/>
                    <a:pt x="15692" y="13470"/>
                    <a:pt x="15692" y="13470"/>
                  </a:cubicBezTo>
                  <a:lnTo>
                    <a:pt x="15692" y="13470"/>
                  </a:lnTo>
                  <a:cubicBezTo>
                    <a:pt x="15692" y="13470"/>
                    <a:pt x="15691" y="13470"/>
                    <a:pt x="15691" y="13470"/>
                  </a:cubicBezTo>
                  <a:lnTo>
                    <a:pt x="15691" y="13470"/>
                  </a:lnTo>
                  <a:cubicBezTo>
                    <a:pt x="15691" y="13470"/>
                    <a:pt x="15690" y="13470"/>
                    <a:pt x="15690" y="13469"/>
                  </a:cubicBezTo>
                  <a:lnTo>
                    <a:pt x="15690" y="13469"/>
                  </a:lnTo>
                  <a:cubicBezTo>
                    <a:pt x="15691" y="13469"/>
                    <a:pt x="15691" y="13470"/>
                    <a:pt x="15692" y="13470"/>
                  </a:cubicBezTo>
                  <a:lnTo>
                    <a:pt x="15692" y="13470"/>
                  </a:lnTo>
                  <a:cubicBezTo>
                    <a:pt x="15693" y="13468"/>
                    <a:pt x="15695" y="13466"/>
                    <a:pt x="15697" y="13464"/>
                  </a:cubicBezTo>
                  <a:lnTo>
                    <a:pt x="15697" y="13464"/>
                  </a:lnTo>
                  <a:cubicBezTo>
                    <a:pt x="15694" y="13464"/>
                    <a:pt x="15692" y="13465"/>
                    <a:pt x="15690" y="13466"/>
                  </a:cubicBezTo>
                  <a:lnTo>
                    <a:pt x="15690" y="13466"/>
                  </a:lnTo>
                  <a:cubicBezTo>
                    <a:pt x="15691" y="13465"/>
                    <a:pt x="15691" y="13464"/>
                    <a:pt x="15692" y="13464"/>
                  </a:cubicBezTo>
                  <a:lnTo>
                    <a:pt x="15692" y="13464"/>
                  </a:lnTo>
                  <a:cubicBezTo>
                    <a:pt x="15691" y="13464"/>
                    <a:pt x="15690" y="13464"/>
                    <a:pt x="15689" y="13464"/>
                  </a:cubicBezTo>
                  <a:lnTo>
                    <a:pt x="15689" y="13464"/>
                  </a:lnTo>
                  <a:cubicBezTo>
                    <a:pt x="21825" y="5104"/>
                    <a:pt x="21591" y="88"/>
                    <a:pt x="19945" y="88"/>
                  </a:cubicBezTo>
                  <a:cubicBezTo>
                    <a:pt x="18465" y="88"/>
                    <a:pt x="15845" y="4142"/>
                    <a:pt x="15686" y="13464"/>
                  </a:cubicBezTo>
                  <a:lnTo>
                    <a:pt x="15686" y="13464"/>
                  </a:lnTo>
                  <a:cubicBezTo>
                    <a:pt x="15686" y="13463"/>
                    <a:pt x="15685" y="13462"/>
                    <a:pt x="15685" y="13461"/>
                  </a:cubicBezTo>
                  <a:lnTo>
                    <a:pt x="15685" y="13461"/>
                  </a:lnTo>
                  <a:cubicBezTo>
                    <a:pt x="15685" y="13462"/>
                    <a:pt x="15685" y="13463"/>
                    <a:pt x="15685" y="13464"/>
                  </a:cubicBezTo>
                  <a:lnTo>
                    <a:pt x="15685" y="13464"/>
                  </a:lnTo>
                  <a:cubicBezTo>
                    <a:pt x="15683" y="13462"/>
                    <a:pt x="15682" y="13460"/>
                    <a:pt x="15680" y="13458"/>
                  </a:cubicBezTo>
                  <a:lnTo>
                    <a:pt x="15680" y="13458"/>
                  </a:lnTo>
                  <a:cubicBezTo>
                    <a:pt x="15680" y="13457"/>
                    <a:pt x="15680" y="13456"/>
                    <a:pt x="15680" y="13455"/>
                  </a:cubicBezTo>
                  <a:lnTo>
                    <a:pt x="15680" y="13455"/>
                  </a:lnTo>
                  <a:cubicBezTo>
                    <a:pt x="15682" y="13457"/>
                    <a:pt x="15683" y="13459"/>
                    <a:pt x="15685" y="13461"/>
                  </a:cubicBezTo>
                  <a:lnTo>
                    <a:pt x="15685" y="13461"/>
                  </a:lnTo>
                  <a:cubicBezTo>
                    <a:pt x="15732" y="4105"/>
                    <a:pt x="13180" y="1"/>
                    <a:pt x="11702" y="1"/>
                  </a:cubicBezTo>
                  <a:close/>
                  <a:moveTo>
                    <a:pt x="15698" y="13480"/>
                  </a:moveTo>
                  <a:lnTo>
                    <a:pt x="15698" y="13480"/>
                  </a:lnTo>
                  <a:cubicBezTo>
                    <a:pt x="15725" y="13519"/>
                    <a:pt x="15752" y="13557"/>
                    <a:pt x="15779" y="13596"/>
                  </a:cubicBezTo>
                  <a:lnTo>
                    <a:pt x="15779" y="13596"/>
                  </a:lnTo>
                  <a:cubicBezTo>
                    <a:pt x="20390" y="19973"/>
                    <a:pt x="24287" y="22226"/>
                    <a:pt x="26080" y="22226"/>
                  </a:cubicBezTo>
                  <a:cubicBezTo>
                    <a:pt x="28736" y="22226"/>
                    <a:pt x="26779" y="17286"/>
                    <a:pt x="15698" y="13480"/>
                  </a:cubicBezTo>
                  <a:close/>
                  <a:moveTo>
                    <a:pt x="15678" y="13492"/>
                  </a:moveTo>
                  <a:cubicBezTo>
                    <a:pt x="9546" y="21843"/>
                    <a:pt x="9781" y="26853"/>
                    <a:pt x="11426" y="26853"/>
                  </a:cubicBezTo>
                  <a:cubicBezTo>
                    <a:pt x="12905" y="26853"/>
                    <a:pt x="15524" y="22803"/>
                    <a:pt x="15678" y="13492"/>
                  </a:cubicBezTo>
                  <a:close/>
                  <a:moveTo>
                    <a:pt x="15689" y="13477"/>
                  </a:moveTo>
                  <a:lnTo>
                    <a:pt x="15689" y="13477"/>
                  </a:lnTo>
                  <a:cubicBezTo>
                    <a:pt x="15688" y="13478"/>
                    <a:pt x="15687" y="13479"/>
                    <a:pt x="15686" y="13480"/>
                  </a:cubicBezTo>
                  <a:lnTo>
                    <a:pt x="15686" y="13480"/>
                  </a:lnTo>
                  <a:cubicBezTo>
                    <a:pt x="15685" y="13576"/>
                    <a:pt x="15683" y="13673"/>
                    <a:pt x="15682" y="13770"/>
                  </a:cubicBezTo>
                  <a:cubicBezTo>
                    <a:pt x="15683" y="13673"/>
                    <a:pt x="15684" y="13578"/>
                    <a:pt x="15685" y="13483"/>
                  </a:cubicBezTo>
                  <a:lnTo>
                    <a:pt x="15685" y="13483"/>
                  </a:lnTo>
                  <a:cubicBezTo>
                    <a:pt x="15683" y="13485"/>
                    <a:pt x="15681" y="13487"/>
                    <a:pt x="15680" y="13489"/>
                  </a:cubicBezTo>
                  <a:lnTo>
                    <a:pt x="15680" y="13489"/>
                  </a:lnTo>
                  <a:cubicBezTo>
                    <a:pt x="15640" y="22839"/>
                    <a:pt x="18192" y="26941"/>
                    <a:pt x="19669" y="26941"/>
                  </a:cubicBezTo>
                  <a:cubicBezTo>
                    <a:pt x="21300" y="26941"/>
                    <a:pt x="21620" y="21938"/>
                    <a:pt x="15692" y="13478"/>
                  </a:cubicBezTo>
                  <a:lnTo>
                    <a:pt x="15692" y="13478"/>
                  </a:lnTo>
                  <a:cubicBezTo>
                    <a:pt x="15691" y="13478"/>
                    <a:pt x="15690" y="13477"/>
                    <a:pt x="15689" y="13477"/>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7"/>
            <p:cNvSpPr/>
            <p:nvPr/>
          </p:nvSpPr>
          <p:spPr>
            <a:xfrm>
              <a:off x="2342825" y="2460600"/>
              <a:ext cx="155750" cy="155775"/>
            </a:xfrm>
            <a:custGeom>
              <a:avLst/>
              <a:gdLst/>
              <a:ahLst/>
              <a:cxnLst/>
              <a:rect l="l" t="t" r="r" b="b"/>
              <a:pathLst>
                <a:path w="6230" h="6231" extrusionOk="0">
                  <a:moveTo>
                    <a:pt x="3115" y="1"/>
                  </a:moveTo>
                  <a:cubicBezTo>
                    <a:pt x="1405" y="1"/>
                    <a:pt x="1" y="1391"/>
                    <a:pt x="1" y="3116"/>
                  </a:cubicBezTo>
                  <a:cubicBezTo>
                    <a:pt x="1" y="4826"/>
                    <a:pt x="1405" y="6230"/>
                    <a:pt x="3115" y="6230"/>
                  </a:cubicBezTo>
                  <a:cubicBezTo>
                    <a:pt x="4839" y="6230"/>
                    <a:pt x="6230" y="4826"/>
                    <a:pt x="6230" y="3116"/>
                  </a:cubicBezTo>
                  <a:cubicBezTo>
                    <a:pt x="6230" y="1391"/>
                    <a:pt x="4839" y="1"/>
                    <a:pt x="3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4" name="Google Shape;1184;p27"/>
          <p:cNvGrpSpPr/>
          <p:nvPr/>
        </p:nvGrpSpPr>
        <p:grpSpPr>
          <a:xfrm>
            <a:off x="11489374" y="5406846"/>
            <a:ext cx="525951" cy="467069"/>
            <a:chOff x="2024250" y="2186425"/>
            <a:chExt cx="793050" cy="704125"/>
          </a:xfrm>
        </p:grpSpPr>
        <p:sp>
          <p:nvSpPr>
            <p:cNvPr id="1185" name="Google Shape;1185;p27"/>
            <p:cNvSpPr/>
            <p:nvPr/>
          </p:nvSpPr>
          <p:spPr>
            <a:xfrm>
              <a:off x="2024250" y="2186425"/>
              <a:ext cx="793050" cy="704125"/>
            </a:xfrm>
            <a:custGeom>
              <a:avLst/>
              <a:gdLst/>
              <a:ahLst/>
              <a:cxnLst/>
              <a:rect l="l" t="t" r="r" b="b"/>
              <a:pathLst>
                <a:path w="31722" h="28165" extrusionOk="0">
                  <a:moveTo>
                    <a:pt x="23639" y="2540"/>
                  </a:moveTo>
                  <a:cubicBezTo>
                    <a:pt x="22059" y="2540"/>
                    <a:pt x="18622" y="5765"/>
                    <a:pt x="15873" y="14062"/>
                  </a:cubicBezTo>
                  <a:lnTo>
                    <a:pt x="15873" y="14062"/>
                  </a:lnTo>
                  <a:cubicBezTo>
                    <a:pt x="15946" y="14009"/>
                    <a:pt x="16020" y="13956"/>
                    <a:pt x="16094" y="13902"/>
                  </a:cubicBezTo>
                  <a:lnTo>
                    <a:pt x="16094" y="13902"/>
                  </a:lnTo>
                  <a:cubicBezTo>
                    <a:pt x="16019" y="13956"/>
                    <a:pt x="15945" y="14010"/>
                    <a:pt x="15872" y="14065"/>
                  </a:cubicBezTo>
                  <a:lnTo>
                    <a:pt x="15872" y="14065"/>
                  </a:lnTo>
                  <a:cubicBezTo>
                    <a:pt x="15871" y="14065"/>
                    <a:pt x="15871" y="14066"/>
                    <a:pt x="15871" y="14067"/>
                  </a:cubicBezTo>
                  <a:lnTo>
                    <a:pt x="15871" y="14067"/>
                  </a:lnTo>
                  <a:cubicBezTo>
                    <a:pt x="24685" y="7586"/>
                    <a:pt x="25615" y="2540"/>
                    <a:pt x="23639" y="2540"/>
                  </a:cubicBezTo>
                  <a:close/>
                  <a:moveTo>
                    <a:pt x="15627" y="13905"/>
                  </a:moveTo>
                  <a:lnTo>
                    <a:pt x="15627" y="13905"/>
                  </a:lnTo>
                  <a:cubicBezTo>
                    <a:pt x="15702" y="13962"/>
                    <a:pt x="15779" y="14018"/>
                    <a:pt x="15855" y="14075"/>
                  </a:cubicBezTo>
                  <a:lnTo>
                    <a:pt x="15855" y="14075"/>
                  </a:lnTo>
                  <a:cubicBezTo>
                    <a:pt x="15856" y="14074"/>
                    <a:pt x="15856" y="14074"/>
                    <a:pt x="15857" y="14073"/>
                  </a:cubicBezTo>
                  <a:lnTo>
                    <a:pt x="15857" y="14073"/>
                  </a:lnTo>
                  <a:cubicBezTo>
                    <a:pt x="15781" y="14018"/>
                    <a:pt x="15704" y="13962"/>
                    <a:pt x="15627" y="13905"/>
                  </a:cubicBezTo>
                  <a:close/>
                  <a:moveTo>
                    <a:pt x="15863" y="14075"/>
                  </a:moveTo>
                  <a:cubicBezTo>
                    <a:pt x="15864" y="14076"/>
                    <a:pt x="15864" y="14076"/>
                    <a:pt x="15864" y="14077"/>
                  </a:cubicBezTo>
                  <a:lnTo>
                    <a:pt x="15864" y="14077"/>
                  </a:lnTo>
                  <a:cubicBezTo>
                    <a:pt x="15864" y="14077"/>
                    <a:pt x="15864" y="14077"/>
                    <a:pt x="15864" y="14077"/>
                  </a:cubicBezTo>
                  <a:lnTo>
                    <a:pt x="15864" y="14077"/>
                  </a:lnTo>
                  <a:cubicBezTo>
                    <a:pt x="15864" y="14076"/>
                    <a:pt x="15864" y="14076"/>
                    <a:pt x="15863" y="14075"/>
                  </a:cubicBezTo>
                  <a:lnTo>
                    <a:pt x="15863" y="14075"/>
                  </a:lnTo>
                  <a:cubicBezTo>
                    <a:pt x="15863" y="14075"/>
                    <a:pt x="15863" y="14075"/>
                    <a:pt x="15863" y="14075"/>
                  </a:cubicBezTo>
                  <a:close/>
                  <a:moveTo>
                    <a:pt x="15870" y="14070"/>
                  </a:moveTo>
                  <a:lnTo>
                    <a:pt x="15870" y="14070"/>
                  </a:lnTo>
                  <a:cubicBezTo>
                    <a:pt x="15869" y="14073"/>
                    <a:pt x="15868" y="14076"/>
                    <a:pt x="15867" y="14079"/>
                  </a:cubicBezTo>
                  <a:lnTo>
                    <a:pt x="15867" y="14079"/>
                  </a:lnTo>
                  <a:cubicBezTo>
                    <a:pt x="15867" y="14079"/>
                    <a:pt x="15867" y="14079"/>
                    <a:pt x="15867" y="14079"/>
                  </a:cubicBezTo>
                  <a:lnTo>
                    <a:pt x="15867" y="14079"/>
                  </a:lnTo>
                  <a:cubicBezTo>
                    <a:pt x="15868" y="14076"/>
                    <a:pt x="15869" y="14073"/>
                    <a:pt x="15870" y="14070"/>
                  </a:cubicBezTo>
                  <a:lnTo>
                    <a:pt x="15870" y="14070"/>
                  </a:lnTo>
                  <a:cubicBezTo>
                    <a:pt x="15870" y="14070"/>
                    <a:pt x="15870" y="14070"/>
                    <a:pt x="15870" y="14070"/>
                  </a:cubicBezTo>
                  <a:close/>
                  <a:moveTo>
                    <a:pt x="15862" y="14082"/>
                  </a:moveTo>
                  <a:cubicBezTo>
                    <a:pt x="15862" y="14082"/>
                    <a:pt x="15862" y="14082"/>
                    <a:pt x="15862" y="14082"/>
                  </a:cubicBezTo>
                  <a:lnTo>
                    <a:pt x="15862" y="14082"/>
                  </a:lnTo>
                  <a:cubicBezTo>
                    <a:pt x="15861" y="14082"/>
                    <a:pt x="15860" y="14082"/>
                    <a:pt x="15858" y="14082"/>
                  </a:cubicBezTo>
                  <a:lnTo>
                    <a:pt x="15858" y="14082"/>
                  </a:lnTo>
                  <a:cubicBezTo>
                    <a:pt x="15857" y="14082"/>
                    <a:pt x="15855" y="14082"/>
                    <a:pt x="15854" y="14082"/>
                  </a:cubicBezTo>
                  <a:lnTo>
                    <a:pt x="15854" y="14082"/>
                  </a:lnTo>
                  <a:cubicBezTo>
                    <a:pt x="15854" y="14082"/>
                    <a:pt x="15854" y="14082"/>
                    <a:pt x="15854" y="14082"/>
                  </a:cubicBezTo>
                  <a:lnTo>
                    <a:pt x="15854" y="14082"/>
                  </a:lnTo>
                  <a:cubicBezTo>
                    <a:pt x="15855" y="14082"/>
                    <a:pt x="15857" y="14082"/>
                    <a:pt x="15858" y="14082"/>
                  </a:cubicBezTo>
                  <a:lnTo>
                    <a:pt x="15858" y="14082"/>
                  </a:lnTo>
                  <a:cubicBezTo>
                    <a:pt x="15860" y="14082"/>
                    <a:pt x="15861" y="14082"/>
                    <a:pt x="15862" y="14082"/>
                  </a:cubicBezTo>
                  <a:close/>
                  <a:moveTo>
                    <a:pt x="15862" y="14078"/>
                  </a:moveTo>
                  <a:lnTo>
                    <a:pt x="15862" y="14078"/>
                  </a:lnTo>
                  <a:cubicBezTo>
                    <a:pt x="15863" y="14078"/>
                    <a:pt x="15863" y="14078"/>
                    <a:pt x="15863" y="14078"/>
                  </a:cubicBezTo>
                  <a:lnTo>
                    <a:pt x="15863" y="14078"/>
                  </a:lnTo>
                  <a:cubicBezTo>
                    <a:pt x="15863" y="14079"/>
                    <a:pt x="15863" y="14080"/>
                    <a:pt x="15863" y="14081"/>
                  </a:cubicBezTo>
                  <a:lnTo>
                    <a:pt x="15863" y="14081"/>
                  </a:lnTo>
                  <a:cubicBezTo>
                    <a:pt x="15863" y="14081"/>
                    <a:pt x="15863" y="14081"/>
                    <a:pt x="15863" y="14081"/>
                  </a:cubicBezTo>
                  <a:lnTo>
                    <a:pt x="15863" y="14081"/>
                  </a:lnTo>
                  <a:cubicBezTo>
                    <a:pt x="15864" y="14081"/>
                    <a:pt x="15864" y="14081"/>
                    <a:pt x="15864" y="14082"/>
                  </a:cubicBezTo>
                  <a:lnTo>
                    <a:pt x="15864" y="14082"/>
                  </a:lnTo>
                  <a:cubicBezTo>
                    <a:pt x="15863" y="14082"/>
                    <a:pt x="15863" y="14082"/>
                    <a:pt x="15862" y="14082"/>
                  </a:cubicBezTo>
                  <a:lnTo>
                    <a:pt x="15862" y="14082"/>
                  </a:lnTo>
                  <a:cubicBezTo>
                    <a:pt x="15861" y="14081"/>
                    <a:pt x="15860" y="14080"/>
                    <a:pt x="15858" y="14079"/>
                  </a:cubicBezTo>
                  <a:lnTo>
                    <a:pt x="15858" y="14079"/>
                  </a:lnTo>
                  <a:cubicBezTo>
                    <a:pt x="15857" y="14080"/>
                    <a:pt x="15855" y="14081"/>
                    <a:pt x="15854" y="14082"/>
                  </a:cubicBezTo>
                  <a:lnTo>
                    <a:pt x="15854" y="14082"/>
                  </a:lnTo>
                  <a:cubicBezTo>
                    <a:pt x="15853" y="14082"/>
                    <a:pt x="15852" y="14082"/>
                    <a:pt x="15851" y="14082"/>
                  </a:cubicBezTo>
                  <a:lnTo>
                    <a:pt x="15851" y="14082"/>
                  </a:lnTo>
                  <a:cubicBezTo>
                    <a:pt x="15851" y="14082"/>
                    <a:pt x="15851" y="14082"/>
                    <a:pt x="15851" y="14082"/>
                  </a:cubicBezTo>
                  <a:lnTo>
                    <a:pt x="15851" y="14082"/>
                  </a:lnTo>
                  <a:cubicBezTo>
                    <a:pt x="15850" y="14082"/>
                    <a:pt x="15849" y="14082"/>
                    <a:pt x="15848" y="14082"/>
                  </a:cubicBezTo>
                  <a:lnTo>
                    <a:pt x="15848" y="14082"/>
                  </a:lnTo>
                  <a:cubicBezTo>
                    <a:pt x="15848" y="14082"/>
                    <a:pt x="15848" y="14082"/>
                    <a:pt x="15849" y="14082"/>
                  </a:cubicBezTo>
                  <a:lnTo>
                    <a:pt x="15849" y="14082"/>
                  </a:lnTo>
                  <a:cubicBezTo>
                    <a:pt x="15849" y="14082"/>
                    <a:pt x="15850" y="14082"/>
                    <a:pt x="15851" y="14082"/>
                  </a:cubicBezTo>
                  <a:lnTo>
                    <a:pt x="15851" y="14082"/>
                  </a:lnTo>
                  <a:cubicBezTo>
                    <a:pt x="15853" y="14080"/>
                    <a:pt x="15855" y="14079"/>
                    <a:pt x="15857" y="14078"/>
                  </a:cubicBezTo>
                  <a:lnTo>
                    <a:pt x="15857" y="14078"/>
                  </a:lnTo>
                  <a:cubicBezTo>
                    <a:pt x="15857" y="14078"/>
                    <a:pt x="15858" y="14078"/>
                    <a:pt x="15858" y="14079"/>
                  </a:cubicBezTo>
                  <a:lnTo>
                    <a:pt x="15858" y="14079"/>
                  </a:lnTo>
                  <a:cubicBezTo>
                    <a:pt x="15859" y="14078"/>
                    <a:pt x="15859" y="14078"/>
                    <a:pt x="15860" y="14078"/>
                  </a:cubicBezTo>
                  <a:lnTo>
                    <a:pt x="15860" y="14078"/>
                  </a:lnTo>
                  <a:cubicBezTo>
                    <a:pt x="15861" y="14079"/>
                    <a:pt x="15862" y="14080"/>
                    <a:pt x="15863" y="14081"/>
                  </a:cubicBezTo>
                  <a:lnTo>
                    <a:pt x="15863" y="14081"/>
                  </a:lnTo>
                  <a:cubicBezTo>
                    <a:pt x="15863" y="14080"/>
                    <a:pt x="15863" y="14079"/>
                    <a:pt x="15862" y="14078"/>
                  </a:cubicBezTo>
                  <a:close/>
                  <a:moveTo>
                    <a:pt x="15849" y="14083"/>
                  </a:moveTo>
                  <a:lnTo>
                    <a:pt x="15849" y="14083"/>
                  </a:lnTo>
                  <a:cubicBezTo>
                    <a:pt x="15848" y="14083"/>
                    <a:pt x="15847" y="14083"/>
                    <a:pt x="15846" y="14083"/>
                  </a:cubicBezTo>
                  <a:lnTo>
                    <a:pt x="15846" y="14083"/>
                  </a:lnTo>
                  <a:cubicBezTo>
                    <a:pt x="15772" y="14138"/>
                    <a:pt x="15699" y="14192"/>
                    <a:pt x="15627" y="14246"/>
                  </a:cubicBezTo>
                  <a:lnTo>
                    <a:pt x="15627" y="14246"/>
                  </a:lnTo>
                  <a:cubicBezTo>
                    <a:pt x="15701" y="14191"/>
                    <a:pt x="15776" y="14137"/>
                    <a:pt x="15849" y="14083"/>
                  </a:cubicBezTo>
                  <a:close/>
                  <a:moveTo>
                    <a:pt x="15843" y="14083"/>
                  </a:moveTo>
                  <a:lnTo>
                    <a:pt x="15843" y="14083"/>
                  </a:lnTo>
                  <a:cubicBezTo>
                    <a:pt x="2754" y="14161"/>
                    <a:pt x="3" y="19208"/>
                    <a:pt x="4330" y="19208"/>
                  </a:cubicBezTo>
                  <a:cubicBezTo>
                    <a:pt x="6510" y="19208"/>
                    <a:pt x="10487" y="17927"/>
                    <a:pt x="15843" y="14083"/>
                  </a:cubicBezTo>
                  <a:close/>
                  <a:moveTo>
                    <a:pt x="15874" y="14083"/>
                  </a:moveTo>
                  <a:cubicBezTo>
                    <a:pt x="21234" y="17927"/>
                    <a:pt x="25212" y="19208"/>
                    <a:pt x="27392" y="19208"/>
                  </a:cubicBezTo>
                  <a:cubicBezTo>
                    <a:pt x="31719" y="19208"/>
                    <a:pt x="28963" y="14161"/>
                    <a:pt x="15874" y="14083"/>
                  </a:cubicBezTo>
                  <a:close/>
                  <a:moveTo>
                    <a:pt x="15860" y="1"/>
                  </a:moveTo>
                  <a:cubicBezTo>
                    <a:pt x="14365" y="1"/>
                    <a:pt x="12872" y="4691"/>
                    <a:pt x="15862" y="14070"/>
                  </a:cubicBezTo>
                  <a:lnTo>
                    <a:pt x="15862" y="14070"/>
                  </a:lnTo>
                  <a:cubicBezTo>
                    <a:pt x="15865" y="14068"/>
                    <a:pt x="15867" y="14066"/>
                    <a:pt x="15870" y="14064"/>
                  </a:cubicBezTo>
                  <a:lnTo>
                    <a:pt x="15870" y="14064"/>
                  </a:lnTo>
                  <a:cubicBezTo>
                    <a:pt x="15870" y="14065"/>
                    <a:pt x="15869" y="14066"/>
                    <a:pt x="15869" y="14066"/>
                  </a:cubicBezTo>
                  <a:lnTo>
                    <a:pt x="15869" y="14066"/>
                  </a:lnTo>
                  <a:cubicBezTo>
                    <a:pt x="15869" y="14066"/>
                    <a:pt x="15869" y="14066"/>
                    <a:pt x="15870" y="14066"/>
                  </a:cubicBezTo>
                  <a:lnTo>
                    <a:pt x="15870" y="14066"/>
                  </a:lnTo>
                  <a:cubicBezTo>
                    <a:pt x="15869" y="14067"/>
                    <a:pt x="15869" y="14068"/>
                    <a:pt x="15869" y="14069"/>
                  </a:cubicBezTo>
                  <a:lnTo>
                    <a:pt x="15869" y="14069"/>
                  </a:lnTo>
                  <a:cubicBezTo>
                    <a:pt x="15869" y="14069"/>
                    <a:pt x="15868" y="14069"/>
                    <a:pt x="15868" y="14069"/>
                  </a:cubicBezTo>
                  <a:lnTo>
                    <a:pt x="15868" y="14069"/>
                  </a:lnTo>
                  <a:cubicBezTo>
                    <a:pt x="15869" y="14068"/>
                    <a:pt x="15869" y="14067"/>
                    <a:pt x="15869" y="14066"/>
                  </a:cubicBezTo>
                  <a:lnTo>
                    <a:pt x="15869" y="14066"/>
                  </a:lnTo>
                  <a:cubicBezTo>
                    <a:pt x="15867" y="14068"/>
                    <a:pt x="15865" y="14070"/>
                    <a:pt x="15862" y="14072"/>
                  </a:cubicBezTo>
                  <a:lnTo>
                    <a:pt x="15862" y="14072"/>
                  </a:lnTo>
                  <a:cubicBezTo>
                    <a:pt x="15863" y="14072"/>
                    <a:pt x="15863" y="14073"/>
                    <a:pt x="15863" y="14073"/>
                  </a:cubicBezTo>
                  <a:lnTo>
                    <a:pt x="15863" y="14073"/>
                  </a:lnTo>
                  <a:cubicBezTo>
                    <a:pt x="15865" y="14072"/>
                    <a:pt x="15867" y="14071"/>
                    <a:pt x="15868" y="14069"/>
                  </a:cubicBezTo>
                  <a:lnTo>
                    <a:pt x="15868" y="14069"/>
                  </a:lnTo>
                  <a:cubicBezTo>
                    <a:pt x="15868" y="14070"/>
                    <a:pt x="15868" y="14071"/>
                    <a:pt x="15867" y="14072"/>
                  </a:cubicBezTo>
                  <a:lnTo>
                    <a:pt x="15867" y="14072"/>
                  </a:lnTo>
                  <a:cubicBezTo>
                    <a:pt x="15867" y="14072"/>
                    <a:pt x="15868" y="14072"/>
                    <a:pt x="15868" y="14072"/>
                  </a:cubicBezTo>
                  <a:lnTo>
                    <a:pt x="15868" y="14072"/>
                  </a:lnTo>
                  <a:cubicBezTo>
                    <a:pt x="15867" y="14074"/>
                    <a:pt x="15866" y="14076"/>
                    <a:pt x="15866" y="14078"/>
                  </a:cubicBezTo>
                  <a:lnTo>
                    <a:pt x="15866" y="14078"/>
                  </a:lnTo>
                  <a:cubicBezTo>
                    <a:pt x="15866" y="14078"/>
                    <a:pt x="15866" y="14078"/>
                    <a:pt x="15866" y="14078"/>
                  </a:cubicBezTo>
                  <a:lnTo>
                    <a:pt x="15866" y="14078"/>
                  </a:lnTo>
                  <a:cubicBezTo>
                    <a:pt x="15865" y="14078"/>
                    <a:pt x="15865" y="14079"/>
                    <a:pt x="15865" y="14080"/>
                  </a:cubicBezTo>
                  <a:lnTo>
                    <a:pt x="15865" y="14080"/>
                  </a:lnTo>
                  <a:cubicBezTo>
                    <a:pt x="15865" y="14079"/>
                    <a:pt x="15865" y="14079"/>
                    <a:pt x="15865" y="14079"/>
                  </a:cubicBezTo>
                  <a:lnTo>
                    <a:pt x="15865" y="14079"/>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80"/>
                  </a:cubicBezTo>
                  <a:lnTo>
                    <a:pt x="15865" y="14080"/>
                  </a:lnTo>
                  <a:cubicBezTo>
                    <a:pt x="15865" y="14080"/>
                    <a:pt x="15865" y="14080"/>
                    <a:pt x="15865" y="14079"/>
                  </a:cubicBezTo>
                  <a:lnTo>
                    <a:pt x="15865" y="14079"/>
                  </a:lnTo>
                  <a:cubicBezTo>
                    <a:pt x="15865" y="14079"/>
                    <a:pt x="15865" y="14079"/>
                    <a:pt x="15865" y="14079"/>
                  </a:cubicBezTo>
                  <a:lnTo>
                    <a:pt x="15865" y="14079"/>
                  </a:lnTo>
                  <a:cubicBezTo>
                    <a:pt x="15865" y="14078"/>
                    <a:pt x="15864" y="14078"/>
                    <a:pt x="15864" y="14077"/>
                  </a:cubicBezTo>
                  <a:lnTo>
                    <a:pt x="15864" y="14077"/>
                  </a:lnTo>
                  <a:cubicBezTo>
                    <a:pt x="15865" y="14077"/>
                    <a:pt x="15865" y="14077"/>
                    <a:pt x="15866" y="14078"/>
                  </a:cubicBezTo>
                  <a:lnTo>
                    <a:pt x="15866" y="14078"/>
                  </a:lnTo>
                  <a:cubicBezTo>
                    <a:pt x="15866" y="14076"/>
                    <a:pt x="15867" y="14074"/>
                    <a:pt x="15867" y="14072"/>
                  </a:cubicBezTo>
                  <a:lnTo>
                    <a:pt x="15867" y="14072"/>
                  </a:lnTo>
                  <a:cubicBezTo>
                    <a:pt x="15866" y="14073"/>
                    <a:pt x="15865" y="14074"/>
                    <a:pt x="15863" y="14075"/>
                  </a:cubicBezTo>
                  <a:lnTo>
                    <a:pt x="15863" y="14075"/>
                  </a:lnTo>
                  <a:cubicBezTo>
                    <a:pt x="15863" y="14074"/>
                    <a:pt x="15863" y="14074"/>
                    <a:pt x="15863" y="14073"/>
                  </a:cubicBezTo>
                  <a:lnTo>
                    <a:pt x="15863" y="14073"/>
                  </a:lnTo>
                  <a:cubicBezTo>
                    <a:pt x="15863" y="14073"/>
                    <a:pt x="15863" y="14073"/>
                    <a:pt x="15863" y="14073"/>
                  </a:cubicBezTo>
                  <a:lnTo>
                    <a:pt x="15863" y="14073"/>
                  </a:lnTo>
                  <a:cubicBezTo>
                    <a:pt x="15863" y="14073"/>
                    <a:pt x="15862" y="14072"/>
                    <a:pt x="15862" y="14072"/>
                  </a:cubicBezTo>
                  <a:lnTo>
                    <a:pt x="15862" y="14072"/>
                  </a:lnTo>
                  <a:cubicBezTo>
                    <a:pt x="15862" y="14072"/>
                    <a:pt x="15862" y="14072"/>
                    <a:pt x="15862" y="14072"/>
                  </a:cubicBezTo>
                  <a:lnTo>
                    <a:pt x="15862" y="14072"/>
                  </a:lnTo>
                  <a:cubicBezTo>
                    <a:pt x="15862" y="14071"/>
                    <a:pt x="15862" y="14070"/>
                    <a:pt x="15862" y="14070"/>
                  </a:cubicBezTo>
                  <a:lnTo>
                    <a:pt x="15862" y="14070"/>
                  </a:lnTo>
                  <a:cubicBezTo>
                    <a:pt x="15862" y="14070"/>
                    <a:pt x="15862" y="14070"/>
                    <a:pt x="15862" y="14070"/>
                  </a:cubicBezTo>
                  <a:lnTo>
                    <a:pt x="15862" y="14070"/>
                  </a:lnTo>
                  <a:cubicBezTo>
                    <a:pt x="15833" y="13982"/>
                    <a:pt x="15804" y="13894"/>
                    <a:pt x="15775" y="13805"/>
                  </a:cubicBezTo>
                  <a:lnTo>
                    <a:pt x="15775" y="13805"/>
                  </a:lnTo>
                  <a:cubicBezTo>
                    <a:pt x="15804" y="13894"/>
                    <a:pt x="15832" y="13983"/>
                    <a:pt x="15860" y="14071"/>
                  </a:cubicBezTo>
                  <a:lnTo>
                    <a:pt x="15860" y="14071"/>
                  </a:lnTo>
                  <a:cubicBezTo>
                    <a:pt x="15860" y="14071"/>
                    <a:pt x="15860" y="14071"/>
                    <a:pt x="15860" y="14071"/>
                  </a:cubicBezTo>
                  <a:lnTo>
                    <a:pt x="15860" y="14071"/>
                  </a:lnTo>
                  <a:cubicBezTo>
                    <a:pt x="13104" y="5767"/>
                    <a:pt x="9665" y="2540"/>
                    <a:pt x="8085" y="2540"/>
                  </a:cubicBezTo>
                  <a:cubicBezTo>
                    <a:pt x="6125" y="2540"/>
                    <a:pt x="7023" y="7502"/>
                    <a:pt x="15627" y="13905"/>
                  </a:cubicBezTo>
                  <a:lnTo>
                    <a:pt x="15627" y="13905"/>
                  </a:lnTo>
                  <a:cubicBezTo>
                    <a:pt x="15625" y="13904"/>
                    <a:pt x="15624" y="13903"/>
                    <a:pt x="15622" y="13902"/>
                  </a:cubicBezTo>
                  <a:lnTo>
                    <a:pt x="15622" y="13902"/>
                  </a:lnTo>
                  <a:cubicBezTo>
                    <a:pt x="15624" y="13903"/>
                    <a:pt x="15625" y="13904"/>
                    <a:pt x="15627" y="13905"/>
                  </a:cubicBezTo>
                  <a:lnTo>
                    <a:pt x="15627" y="13905"/>
                  </a:lnTo>
                  <a:cubicBezTo>
                    <a:pt x="15627" y="13905"/>
                    <a:pt x="15627" y="13905"/>
                    <a:pt x="15627" y="13905"/>
                  </a:cubicBezTo>
                  <a:lnTo>
                    <a:pt x="15627" y="13905"/>
                  </a:lnTo>
                  <a:cubicBezTo>
                    <a:pt x="15704" y="13962"/>
                    <a:pt x="15781" y="14017"/>
                    <a:pt x="15858" y="14072"/>
                  </a:cubicBezTo>
                  <a:lnTo>
                    <a:pt x="15858" y="14072"/>
                  </a:lnTo>
                  <a:cubicBezTo>
                    <a:pt x="15859" y="14072"/>
                    <a:pt x="15860" y="14072"/>
                    <a:pt x="15860" y="14071"/>
                  </a:cubicBezTo>
                  <a:lnTo>
                    <a:pt x="15860" y="14071"/>
                  </a:lnTo>
                  <a:cubicBezTo>
                    <a:pt x="15860" y="14072"/>
                    <a:pt x="15861" y="14072"/>
                    <a:pt x="15861" y="14073"/>
                  </a:cubicBezTo>
                  <a:lnTo>
                    <a:pt x="15861" y="14073"/>
                  </a:lnTo>
                  <a:cubicBezTo>
                    <a:pt x="15861" y="14073"/>
                    <a:pt x="15861" y="14073"/>
                    <a:pt x="15861" y="14073"/>
                  </a:cubicBezTo>
                  <a:lnTo>
                    <a:pt x="15861" y="14073"/>
                  </a:lnTo>
                  <a:cubicBezTo>
                    <a:pt x="15861" y="14073"/>
                    <a:pt x="15861" y="14074"/>
                    <a:pt x="15861" y="14074"/>
                  </a:cubicBezTo>
                  <a:lnTo>
                    <a:pt x="15861" y="14074"/>
                  </a:lnTo>
                  <a:cubicBezTo>
                    <a:pt x="15861" y="14074"/>
                    <a:pt x="15861" y="14074"/>
                    <a:pt x="15861" y="14074"/>
                  </a:cubicBezTo>
                  <a:lnTo>
                    <a:pt x="15861" y="14074"/>
                  </a:lnTo>
                  <a:cubicBezTo>
                    <a:pt x="15861" y="14074"/>
                    <a:pt x="15861" y="14073"/>
                    <a:pt x="15861" y="14073"/>
                  </a:cubicBezTo>
                  <a:lnTo>
                    <a:pt x="15861" y="14073"/>
                  </a:lnTo>
                  <a:cubicBezTo>
                    <a:pt x="15860" y="14073"/>
                    <a:pt x="15860" y="14073"/>
                    <a:pt x="15860" y="14073"/>
                  </a:cubicBezTo>
                  <a:lnTo>
                    <a:pt x="15860" y="14073"/>
                  </a:lnTo>
                  <a:cubicBezTo>
                    <a:pt x="15859" y="14073"/>
                    <a:pt x="15859" y="14073"/>
                    <a:pt x="15858" y="14072"/>
                  </a:cubicBezTo>
                  <a:lnTo>
                    <a:pt x="15858" y="14072"/>
                  </a:lnTo>
                  <a:cubicBezTo>
                    <a:pt x="15858" y="14073"/>
                    <a:pt x="15857" y="14073"/>
                    <a:pt x="15857" y="14073"/>
                  </a:cubicBezTo>
                  <a:lnTo>
                    <a:pt x="15857" y="14073"/>
                  </a:lnTo>
                  <a:cubicBezTo>
                    <a:pt x="15857" y="14074"/>
                    <a:pt x="15858" y="14074"/>
                    <a:pt x="15858" y="14075"/>
                  </a:cubicBezTo>
                  <a:lnTo>
                    <a:pt x="15858" y="14075"/>
                  </a:lnTo>
                  <a:cubicBezTo>
                    <a:pt x="15859" y="14074"/>
                    <a:pt x="15859" y="14074"/>
                    <a:pt x="15860" y="14073"/>
                  </a:cubicBezTo>
                  <a:lnTo>
                    <a:pt x="15860" y="14073"/>
                  </a:lnTo>
                  <a:cubicBezTo>
                    <a:pt x="15860" y="14074"/>
                    <a:pt x="15861" y="14074"/>
                    <a:pt x="15861" y="14075"/>
                  </a:cubicBezTo>
                  <a:lnTo>
                    <a:pt x="15861" y="14075"/>
                  </a:lnTo>
                  <a:cubicBezTo>
                    <a:pt x="15861" y="14074"/>
                    <a:pt x="15861" y="14074"/>
                    <a:pt x="15861" y="14074"/>
                  </a:cubicBezTo>
                  <a:lnTo>
                    <a:pt x="15861" y="14074"/>
                  </a:lnTo>
                  <a:cubicBezTo>
                    <a:pt x="15861" y="14075"/>
                    <a:pt x="15862" y="14075"/>
                    <a:pt x="15862" y="14075"/>
                  </a:cubicBezTo>
                  <a:lnTo>
                    <a:pt x="15862" y="14075"/>
                  </a:lnTo>
                  <a:cubicBezTo>
                    <a:pt x="15861" y="14075"/>
                    <a:pt x="15861" y="14075"/>
                    <a:pt x="15861" y="14075"/>
                  </a:cubicBezTo>
                  <a:lnTo>
                    <a:pt x="15861" y="14075"/>
                  </a:lnTo>
                  <a:cubicBezTo>
                    <a:pt x="15861" y="14075"/>
                    <a:pt x="15860" y="14075"/>
                    <a:pt x="15860" y="14076"/>
                  </a:cubicBezTo>
                  <a:cubicBezTo>
                    <a:pt x="15859" y="14075"/>
                    <a:pt x="15859" y="14075"/>
                    <a:pt x="15858" y="14075"/>
                  </a:cubicBezTo>
                  <a:lnTo>
                    <a:pt x="15858" y="14075"/>
                  </a:lnTo>
                  <a:cubicBezTo>
                    <a:pt x="15858" y="14075"/>
                    <a:pt x="15857" y="14075"/>
                    <a:pt x="15857" y="14076"/>
                  </a:cubicBezTo>
                  <a:cubicBezTo>
                    <a:pt x="15856" y="14075"/>
                    <a:pt x="15856" y="14075"/>
                    <a:pt x="15855" y="14075"/>
                  </a:cubicBezTo>
                  <a:lnTo>
                    <a:pt x="15855" y="14075"/>
                  </a:lnTo>
                  <a:cubicBezTo>
                    <a:pt x="15855" y="14075"/>
                    <a:pt x="15854" y="14075"/>
                    <a:pt x="15854" y="14076"/>
                  </a:cubicBezTo>
                  <a:lnTo>
                    <a:pt x="15854" y="14076"/>
                  </a:lnTo>
                  <a:cubicBezTo>
                    <a:pt x="10497" y="10229"/>
                    <a:pt x="6518" y="8947"/>
                    <a:pt x="4335" y="8947"/>
                  </a:cubicBezTo>
                  <a:cubicBezTo>
                    <a:pt x="1" y="8947"/>
                    <a:pt x="2749" y="14004"/>
                    <a:pt x="15845" y="14082"/>
                  </a:cubicBezTo>
                  <a:lnTo>
                    <a:pt x="15845" y="14082"/>
                  </a:lnTo>
                  <a:cubicBezTo>
                    <a:pt x="15848" y="14080"/>
                    <a:pt x="15851" y="14078"/>
                    <a:pt x="15854" y="14076"/>
                  </a:cubicBezTo>
                  <a:lnTo>
                    <a:pt x="15854" y="14076"/>
                  </a:lnTo>
                  <a:cubicBezTo>
                    <a:pt x="15854" y="14076"/>
                    <a:pt x="15855" y="14076"/>
                    <a:pt x="15855" y="14077"/>
                  </a:cubicBezTo>
                  <a:lnTo>
                    <a:pt x="15855" y="14077"/>
                  </a:lnTo>
                  <a:cubicBezTo>
                    <a:pt x="15856" y="14076"/>
                    <a:pt x="15856" y="14076"/>
                    <a:pt x="15857" y="14076"/>
                  </a:cubicBezTo>
                  <a:lnTo>
                    <a:pt x="15857" y="14076"/>
                  </a:lnTo>
                  <a:cubicBezTo>
                    <a:pt x="15857" y="14076"/>
                    <a:pt x="15858" y="14076"/>
                    <a:pt x="15858" y="14077"/>
                  </a:cubicBezTo>
                  <a:lnTo>
                    <a:pt x="15858" y="14077"/>
                  </a:lnTo>
                  <a:cubicBezTo>
                    <a:pt x="15859" y="14076"/>
                    <a:pt x="15859" y="14076"/>
                    <a:pt x="15860" y="14076"/>
                  </a:cubicBezTo>
                  <a:lnTo>
                    <a:pt x="15860" y="14076"/>
                  </a:lnTo>
                  <a:cubicBezTo>
                    <a:pt x="15860" y="14076"/>
                    <a:pt x="15861" y="14076"/>
                    <a:pt x="15861" y="14077"/>
                  </a:cubicBezTo>
                  <a:lnTo>
                    <a:pt x="15861" y="14077"/>
                  </a:lnTo>
                  <a:cubicBezTo>
                    <a:pt x="15861" y="14076"/>
                    <a:pt x="15862" y="14076"/>
                    <a:pt x="15862" y="14076"/>
                  </a:cubicBezTo>
                  <a:lnTo>
                    <a:pt x="15862" y="14076"/>
                  </a:lnTo>
                  <a:cubicBezTo>
                    <a:pt x="15862" y="14077"/>
                    <a:pt x="15862" y="14077"/>
                    <a:pt x="15862" y="14078"/>
                  </a:cubicBezTo>
                  <a:lnTo>
                    <a:pt x="15862" y="14078"/>
                  </a:lnTo>
                  <a:cubicBezTo>
                    <a:pt x="15862" y="14077"/>
                    <a:pt x="15862" y="14077"/>
                    <a:pt x="15861" y="14077"/>
                  </a:cubicBezTo>
                  <a:lnTo>
                    <a:pt x="15861" y="14077"/>
                  </a:lnTo>
                  <a:cubicBezTo>
                    <a:pt x="15861" y="14077"/>
                    <a:pt x="15860" y="14077"/>
                    <a:pt x="15860" y="14078"/>
                  </a:cubicBezTo>
                  <a:lnTo>
                    <a:pt x="15860" y="14078"/>
                  </a:lnTo>
                  <a:cubicBezTo>
                    <a:pt x="15859" y="14077"/>
                    <a:pt x="15859" y="14077"/>
                    <a:pt x="15858" y="14077"/>
                  </a:cubicBezTo>
                  <a:lnTo>
                    <a:pt x="15858" y="14077"/>
                  </a:lnTo>
                  <a:cubicBezTo>
                    <a:pt x="15858" y="14077"/>
                    <a:pt x="15857" y="14077"/>
                    <a:pt x="15857" y="14078"/>
                  </a:cubicBezTo>
                  <a:lnTo>
                    <a:pt x="15857" y="14078"/>
                  </a:lnTo>
                  <a:cubicBezTo>
                    <a:pt x="15856" y="14077"/>
                    <a:pt x="15856" y="14077"/>
                    <a:pt x="15855" y="14077"/>
                  </a:cubicBezTo>
                  <a:lnTo>
                    <a:pt x="15855" y="14077"/>
                  </a:lnTo>
                  <a:cubicBezTo>
                    <a:pt x="15853" y="14078"/>
                    <a:pt x="15851" y="14080"/>
                    <a:pt x="15849" y="14082"/>
                  </a:cubicBezTo>
                  <a:lnTo>
                    <a:pt x="15849" y="14082"/>
                  </a:lnTo>
                  <a:cubicBezTo>
                    <a:pt x="15847" y="14082"/>
                    <a:pt x="15846" y="14082"/>
                    <a:pt x="15845" y="14082"/>
                  </a:cubicBezTo>
                  <a:lnTo>
                    <a:pt x="15845" y="14082"/>
                  </a:lnTo>
                  <a:cubicBezTo>
                    <a:pt x="15845" y="14082"/>
                    <a:pt x="15845" y="14082"/>
                    <a:pt x="15845" y="14082"/>
                  </a:cubicBezTo>
                  <a:lnTo>
                    <a:pt x="15845" y="14082"/>
                  </a:lnTo>
                  <a:cubicBezTo>
                    <a:pt x="15753" y="14082"/>
                    <a:pt x="15660" y="14083"/>
                    <a:pt x="15566" y="14083"/>
                  </a:cubicBezTo>
                  <a:cubicBezTo>
                    <a:pt x="15659" y="14083"/>
                    <a:pt x="15751" y="14083"/>
                    <a:pt x="15843" y="14083"/>
                  </a:cubicBezTo>
                  <a:lnTo>
                    <a:pt x="15843" y="14083"/>
                  </a:lnTo>
                  <a:cubicBezTo>
                    <a:pt x="15843" y="14083"/>
                    <a:pt x="15843" y="14083"/>
                    <a:pt x="15843" y="14083"/>
                  </a:cubicBezTo>
                  <a:lnTo>
                    <a:pt x="15843" y="14083"/>
                  </a:lnTo>
                  <a:cubicBezTo>
                    <a:pt x="15844" y="14083"/>
                    <a:pt x="15845" y="14083"/>
                    <a:pt x="15846" y="14083"/>
                  </a:cubicBezTo>
                  <a:lnTo>
                    <a:pt x="15846" y="14083"/>
                  </a:lnTo>
                  <a:cubicBezTo>
                    <a:pt x="15846" y="14083"/>
                    <a:pt x="15846" y="14083"/>
                    <a:pt x="15846" y="14083"/>
                  </a:cubicBezTo>
                  <a:lnTo>
                    <a:pt x="15846" y="14083"/>
                  </a:lnTo>
                  <a:cubicBezTo>
                    <a:pt x="15847" y="14083"/>
                    <a:pt x="15848" y="14083"/>
                    <a:pt x="15849" y="14083"/>
                  </a:cubicBezTo>
                  <a:lnTo>
                    <a:pt x="15849" y="14083"/>
                  </a:lnTo>
                  <a:cubicBezTo>
                    <a:pt x="15849" y="14083"/>
                    <a:pt x="15849" y="14083"/>
                    <a:pt x="15849" y="14083"/>
                  </a:cubicBezTo>
                  <a:lnTo>
                    <a:pt x="15849" y="14083"/>
                  </a:lnTo>
                  <a:cubicBezTo>
                    <a:pt x="15850" y="14083"/>
                    <a:pt x="15851" y="14083"/>
                    <a:pt x="15852" y="14083"/>
                  </a:cubicBezTo>
                  <a:lnTo>
                    <a:pt x="15852" y="14083"/>
                  </a:lnTo>
                  <a:cubicBezTo>
                    <a:pt x="15852" y="14083"/>
                    <a:pt x="15852" y="14083"/>
                    <a:pt x="15852" y="14083"/>
                  </a:cubicBezTo>
                  <a:lnTo>
                    <a:pt x="15852" y="14083"/>
                  </a:lnTo>
                  <a:cubicBezTo>
                    <a:pt x="15854" y="14083"/>
                    <a:pt x="15856" y="14083"/>
                    <a:pt x="15858" y="14083"/>
                  </a:cubicBezTo>
                  <a:lnTo>
                    <a:pt x="15858" y="14083"/>
                  </a:lnTo>
                  <a:cubicBezTo>
                    <a:pt x="15860" y="14083"/>
                    <a:pt x="15862" y="14083"/>
                    <a:pt x="15864" y="14083"/>
                  </a:cubicBezTo>
                  <a:lnTo>
                    <a:pt x="15864" y="14083"/>
                  </a:lnTo>
                  <a:cubicBezTo>
                    <a:pt x="15864" y="14083"/>
                    <a:pt x="15864" y="14083"/>
                    <a:pt x="15864" y="14083"/>
                  </a:cubicBezTo>
                  <a:lnTo>
                    <a:pt x="15864" y="14083"/>
                  </a:lnTo>
                  <a:cubicBezTo>
                    <a:pt x="15862" y="14083"/>
                    <a:pt x="15860" y="14083"/>
                    <a:pt x="15858" y="14083"/>
                  </a:cubicBezTo>
                  <a:lnTo>
                    <a:pt x="15858" y="14083"/>
                  </a:lnTo>
                  <a:cubicBezTo>
                    <a:pt x="15856" y="14083"/>
                    <a:pt x="15854" y="14083"/>
                    <a:pt x="15852" y="14083"/>
                  </a:cubicBezTo>
                  <a:lnTo>
                    <a:pt x="15852" y="14083"/>
                  </a:lnTo>
                  <a:cubicBezTo>
                    <a:pt x="15777" y="14137"/>
                    <a:pt x="15702" y="14191"/>
                    <a:pt x="15627" y="14246"/>
                  </a:cubicBezTo>
                  <a:lnTo>
                    <a:pt x="15627" y="14246"/>
                  </a:lnTo>
                  <a:cubicBezTo>
                    <a:pt x="15627" y="14246"/>
                    <a:pt x="15627" y="14246"/>
                    <a:pt x="15627" y="14246"/>
                  </a:cubicBezTo>
                  <a:lnTo>
                    <a:pt x="15627" y="14246"/>
                  </a:lnTo>
                  <a:cubicBezTo>
                    <a:pt x="15625" y="14247"/>
                    <a:pt x="15623" y="14248"/>
                    <a:pt x="15622" y="14249"/>
                  </a:cubicBezTo>
                  <a:cubicBezTo>
                    <a:pt x="15623" y="14248"/>
                    <a:pt x="15625" y="14247"/>
                    <a:pt x="15627" y="14246"/>
                  </a:cubicBezTo>
                  <a:lnTo>
                    <a:pt x="15627" y="14246"/>
                  </a:lnTo>
                  <a:cubicBezTo>
                    <a:pt x="7020" y="20651"/>
                    <a:pt x="6124" y="25620"/>
                    <a:pt x="8087" y="25620"/>
                  </a:cubicBezTo>
                  <a:cubicBezTo>
                    <a:pt x="9669" y="25620"/>
                    <a:pt x="13109" y="22391"/>
                    <a:pt x="15864" y="14083"/>
                  </a:cubicBezTo>
                  <a:lnTo>
                    <a:pt x="15864" y="14083"/>
                  </a:lnTo>
                  <a:cubicBezTo>
                    <a:pt x="15835" y="14175"/>
                    <a:pt x="15805" y="14268"/>
                    <a:pt x="15775" y="14361"/>
                  </a:cubicBezTo>
                  <a:cubicBezTo>
                    <a:pt x="15805" y="14268"/>
                    <a:pt x="15835" y="14176"/>
                    <a:pt x="15865" y="14085"/>
                  </a:cubicBezTo>
                  <a:lnTo>
                    <a:pt x="15865" y="14085"/>
                  </a:lnTo>
                  <a:cubicBezTo>
                    <a:pt x="15865" y="14085"/>
                    <a:pt x="15865" y="14085"/>
                    <a:pt x="15865" y="14085"/>
                  </a:cubicBezTo>
                  <a:lnTo>
                    <a:pt x="15865" y="14085"/>
                  </a:lnTo>
                  <a:cubicBezTo>
                    <a:pt x="15865" y="14085"/>
                    <a:pt x="15865" y="14085"/>
                    <a:pt x="15865" y="14085"/>
                  </a:cubicBezTo>
                  <a:lnTo>
                    <a:pt x="15865" y="14085"/>
                  </a:lnTo>
                  <a:cubicBezTo>
                    <a:pt x="15895" y="14176"/>
                    <a:pt x="15925" y="14268"/>
                    <a:pt x="15955" y="14361"/>
                  </a:cubicBezTo>
                  <a:cubicBezTo>
                    <a:pt x="15925" y="14268"/>
                    <a:pt x="15896" y="14176"/>
                    <a:pt x="15867" y="14085"/>
                  </a:cubicBezTo>
                  <a:lnTo>
                    <a:pt x="15867" y="14085"/>
                  </a:lnTo>
                  <a:cubicBezTo>
                    <a:pt x="15867" y="14085"/>
                    <a:pt x="15867" y="14085"/>
                    <a:pt x="15867" y="14085"/>
                  </a:cubicBezTo>
                  <a:lnTo>
                    <a:pt x="15867" y="14085"/>
                  </a:lnTo>
                  <a:cubicBezTo>
                    <a:pt x="15866" y="14084"/>
                    <a:pt x="15866" y="14084"/>
                    <a:pt x="15866" y="14083"/>
                  </a:cubicBezTo>
                  <a:lnTo>
                    <a:pt x="15866" y="14083"/>
                  </a:lnTo>
                  <a:cubicBezTo>
                    <a:pt x="15867" y="14083"/>
                    <a:pt x="15867" y="14083"/>
                    <a:pt x="15867" y="14083"/>
                  </a:cubicBezTo>
                  <a:lnTo>
                    <a:pt x="15867" y="14083"/>
                  </a:lnTo>
                  <a:cubicBezTo>
                    <a:pt x="15867" y="14083"/>
                    <a:pt x="15867" y="14083"/>
                    <a:pt x="15867" y="14083"/>
                  </a:cubicBezTo>
                  <a:lnTo>
                    <a:pt x="15867" y="14083"/>
                  </a:lnTo>
                  <a:cubicBezTo>
                    <a:pt x="15868" y="14083"/>
                    <a:pt x="15869" y="14083"/>
                    <a:pt x="15870" y="14083"/>
                  </a:cubicBezTo>
                  <a:lnTo>
                    <a:pt x="15870" y="14083"/>
                  </a:lnTo>
                  <a:cubicBezTo>
                    <a:pt x="15870" y="14083"/>
                    <a:pt x="15870" y="14083"/>
                    <a:pt x="15870" y="14083"/>
                  </a:cubicBezTo>
                  <a:lnTo>
                    <a:pt x="15870" y="14083"/>
                  </a:lnTo>
                  <a:cubicBezTo>
                    <a:pt x="15871" y="14083"/>
                    <a:pt x="15872" y="14083"/>
                    <a:pt x="15874" y="14083"/>
                  </a:cubicBezTo>
                  <a:lnTo>
                    <a:pt x="15874" y="14083"/>
                  </a:lnTo>
                  <a:cubicBezTo>
                    <a:pt x="15873" y="14083"/>
                    <a:pt x="15873" y="14083"/>
                    <a:pt x="15873" y="14083"/>
                  </a:cubicBezTo>
                  <a:lnTo>
                    <a:pt x="15873" y="14083"/>
                  </a:lnTo>
                  <a:cubicBezTo>
                    <a:pt x="15965" y="14083"/>
                    <a:pt x="16057" y="14083"/>
                    <a:pt x="16150" y="14083"/>
                  </a:cubicBezTo>
                  <a:cubicBezTo>
                    <a:pt x="16057" y="14083"/>
                    <a:pt x="15964" y="14082"/>
                    <a:pt x="15871" y="14082"/>
                  </a:cubicBezTo>
                  <a:lnTo>
                    <a:pt x="15871" y="14082"/>
                  </a:lnTo>
                  <a:cubicBezTo>
                    <a:pt x="15871" y="14082"/>
                    <a:pt x="15871" y="14082"/>
                    <a:pt x="15871" y="14082"/>
                  </a:cubicBezTo>
                  <a:lnTo>
                    <a:pt x="15871" y="14082"/>
                  </a:lnTo>
                  <a:cubicBezTo>
                    <a:pt x="15870" y="14082"/>
                    <a:pt x="15869" y="14082"/>
                    <a:pt x="15868" y="14082"/>
                  </a:cubicBezTo>
                  <a:lnTo>
                    <a:pt x="15868" y="14082"/>
                  </a:lnTo>
                  <a:cubicBezTo>
                    <a:pt x="15867" y="14081"/>
                    <a:pt x="15867" y="14081"/>
                    <a:pt x="15866" y="14081"/>
                  </a:cubicBezTo>
                  <a:lnTo>
                    <a:pt x="15866" y="14081"/>
                  </a:lnTo>
                  <a:cubicBezTo>
                    <a:pt x="15866" y="14081"/>
                    <a:pt x="15866" y="14081"/>
                    <a:pt x="15866" y="14082"/>
                  </a:cubicBezTo>
                  <a:lnTo>
                    <a:pt x="15866" y="14082"/>
                  </a:lnTo>
                  <a:cubicBezTo>
                    <a:pt x="15867" y="14082"/>
                    <a:pt x="15867" y="14082"/>
                    <a:pt x="15868" y="14082"/>
                  </a:cubicBezTo>
                  <a:lnTo>
                    <a:pt x="15868" y="14082"/>
                  </a:lnTo>
                  <a:cubicBezTo>
                    <a:pt x="15868" y="14082"/>
                    <a:pt x="15868" y="14082"/>
                    <a:pt x="15868" y="14082"/>
                  </a:cubicBezTo>
                  <a:lnTo>
                    <a:pt x="15868" y="14082"/>
                  </a:lnTo>
                  <a:cubicBezTo>
                    <a:pt x="15867" y="14082"/>
                    <a:pt x="15867" y="14082"/>
                    <a:pt x="15866" y="14082"/>
                  </a:cubicBezTo>
                  <a:lnTo>
                    <a:pt x="15866" y="14082"/>
                  </a:lnTo>
                  <a:cubicBezTo>
                    <a:pt x="15866" y="14082"/>
                    <a:pt x="15866" y="14082"/>
                    <a:pt x="15866" y="14082"/>
                  </a:cubicBezTo>
                  <a:lnTo>
                    <a:pt x="15866" y="14082"/>
                  </a:lnTo>
                  <a:cubicBezTo>
                    <a:pt x="15866" y="14082"/>
                    <a:pt x="15866" y="14082"/>
                    <a:pt x="15866" y="14082"/>
                  </a:cubicBezTo>
                  <a:lnTo>
                    <a:pt x="15866" y="14082"/>
                  </a:lnTo>
                  <a:cubicBezTo>
                    <a:pt x="15866" y="14081"/>
                    <a:pt x="15866" y="14081"/>
                    <a:pt x="15866" y="14081"/>
                  </a:cubicBezTo>
                  <a:lnTo>
                    <a:pt x="15866" y="14081"/>
                  </a:lnTo>
                  <a:cubicBezTo>
                    <a:pt x="15866" y="14081"/>
                    <a:pt x="15866" y="14081"/>
                    <a:pt x="15866" y="14081"/>
                  </a:cubicBezTo>
                  <a:lnTo>
                    <a:pt x="15866" y="14081"/>
                  </a:lnTo>
                  <a:cubicBezTo>
                    <a:pt x="15867" y="14080"/>
                    <a:pt x="15867" y="14079"/>
                    <a:pt x="15867" y="14079"/>
                  </a:cubicBezTo>
                  <a:lnTo>
                    <a:pt x="15867" y="14079"/>
                  </a:lnTo>
                  <a:cubicBezTo>
                    <a:pt x="15868" y="14080"/>
                    <a:pt x="15870" y="14081"/>
                    <a:pt x="15871" y="14082"/>
                  </a:cubicBezTo>
                  <a:lnTo>
                    <a:pt x="15871" y="14082"/>
                  </a:lnTo>
                  <a:cubicBezTo>
                    <a:pt x="28968" y="14004"/>
                    <a:pt x="31722" y="8947"/>
                    <a:pt x="27387" y="8947"/>
                  </a:cubicBezTo>
                  <a:cubicBezTo>
                    <a:pt x="25205" y="8947"/>
                    <a:pt x="21228" y="10228"/>
                    <a:pt x="15870" y="14070"/>
                  </a:cubicBezTo>
                  <a:lnTo>
                    <a:pt x="15870" y="14070"/>
                  </a:lnTo>
                  <a:cubicBezTo>
                    <a:pt x="15870" y="14069"/>
                    <a:pt x="15871" y="14068"/>
                    <a:pt x="15871" y="14067"/>
                  </a:cubicBezTo>
                  <a:lnTo>
                    <a:pt x="15871" y="14067"/>
                  </a:lnTo>
                  <a:cubicBezTo>
                    <a:pt x="15871" y="14067"/>
                    <a:pt x="15871" y="14067"/>
                    <a:pt x="15871" y="14068"/>
                  </a:cubicBezTo>
                  <a:lnTo>
                    <a:pt x="15871" y="14068"/>
                  </a:lnTo>
                  <a:cubicBezTo>
                    <a:pt x="15871" y="14067"/>
                    <a:pt x="15871" y="14066"/>
                    <a:pt x="15872" y="14065"/>
                  </a:cubicBezTo>
                  <a:lnTo>
                    <a:pt x="15872" y="14065"/>
                  </a:lnTo>
                  <a:cubicBezTo>
                    <a:pt x="15872" y="14065"/>
                    <a:pt x="15872" y="14065"/>
                    <a:pt x="15872" y="14065"/>
                  </a:cubicBezTo>
                  <a:lnTo>
                    <a:pt x="15872" y="14065"/>
                  </a:lnTo>
                  <a:cubicBezTo>
                    <a:pt x="15872" y="14064"/>
                    <a:pt x="15872" y="14063"/>
                    <a:pt x="15873" y="14062"/>
                  </a:cubicBezTo>
                  <a:lnTo>
                    <a:pt x="15873" y="14062"/>
                  </a:lnTo>
                  <a:cubicBezTo>
                    <a:pt x="15872" y="14062"/>
                    <a:pt x="15872" y="14062"/>
                    <a:pt x="15872" y="14062"/>
                  </a:cubicBezTo>
                  <a:lnTo>
                    <a:pt x="15872" y="14062"/>
                  </a:lnTo>
                  <a:cubicBezTo>
                    <a:pt x="15900" y="13977"/>
                    <a:pt x="15927" y="13891"/>
                    <a:pt x="15955" y="13805"/>
                  </a:cubicBezTo>
                  <a:lnTo>
                    <a:pt x="15955" y="13805"/>
                  </a:lnTo>
                  <a:cubicBezTo>
                    <a:pt x="15927" y="13892"/>
                    <a:pt x="15899" y="13978"/>
                    <a:pt x="15870" y="14064"/>
                  </a:cubicBezTo>
                  <a:lnTo>
                    <a:pt x="15870" y="14064"/>
                  </a:lnTo>
                  <a:cubicBezTo>
                    <a:pt x="15870" y="14064"/>
                    <a:pt x="15870" y="14064"/>
                    <a:pt x="15870" y="14064"/>
                  </a:cubicBezTo>
                  <a:lnTo>
                    <a:pt x="15870" y="14064"/>
                  </a:lnTo>
                  <a:cubicBezTo>
                    <a:pt x="18851" y="4689"/>
                    <a:pt x="17355" y="1"/>
                    <a:pt x="15860" y="1"/>
                  </a:cubicBezTo>
                  <a:close/>
                  <a:moveTo>
                    <a:pt x="15867" y="14083"/>
                  </a:moveTo>
                  <a:lnTo>
                    <a:pt x="15867" y="14083"/>
                  </a:lnTo>
                  <a:cubicBezTo>
                    <a:pt x="15943" y="14139"/>
                    <a:pt x="16018" y="14194"/>
                    <a:pt x="16095" y="14249"/>
                  </a:cubicBezTo>
                  <a:cubicBezTo>
                    <a:pt x="16018" y="14194"/>
                    <a:pt x="15942" y="14139"/>
                    <a:pt x="15867" y="14085"/>
                  </a:cubicBezTo>
                  <a:lnTo>
                    <a:pt x="15867" y="14085"/>
                  </a:lnTo>
                  <a:cubicBezTo>
                    <a:pt x="18616" y="22391"/>
                    <a:pt x="22054" y="25620"/>
                    <a:pt x="23636" y="25620"/>
                  </a:cubicBezTo>
                  <a:cubicBezTo>
                    <a:pt x="25615" y="25620"/>
                    <a:pt x="24689" y="20567"/>
                    <a:pt x="15870" y="14083"/>
                  </a:cubicBezTo>
                  <a:lnTo>
                    <a:pt x="15870" y="14083"/>
                  </a:lnTo>
                  <a:cubicBezTo>
                    <a:pt x="15869" y="14083"/>
                    <a:pt x="15868" y="14083"/>
                    <a:pt x="15867" y="14083"/>
                  </a:cubicBezTo>
                  <a:close/>
                  <a:moveTo>
                    <a:pt x="15865" y="14085"/>
                  </a:moveTo>
                  <a:cubicBezTo>
                    <a:pt x="12871" y="23471"/>
                    <a:pt x="14364" y="28164"/>
                    <a:pt x="15860" y="28164"/>
                  </a:cubicBezTo>
                  <a:cubicBezTo>
                    <a:pt x="17355" y="28164"/>
                    <a:pt x="18853" y="23471"/>
                    <a:pt x="15865" y="14085"/>
                  </a:cubicBezTo>
                  <a:close/>
                </a:path>
              </a:pathLst>
            </a:custGeom>
            <a:solidFill>
              <a:srgbClr val="FF8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7"/>
            <p:cNvSpPr/>
            <p:nvPr/>
          </p:nvSpPr>
          <p:spPr>
            <a:xfrm>
              <a:off x="2028650" y="2201550"/>
              <a:ext cx="784200" cy="673525"/>
            </a:xfrm>
            <a:custGeom>
              <a:avLst/>
              <a:gdLst/>
              <a:ahLst/>
              <a:cxnLst/>
              <a:rect l="l" t="t" r="r" b="b"/>
              <a:pathLst>
                <a:path w="31368" h="26941" extrusionOk="0">
                  <a:moveTo>
                    <a:pt x="5287" y="4715"/>
                  </a:moveTo>
                  <a:cubicBezTo>
                    <a:pt x="2628" y="4715"/>
                    <a:pt x="4586" y="9659"/>
                    <a:pt x="15678" y="13465"/>
                  </a:cubicBezTo>
                  <a:lnTo>
                    <a:pt x="15678" y="13465"/>
                  </a:lnTo>
                  <a:cubicBezTo>
                    <a:pt x="15678" y="13463"/>
                    <a:pt x="15678" y="13461"/>
                    <a:pt x="15678" y="13458"/>
                  </a:cubicBezTo>
                  <a:lnTo>
                    <a:pt x="15678" y="13458"/>
                  </a:lnTo>
                  <a:cubicBezTo>
                    <a:pt x="15655" y="13425"/>
                    <a:pt x="15631" y="13391"/>
                    <a:pt x="15607" y="13357"/>
                  </a:cubicBezTo>
                  <a:lnTo>
                    <a:pt x="15607" y="13357"/>
                  </a:lnTo>
                  <a:cubicBezTo>
                    <a:pt x="10987" y="6971"/>
                    <a:pt x="7084" y="4715"/>
                    <a:pt x="5287" y="4715"/>
                  </a:cubicBezTo>
                  <a:close/>
                  <a:moveTo>
                    <a:pt x="15686" y="13464"/>
                  </a:moveTo>
                  <a:lnTo>
                    <a:pt x="15686" y="13464"/>
                  </a:lnTo>
                  <a:cubicBezTo>
                    <a:pt x="15687" y="13464"/>
                    <a:pt x="15687" y="13465"/>
                    <a:pt x="15687" y="13465"/>
                  </a:cubicBezTo>
                  <a:lnTo>
                    <a:pt x="15687" y="13465"/>
                  </a:lnTo>
                  <a:cubicBezTo>
                    <a:pt x="15688" y="13465"/>
                    <a:pt x="15689" y="13465"/>
                    <a:pt x="15689" y="13464"/>
                  </a:cubicBezTo>
                  <a:lnTo>
                    <a:pt x="15689" y="13464"/>
                  </a:lnTo>
                  <a:cubicBezTo>
                    <a:pt x="15689" y="13465"/>
                    <a:pt x="15688" y="13466"/>
                    <a:pt x="15688" y="13466"/>
                  </a:cubicBezTo>
                  <a:lnTo>
                    <a:pt x="15688" y="13466"/>
                  </a:lnTo>
                  <a:cubicBezTo>
                    <a:pt x="15688" y="13466"/>
                    <a:pt x="15687" y="13465"/>
                    <a:pt x="15687" y="13465"/>
                  </a:cubicBezTo>
                  <a:lnTo>
                    <a:pt x="15687" y="13465"/>
                  </a:lnTo>
                  <a:cubicBezTo>
                    <a:pt x="15687" y="13465"/>
                    <a:pt x="15687" y="13465"/>
                    <a:pt x="15686" y="13465"/>
                  </a:cubicBezTo>
                  <a:lnTo>
                    <a:pt x="15686" y="13465"/>
                  </a:lnTo>
                  <a:cubicBezTo>
                    <a:pt x="15686" y="13465"/>
                    <a:pt x="15686" y="13464"/>
                    <a:pt x="15686" y="13464"/>
                  </a:cubicBezTo>
                  <a:close/>
                  <a:moveTo>
                    <a:pt x="15680" y="13466"/>
                  </a:moveTo>
                  <a:cubicBezTo>
                    <a:pt x="15681" y="13466"/>
                    <a:pt x="15681" y="13466"/>
                    <a:pt x="15682" y="13467"/>
                  </a:cubicBezTo>
                  <a:lnTo>
                    <a:pt x="15682" y="13467"/>
                  </a:lnTo>
                  <a:cubicBezTo>
                    <a:pt x="15683" y="13466"/>
                    <a:pt x="15683" y="13466"/>
                    <a:pt x="15684" y="13466"/>
                  </a:cubicBezTo>
                  <a:lnTo>
                    <a:pt x="15684" y="13466"/>
                  </a:lnTo>
                  <a:cubicBezTo>
                    <a:pt x="15684" y="13466"/>
                    <a:pt x="15684" y="13467"/>
                    <a:pt x="15685" y="13467"/>
                  </a:cubicBezTo>
                  <a:lnTo>
                    <a:pt x="15685" y="13467"/>
                  </a:lnTo>
                  <a:cubicBezTo>
                    <a:pt x="15684" y="13467"/>
                    <a:pt x="15683" y="13467"/>
                    <a:pt x="15682" y="13467"/>
                  </a:cubicBezTo>
                  <a:lnTo>
                    <a:pt x="15682" y="13467"/>
                  </a:lnTo>
                  <a:cubicBezTo>
                    <a:pt x="15681" y="13467"/>
                    <a:pt x="15681" y="13467"/>
                    <a:pt x="15680" y="13467"/>
                  </a:cubicBezTo>
                  <a:lnTo>
                    <a:pt x="15680" y="13467"/>
                  </a:lnTo>
                  <a:cubicBezTo>
                    <a:pt x="15680" y="13467"/>
                    <a:pt x="15680" y="13466"/>
                    <a:pt x="15680" y="13466"/>
                  </a:cubicBezTo>
                  <a:close/>
                  <a:moveTo>
                    <a:pt x="15690" y="13466"/>
                  </a:moveTo>
                  <a:lnTo>
                    <a:pt x="15690" y="13466"/>
                  </a:lnTo>
                  <a:cubicBezTo>
                    <a:pt x="15690" y="13466"/>
                    <a:pt x="15689" y="13467"/>
                    <a:pt x="15689" y="13468"/>
                  </a:cubicBezTo>
                  <a:lnTo>
                    <a:pt x="15689" y="13468"/>
                  </a:lnTo>
                  <a:cubicBezTo>
                    <a:pt x="15689" y="13467"/>
                    <a:pt x="15688" y="13467"/>
                    <a:pt x="15688" y="13466"/>
                  </a:cubicBezTo>
                  <a:lnTo>
                    <a:pt x="15688" y="13466"/>
                  </a:lnTo>
                  <a:cubicBezTo>
                    <a:pt x="15689" y="13466"/>
                    <a:pt x="15690" y="13466"/>
                    <a:pt x="15690" y="13466"/>
                  </a:cubicBezTo>
                  <a:close/>
                  <a:moveTo>
                    <a:pt x="15688" y="13466"/>
                  </a:moveTo>
                  <a:lnTo>
                    <a:pt x="15688" y="13466"/>
                  </a:lnTo>
                  <a:cubicBezTo>
                    <a:pt x="15687" y="13467"/>
                    <a:pt x="15687" y="13467"/>
                    <a:pt x="15687" y="13468"/>
                  </a:cubicBezTo>
                  <a:lnTo>
                    <a:pt x="15687" y="13468"/>
                  </a:lnTo>
                  <a:cubicBezTo>
                    <a:pt x="15687" y="13467"/>
                    <a:pt x="15687" y="13467"/>
                    <a:pt x="15686" y="13467"/>
                  </a:cubicBezTo>
                  <a:lnTo>
                    <a:pt x="15686" y="13467"/>
                  </a:lnTo>
                  <a:cubicBezTo>
                    <a:pt x="15686" y="13467"/>
                    <a:pt x="15686" y="13467"/>
                    <a:pt x="15686" y="13467"/>
                  </a:cubicBezTo>
                  <a:lnTo>
                    <a:pt x="15686" y="13467"/>
                  </a:lnTo>
                  <a:cubicBezTo>
                    <a:pt x="15687" y="13467"/>
                    <a:pt x="15687" y="13467"/>
                    <a:pt x="15688" y="13466"/>
                  </a:cubicBezTo>
                  <a:close/>
                  <a:moveTo>
                    <a:pt x="15686" y="13467"/>
                  </a:moveTo>
                  <a:cubicBezTo>
                    <a:pt x="15687" y="13467"/>
                    <a:pt x="15687" y="13467"/>
                    <a:pt x="15687" y="13468"/>
                  </a:cubicBezTo>
                  <a:lnTo>
                    <a:pt x="15687" y="13468"/>
                  </a:lnTo>
                  <a:cubicBezTo>
                    <a:pt x="15687" y="13468"/>
                    <a:pt x="15687" y="13468"/>
                    <a:pt x="15687" y="13468"/>
                  </a:cubicBezTo>
                  <a:lnTo>
                    <a:pt x="15687" y="13468"/>
                  </a:lnTo>
                  <a:cubicBezTo>
                    <a:pt x="15687" y="13468"/>
                    <a:pt x="15686" y="13468"/>
                    <a:pt x="15686" y="13468"/>
                  </a:cubicBezTo>
                  <a:lnTo>
                    <a:pt x="15686" y="13468"/>
                  </a:lnTo>
                  <a:cubicBezTo>
                    <a:pt x="15686" y="13468"/>
                    <a:pt x="15686" y="13467"/>
                    <a:pt x="15686" y="13467"/>
                  </a:cubicBezTo>
                  <a:close/>
                  <a:moveTo>
                    <a:pt x="26221" y="4937"/>
                  </a:moveTo>
                  <a:cubicBezTo>
                    <a:pt x="24393" y="4937"/>
                    <a:pt x="20437" y="7151"/>
                    <a:pt x="15692" y="13464"/>
                  </a:cubicBezTo>
                  <a:lnTo>
                    <a:pt x="15692" y="13464"/>
                  </a:lnTo>
                  <a:cubicBezTo>
                    <a:pt x="15694" y="13463"/>
                    <a:pt x="15696" y="13462"/>
                    <a:pt x="15698" y="13462"/>
                  </a:cubicBezTo>
                  <a:lnTo>
                    <a:pt x="15698" y="13462"/>
                  </a:lnTo>
                  <a:cubicBezTo>
                    <a:pt x="15698" y="13462"/>
                    <a:pt x="15697" y="13463"/>
                    <a:pt x="15697" y="13464"/>
                  </a:cubicBezTo>
                  <a:lnTo>
                    <a:pt x="15697" y="13464"/>
                  </a:lnTo>
                  <a:cubicBezTo>
                    <a:pt x="15697" y="13463"/>
                    <a:pt x="15698" y="13463"/>
                    <a:pt x="15699" y="13463"/>
                  </a:cubicBezTo>
                  <a:lnTo>
                    <a:pt x="15699" y="13463"/>
                  </a:lnTo>
                  <a:cubicBezTo>
                    <a:pt x="15699" y="13462"/>
                    <a:pt x="15700" y="13462"/>
                    <a:pt x="15700" y="13461"/>
                  </a:cubicBezTo>
                  <a:lnTo>
                    <a:pt x="15700" y="13461"/>
                  </a:lnTo>
                  <a:cubicBezTo>
                    <a:pt x="15700" y="13461"/>
                    <a:pt x="15699" y="13461"/>
                    <a:pt x="15698" y="13462"/>
                  </a:cubicBezTo>
                  <a:lnTo>
                    <a:pt x="15698" y="13462"/>
                  </a:lnTo>
                  <a:cubicBezTo>
                    <a:pt x="15753" y="13389"/>
                    <a:pt x="15808" y="13315"/>
                    <a:pt x="15863" y="13242"/>
                  </a:cubicBezTo>
                  <a:lnTo>
                    <a:pt x="15863" y="13242"/>
                  </a:lnTo>
                  <a:cubicBezTo>
                    <a:pt x="15808" y="13315"/>
                    <a:pt x="15754" y="13388"/>
                    <a:pt x="15700" y="13461"/>
                  </a:cubicBezTo>
                  <a:lnTo>
                    <a:pt x="15700" y="13461"/>
                  </a:lnTo>
                  <a:cubicBezTo>
                    <a:pt x="15786" y="13434"/>
                    <a:pt x="15873" y="13408"/>
                    <a:pt x="15960" y="13380"/>
                  </a:cubicBezTo>
                  <a:lnTo>
                    <a:pt x="15960" y="13380"/>
                  </a:lnTo>
                  <a:cubicBezTo>
                    <a:pt x="15872" y="13408"/>
                    <a:pt x="15785" y="13435"/>
                    <a:pt x="15699" y="13463"/>
                  </a:cubicBezTo>
                  <a:lnTo>
                    <a:pt x="15699" y="13463"/>
                  </a:lnTo>
                  <a:cubicBezTo>
                    <a:pt x="15697" y="13465"/>
                    <a:pt x="15696" y="13467"/>
                    <a:pt x="15694" y="13469"/>
                  </a:cubicBezTo>
                  <a:lnTo>
                    <a:pt x="15694" y="13469"/>
                  </a:lnTo>
                  <a:cubicBezTo>
                    <a:pt x="26931" y="9875"/>
                    <a:pt x="28951" y="4937"/>
                    <a:pt x="26221" y="4937"/>
                  </a:cubicBezTo>
                  <a:close/>
                  <a:moveTo>
                    <a:pt x="15689" y="13468"/>
                  </a:moveTo>
                  <a:lnTo>
                    <a:pt x="15689" y="13468"/>
                  </a:lnTo>
                  <a:cubicBezTo>
                    <a:pt x="15689" y="13468"/>
                    <a:pt x="15690" y="13469"/>
                    <a:pt x="15690" y="13469"/>
                  </a:cubicBezTo>
                  <a:lnTo>
                    <a:pt x="15690" y="13469"/>
                  </a:lnTo>
                  <a:cubicBezTo>
                    <a:pt x="15689" y="13469"/>
                    <a:pt x="15689" y="13469"/>
                    <a:pt x="15688" y="13469"/>
                  </a:cubicBezTo>
                  <a:lnTo>
                    <a:pt x="15688" y="13469"/>
                  </a:lnTo>
                  <a:cubicBezTo>
                    <a:pt x="15688" y="13468"/>
                    <a:pt x="15689" y="13468"/>
                    <a:pt x="15689" y="13468"/>
                  </a:cubicBezTo>
                  <a:close/>
                  <a:moveTo>
                    <a:pt x="15689" y="13470"/>
                  </a:moveTo>
                  <a:cubicBezTo>
                    <a:pt x="15689" y="13471"/>
                    <a:pt x="15689" y="13471"/>
                    <a:pt x="15689" y="13471"/>
                  </a:cubicBezTo>
                  <a:lnTo>
                    <a:pt x="15689" y="13471"/>
                  </a:lnTo>
                  <a:cubicBezTo>
                    <a:pt x="15689" y="13471"/>
                    <a:pt x="15689" y="13471"/>
                    <a:pt x="15689" y="13471"/>
                  </a:cubicBezTo>
                  <a:lnTo>
                    <a:pt x="15689" y="13471"/>
                  </a:lnTo>
                  <a:cubicBezTo>
                    <a:pt x="15689" y="13471"/>
                    <a:pt x="15689" y="13471"/>
                    <a:pt x="15689" y="13470"/>
                  </a:cubicBezTo>
                  <a:close/>
                  <a:moveTo>
                    <a:pt x="15685" y="13469"/>
                  </a:moveTo>
                  <a:lnTo>
                    <a:pt x="15685" y="13469"/>
                  </a:lnTo>
                  <a:cubicBezTo>
                    <a:pt x="15685" y="13469"/>
                    <a:pt x="15685" y="13469"/>
                    <a:pt x="15686" y="13469"/>
                  </a:cubicBezTo>
                  <a:lnTo>
                    <a:pt x="15686" y="13469"/>
                  </a:lnTo>
                  <a:cubicBezTo>
                    <a:pt x="15685" y="13470"/>
                    <a:pt x="15685" y="13470"/>
                    <a:pt x="15685" y="13471"/>
                  </a:cubicBezTo>
                  <a:lnTo>
                    <a:pt x="15685" y="13471"/>
                  </a:lnTo>
                  <a:cubicBezTo>
                    <a:pt x="15685" y="13470"/>
                    <a:pt x="15685" y="13470"/>
                    <a:pt x="15685" y="13469"/>
                  </a:cubicBezTo>
                  <a:close/>
                  <a:moveTo>
                    <a:pt x="15686" y="13470"/>
                  </a:moveTo>
                  <a:lnTo>
                    <a:pt x="15686" y="13470"/>
                  </a:lnTo>
                  <a:cubicBezTo>
                    <a:pt x="15686" y="13470"/>
                    <a:pt x="15687" y="13470"/>
                    <a:pt x="15687" y="13470"/>
                  </a:cubicBezTo>
                  <a:lnTo>
                    <a:pt x="15687" y="13470"/>
                  </a:lnTo>
                  <a:cubicBezTo>
                    <a:pt x="15687" y="13470"/>
                    <a:pt x="15687" y="13470"/>
                    <a:pt x="15687" y="13470"/>
                  </a:cubicBezTo>
                  <a:lnTo>
                    <a:pt x="15687" y="13470"/>
                  </a:lnTo>
                  <a:cubicBezTo>
                    <a:pt x="15688" y="13470"/>
                    <a:pt x="15688" y="13470"/>
                    <a:pt x="15689" y="13470"/>
                  </a:cubicBezTo>
                  <a:lnTo>
                    <a:pt x="15689" y="13470"/>
                  </a:lnTo>
                  <a:cubicBezTo>
                    <a:pt x="15689" y="13471"/>
                    <a:pt x="15689" y="13471"/>
                    <a:pt x="15689" y="13471"/>
                  </a:cubicBezTo>
                  <a:lnTo>
                    <a:pt x="15689" y="13471"/>
                  </a:lnTo>
                  <a:cubicBezTo>
                    <a:pt x="15689" y="13471"/>
                    <a:pt x="15688" y="13471"/>
                    <a:pt x="15687" y="13471"/>
                  </a:cubicBezTo>
                  <a:lnTo>
                    <a:pt x="15687" y="13471"/>
                  </a:lnTo>
                  <a:cubicBezTo>
                    <a:pt x="15687" y="13471"/>
                    <a:pt x="15687" y="13471"/>
                    <a:pt x="15687" y="13470"/>
                  </a:cubicBezTo>
                  <a:lnTo>
                    <a:pt x="15687" y="13470"/>
                  </a:lnTo>
                  <a:cubicBezTo>
                    <a:pt x="15687" y="13471"/>
                    <a:pt x="15686" y="13471"/>
                    <a:pt x="15686" y="13471"/>
                  </a:cubicBezTo>
                  <a:lnTo>
                    <a:pt x="15686" y="13471"/>
                  </a:lnTo>
                  <a:cubicBezTo>
                    <a:pt x="15686" y="13471"/>
                    <a:pt x="15686" y="13470"/>
                    <a:pt x="15686" y="13470"/>
                  </a:cubicBezTo>
                  <a:close/>
                  <a:moveTo>
                    <a:pt x="15672" y="13470"/>
                  </a:moveTo>
                  <a:lnTo>
                    <a:pt x="15672" y="13470"/>
                  </a:lnTo>
                  <a:cubicBezTo>
                    <a:pt x="15671" y="13470"/>
                    <a:pt x="15670" y="13470"/>
                    <a:pt x="15670" y="13470"/>
                  </a:cubicBezTo>
                  <a:lnTo>
                    <a:pt x="15670" y="13470"/>
                  </a:lnTo>
                  <a:cubicBezTo>
                    <a:pt x="15670" y="13471"/>
                    <a:pt x="15671" y="13471"/>
                    <a:pt x="15672" y="13471"/>
                  </a:cubicBezTo>
                  <a:lnTo>
                    <a:pt x="15672" y="13471"/>
                  </a:lnTo>
                  <a:cubicBezTo>
                    <a:pt x="15673" y="13471"/>
                    <a:pt x="15674" y="13471"/>
                    <a:pt x="15675" y="13471"/>
                  </a:cubicBezTo>
                  <a:lnTo>
                    <a:pt x="15675" y="13471"/>
                  </a:lnTo>
                  <a:cubicBezTo>
                    <a:pt x="15674" y="13470"/>
                    <a:pt x="15673" y="13470"/>
                    <a:pt x="15672" y="13470"/>
                  </a:cubicBezTo>
                  <a:close/>
                  <a:moveTo>
                    <a:pt x="15678" y="13470"/>
                  </a:moveTo>
                  <a:cubicBezTo>
                    <a:pt x="15677" y="13470"/>
                    <a:pt x="15676" y="13470"/>
                    <a:pt x="15675" y="13471"/>
                  </a:cubicBezTo>
                  <a:lnTo>
                    <a:pt x="15675" y="13471"/>
                  </a:lnTo>
                  <a:cubicBezTo>
                    <a:pt x="15676" y="13471"/>
                    <a:pt x="15677" y="13471"/>
                    <a:pt x="15678" y="13472"/>
                  </a:cubicBezTo>
                  <a:lnTo>
                    <a:pt x="15678" y="13472"/>
                  </a:lnTo>
                  <a:cubicBezTo>
                    <a:pt x="15678" y="13471"/>
                    <a:pt x="15678" y="13470"/>
                    <a:pt x="15678" y="13470"/>
                  </a:cubicBezTo>
                  <a:close/>
                  <a:moveTo>
                    <a:pt x="15685" y="13471"/>
                  </a:moveTo>
                  <a:cubicBezTo>
                    <a:pt x="15685" y="13471"/>
                    <a:pt x="15685" y="13472"/>
                    <a:pt x="15685" y="13472"/>
                  </a:cubicBezTo>
                  <a:lnTo>
                    <a:pt x="15685" y="13472"/>
                  </a:lnTo>
                  <a:cubicBezTo>
                    <a:pt x="15684" y="13472"/>
                    <a:pt x="15684" y="13473"/>
                    <a:pt x="15683" y="13473"/>
                  </a:cubicBezTo>
                  <a:lnTo>
                    <a:pt x="15683" y="13473"/>
                  </a:lnTo>
                  <a:cubicBezTo>
                    <a:pt x="15684" y="13472"/>
                    <a:pt x="15684" y="13471"/>
                    <a:pt x="15685" y="13471"/>
                  </a:cubicBezTo>
                  <a:close/>
                  <a:moveTo>
                    <a:pt x="15686" y="13471"/>
                  </a:moveTo>
                  <a:cubicBezTo>
                    <a:pt x="15686" y="13471"/>
                    <a:pt x="15686" y="13471"/>
                    <a:pt x="15686" y="13472"/>
                  </a:cubicBezTo>
                  <a:lnTo>
                    <a:pt x="15686" y="13472"/>
                  </a:lnTo>
                  <a:cubicBezTo>
                    <a:pt x="15687" y="13472"/>
                    <a:pt x="15687" y="13471"/>
                    <a:pt x="15687" y="13471"/>
                  </a:cubicBezTo>
                  <a:lnTo>
                    <a:pt x="15687" y="13471"/>
                  </a:lnTo>
                  <a:cubicBezTo>
                    <a:pt x="15688" y="13472"/>
                    <a:pt x="15688" y="13472"/>
                    <a:pt x="15688" y="13473"/>
                  </a:cubicBezTo>
                  <a:lnTo>
                    <a:pt x="15688" y="13473"/>
                  </a:lnTo>
                  <a:cubicBezTo>
                    <a:pt x="15689" y="13473"/>
                    <a:pt x="15690" y="13472"/>
                    <a:pt x="15690" y="13472"/>
                  </a:cubicBezTo>
                  <a:lnTo>
                    <a:pt x="15690" y="13472"/>
                  </a:lnTo>
                  <a:cubicBezTo>
                    <a:pt x="15690" y="13473"/>
                    <a:pt x="15689" y="13473"/>
                    <a:pt x="15689" y="13474"/>
                  </a:cubicBezTo>
                  <a:lnTo>
                    <a:pt x="15689" y="13474"/>
                  </a:lnTo>
                  <a:cubicBezTo>
                    <a:pt x="15689" y="13473"/>
                    <a:pt x="15689" y="13473"/>
                    <a:pt x="15688" y="13473"/>
                  </a:cubicBezTo>
                  <a:lnTo>
                    <a:pt x="15688" y="13473"/>
                  </a:lnTo>
                  <a:cubicBezTo>
                    <a:pt x="15688" y="13473"/>
                    <a:pt x="15687" y="13473"/>
                    <a:pt x="15686" y="13473"/>
                  </a:cubicBezTo>
                  <a:lnTo>
                    <a:pt x="15686" y="13473"/>
                  </a:lnTo>
                  <a:cubicBezTo>
                    <a:pt x="15686" y="13473"/>
                    <a:pt x="15686" y="13472"/>
                    <a:pt x="15686" y="13472"/>
                  </a:cubicBezTo>
                  <a:lnTo>
                    <a:pt x="15686" y="13472"/>
                  </a:lnTo>
                  <a:cubicBezTo>
                    <a:pt x="15686" y="13472"/>
                    <a:pt x="15686" y="13472"/>
                    <a:pt x="15686" y="13472"/>
                  </a:cubicBezTo>
                  <a:lnTo>
                    <a:pt x="15686" y="13472"/>
                  </a:lnTo>
                  <a:cubicBezTo>
                    <a:pt x="15686" y="13472"/>
                    <a:pt x="15686" y="13471"/>
                    <a:pt x="15686" y="13471"/>
                  </a:cubicBezTo>
                  <a:close/>
                  <a:moveTo>
                    <a:pt x="15680" y="13472"/>
                  </a:moveTo>
                  <a:cubicBezTo>
                    <a:pt x="15681" y="13472"/>
                    <a:pt x="15681" y="13473"/>
                    <a:pt x="15682" y="13473"/>
                  </a:cubicBezTo>
                  <a:lnTo>
                    <a:pt x="15682" y="13473"/>
                  </a:lnTo>
                  <a:cubicBezTo>
                    <a:pt x="15682" y="13473"/>
                    <a:pt x="15683" y="13473"/>
                    <a:pt x="15683" y="13473"/>
                  </a:cubicBezTo>
                  <a:lnTo>
                    <a:pt x="15683" y="13473"/>
                  </a:lnTo>
                  <a:cubicBezTo>
                    <a:pt x="15683" y="13473"/>
                    <a:pt x="15683" y="13473"/>
                    <a:pt x="15683" y="13473"/>
                  </a:cubicBezTo>
                  <a:lnTo>
                    <a:pt x="15683" y="13473"/>
                  </a:lnTo>
                  <a:cubicBezTo>
                    <a:pt x="15683" y="13473"/>
                    <a:pt x="15682" y="13473"/>
                    <a:pt x="15682" y="13473"/>
                  </a:cubicBezTo>
                  <a:lnTo>
                    <a:pt x="15682" y="13473"/>
                  </a:lnTo>
                  <a:cubicBezTo>
                    <a:pt x="15681" y="13473"/>
                    <a:pt x="15681" y="13473"/>
                    <a:pt x="15680" y="13474"/>
                  </a:cubicBezTo>
                  <a:lnTo>
                    <a:pt x="15680" y="13474"/>
                  </a:lnTo>
                  <a:cubicBezTo>
                    <a:pt x="15680" y="13473"/>
                    <a:pt x="15680" y="13473"/>
                    <a:pt x="15680" y="13472"/>
                  </a:cubicBezTo>
                  <a:close/>
                  <a:moveTo>
                    <a:pt x="15685" y="13473"/>
                  </a:moveTo>
                  <a:cubicBezTo>
                    <a:pt x="15685" y="13474"/>
                    <a:pt x="15685" y="13474"/>
                    <a:pt x="15685" y="13474"/>
                  </a:cubicBezTo>
                  <a:lnTo>
                    <a:pt x="15685" y="13474"/>
                  </a:lnTo>
                  <a:cubicBezTo>
                    <a:pt x="15684" y="13474"/>
                    <a:pt x="15684" y="13474"/>
                    <a:pt x="15684" y="13474"/>
                  </a:cubicBezTo>
                  <a:lnTo>
                    <a:pt x="15684" y="13474"/>
                  </a:lnTo>
                  <a:cubicBezTo>
                    <a:pt x="15684" y="13474"/>
                    <a:pt x="15684" y="13473"/>
                    <a:pt x="15685" y="13473"/>
                  </a:cubicBezTo>
                  <a:close/>
                  <a:moveTo>
                    <a:pt x="15686" y="13473"/>
                  </a:moveTo>
                  <a:cubicBezTo>
                    <a:pt x="15686" y="13474"/>
                    <a:pt x="15686" y="13474"/>
                    <a:pt x="15686" y="13474"/>
                  </a:cubicBezTo>
                  <a:lnTo>
                    <a:pt x="15686" y="13474"/>
                  </a:lnTo>
                  <a:cubicBezTo>
                    <a:pt x="15686" y="13474"/>
                    <a:pt x="15685" y="13474"/>
                    <a:pt x="15685" y="13474"/>
                  </a:cubicBezTo>
                  <a:lnTo>
                    <a:pt x="15685" y="13474"/>
                  </a:lnTo>
                  <a:cubicBezTo>
                    <a:pt x="15685" y="13474"/>
                    <a:pt x="15686" y="13474"/>
                    <a:pt x="15686" y="13473"/>
                  </a:cubicBezTo>
                  <a:close/>
                  <a:moveTo>
                    <a:pt x="15688" y="13475"/>
                  </a:moveTo>
                  <a:lnTo>
                    <a:pt x="15688" y="13475"/>
                  </a:lnTo>
                  <a:cubicBezTo>
                    <a:pt x="15688" y="13475"/>
                    <a:pt x="15687" y="13476"/>
                    <a:pt x="15687" y="13476"/>
                  </a:cubicBezTo>
                  <a:lnTo>
                    <a:pt x="15687" y="13476"/>
                  </a:lnTo>
                  <a:cubicBezTo>
                    <a:pt x="15688" y="13477"/>
                    <a:pt x="15688" y="13477"/>
                    <a:pt x="15689" y="13477"/>
                  </a:cubicBezTo>
                  <a:lnTo>
                    <a:pt x="15689" y="13477"/>
                  </a:lnTo>
                  <a:cubicBezTo>
                    <a:pt x="15689" y="13476"/>
                    <a:pt x="15689" y="13476"/>
                    <a:pt x="15690" y="13475"/>
                  </a:cubicBezTo>
                  <a:lnTo>
                    <a:pt x="15690" y="13475"/>
                  </a:lnTo>
                  <a:cubicBezTo>
                    <a:pt x="15690" y="13476"/>
                    <a:pt x="15690" y="13476"/>
                    <a:pt x="15690" y="13476"/>
                  </a:cubicBezTo>
                  <a:lnTo>
                    <a:pt x="15690" y="13476"/>
                  </a:lnTo>
                  <a:cubicBezTo>
                    <a:pt x="15690" y="13476"/>
                    <a:pt x="15690" y="13475"/>
                    <a:pt x="15690" y="13475"/>
                  </a:cubicBezTo>
                  <a:lnTo>
                    <a:pt x="15690" y="13475"/>
                  </a:lnTo>
                  <a:cubicBezTo>
                    <a:pt x="15690" y="13475"/>
                    <a:pt x="15690" y="13475"/>
                    <a:pt x="15690" y="13475"/>
                  </a:cubicBezTo>
                  <a:lnTo>
                    <a:pt x="15690" y="13475"/>
                  </a:lnTo>
                  <a:cubicBezTo>
                    <a:pt x="15689" y="13475"/>
                    <a:pt x="15689" y="13475"/>
                    <a:pt x="15688" y="13475"/>
                  </a:cubicBezTo>
                  <a:close/>
                  <a:moveTo>
                    <a:pt x="15682" y="13475"/>
                  </a:moveTo>
                  <a:lnTo>
                    <a:pt x="15682" y="13475"/>
                  </a:lnTo>
                  <a:cubicBezTo>
                    <a:pt x="15681" y="13475"/>
                    <a:pt x="15680" y="13475"/>
                    <a:pt x="15680" y="13475"/>
                  </a:cubicBezTo>
                  <a:lnTo>
                    <a:pt x="15680" y="13475"/>
                  </a:lnTo>
                  <a:cubicBezTo>
                    <a:pt x="15680" y="13476"/>
                    <a:pt x="15680" y="13477"/>
                    <a:pt x="15680" y="13477"/>
                  </a:cubicBezTo>
                  <a:lnTo>
                    <a:pt x="15680" y="13477"/>
                  </a:lnTo>
                  <a:cubicBezTo>
                    <a:pt x="15680" y="13476"/>
                    <a:pt x="15681" y="13476"/>
                    <a:pt x="15682" y="13475"/>
                  </a:cubicBezTo>
                  <a:close/>
                  <a:moveTo>
                    <a:pt x="15686" y="13476"/>
                  </a:moveTo>
                  <a:lnTo>
                    <a:pt x="15686" y="13476"/>
                  </a:lnTo>
                  <a:cubicBezTo>
                    <a:pt x="15686" y="13477"/>
                    <a:pt x="15686" y="13477"/>
                    <a:pt x="15686" y="13477"/>
                  </a:cubicBezTo>
                  <a:lnTo>
                    <a:pt x="15686" y="13477"/>
                  </a:lnTo>
                  <a:cubicBezTo>
                    <a:pt x="15686" y="13477"/>
                    <a:pt x="15687" y="13477"/>
                    <a:pt x="15687" y="13476"/>
                  </a:cubicBezTo>
                  <a:lnTo>
                    <a:pt x="15687" y="13476"/>
                  </a:lnTo>
                  <a:cubicBezTo>
                    <a:pt x="15687" y="13476"/>
                    <a:pt x="15686" y="13476"/>
                    <a:pt x="15686" y="13476"/>
                  </a:cubicBezTo>
                  <a:close/>
                  <a:moveTo>
                    <a:pt x="15692" y="13472"/>
                  </a:moveTo>
                  <a:lnTo>
                    <a:pt x="15692" y="13472"/>
                  </a:lnTo>
                  <a:cubicBezTo>
                    <a:pt x="15693" y="13474"/>
                    <a:pt x="15695" y="13476"/>
                    <a:pt x="15696" y="13478"/>
                  </a:cubicBezTo>
                  <a:lnTo>
                    <a:pt x="15696" y="13478"/>
                  </a:lnTo>
                  <a:cubicBezTo>
                    <a:pt x="15695" y="13477"/>
                    <a:pt x="15694" y="13477"/>
                    <a:pt x="15693" y="13477"/>
                  </a:cubicBezTo>
                  <a:lnTo>
                    <a:pt x="15693" y="13477"/>
                  </a:lnTo>
                  <a:cubicBezTo>
                    <a:pt x="15693" y="13476"/>
                    <a:pt x="15692" y="13475"/>
                    <a:pt x="15691" y="13474"/>
                  </a:cubicBezTo>
                  <a:lnTo>
                    <a:pt x="15691" y="13474"/>
                  </a:lnTo>
                  <a:cubicBezTo>
                    <a:pt x="15691" y="13473"/>
                    <a:pt x="15692" y="13473"/>
                    <a:pt x="15692" y="13472"/>
                  </a:cubicBezTo>
                  <a:close/>
                  <a:moveTo>
                    <a:pt x="15680" y="13486"/>
                  </a:moveTo>
                  <a:lnTo>
                    <a:pt x="15680" y="13486"/>
                  </a:lnTo>
                  <a:cubicBezTo>
                    <a:pt x="15679" y="13487"/>
                    <a:pt x="15679" y="13488"/>
                    <a:pt x="15678" y="13488"/>
                  </a:cubicBezTo>
                  <a:lnTo>
                    <a:pt x="15678" y="13488"/>
                  </a:lnTo>
                  <a:cubicBezTo>
                    <a:pt x="15678" y="13490"/>
                    <a:pt x="15678" y="13491"/>
                    <a:pt x="15678" y="13492"/>
                  </a:cubicBezTo>
                  <a:lnTo>
                    <a:pt x="15678" y="13492"/>
                  </a:lnTo>
                  <a:cubicBezTo>
                    <a:pt x="15678" y="13491"/>
                    <a:pt x="15679" y="13490"/>
                    <a:pt x="15680" y="13489"/>
                  </a:cubicBezTo>
                  <a:lnTo>
                    <a:pt x="15680" y="13489"/>
                  </a:lnTo>
                  <a:cubicBezTo>
                    <a:pt x="15680" y="13488"/>
                    <a:pt x="15680" y="13487"/>
                    <a:pt x="15680" y="13486"/>
                  </a:cubicBezTo>
                  <a:close/>
                  <a:moveTo>
                    <a:pt x="15695" y="13471"/>
                  </a:moveTo>
                  <a:lnTo>
                    <a:pt x="15695" y="13471"/>
                  </a:lnTo>
                  <a:cubicBezTo>
                    <a:pt x="15783" y="13501"/>
                    <a:pt x="15871" y="13531"/>
                    <a:pt x="15960" y="13561"/>
                  </a:cubicBezTo>
                  <a:cubicBezTo>
                    <a:pt x="15871" y="13531"/>
                    <a:pt x="15781" y="13501"/>
                    <a:pt x="15693" y="13472"/>
                  </a:cubicBezTo>
                  <a:lnTo>
                    <a:pt x="15693" y="13472"/>
                  </a:lnTo>
                  <a:cubicBezTo>
                    <a:pt x="15692" y="13472"/>
                    <a:pt x="15692" y="13472"/>
                    <a:pt x="15692" y="13472"/>
                  </a:cubicBezTo>
                  <a:lnTo>
                    <a:pt x="15692" y="13472"/>
                  </a:lnTo>
                  <a:cubicBezTo>
                    <a:pt x="15692" y="13472"/>
                    <a:pt x="15692" y="13472"/>
                    <a:pt x="15692" y="13472"/>
                  </a:cubicBezTo>
                  <a:lnTo>
                    <a:pt x="15692" y="13472"/>
                  </a:lnTo>
                  <a:cubicBezTo>
                    <a:pt x="15692" y="13472"/>
                    <a:pt x="15692" y="13472"/>
                    <a:pt x="15692" y="13472"/>
                  </a:cubicBezTo>
                  <a:lnTo>
                    <a:pt x="15692" y="13472"/>
                  </a:lnTo>
                  <a:cubicBezTo>
                    <a:pt x="15692" y="13472"/>
                    <a:pt x="15692" y="13472"/>
                    <a:pt x="15693" y="13472"/>
                  </a:cubicBezTo>
                  <a:lnTo>
                    <a:pt x="15693" y="13472"/>
                  </a:lnTo>
                  <a:cubicBezTo>
                    <a:pt x="15693" y="13472"/>
                    <a:pt x="15693" y="13472"/>
                    <a:pt x="15693" y="13471"/>
                  </a:cubicBezTo>
                  <a:lnTo>
                    <a:pt x="15693" y="13471"/>
                  </a:lnTo>
                  <a:cubicBezTo>
                    <a:pt x="15693" y="13471"/>
                    <a:pt x="15694" y="13471"/>
                    <a:pt x="15695" y="13471"/>
                  </a:cubicBezTo>
                  <a:close/>
                  <a:moveTo>
                    <a:pt x="11702" y="1"/>
                  </a:moveTo>
                  <a:cubicBezTo>
                    <a:pt x="10072" y="1"/>
                    <a:pt x="9751" y="4999"/>
                    <a:pt x="15678" y="13453"/>
                  </a:cubicBezTo>
                  <a:lnTo>
                    <a:pt x="15678" y="13453"/>
                  </a:lnTo>
                  <a:cubicBezTo>
                    <a:pt x="15680" y="13360"/>
                    <a:pt x="15681" y="13266"/>
                    <a:pt x="15682" y="13172"/>
                  </a:cubicBezTo>
                  <a:lnTo>
                    <a:pt x="15682" y="13172"/>
                  </a:lnTo>
                  <a:cubicBezTo>
                    <a:pt x="15681" y="13267"/>
                    <a:pt x="15680" y="13361"/>
                    <a:pt x="15680" y="13455"/>
                  </a:cubicBezTo>
                  <a:lnTo>
                    <a:pt x="15680" y="13455"/>
                  </a:lnTo>
                  <a:cubicBezTo>
                    <a:pt x="15679" y="13454"/>
                    <a:pt x="15679" y="13453"/>
                    <a:pt x="15678" y="13453"/>
                  </a:cubicBezTo>
                  <a:lnTo>
                    <a:pt x="15678" y="13453"/>
                  </a:lnTo>
                  <a:cubicBezTo>
                    <a:pt x="15678" y="13454"/>
                    <a:pt x="15678" y="13455"/>
                    <a:pt x="15678" y="13456"/>
                  </a:cubicBezTo>
                  <a:lnTo>
                    <a:pt x="15678" y="13456"/>
                  </a:lnTo>
                  <a:cubicBezTo>
                    <a:pt x="15624" y="13380"/>
                    <a:pt x="15570" y="13304"/>
                    <a:pt x="15516" y="13228"/>
                  </a:cubicBezTo>
                  <a:lnTo>
                    <a:pt x="15516" y="13228"/>
                  </a:lnTo>
                  <a:cubicBezTo>
                    <a:pt x="15546" y="13271"/>
                    <a:pt x="15577" y="13314"/>
                    <a:pt x="15607" y="13357"/>
                  </a:cubicBezTo>
                  <a:lnTo>
                    <a:pt x="15607" y="13357"/>
                  </a:lnTo>
                  <a:cubicBezTo>
                    <a:pt x="15631" y="13390"/>
                    <a:pt x="15655" y="13423"/>
                    <a:pt x="15678" y="13456"/>
                  </a:cubicBezTo>
                  <a:lnTo>
                    <a:pt x="15678" y="13456"/>
                  </a:lnTo>
                  <a:cubicBezTo>
                    <a:pt x="15678" y="13457"/>
                    <a:pt x="15678" y="13458"/>
                    <a:pt x="15678" y="13458"/>
                  </a:cubicBezTo>
                  <a:lnTo>
                    <a:pt x="15678" y="13458"/>
                  </a:lnTo>
                  <a:cubicBezTo>
                    <a:pt x="15679" y="13459"/>
                    <a:pt x="15679" y="13460"/>
                    <a:pt x="15680" y="13461"/>
                  </a:cubicBezTo>
                  <a:lnTo>
                    <a:pt x="15680" y="13461"/>
                  </a:lnTo>
                  <a:cubicBezTo>
                    <a:pt x="15680" y="13460"/>
                    <a:pt x="15680" y="13459"/>
                    <a:pt x="15680" y="13458"/>
                  </a:cubicBezTo>
                  <a:lnTo>
                    <a:pt x="15680" y="13458"/>
                  </a:lnTo>
                  <a:cubicBezTo>
                    <a:pt x="15682" y="13460"/>
                    <a:pt x="15683" y="13462"/>
                    <a:pt x="15685" y="13465"/>
                  </a:cubicBezTo>
                  <a:lnTo>
                    <a:pt x="15685" y="13465"/>
                  </a:lnTo>
                  <a:cubicBezTo>
                    <a:pt x="15685" y="13465"/>
                    <a:pt x="15685" y="13465"/>
                    <a:pt x="15685" y="13466"/>
                  </a:cubicBezTo>
                  <a:lnTo>
                    <a:pt x="15685" y="13466"/>
                  </a:lnTo>
                  <a:cubicBezTo>
                    <a:pt x="15684" y="13466"/>
                    <a:pt x="15684" y="13466"/>
                    <a:pt x="15684" y="13466"/>
                  </a:cubicBezTo>
                  <a:lnTo>
                    <a:pt x="15684" y="13466"/>
                  </a:lnTo>
                  <a:cubicBezTo>
                    <a:pt x="15682" y="13464"/>
                    <a:pt x="15681" y="13462"/>
                    <a:pt x="15680" y="13461"/>
                  </a:cubicBezTo>
                  <a:lnTo>
                    <a:pt x="15680" y="13461"/>
                  </a:lnTo>
                  <a:cubicBezTo>
                    <a:pt x="15680" y="13462"/>
                    <a:pt x="15680" y="13464"/>
                    <a:pt x="15680" y="13466"/>
                  </a:cubicBezTo>
                  <a:lnTo>
                    <a:pt x="15680" y="13466"/>
                  </a:lnTo>
                  <a:cubicBezTo>
                    <a:pt x="15679" y="13466"/>
                    <a:pt x="15679" y="13465"/>
                    <a:pt x="15678" y="13465"/>
                  </a:cubicBezTo>
                  <a:lnTo>
                    <a:pt x="15678" y="13465"/>
                  </a:lnTo>
                  <a:cubicBezTo>
                    <a:pt x="15678" y="13466"/>
                    <a:pt x="15678" y="13466"/>
                    <a:pt x="15678" y="13467"/>
                  </a:cubicBezTo>
                  <a:lnTo>
                    <a:pt x="15678" y="13467"/>
                  </a:lnTo>
                  <a:cubicBezTo>
                    <a:pt x="15679" y="13467"/>
                    <a:pt x="15679" y="13467"/>
                    <a:pt x="15680" y="13467"/>
                  </a:cubicBezTo>
                  <a:lnTo>
                    <a:pt x="15680" y="13467"/>
                  </a:lnTo>
                  <a:cubicBezTo>
                    <a:pt x="15679" y="13467"/>
                    <a:pt x="15679" y="13468"/>
                    <a:pt x="15678" y="13468"/>
                  </a:cubicBezTo>
                  <a:lnTo>
                    <a:pt x="15678" y="13468"/>
                  </a:lnTo>
                  <a:cubicBezTo>
                    <a:pt x="15678" y="13467"/>
                    <a:pt x="15678" y="13467"/>
                    <a:pt x="15678" y="13467"/>
                  </a:cubicBezTo>
                  <a:lnTo>
                    <a:pt x="15678" y="13467"/>
                  </a:lnTo>
                  <a:cubicBezTo>
                    <a:pt x="11624" y="12128"/>
                    <a:pt x="8444" y="11641"/>
                    <a:pt x="6139" y="11641"/>
                  </a:cubicBezTo>
                  <a:cubicBezTo>
                    <a:pt x="0" y="11641"/>
                    <a:pt x="84" y="15097"/>
                    <a:pt x="6461" y="15097"/>
                  </a:cubicBezTo>
                  <a:cubicBezTo>
                    <a:pt x="8732" y="15097"/>
                    <a:pt x="11800" y="14659"/>
                    <a:pt x="15670" y="13470"/>
                  </a:cubicBezTo>
                  <a:lnTo>
                    <a:pt x="15670" y="13470"/>
                  </a:lnTo>
                  <a:cubicBezTo>
                    <a:pt x="15582" y="13440"/>
                    <a:pt x="15493" y="13410"/>
                    <a:pt x="15404" y="13380"/>
                  </a:cubicBezTo>
                  <a:lnTo>
                    <a:pt x="15404" y="13380"/>
                  </a:lnTo>
                  <a:cubicBezTo>
                    <a:pt x="15494" y="13411"/>
                    <a:pt x="15583" y="13440"/>
                    <a:pt x="15672" y="13470"/>
                  </a:cubicBezTo>
                  <a:lnTo>
                    <a:pt x="15672" y="13470"/>
                  </a:lnTo>
                  <a:cubicBezTo>
                    <a:pt x="15674" y="13469"/>
                    <a:pt x="15676" y="13468"/>
                    <a:pt x="15678" y="13468"/>
                  </a:cubicBezTo>
                  <a:lnTo>
                    <a:pt x="15678" y="13468"/>
                  </a:lnTo>
                  <a:cubicBezTo>
                    <a:pt x="15678" y="13468"/>
                    <a:pt x="15678" y="13469"/>
                    <a:pt x="15678" y="13470"/>
                  </a:cubicBezTo>
                  <a:lnTo>
                    <a:pt x="15678" y="13470"/>
                  </a:lnTo>
                  <a:cubicBezTo>
                    <a:pt x="15679" y="13469"/>
                    <a:pt x="15679" y="13469"/>
                    <a:pt x="15680" y="13469"/>
                  </a:cubicBezTo>
                  <a:lnTo>
                    <a:pt x="15680" y="13469"/>
                  </a:lnTo>
                  <a:cubicBezTo>
                    <a:pt x="15680" y="13468"/>
                    <a:pt x="15680" y="13468"/>
                    <a:pt x="15680" y="13467"/>
                  </a:cubicBezTo>
                  <a:lnTo>
                    <a:pt x="15680" y="13467"/>
                  </a:lnTo>
                  <a:cubicBezTo>
                    <a:pt x="15681" y="13468"/>
                    <a:pt x="15681" y="13468"/>
                    <a:pt x="15682" y="13468"/>
                  </a:cubicBezTo>
                  <a:lnTo>
                    <a:pt x="15682" y="13468"/>
                  </a:lnTo>
                  <a:cubicBezTo>
                    <a:pt x="15683" y="13468"/>
                    <a:pt x="15684" y="13468"/>
                    <a:pt x="15685" y="13467"/>
                  </a:cubicBezTo>
                  <a:lnTo>
                    <a:pt x="15685" y="13467"/>
                  </a:lnTo>
                  <a:cubicBezTo>
                    <a:pt x="15685" y="13468"/>
                    <a:pt x="15685" y="13469"/>
                    <a:pt x="15685" y="13469"/>
                  </a:cubicBezTo>
                  <a:lnTo>
                    <a:pt x="15685" y="13469"/>
                  </a:lnTo>
                  <a:cubicBezTo>
                    <a:pt x="15684" y="13469"/>
                    <a:pt x="15683" y="13469"/>
                    <a:pt x="15682" y="13468"/>
                  </a:cubicBezTo>
                  <a:lnTo>
                    <a:pt x="15682" y="13468"/>
                  </a:lnTo>
                  <a:cubicBezTo>
                    <a:pt x="15681" y="13468"/>
                    <a:pt x="15681" y="13469"/>
                    <a:pt x="15680" y="13469"/>
                  </a:cubicBezTo>
                  <a:lnTo>
                    <a:pt x="15680" y="13469"/>
                  </a:lnTo>
                  <a:cubicBezTo>
                    <a:pt x="15680" y="13470"/>
                    <a:pt x="15680" y="13471"/>
                    <a:pt x="15680" y="13472"/>
                  </a:cubicBezTo>
                  <a:lnTo>
                    <a:pt x="15680" y="13472"/>
                  </a:lnTo>
                  <a:cubicBezTo>
                    <a:pt x="15679" y="13472"/>
                    <a:pt x="15679" y="13472"/>
                    <a:pt x="15678" y="13472"/>
                  </a:cubicBezTo>
                  <a:lnTo>
                    <a:pt x="15678" y="13472"/>
                  </a:lnTo>
                  <a:cubicBezTo>
                    <a:pt x="15678" y="13472"/>
                    <a:pt x="15678" y="13473"/>
                    <a:pt x="15678" y="13473"/>
                  </a:cubicBezTo>
                  <a:lnTo>
                    <a:pt x="15678" y="13473"/>
                  </a:lnTo>
                  <a:cubicBezTo>
                    <a:pt x="15679" y="13474"/>
                    <a:pt x="15679" y="13474"/>
                    <a:pt x="15679" y="13474"/>
                  </a:cubicBezTo>
                  <a:lnTo>
                    <a:pt x="15679" y="13474"/>
                  </a:lnTo>
                  <a:cubicBezTo>
                    <a:pt x="15679" y="13474"/>
                    <a:pt x="15679" y="13474"/>
                    <a:pt x="15678" y="13474"/>
                  </a:cubicBezTo>
                  <a:lnTo>
                    <a:pt x="15678" y="13474"/>
                  </a:lnTo>
                  <a:cubicBezTo>
                    <a:pt x="15678" y="13474"/>
                    <a:pt x="15678" y="13474"/>
                    <a:pt x="15678" y="13473"/>
                  </a:cubicBezTo>
                  <a:lnTo>
                    <a:pt x="15678" y="13473"/>
                  </a:lnTo>
                  <a:cubicBezTo>
                    <a:pt x="15676" y="13473"/>
                    <a:pt x="15674" y="13472"/>
                    <a:pt x="15672" y="13471"/>
                  </a:cubicBezTo>
                  <a:lnTo>
                    <a:pt x="15672" y="13471"/>
                  </a:lnTo>
                  <a:cubicBezTo>
                    <a:pt x="4442" y="17065"/>
                    <a:pt x="2420" y="22004"/>
                    <a:pt x="5150" y="22004"/>
                  </a:cubicBezTo>
                  <a:cubicBezTo>
                    <a:pt x="6977" y="22004"/>
                    <a:pt x="10931" y="19793"/>
                    <a:pt x="15678" y="13488"/>
                  </a:cubicBezTo>
                  <a:lnTo>
                    <a:pt x="15678" y="13488"/>
                  </a:lnTo>
                  <a:cubicBezTo>
                    <a:pt x="15678" y="13486"/>
                    <a:pt x="15678" y="13484"/>
                    <a:pt x="15678" y="13482"/>
                  </a:cubicBezTo>
                  <a:lnTo>
                    <a:pt x="15678" y="13482"/>
                  </a:lnTo>
                  <a:cubicBezTo>
                    <a:pt x="15624" y="13554"/>
                    <a:pt x="15570" y="13627"/>
                    <a:pt x="15515" y="13700"/>
                  </a:cubicBezTo>
                  <a:cubicBezTo>
                    <a:pt x="15570" y="13626"/>
                    <a:pt x="15624" y="13553"/>
                    <a:pt x="15678" y="13480"/>
                  </a:cubicBezTo>
                  <a:lnTo>
                    <a:pt x="15678" y="13480"/>
                  </a:lnTo>
                  <a:cubicBezTo>
                    <a:pt x="15678" y="13480"/>
                    <a:pt x="15678" y="13481"/>
                    <a:pt x="15678" y="13482"/>
                  </a:cubicBezTo>
                  <a:lnTo>
                    <a:pt x="15678" y="13482"/>
                  </a:lnTo>
                  <a:cubicBezTo>
                    <a:pt x="15679" y="13481"/>
                    <a:pt x="15679" y="13480"/>
                    <a:pt x="15680" y="13480"/>
                  </a:cubicBezTo>
                  <a:lnTo>
                    <a:pt x="15680" y="13480"/>
                  </a:lnTo>
                  <a:cubicBezTo>
                    <a:pt x="15680" y="13482"/>
                    <a:pt x="15680" y="13484"/>
                    <a:pt x="15680" y="13486"/>
                  </a:cubicBezTo>
                  <a:lnTo>
                    <a:pt x="15680" y="13486"/>
                  </a:lnTo>
                  <a:cubicBezTo>
                    <a:pt x="15681" y="13484"/>
                    <a:pt x="15683" y="13482"/>
                    <a:pt x="15685" y="13480"/>
                  </a:cubicBezTo>
                  <a:lnTo>
                    <a:pt x="15685" y="13480"/>
                  </a:lnTo>
                  <a:cubicBezTo>
                    <a:pt x="15685" y="13481"/>
                    <a:pt x="15685" y="13482"/>
                    <a:pt x="15685" y="13483"/>
                  </a:cubicBezTo>
                  <a:lnTo>
                    <a:pt x="15685" y="13483"/>
                  </a:lnTo>
                  <a:cubicBezTo>
                    <a:pt x="15685" y="13482"/>
                    <a:pt x="15686" y="13481"/>
                    <a:pt x="15686" y="13480"/>
                  </a:cubicBezTo>
                  <a:lnTo>
                    <a:pt x="15686" y="13480"/>
                  </a:lnTo>
                  <a:cubicBezTo>
                    <a:pt x="15686" y="13479"/>
                    <a:pt x="15686" y="13478"/>
                    <a:pt x="15686" y="13477"/>
                  </a:cubicBezTo>
                  <a:lnTo>
                    <a:pt x="15686" y="13477"/>
                  </a:lnTo>
                  <a:cubicBezTo>
                    <a:pt x="15686" y="13478"/>
                    <a:pt x="15685" y="13479"/>
                    <a:pt x="15685" y="13480"/>
                  </a:cubicBezTo>
                  <a:lnTo>
                    <a:pt x="15685" y="13480"/>
                  </a:lnTo>
                  <a:cubicBezTo>
                    <a:pt x="15685" y="13478"/>
                    <a:pt x="15685" y="13477"/>
                    <a:pt x="15685" y="13476"/>
                  </a:cubicBezTo>
                  <a:lnTo>
                    <a:pt x="15685" y="13476"/>
                  </a:lnTo>
                  <a:cubicBezTo>
                    <a:pt x="15684" y="13475"/>
                    <a:pt x="15684" y="13475"/>
                    <a:pt x="15683" y="13475"/>
                  </a:cubicBezTo>
                  <a:lnTo>
                    <a:pt x="15683" y="13475"/>
                  </a:lnTo>
                  <a:cubicBezTo>
                    <a:pt x="15682" y="13477"/>
                    <a:pt x="15681" y="13478"/>
                    <a:pt x="15680" y="13480"/>
                  </a:cubicBezTo>
                  <a:lnTo>
                    <a:pt x="15680" y="13480"/>
                  </a:lnTo>
                  <a:cubicBezTo>
                    <a:pt x="15680" y="13479"/>
                    <a:pt x="15680" y="13478"/>
                    <a:pt x="15680" y="13477"/>
                  </a:cubicBezTo>
                  <a:lnTo>
                    <a:pt x="15680" y="13477"/>
                  </a:lnTo>
                  <a:cubicBezTo>
                    <a:pt x="15679" y="13478"/>
                    <a:pt x="15679" y="13479"/>
                    <a:pt x="15678" y="13480"/>
                  </a:cubicBezTo>
                  <a:lnTo>
                    <a:pt x="15678" y="13480"/>
                  </a:lnTo>
                  <a:cubicBezTo>
                    <a:pt x="15678" y="13478"/>
                    <a:pt x="15678" y="13477"/>
                    <a:pt x="15678" y="13476"/>
                  </a:cubicBezTo>
                  <a:lnTo>
                    <a:pt x="15678" y="13476"/>
                  </a:lnTo>
                  <a:cubicBezTo>
                    <a:pt x="15587" y="13504"/>
                    <a:pt x="15496" y="13532"/>
                    <a:pt x="15404" y="13561"/>
                  </a:cubicBezTo>
                  <a:cubicBezTo>
                    <a:pt x="15496" y="13532"/>
                    <a:pt x="15587" y="13503"/>
                    <a:pt x="15678" y="13474"/>
                  </a:cubicBezTo>
                  <a:lnTo>
                    <a:pt x="15678" y="13474"/>
                  </a:lnTo>
                  <a:cubicBezTo>
                    <a:pt x="15678" y="13475"/>
                    <a:pt x="15678" y="13475"/>
                    <a:pt x="15678" y="13476"/>
                  </a:cubicBezTo>
                  <a:lnTo>
                    <a:pt x="15678" y="13476"/>
                  </a:lnTo>
                  <a:cubicBezTo>
                    <a:pt x="15679" y="13476"/>
                    <a:pt x="15679" y="13476"/>
                    <a:pt x="15680" y="13475"/>
                  </a:cubicBezTo>
                  <a:lnTo>
                    <a:pt x="15680" y="13475"/>
                  </a:lnTo>
                  <a:cubicBezTo>
                    <a:pt x="15680" y="13475"/>
                    <a:pt x="15680" y="13474"/>
                    <a:pt x="15680" y="13474"/>
                  </a:cubicBezTo>
                  <a:lnTo>
                    <a:pt x="15680" y="13474"/>
                  </a:lnTo>
                  <a:cubicBezTo>
                    <a:pt x="15680" y="13474"/>
                    <a:pt x="15681" y="13474"/>
                    <a:pt x="15682" y="13475"/>
                  </a:cubicBezTo>
                  <a:lnTo>
                    <a:pt x="15682" y="13475"/>
                  </a:lnTo>
                  <a:cubicBezTo>
                    <a:pt x="15682" y="13475"/>
                    <a:pt x="15682" y="13475"/>
                    <a:pt x="15682" y="13475"/>
                  </a:cubicBezTo>
                  <a:lnTo>
                    <a:pt x="15682" y="13475"/>
                  </a:lnTo>
                  <a:cubicBezTo>
                    <a:pt x="15682" y="13475"/>
                    <a:pt x="15682" y="13475"/>
                    <a:pt x="15682" y="13475"/>
                  </a:cubicBezTo>
                  <a:lnTo>
                    <a:pt x="15682" y="13475"/>
                  </a:lnTo>
                  <a:cubicBezTo>
                    <a:pt x="15682" y="13475"/>
                    <a:pt x="15683" y="13475"/>
                    <a:pt x="15683" y="13475"/>
                  </a:cubicBezTo>
                  <a:lnTo>
                    <a:pt x="15683" y="13475"/>
                  </a:lnTo>
                  <a:cubicBezTo>
                    <a:pt x="15683" y="13475"/>
                    <a:pt x="15684" y="13474"/>
                    <a:pt x="15684" y="13474"/>
                  </a:cubicBezTo>
                  <a:lnTo>
                    <a:pt x="15684" y="13474"/>
                  </a:lnTo>
                  <a:cubicBezTo>
                    <a:pt x="15684" y="13474"/>
                    <a:pt x="15684" y="13474"/>
                    <a:pt x="15685" y="13474"/>
                  </a:cubicBezTo>
                  <a:lnTo>
                    <a:pt x="15685" y="13474"/>
                  </a:lnTo>
                  <a:cubicBezTo>
                    <a:pt x="15685" y="13474"/>
                    <a:pt x="15685" y="13475"/>
                    <a:pt x="15685" y="13476"/>
                  </a:cubicBezTo>
                  <a:lnTo>
                    <a:pt x="15685" y="13476"/>
                  </a:lnTo>
                  <a:cubicBezTo>
                    <a:pt x="15685" y="13476"/>
                    <a:pt x="15686" y="13476"/>
                    <a:pt x="15686" y="13476"/>
                  </a:cubicBezTo>
                  <a:lnTo>
                    <a:pt x="15686" y="13476"/>
                  </a:lnTo>
                  <a:cubicBezTo>
                    <a:pt x="15686" y="13476"/>
                    <a:pt x="15686" y="13475"/>
                    <a:pt x="15686" y="13474"/>
                  </a:cubicBezTo>
                  <a:lnTo>
                    <a:pt x="15686" y="13474"/>
                  </a:lnTo>
                  <a:cubicBezTo>
                    <a:pt x="15687" y="13475"/>
                    <a:pt x="15687" y="13475"/>
                    <a:pt x="15688" y="13475"/>
                  </a:cubicBezTo>
                  <a:lnTo>
                    <a:pt x="15688" y="13475"/>
                  </a:lnTo>
                  <a:cubicBezTo>
                    <a:pt x="15688" y="13475"/>
                    <a:pt x="15689" y="13474"/>
                    <a:pt x="15689" y="13474"/>
                  </a:cubicBezTo>
                  <a:lnTo>
                    <a:pt x="15689" y="13474"/>
                  </a:lnTo>
                  <a:cubicBezTo>
                    <a:pt x="15689" y="13474"/>
                    <a:pt x="15690" y="13475"/>
                    <a:pt x="15690" y="13475"/>
                  </a:cubicBezTo>
                  <a:lnTo>
                    <a:pt x="15690" y="13475"/>
                  </a:lnTo>
                  <a:cubicBezTo>
                    <a:pt x="15690" y="13475"/>
                    <a:pt x="15691" y="13474"/>
                    <a:pt x="15691" y="13474"/>
                  </a:cubicBezTo>
                  <a:lnTo>
                    <a:pt x="15691" y="13474"/>
                  </a:lnTo>
                  <a:cubicBezTo>
                    <a:pt x="15692" y="13475"/>
                    <a:pt x="15693" y="13476"/>
                    <a:pt x="15693" y="13477"/>
                  </a:cubicBezTo>
                  <a:lnTo>
                    <a:pt x="15693" y="13477"/>
                  </a:lnTo>
                  <a:cubicBezTo>
                    <a:pt x="15692" y="13476"/>
                    <a:pt x="15691" y="13476"/>
                    <a:pt x="15690" y="13476"/>
                  </a:cubicBezTo>
                  <a:lnTo>
                    <a:pt x="15690" y="13476"/>
                  </a:lnTo>
                  <a:cubicBezTo>
                    <a:pt x="15691" y="13477"/>
                    <a:pt x="15692" y="13477"/>
                    <a:pt x="15692" y="13478"/>
                  </a:cubicBezTo>
                  <a:lnTo>
                    <a:pt x="15692" y="13478"/>
                  </a:lnTo>
                  <a:cubicBezTo>
                    <a:pt x="15693" y="13479"/>
                    <a:pt x="15694" y="13479"/>
                    <a:pt x="15695" y="13479"/>
                  </a:cubicBezTo>
                  <a:lnTo>
                    <a:pt x="15695" y="13479"/>
                  </a:lnTo>
                  <a:cubicBezTo>
                    <a:pt x="15751" y="13557"/>
                    <a:pt x="15807" y="13635"/>
                    <a:pt x="15863" y="13714"/>
                  </a:cubicBezTo>
                  <a:cubicBezTo>
                    <a:pt x="15835" y="13675"/>
                    <a:pt x="15807" y="13635"/>
                    <a:pt x="15779" y="13596"/>
                  </a:cubicBezTo>
                  <a:lnTo>
                    <a:pt x="15779" y="13596"/>
                  </a:lnTo>
                  <a:cubicBezTo>
                    <a:pt x="15751" y="13557"/>
                    <a:pt x="15723" y="13518"/>
                    <a:pt x="15695" y="13479"/>
                  </a:cubicBezTo>
                  <a:lnTo>
                    <a:pt x="15695" y="13479"/>
                  </a:lnTo>
                  <a:cubicBezTo>
                    <a:pt x="15696" y="13480"/>
                    <a:pt x="15697" y="13480"/>
                    <a:pt x="15698" y="13480"/>
                  </a:cubicBezTo>
                  <a:lnTo>
                    <a:pt x="15698" y="13480"/>
                  </a:lnTo>
                  <a:cubicBezTo>
                    <a:pt x="15697" y="13479"/>
                    <a:pt x="15697" y="13478"/>
                    <a:pt x="15696" y="13478"/>
                  </a:cubicBezTo>
                  <a:lnTo>
                    <a:pt x="15696" y="13478"/>
                  </a:lnTo>
                  <a:cubicBezTo>
                    <a:pt x="19745" y="14814"/>
                    <a:pt x="22923" y="15300"/>
                    <a:pt x="25226" y="15300"/>
                  </a:cubicBezTo>
                  <a:cubicBezTo>
                    <a:pt x="31368" y="15300"/>
                    <a:pt x="31288" y="11845"/>
                    <a:pt x="24908" y="11845"/>
                  </a:cubicBezTo>
                  <a:cubicBezTo>
                    <a:pt x="22637" y="11845"/>
                    <a:pt x="19567" y="12283"/>
                    <a:pt x="15695" y="13471"/>
                  </a:cubicBezTo>
                  <a:lnTo>
                    <a:pt x="15695" y="13471"/>
                  </a:lnTo>
                  <a:cubicBezTo>
                    <a:pt x="15694" y="13471"/>
                    <a:pt x="15694" y="13470"/>
                    <a:pt x="15693" y="13470"/>
                  </a:cubicBezTo>
                  <a:lnTo>
                    <a:pt x="15693" y="13470"/>
                  </a:lnTo>
                  <a:cubicBezTo>
                    <a:pt x="15694" y="13470"/>
                    <a:pt x="15694" y="13469"/>
                    <a:pt x="15694" y="13469"/>
                  </a:cubicBezTo>
                  <a:lnTo>
                    <a:pt x="15694" y="13469"/>
                  </a:lnTo>
                  <a:cubicBezTo>
                    <a:pt x="15694" y="13469"/>
                    <a:pt x="15693" y="13470"/>
                    <a:pt x="15692" y="13470"/>
                  </a:cubicBezTo>
                  <a:lnTo>
                    <a:pt x="15692" y="13470"/>
                  </a:lnTo>
                  <a:cubicBezTo>
                    <a:pt x="15692" y="13470"/>
                    <a:pt x="15692" y="13470"/>
                    <a:pt x="15692" y="13470"/>
                  </a:cubicBezTo>
                  <a:lnTo>
                    <a:pt x="15692" y="13470"/>
                  </a:lnTo>
                  <a:cubicBezTo>
                    <a:pt x="15692" y="13470"/>
                    <a:pt x="15692" y="13470"/>
                    <a:pt x="15692" y="13470"/>
                  </a:cubicBezTo>
                  <a:lnTo>
                    <a:pt x="15692" y="13470"/>
                  </a:lnTo>
                  <a:cubicBezTo>
                    <a:pt x="15692" y="13470"/>
                    <a:pt x="15691" y="13470"/>
                    <a:pt x="15691" y="13470"/>
                  </a:cubicBezTo>
                  <a:lnTo>
                    <a:pt x="15691" y="13470"/>
                  </a:lnTo>
                  <a:cubicBezTo>
                    <a:pt x="15691" y="13470"/>
                    <a:pt x="15690" y="13470"/>
                    <a:pt x="15690" y="13469"/>
                  </a:cubicBezTo>
                  <a:lnTo>
                    <a:pt x="15690" y="13469"/>
                  </a:lnTo>
                  <a:cubicBezTo>
                    <a:pt x="15691" y="13469"/>
                    <a:pt x="15691" y="13470"/>
                    <a:pt x="15692" y="13470"/>
                  </a:cubicBezTo>
                  <a:lnTo>
                    <a:pt x="15692" y="13470"/>
                  </a:lnTo>
                  <a:cubicBezTo>
                    <a:pt x="15693" y="13468"/>
                    <a:pt x="15695" y="13466"/>
                    <a:pt x="15697" y="13464"/>
                  </a:cubicBezTo>
                  <a:lnTo>
                    <a:pt x="15697" y="13464"/>
                  </a:lnTo>
                  <a:cubicBezTo>
                    <a:pt x="15694" y="13464"/>
                    <a:pt x="15692" y="13465"/>
                    <a:pt x="15690" y="13466"/>
                  </a:cubicBezTo>
                  <a:lnTo>
                    <a:pt x="15690" y="13466"/>
                  </a:lnTo>
                  <a:cubicBezTo>
                    <a:pt x="15691" y="13465"/>
                    <a:pt x="15691" y="13464"/>
                    <a:pt x="15692" y="13464"/>
                  </a:cubicBezTo>
                  <a:lnTo>
                    <a:pt x="15692" y="13464"/>
                  </a:lnTo>
                  <a:cubicBezTo>
                    <a:pt x="15691" y="13464"/>
                    <a:pt x="15690" y="13464"/>
                    <a:pt x="15689" y="13464"/>
                  </a:cubicBezTo>
                  <a:lnTo>
                    <a:pt x="15689" y="13464"/>
                  </a:lnTo>
                  <a:cubicBezTo>
                    <a:pt x="21825" y="5104"/>
                    <a:pt x="21591" y="88"/>
                    <a:pt x="19945" y="88"/>
                  </a:cubicBezTo>
                  <a:cubicBezTo>
                    <a:pt x="18465" y="88"/>
                    <a:pt x="15845" y="4142"/>
                    <a:pt x="15686" y="13464"/>
                  </a:cubicBezTo>
                  <a:lnTo>
                    <a:pt x="15686" y="13464"/>
                  </a:lnTo>
                  <a:cubicBezTo>
                    <a:pt x="15686" y="13463"/>
                    <a:pt x="15685" y="13462"/>
                    <a:pt x="15685" y="13461"/>
                  </a:cubicBezTo>
                  <a:lnTo>
                    <a:pt x="15685" y="13461"/>
                  </a:lnTo>
                  <a:cubicBezTo>
                    <a:pt x="15685" y="13462"/>
                    <a:pt x="15685" y="13463"/>
                    <a:pt x="15685" y="13464"/>
                  </a:cubicBezTo>
                  <a:lnTo>
                    <a:pt x="15685" y="13464"/>
                  </a:lnTo>
                  <a:cubicBezTo>
                    <a:pt x="15683" y="13462"/>
                    <a:pt x="15682" y="13460"/>
                    <a:pt x="15680" y="13458"/>
                  </a:cubicBezTo>
                  <a:lnTo>
                    <a:pt x="15680" y="13458"/>
                  </a:lnTo>
                  <a:cubicBezTo>
                    <a:pt x="15680" y="13457"/>
                    <a:pt x="15680" y="13456"/>
                    <a:pt x="15680" y="13455"/>
                  </a:cubicBezTo>
                  <a:lnTo>
                    <a:pt x="15680" y="13455"/>
                  </a:lnTo>
                  <a:cubicBezTo>
                    <a:pt x="15682" y="13457"/>
                    <a:pt x="15683" y="13459"/>
                    <a:pt x="15685" y="13461"/>
                  </a:cubicBezTo>
                  <a:lnTo>
                    <a:pt x="15685" y="13461"/>
                  </a:lnTo>
                  <a:cubicBezTo>
                    <a:pt x="15732" y="4105"/>
                    <a:pt x="13180" y="1"/>
                    <a:pt x="11702" y="1"/>
                  </a:cubicBezTo>
                  <a:close/>
                  <a:moveTo>
                    <a:pt x="15698" y="13480"/>
                  </a:moveTo>
                  <a:lnTo>
                    <a:pt x="15698" y="13480"/>
                  </a:lnTo>
                  <a:cubicBezTo>
                    <a:pt x="15725" y="13519"/>
                    <a:pt x="15752" y="13557"/>
                    <a:pt x="15779" y="13596"/>
                  </a:cubicBezTo>
                  <a:lnTo>
                    <a:pt x="15779" y="13596"/>
                  </a:lnTo>
                  <a:cubicBezTo>
                    <a:pt x="20390" y="19973"/>
                    <a:pt x="24287" y="22226"/>
                    <a:pt x="26080" y="22226"/>
                  </a:cubicBezTo>
                  <a:cubicBezTo>
                    <a:pt x="28736" y="22226"/>
                    <a:pt x="26779" y="17286"/>
                    <a:pt x="15698" y="13480"/>
                  </a:cubicBezTo>
                  <a:close/>
                  <a:moveTo>
                    <a:pt x="15678" y="13492"/>
                  </a:moveTo>
                  <a:cubicBezTo>
                    <a:pt x="9546" y="21843"/>
                    <a:pt x="9781" y="26853"/>
                    <a:pt x="11426" y="26853"/>
                  </a:cubicBezTo>
                  <a:cubicBezTo>
                    <a:pt x="12905" y="26853"/>
                    <a:pt x="15524" y="22803"/>
                    <a:pt x="15678" y="13492"/>
                  </a:cubicBezTo>
                  <a:close/>
                  <a:moveTo>
                    <a:pt x="15689" y="13477"/>
                  </a:moveTo>
                  <a:lnTo>
                    <a:pt x="15689" y="13477"/>
                  </a:lnTo>
                  <a:cubicBezTo>
                    <a:pt x="15688" y="13478"/>
                    <a:pt x="15687" y="13479"/>
                    <a:pt x="15686" y="13480"/>
                  </a:cubicBezTo>
                  <a:lnTo>
                    <a:pt x="15686" y="13480"/>
                  </a:lnTo>
                  <a:cubicBezTo>
                    <a:pt x="15685" y="13576"/>
                    <a:pt x="15683" y="13673"/>
                    <a:pt x="15682" y="13770"/>
                  </a:cubicBezTo>
                  <a:cubicBezTo>
                    <a:pt x="15683" y="13673"/>
                    <a:pt x="15684" y="13578"/>
                    <a:pt x="15685" y="13483"/>
                  </a:cubicBezTo>
                  <a:lnTo>
                    <a:pt x="15685" y="13483"/>
                  </a:lnTo>
                  <a:cubicBezTo>
                    <a:pt x="15683" y="13485"/>
                    <a:pt x="15681" y="13487"/>
                    <a:pt x="15680" y="13489"/>
                  </a:cubicBezTo>
                  <a:lnTo>
                    <a:pt x="15680" y="13489"/>
                  </a:lnTo>
                  <a:cubicBezTo>
                    <a:pt x="15640" y="22839"/>
                    <a:pt x="18192" y="26941"/>
                    <a:pt x="19669" y="26941"/>
                  </a:cubicBezTo>
                  <a:cubicBezTo>
                    <a:pt x="21300" y="26941"/>
                    <a:pt x="21620" y="21938"/>
                    <a:pt x="15692" y="13478"/>
                  </a:cubicBezTo>
                  <a:lnTo>
                    <a:pt x="15692" y="13478"/>
                  </a:lnTo>
                  <a:cubicBezTo>
                    <a:pt x="15691" y="13478"/>
                    <a:pt x="15690" y="13477"/>
                    <a:pt x="15689" y="13477"/>
                  </a:cubicBezTo>
                  <a:close/>
                </a:path>
              </a:pathLst>
            </a:custGeom>
            <a:solidFill>
              <a:srgbClr val="FFAB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7"/>
            <p:cNvSpPr/>
            <p:nvPr/>
          </p:nvSpPr>
          <p:spPr>
            <a:xfrm>
              <a:off x="2342825" y="2460600"/>
              <a:ext cx="155750" cy="155775"/>
            </a:xfrm>
            <a:custGeom>
              <a:avLst/>
              <a:gdLst/>
              <a:ahLst/>
              <a:cxnLst/>
              <a:rect l="l" t="t" r="r" b="b"/>
              <a:pathLst>
                <a:path w="6230" h="6231" extrusionOk="0">
                  <a:moveTo>
                    <a:pt x="3115" y="1"/>
                  </a:moveTo>
                  <a:cubicBezTo>
                    <a:pt x="1405" y="1"/>
                    <a:pt x="1" y="1391"/>
                    <a:pt x="1" y="3116"/>
                  </a:cubicBezTo>
                  <a:cubicBezTo>
                    <a:pt x="1" y="4826"/>
                    <a:pt x="1405" y="6230"/>
                    <a:pt x="3115" y="6230"/>
                  </a:cubicBezTo>
                  <a:cubicBezTo>
                    <a:pt x="4839" y="6230"/>
                    <a:pt x="6230" y="4826"/>
                    <a:pt x="6230" y="3116"/>
                  </a:cubicBezTo>
                  <a:cubicBezTo>
                    <a:pt x="6230" y="1391"/>
                    <a:pt x="4839" y="1"/>
                    <a:pt x="3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689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7139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000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A68ED9-71B0-1A34-FDA0-2429EAFF2857}"/>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3" name="Footer Placeholder 2">
            <a:extLst>
              <a:ext uri="{FF2B5EF4-FFF2-40B4-BE49-F238E27FC236}">
                <a16:creationId xmlns:a16="http://schemas.microsoft.com/office/drawing/2014/main" id="{7CEE2A5E-F2F3-530E-CE0A-47A6E1B1967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94BA696C-7B20-E340-8F24-979E8DBFCBF6}"/>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3518449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3418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9996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72302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785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75399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889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92482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97022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55933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2485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A6433-5CD9-7459-3FEC-1592AF40E8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C7E5A107-A524-E376-925F-5DA671364A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B85352B3-226E-CF13-18FB-D694914AC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AE73B-3A96-461A-36F5-F7F114E2A7A3}"/>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6" name="Footer Placeholder 5">
            <a:extLst>
              <a:ext uri="{FF2B5EF4-FFF2-40B4-BE49-F238E27FC236}">
                <a16:creationId xmlns:a16="http://schemas.microsoft.com/office/drawing/2014/main" id="{A91E4A44-6850-59FD-D77C-8BE0830D28C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79DCC5E-A0D5-C9D9-E0D1-25D4AF21DCC3}"/>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24177694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0923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645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25/7/2024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0308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25/7/2024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54538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25/7/2024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8417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25/7/2024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2842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25/7/2024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65575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25/7/2024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2533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92932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479950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32952-A8CF-A83E-0D7C-CE7EFD72B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72062C9E-0B40-3056-8947-4931F4B27F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DDF6D29A-6E11-699F-4A00-A844A592F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DA166-9A39-5BD1-5BE8-D824BB962D85}"/>
              </a:ext>
            </a:extLst>
          </p:cNvPr>
          <p:cNvSpPr>
            <a:spLocks noGrp="1"/>
          </p:cNvSpPr>
          <p:nvPr>
            <p:ph type="dt" sz="half" idx="10"/>
          </p:nvPr>
        </p:nvSpPr>
        <p:spPr/>
        <p:txBody>
          <a:bodyPr/>
          <a:lstStyle/>
          <a:p>
            <a:fld id="{C3A7AF58-EC82-4144-9A2B-D3462DF6A19D}" type="datetimeFigureOut">
              <a:rPr lang="en-SG" smtClean="0"/>
              <a:t>25/7/2024</a:t>
            </a:fld>
            <a:endParaRPr lang="en-SG"/>
          </a:p>
        </p:txBody>
      </p:sp>
      <p:sp>
        <p:nvSpPr>
          <p:cNvPr id="6" name="Footer Placeholder 5">
            <a:extLst>
              <a:ext uri="{FF2B5EF4-FFF2-40B4-BE49-F238E27FC236}">
                <a16:creationId xmlns:a16="http://schemas.microsoft.com/office/drawing/2014/main" id="{29AD8C98-A205-E1A6-5D5E-153491D9960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1AF3AA5B-CFE9-B6F2-C1BB-281BBA6B4771}"/>
              </a:ext>
            </a:extLst>
          </p:cNvPr>
          <p:cNvSpPr>
            <a:spLocks noGrp="1"/>
          </p:cNvSpPr>
          <p:nvPr>
            <p:ph type="sldNum" sz="quarter" idx="12"/>
          </p:nvPr>
        </p:nvSpPr>
        <p:spPr/>
        <p:txBody>
          <a:bodyPr/>
          <a:lstStyle/>
          <a:p>
            <a:fld id="{DB0749F8-A9FF-4A78-8B1D-4EBB2B484582}" type="slidenum">
              <a:rPr lang="en-SG" smtClean="0"/>
              <a:t>‹#›</a:t>
            </a:fld>
            <a:endParaRPr lang="en-SG"/>
          </a:p>
        </p:txBody>
      </p:sp>
    </p:spTree>
    <p:extLst>
      <p:ext uri="{BB962C8B-B14F-4D97-AF65-F5344CB8AC3E}">
        <p14:creationId xmlns:p14="http://schemas.microsoft.com/office/powerpoint/2010/main" val="14666261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447549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87085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31065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834176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254112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0295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36462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9933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8500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398443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6.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9AC2DB-F52D-7BA3-9CF7-F1649713E4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42D7FE8-0266-6B79-F801-59F9DF176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B574CAF-F6E8-B9F9-FFCC-4FB116080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A7AF58-EC82-4144-9A2B-D3462DF6A19D}" type="datetimeFigureOut">
              <a:rPr lang="en-SG" smtClean="0"/>
              <a:t>25/7/2024</a:t>
            </a:fld>
            <a:endParaRPr lang="en-SG"/>
          </a:p>
        </p:txBody>
      </p:sp>
      <p:sp>
        <p:nvSpPr>
          <p:cNvPr id="5" name="Footer Placeholder 4">
            <a:extLst>
              <a:ext uri="{FF2B5EF4-FFF2-40B4-BE49-F238E27FC236}">
                <a16:creationId xmlns:a16="http://schemas.microsoft.com/office/drawing/2014/main" id="{717934B5-00BD-B7C8-543E-EABB3AABF1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2A1E5CFA-0DEB-B623-4392-D4DB72BC50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0749F8-A9FF-4A78-8B1D-4EBB2B484582}" type="slidenum">
              <a:rPr lang="en-SG" smtClean="0"/>
              <a:t>‹#›</a:t>
            </a:fld>
            <a:endParaRPr lang="en-SG"/>
          </a:p>
        </p:txBody>
      </p:sp>
    </p:spTree>
    <p:extLst>
      <p:ext uri="{BB962C8B-B14F-4D97-AF65-F5344CB8AC3E}">
        <p14:creationId xmlns:p14="http://schemas.microsoft.com/office/powerpoint/2010/main" val="2049374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F0B88C-C49B-4EB2-822F-740654588B07}" type="datetimeFigureOut">
              <a:rPr lang="en-SG" smtClean="0"/>
              <a:t>25/7/2024</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177289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25/7/2024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53849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2107644742"/>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1pPr>
            <a:lvl2pPr lvl="1"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2pPr>
            <a:lvl3pPr lvl="2"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3pPr>
            <a:lvl4pPr lvl="3"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4pPr>
            <a:lvl5pPr lvl="4"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5pPr>
            <a:lvl6pPr lvl="5"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6pPr>
            <a:lvl7pPr lvl="6"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7pPr>
            <a:lvl8pPr lvl="7"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8pPr>
            <a:lvl9pPr lvl="8"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541663282"/>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1pPr>
            <a:lvl2pPr lvl="1"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2pPr>
            <a:lvl3pPr lvl="2"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3pPr>
            <a:lvl4pPr lvl="3"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4pPr>
            <a:lvl5pPr lvl="4"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5pPr>
            <a:lvl6pPr lvl="5"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6pPr>
            <a:lvl7pPr lvl="6"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7pPr>
            <a:lvl8pPr lvl="7"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8pPr>
            <a:lvl9pPr lvl="8"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792027772"/>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2024/7/25</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55319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25/7/2024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178862249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25/07/2024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75278683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sv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sv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43.sv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32.png"/><Relationship Id="rId11" Type="http://schemas.openxmlformats.org/officeDocument/2006/relationships/image" Target="../media/image47.sv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3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37.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3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3.png"/><Relationship Id="rId2" Type="http://schemas.openxmlformats.org/officeDocument/2006/relationships/slideLayout" Target="../slideLayouts/slideLayout46.xml"/><Relationship Id="rId1" Type="http://schemas.openxmlformats.org/officeDocument/2006/relationships/tags" Target="../tags/tag3.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44.png"/><Relationship Id="rId1" Type="http://schemas.openxmlformats.org/officeDocument/2006/relationships/slideLayout" Target="../slideLayouts/slideLayout29.xml"/><Relationship Id="rId5" Type="http://schemas.openxmlformats.org/officeDocument/2006/relationships/image" Target="../media/image60.sv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44.png"/><Relationship Id="rId1" Type="http://schemas.openxmlformats.org/officeDocument/2006/relationships/slideLayout" Target="../slideLayouts/slideLayout29.xml"/><Relationship Id="rId5" Type="http://schemas.openxmlformats.org/officeDocument/2006/relationships/image" Target="../media/image60.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63.xml"/><Relationship Id="rId5" Type="http://schemas.openxmlformats.org/officeDocument/2006/relationships/image" Target="../media/image50.jp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9.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42.xml"/><Relationship Id="rId18" Type="http://schemas.openxmlformats.org/officeDocument/2006/relationships/slide" Target="slide46.xml"/><Relationship Id="rId26" Type="http://schemas.openxmlformats.org/officeDocument/2006/relationships/image" Target="../media/image69.png"/><Relationship Id="rId3" Type="http://schemas.openxmlformats.org/officeDocument/2006/relationships/image" Target="../media/image58.png"/><Relationship Id="rId21" Type="http://schemas.openxmlformats.org/officeDocument/2006/relationships/slide" Target="slide49.xml"/><Relationship Id="rId7" Type="http://schemas.openxmlformats.org/officeDocument/2006/relationships/image" Target="../media/image62.png"/><Relationship Id="rId12" Type="http://schemas.openxmlformats.org/officeDocument/2006/relationships/slide" Target="slide43.xml"/><Relationship Id="rId17" Type="http://schemas.openxmlformats.org/officeDocument/2006/relationships/slide" Target="slide48.xml"/><Relationship Id="rId25" Type="http://schemas.openxmlformats.org/officeDocument/2006/relationships/slide" Target="slide51.xml"/><Relationship Id="rId2" Type="http://schemas.openxmlformats.org/officeDocument/2006/relationships/image" Target="../media/image57.png"/><Relationship Id="rId16" Type="http://schemas.openxmlformats.org/officeDocument/2006/relationships/slide" Target="slide47.xml"/><Relationship Id="rId20" Type="http://schemas.openxmlformats.org/officeDocument/2006/relationships/image" Target="../media/image66.png"/><Relationship Id="rId29" Type="http://schemas.openxmlformats.org/officeDocument/2006/relationships/slide" Target="slide53.xml"/><Relationship Id="rId1" Type="http://schemas.openxmlformats.org/officeDocument/2006/relationships/slideLayout" Target="../slideLayouts/slideLayout79.xml"/><Relationship Id="rId6" Type="http://schemas.openxmlformats.org/officeDocument/2006/relationships/image" Target="../media/image61.png"/><Relationship Id="rId11" Type="http://schemas.openxmlformats.org/officeDocument/2006/relationships/slide" Target="slide41.xml"/><Relationship Id="rId24" Type="http://schemas.openxmlformats.org/officeDocument/2006/relationships/image" Target="../media/image68.png"/><Relationship Id="rId5" Type="http://schemas.openxmlformats.org/officeDocument/2006/relationships/image" Target="../media/image60.png"/><Relationship Id="rId15" Type="http://schemas.openxmlformats.org/officeDocument/2006/relationships/slide" Target="slide45.xml"/><Relationship Id="rId23" Type="http://schemas.openxmlformats.org/officeDocument/2006/relationships/slide" Target="slide50.xml"/><Relationship Id="rId28"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slide" Target="slide54.xml"/><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slide" Target="slide44.xml"/><Relationship Id="rId22" Type="http://schemas.openxmlformats.org/officeDocument/2006/relationships/image" Target="../media/image67.png"/><Relationship Id="rId27" Type="http://schemas.openxmlformats.org/officeDocument/2006/relationships/slide" Target="slide52.xml"/><Relationship Id="rId30" Type="http://schemas.openxmlformats.org/officeDocument/2006/relationships/image" Target="../media/image71.png"/></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3.wav"/><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slide" Target="slide40.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4.wav"/><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 Id="rId9" Type="http://schemas.openxmlformats.org/officeDocument/2006/relationships/slide" Target="slide40.xml"/></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3.wav"/><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slide" Target="slide40.xml"/></Relationships>
</file>

<file path=ppt/slides/_rels/slide44.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4.wav"/><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 Id="rId9" Type="http://schemas.openxmlformats.org/officeDocument/2006/relationships/slide" Target="slide40.xml"/></Relationships>
</file>

<file path=ppt/slides/_rels/slide46.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6.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4.wav"/><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 Id="rId9" Type="http://schemas.openxmlformats.org/officeDocument/2006/relationships/slide" Target="slide40.xml"/></Relationships>
</file>

<file path=ppt/slides/_rels/slide51.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4.wav"/><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 Id="rId9" Type="http://schemas.openxmlformats.org/officeDocument/2006/relationships/slide" Target="slide40.xml"/></Relationships>
</file>

<file path=ppt/slides/_rels/slide53.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audio" Target="../media/audio4.wav"/><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90.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3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25.svg"/><Relationship Id="rId2" Type="http://schemas.openxmlformats.org/officeDocument/2006/relationships/notesSlide" Target="../notesSlides/notesSlide4.xml"/><Relationship Id="rId16" Type="http://schemas.openxmlformats.org/officeDocument/2006/relationships/image" Target="../media/image29.svg"/><Relationship Id="rId1" Type="http://schemas.openxmlformats.org/officeDocument/2006/relationships/slideLayout" Target="../slideLayouts/slideLayout46.xml"/><Relationship Id="rId6" Type="http://schemas.openxmlformats.org/officeDocument/2006/relationships/image" Target="../media/image19.sv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image" Target="../media/image23.svg"/><Relationship Id="rId4" Type="http://schemas.openxmlformats.org/officeDocument/2006/relationships/image" Target="../media/image7.png"/><Relationship Id="rId9" Type="http://schemas.openxmlformats.org/officeDocument/2006/relationships/image" Target="../media/image19.png"/><Relationship Id="rId1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74F66-7A97-A18E-D861-A5E0A0348907}"/>
              </a:ext>
            </a:extLst>
          </p:cNvPr>
          <p:cNvPicPr>
            <a:picLocks noChangeAspect="1"/>
          </p:cNvPicPr>
          <p:nvPr/>
        </p:nvPicPr>
        <p:blipFill>
          <a:blip r:embed="rId2"/>
          <a:stretch>
            <a:fillRect/>
          </a:stretch>
        </p:blipFill>
        <p:spPr>
          <a:xfrm>
            <a:off x="0" y="0"/>
            <a:ext cx="12192000" cy="6858000"/>
          </a:xfrm>
          <a:prstGeom prst="rect">
            <a:avLst/>
          </a:prstGeom>
        </p:spPr>
      </p:pic>
      <p:sp>
        <p:nvSpPr>
          <p:cNvPr id="3" name="Google Shape;1888;p33">
            <a:extLst>
              <a:ext uri="{FF2B5EF4-FFF2-40B4-BE49-F238E27FC236}">
                <a16:creationId xmlns:a16="http://schemas.microsoft.com/office/drawing/2014/main" id="{91AC8897-A561-7585-E081-4174F1D8EB38}"/>
              </a:ext>
            </a:extLst>
          </p:cNvPr>
          <p:cNvSpPr/>
          <p:nvPr/>
        </p:nvSpPr>
        <p:spPr>
          <a:xfrm>
            <a:off x="194911" y="5612064"/>
            <a:ext cx="3952566" cy="806067"/>
          </a:xfrm>
          <a:prstGeom prst="roundRect">
            <a:avLst>
              <a:gd name="adj" fmla="val 50000"/>
            </a:avLst>
          </a:prstGeom>
          <a:solidFill>
            <a:srgbClr val="FDEF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rgbClr val="0070C0"/>
                </a:solidFill>
                <a:latin typeface="Times New Roman" panose="02020603050405020304" pitchFamily="18" charset="0"/>
                <a:ea typeface="Nunito"/>
                <a:cs typeface="Times New Roman" panose="02020603050405020304" pitchFamily="18" charset="0"/>
                <a:sym typeface="Nunito"/>
              </a:rPr>
              <a:t>Giáo </a:t>
            </a:r>
            <a:r>
              <a:rPr lang="en-US" sz="2400" b="1" dirty="0" err="1" smtClean="0">
                <a:solidFill>
                  <a:srgbClr val="0070C0"/>
                </a:solidFill>
                <a:latin typeface="Times New Roman" panose="02020603050405020304" pitchFamily="18" charset="0"/>
                <a:ea typeface="Nunito"/>
                <a:cs typeface="Times New Roman" panose="02020603050405020304" pitchFamily="18" charset="0"/>
                <a:sym typeface="Nunito"/>
              </a:rPr>
              <a:t>Viên</a:t>
            </a:r>
            <a:r>
              <a:rPr lang="vi-VN" sz="2400" b="1" dirty="0" smtClean="0">
                <a:solidFill>
                  <a:srgbClr val="0070C0"/>
                </a:solidFill>
                <a:latin typeface="Times New Roman" panose="02020603050405020304" pitchFamily="18" charset="0"/>
                <a:ea typeface="Nunito"/>
                <a:cs typeface="Times New Roman" panose="02020603050405020304" pitchFamily="18" charset="0"/>
                <a:sym typeface="Nunito"/>
              </a:rPr>
              <a:t>: </a:t>
            </a:r>
            <a:r>
              <a:rPr lang="en-US" sz="2400" b="1" dirty="0" err="1">
                <a:solidFill>
                  <a:srgbClr val="0070C0"/>
                </a:solidFill>
                <a:latin typeface="Times New Roman" panose="02020603050405020304" pitchFamily="18" charset="0"/>
                <a:ea typeface="Nunito"/>
                <a:cs typeface="Times New Roman" panose="02020603050405020304" pitchFamily="18" charset="0"/>
                <a:sym typeface="Nunito"/>
              </a:rPr>
              <a:t>Nguyễn</a:t>
            </a:r>
            <a:r>
              <a:rPr lang="en-US" sz="2400" b="1" dirty="0">
                <a:solidFill>
                  <a:srgbClr val="0070C0"/>
                </a:solidFill>
                <a:latin typeface="Times New Roman" panose="02020603050405020304" pitchFamily="18" charset="0"/>
                <a:ea typeface="Nunito"/>
                <a:cs typeface="Times New Roman" panose="02020603050405020304" pitchFamily="18" charset="0"/>
                <a:sym typeface="Nunito"/>
              </a:rPr>
              <a:t> </a:t>
            </a:r>
            <a:r>
              <a:rPr lang="en-US" sz="2400" b="1" dirty="0" err="1">
                <a:solidFill>
                  <a:srgbClr val="0070C0"/>
                </a:solidFill>
                <a:latin typeface="Times New Roman" panose="02020603050405020304" pitchFamily="18" charset="0"/>
                <a:ea typeface="Nunito"/>
                <a:cs typeface="Times New Roman" panose="02020603050405020304" pitchFamily="18" charset="0"/>
                <a:sym typeface="Nunito"/>
              </a:rPr>
              <a:t>Nhâm</a:t>
            </a:r>
            <a:endParaRPr lang="en-US" sz="2400" b="1" dirty="0">
              <a:solidFill>
                <a:srgbClr val="0070C0"/>
              </a:solidFill>
              <a:latin typeface="Times New Roman" panose="02020603050405020304" pitchFamily="18" charset="0"/>
              <a:ea typeface="Nunito"/>
              <a:cs typeface="Times New Roman" panose="02020603050405020304" pitchFamily="18" charset="0"/>
              <a:sym typeface="Nunito"/>
            </a:endParaRPr>
          </a:p>
          <a:p>
            <a:pPr marL="0" lvl="0" indent="0" algn="ctr" rtl="0">
              <a:spcBef>
                <a:spcPts val="0"/>
              </a:spcBef>
              <a:spcAft>
                <a:spcPts val="0"/>
              </a:spcAft>
              <a:buNone/>
            </a:pPr>
            <a:r>
              <a:rPr lang="en-US" sz="2400" b="1" dirty="0" err="1" smtClean="0">
                <a:solidFill>
                  <a:srgbClr val="0070C0"/>
                </a:solidFill>
                <a:latin typeface="Times New Roman" panose="02020603050405020304" pitchFamily="18" charset="0"/>
                <a:ea typeface="Nunito"/>
                <a:cs typeface="Times New Roman" panose="02020603050405020304" pitchFamily="18" charset="0"/>
                <a:sym typeface="Nunito"/>
              </a:rPr>
              <a:t>Zalo</a:t>
            </a:r>
            <a:r>
              <a:rPr lang="en-US" sz="2400" b="1" dirty="0">
                <a:solidFill>
                  <a:srgbClr val="0070C0"/>
                </a:solidFill>
                <a:latin typeface="Times New Roman" panose="02020603050405020304" pitchFamily="18" charset="0"/>
                <a:ea typeface="Nunito"/>
                <a:cs typeface="Times New Roman" panose="02020603050405020304" pitchFamily="18" charset="0"/>
                <a:sym typeface="Nunito"/>
              </a:rPr>
              <a:t>: 0981.713.891</a:t>
            </a:r>
            <a:endParaRPr sz="2400" dirty="0">
              <a:solidFill>
                <a:srgbClr val="0070C0"/>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374957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a:latin typeface="Times New Roman" panose="02020603050405020304" pitchFamily="18" charset="0"/>
                <a:ea typeface="Calibri" panose="020F0502020204030204" pitchFamily="34" charset="0"/>
                <a:cs typeface="Times New Roman" panose="02020603050405020304" pitchFamily="18" charset="0"/>
              </a:rPr>
              <a:t>1. </a:t>
            </a:r>
            <a:r>
              <a:rPr lang="en-US" dirty="0" err="1">
                <a:latin typeface="Times New Roman" panose="02020603050405020304" pitchFamily="18" charset="0"/>
                <a:ea typeface="Calibri" panose="020F0502020204030204" pitchFamily="34" charset="0"/>
                <a:cs typeface="Times New Roman" panose="02020603050405020304" pitchFamily="18" charset="0"/>
              </a:rPr>
              <a:t>Đọc</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grpSp>
        <p:nvGrpSpPr>
          <p:cNvPr id="2" name="组合 10">
            <a:extLst>
              <a:ext uri="{FF2B5EF4-FFF2-40B4-BE49-F238E27FC236}">
                <a16:creationId xmlns:a16="http://schemas.microsoft.com/office/drawing/2014/main" id="{797A662A-95D2-F8D2-1A92-3740E9DD8795}"/>
              </a:ext>
            </a:extLst>
          </p:cNvPr>
          <p:cNvGrpSpPr/>
          <p:nvPr/>
        </p:nvGrpSpPr>
        <p:grpSpPr>
          <a:xfrm>
            <a:off x="1864137" y="1852121"/>
            <a:ext cx="8692408" cy="1246215"/>
            <a:chOff x="2522" y="5610"/>
            <a:chExt cx="13692" cy="1963"/>
          </a:xfrm>
        </p:grpSpPr>
        <p:grpSp>
          <p:nvGrpSpPr>
            <p:cNvPr id="3" name="组合 11">
              <a:extLst>
                <a:ext uri="{FF2B5EF4-FFF2-40B4-BE49-F238E27FC236}">
                  <a16:creationId xmlns:a16="http://schemas.microsoft.com/office/drawing/2014/main" id="{F69B898C-1CE4-3BB3-AE8D-623F35A0A967}"/>
                </a:ext>
              </a:extLst>
            </p:cNvPr>
            <p:cNvGrpSpPr/>
            <p:nvPr/>
          </p:nvGrpSpPr>
          <p:grpSpPr>
            <a:xfrm>
              <a:off x="2522" y="6427"/>
              <a:ext cx="1146" cy="1146"/>
              <a:chOff x="3250" y="6121"/>
              <a:chExt cx="1146" cy="1146"/>
            </a:xfrm>
          </p:grpSpPr>
          <p:sp>
            <p:nvSpPr>
              <p:cNvPr id="5" name="椭圆 1">
                <a:extLst>
                  <a:ext uri="{FF2B5EF4-FFF2-40B4-BE49-F238E27FC236}">
                    <a16:creationId xmlns:a16="http://schemas.microsoft.com/office/drawing/2014/main" id="{D828C70E-2623-AA8E-7C47-86252AA1356B}"/>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6" name="TextBox 32">
                <a:extLst>
                  <a:ext uri="{FF2B5EF4-FFF2-40B4-BE49-F238E27FC236}">
                    <a16:creationId xmlns:a16="http://schemas.microsoft.com/office/drawing/2014/main" id="{FC1350D1-472A-5CCD-365B-BBAF34FEB152}"/>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4" name="TextBox 76">
              <a:extLst>
                <a:ext uri="{FF2B5EF4-FFF2-40B4-BE49-F238E27FC236}">
                  <a16:creationId xmlns:a16="http://schemas.microsoft.com/office/drawing/2014/main" id="{59057053-2F8C-3437-3456-E50E24D00821}"/>
                </a:ext>
              </a:extLst>
            </p:cNvPr>
            <p:cNvSpPr txBox="1"/>
            <p:nvPr/>
          </p:nvSpPr>
          <p:spPr>
            <a:xfrm>
              <a:off x="4944" y="5610"/>
              <a:ext cx="11270" cy="1444"/>
            </a:xfrm>
            <a:prstGeom prst="rect">
              <a:avLst/>
            </a:prstGeom>
            <a:noFill/>
          </p:spPr>
          <p:txBody>
            <a:bodyPr wrap="square" rtlCol="0">
              <a:spAutoFit/>
            </a:bodyPr>
            <a:lstStyle/>
            <a:p>
              <a:pPr algn="just">
                <a:lnSpc>
                  <a:spcPct val="150000"/>
                </a:lnSpc>
                <a:spcAft>
                  <a:spcPts val="80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 phù hợp với tốc độ đọc</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2">
            <a:extLst>
              <a:ext uri="{FF2B5EF4-FFF2-40B4-BE49-F238E27FC236}">
                <a16:creationId xmlns:a16="http://schemas.microsoft.com/office/drawing/2014/main" id="{864F1BEB-46F1-0FF6-3421-B349D5B1AD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0683" y="1727717"/>
            <a:ext cx="1701283" cy="1701283"/>
          </a:xfrm>
          <a:prstGeom prst="rect">
            <a:avLst/>
          </a:prstGeom>
        </p:spPr>
      </p:pic>
      <p:grpSp>
        <p:nvGrpSpPr>
          <p:cNvPr id="8" name="组合 33">
            <a:extLst>
              <a:ext uri="{FF2B5EF4-FFF2-40B4-BE49-F238E27FC236}">
                <a16:creationId xmlns:a16="http://schemas.microsoft.com/office/drawing/2014/main" id="{4CE699AB-1E59-7671-EB35-76CFFB1CEAE8}"/>
              </a:ext>
            </a:extLst>
          </p:cNvPr>
          <p:cNvGrpSpPr/>
          <p:nvPr/>
        </p:nvGrpSpPr>
        <p:grpSpPr>
          <a:xfrm>
            <a:off x="1147904" y="4129829"/>
            <a:ext cx="8077869" cy="1938849"/>
            <a:chOff x="6744" y="5733"/>
            <a:chExt cx="12724" cy="3054"/>
          </a:xfrm>
        </p:grpSpPr>
        <p:grpSp>
          <p:nvGrpSpPr>
            <p:cNvPr id="9" name="组合 34">
              <a:extLst>
                <a:ext uri="{FF2B5EF4-FFF2-40B4-BE49-F238E27FC236}">
                  <a16:creationId xmlns:a16="http://schemas.microsoft.com/office/drawing/2014/main" id="{40340705-2FE9-1CAD-11B8-BD18194DECCE}"/>
                </a:ext>
              </a:extLst>
            </p:cNvPr>
            <p:cNvGrpSpPr/>
            <p:nvPr/>
          </p:nvGrpSpPr>
          <p:grpSpPr>
            <a:xfrm>
              <a:off x="6744" y="6427"/>
              <a:ext cx="1146" cy="1146"/>
              <a:chOff x="11167" y="6123"/>
              <a:chExt cx="1146" cy="1146"/>
            </a:xfrm>
          </p:grpSpPr>
          <p:sp>
            <p:nvSpPr>
              <p:cNvPr id="11" name="椭圆 1">
                <a:extLst>
                  <a:ext uri="{FF2B5EF4-FFF2-40B4-BE49-F238E27FC236}">
                    <a16:creationId xmlns:a16="http://schemas.microsoft.com/office/drawing/2014/main" id="{B3EF9BFE-3D5E-C7A9-DAB1-B02C9E3D75B1}"/>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2" name="TextBox 32">
                <a:extLst>
                  <a:ext uri="{FF2B5EF4-FFF2-40B4-BE49-F238E27FC236}">
                    <a16:creationId xmlns:a16="http://schemas.microsoft.com/office/drawing/2014/main" id="{C3536485-A1A9-D37B-8327-41F415F3BF5D}"/>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0" name="TextBox 76">
              <a:extLst>
                <a:ext uri="{FF2B5EF4-FFF2-40B4-BE49-F238E27FC236}">
                  <a16:creationId xmlns:a16="http://schemas.microsoft.com/office/drawing/2014/main" id="{F6FCB667-C19E-8304-A536-218BCF8D6526}"/>
                </a:ext>
              </a:extLst>
            </p:cNvPr>
            <p:cNvSpPr txBox="1"/>
            <p:nvPr/>
          </p:nvSpPr>
          <p:spPr>
            <a:xfrm>
              <a:off x="9424" y="5733"/>
              <a:ext cx="10044" cy="30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R="345431" algn="just" defTabSz="1219170">
                <a:spcAft>
                  <a:spcPts val="1067"/>
                </a:spcAft>
              </a:pPr>
              <a:r>
                <a:rPr lang="en-US" sz="4000" dirty="0">
                  <a:solidFill>
                    <a:schemeClr val="tx1"/>
                  </a:solidFill>
                  <a:effectLst/>
                  <a:latin typeface="Times New Roman" panose="02020603050405020304" pitchFamily="18" charset="0"/>
                  <a:ea typeface="Calibri" panose="020F0502020204030204" pitchFamily="34" charset="0"/>
                </a:rPr>
                <a:t>Hs </a:t>
              </a:r>
              <a:r>
                <a:rPr lang="vi-VN" sz="4000" dirty="0">
                  <a:solidFill>
                    <a:schemeClr val="tx1"/>
                  </a:solidFill>
                  <a:effectLst/>
                  <a:latin typeface="Times New Roman" panose="02020603050405020304" pitchFamily="18" charset="0"/>
                  <a:ea typeface="Calibri" panose="020F0502020204030204" pitchFamily="34" charset="0"/>
                </a:rPr>
                <a:t>ghi lại câu trả lời cho các câu hỏi suy luận, theo dõi trong SGK.</a:t>
              </a:r>
              <a:endParaRPr lang="en-SG" sz="6600" kern="0" dirty="0">
                <a:solidFill>
                  <a:schemeClr val="tx1"/>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13" name="图片 40">
            <a:extLst>
              <a:ext uri="{FF2B5EF4-FFF2-40B4-BE49-F238E27FC236}">
                <a16:creationId xmlns:a16="http://schemas.microsoft.com/office/drawing/2014/main" id="{B9B542D5-FB2A-C132-5FE7-0892E6AE0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396" y="3791493"/>
            <a:ext cx="1701283" cy="1701283"/>
          </a:xfrm>
          <a:prstGeom prst="rect">
            <a:avLst/>
          </a:prstGeom>
        </p:spPr>
      </p:pic>
      <p:sp>
        <p:nvSpPr>
          <p:cNvPr id="14" name="Freeform 18">
            <a:extLst>
              <a:ext uri="{FF2B5EF4-FFF2-40B4-BE49-F238E27FC236}">
                <a16:creationId xmlns:a16="http://schemas.microsoft.com/office/drawing/2014/main" id="{87E19F85-87C2-A55B-6EAE-DCAE6A3E3F70}"/>
              </a:ext>
            </a:extLst>
          </p:cNvPr>
          <p:cNvSpPr/>
          <p:nvPr/>
        </p:nvSpPr>
        <p:spPr>
          <a:xfrm flipH="1">
            <a:off x="9080538" y="2851589"/>
            <a:ext cx="2306732" cy="4006412"/>
          </a:xfrm>
          <a:custGeom>
            <a:avLst/>
            <a:gdLst/>
            <a:ahLst/>
            <a:cxnLst/>
            <a:rect l="l" t="t" r="r" b="b"/>
            <a:pathLst>
              <a:path w="3281476" h="5607135">
                <a:moveTo>
                  <a:pt x="3281476" y="0"/>
                </a:moveTo>
                <a:lnTo>
                  <a:pt x="0" y="0"/>
                </a:lnTo>
                <a:lnTo>
                  <a:pt x="0" y="5607135"/>
                </a:lnTo>
                <a:lnTo>
                  <a:pt x="3281476" y="5607135"/>
                </a:lnTo>
                <a:lnTo>
                  <a:pt x="3281476" y="0"/>
                </a:lnTo>
                <a:close/>
              </a:path>
            </a:pathLst>
          </a:custGeom>
          <a:blipFill>
            <a:blip r:embed="rId6">
              <a:extLst>
                <a:ext uri="{96DAC541-7B7A-43D3-8B79-37D633B846F1}">
                  <asvg:svgBlip xmlns:asvg="http://schemas.microsoft.com/office/drawing/2016/SVG/main" xmlns="" r:embed="rId7"/>
                </a:ext>
              </a:extLst>
            </a:blip>
            <a:stretch>
              <a:fillRect b="-78820"/>
            </a:stretch>
          </a:blipFill>
        </p:spPr>
        <p:txBody>
          <a:bodyPr/>
          <a:lstStyle/>
          <a:p>
            <a:pPr defTabSz="1219170">
              <a:buClr>
                <a:srgbClr val="000000"/>
              </a:buClr>
            </a:pPr>
            <a:endParaRPr lang="en-SG" sz="1867" kern="0">
              <a:solidFill>
                <a:srgbClr val="000000"/>
              </a:solidFill>
              <a:latin typeface="Arial"/>
              <a:cs typeface="Arial"/>
              <a:sym typeface="Arial"/>
            </a:endParaRPr>
          </a:p>
        </p:txBody>
      </p:sp>
    </p:spTree>
    <p:extLst>
      <p:ext uri="{BB962C8B-B14F-4D97-AF65-F5344CB8AC3E}">
        <p14:creationId xmlns:p14="http://schemas.microsoft.com/office/powerpoint/2010/main" val="26957042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1+#ppt_w/2"/>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ppt_x"/>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a:latin typeface="Times New Roman" panose="02020603050405020304" pitchFamily="18" charset="0"/>
                <a:ea typeface="Calibri" panose="020F0502020204030204" pitchFamily="34" charset="0"/>
                <a:cs typeface="Times New Roman" panose="02020603050405020304" pitchFamily="18" charset="0"/>
              </a:rPr>
              <a:t>1. </a:t>
            </a:r>
            <a:r>
              <a:rPr lang="en-US" dirty="0" err="1">
                <a:latin typeface="Times New Roman" panose="02020603050405020304" pitchFamily="18" charset="0"/>
                <a:ea typeface="Calibri" panose="020F0502020204030204" pitchFamily="34" charset="0"/>
                <a:cs typeface="Times New Roman" panose="02020603050405020304" pitchFamily="18" charset="0"/>
              </a:rPr>
              <a:t>Đọc</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pic>
        <p:nvPicPr>
          <p:cNvPr id="3" name="图片 10245" descr="22">
            <a:extLst>
              <a:ext uri="{FF2B5EF4-FFF2-40B4-BE49-F238E27FC236}">
                <a16:creationId xmlns:a16="http://schemas.microsoft.com/office/drawing/2014/main" id="{E8931859-6158-BC35-5438-4E3F1415C806}"/>
              </a:ext>
            </a:extLst>
          </p:cNvPr>
          <p:cNvPicPr>
            <a:picLocks noChangeAspect="1"/>
          </p:cNvPicPr>
          <p:nvPr/>
        </p:nvPicPr>
        <p:blipFill>
          <a:blip r:embed="rId5"/>
          <a:stretch>
            <a:fillRect/>
          </a:stretch>
        </p:blipFill>
        <p:spPr>
          <a:xfrm>
            <a:off x="4716078" y="1121230"/>
            <a:ext cx="6322751" cy="5030292"/>
          </a:xfrm>
          <a:prstGeom prst="rect">
            <a:avLst/>
          </a:prstGeom>
          <a:noFill/>
          <a:ln w="9525">
            <a:noFill/>
          </a:ln>
        </p:spPr>
      </p:pic>
      <p:sp>
        <p:nvSpPr>
          <p:cNvPr id="4" name="TextBox 3">
            <a:extLst>
              <a:ext uri="{FF2B5EF4-FFF2-40B4-BE49-F238E27FC236}">
                <a16:creationId xmlns:a16="http://schemas.microsoft.com/office/drawing/2014/main" id="{F2330538-906E-2E39-C560-661F3872014B}"/>
              </a:ext>
            </a:extLst>
          </p:cNvPr>
          <p:cNvSpPr txBox="1"/>
          <p:nvPr/>
        </p:nvSpPr>
        <p:spPr>
          <a:xfrm>
            <a:off x="5194362" y="2812583"/>
            <a:ext cx="5366181" cy="2800767"/>
          </a:xfrm>
          <a:prstGeom prst="rect">
            <a:avLst/>
          </a:prstGeom>
          <a:noFill/>
        </p:spPr>
        <p:txBody>
          <a:bodyPr wrap="square">
            <a:spAutoFit/>
          </a:bodyPr>
          <a:lstStyle/>
          <a:p>
            <a:pPr algn="ctr">
              <a:spcAft>
                <a:spcPts val="800"/>
              </a:spcAft>
            </a:pP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1. Tưởng tượng: </a:t>
            </a: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Hãy hình dung cảnh được gợi tả trong khổ thơ thứ hai.</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reeform 21">
            <a:extLst>
              <a:ext uri="{FF2B5EF4-FFF2-40B4-BE49-F238E27FC236}">
                <a16:creationId xmlns:a16="http://schemas.microsoft.com/office/drawing/2014/main" id="{BB1609FC-0F8E-0B00-8C06-C8FD21A0C799}"/>
              </a:ext>
            </a:extLst>
          </p:cNvPr>
          <p:cNvSpPr/>
          <p:nvPr/>
        </p:nvSpPr>
        <p:spPr>
          <a:xfrm>
            <a:off x="510172" y="3692773"/>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6">
              <a:extLst>
                <a:ext uri="{96DAC541-7B7A-43D3-8B79-37D633B846F1}">
                  <asvg:svgBlip xmlns:asvg="http://schemas.microsoft.com/office/drawing/2016/SVG/main" xmlns="" r:embed="rId7"/>
                </a:ext>
              </a:extLst>
            </a:blip>
            <a:stretch>
              <a:fillRect r="-69273" b="-52568"/>
            </a:stretch>
          </a:blipFill>
          <a:ln cap="sq">
            <a:noFill/>
            <a:prstDash val="solid"/>
            <a:miter/>
          </a:ln>
        </p:spPr>
        <p:txBody>
          <a:bodyPr/>
          <a:lstStyle/>
          <a:p>
            <a:pPr defTabSz="914377"/>
            <a:endParaRPr lang="en-SG">
              <a:solidFill>
                <a:prstClr val="black"/>
              </a:solidFill>
              <a:latin typeface="Calibri" panose="020F0502020204030204"/>
              <a:cs typeface="Arial"/>
              <a:sym typeface="Arial"/>
            </a:endParaRPr>
          </a:p>
        </p:txBody>
      </p:sp>
      <p:sp>
        <p:nvSpPr>
          <p:cNvPr id="7" name="TextBox 6">
            <a:extLst>
              <a:ext uri="{FF2B5EF4-FFF2-40B4-BE49-F238E27FC236}">
                <a16:creationId xmlns:a16="http://schemas.microsoft.com/office/drawing/2014/main" id="{968F7FDE-D0B4-F2CA-B14C-6BA1B86C3C06}"/>
              </a:ext>
            </a:extLst>
          </p:cNvPr>
          <p:cNvSpPr txBox="1"/>
          <p:nvPr/>
        </p:nvSpPr>
        <p:spPr>
          <a:xfrm>
            <a:off x="5302847" y="2807636"/>
            <a:ext cx="5257696" cy="2862322"/>
          </a:xfrm>
          <a:prstGeom prst="rect">
            <a:avLst/>
          </a:prstGeom>
          <a:noFill/>
        </p:spPr>
        <p:txBody>
          <a:bodyPr wrap="square">
            <a:spAutoFit/>
          </a:bodyPr>
          <a:lstStyle/>
          <a:p>
            <a:pPr algn="just"/>
            <a:r>
              <a:rPr lang="vi-VN" sz="3600" dirty="0">
                <a:effectLst/>
                <a:latin typeface="Times New Roman" panose="02020603050405020304" pitchFamily="18" charset="0"/>
                <a:ea typeface="Calibri" panose="020F0502020204030204" pitchFamily="34" charset="0"/>
              </a:rPr>
              <a:t>Tác giả kể câu chuyện ở đầu VB để minh hoạ, dẫn dắt vào ý tưởng thơ ca bắt nguồn từ tình cảm, cảm xúc của con người.</a:t>
            </a:r>
            <a:endParaRPr lang="en-SG" sz="3600" dirty="0"/>
          </a:p>
        </p:txBody>
      </p:sp>
    </p:spTree>
    <p:extLst>
      <p:ext uri="{BB962C8B-B14F-4D97-AF65-F5344CB8AC3E}">
        <p14:creationId xmlns:p14="http://schemas.microsoft.com/office/powerpoint/2010/main" val="35907734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14746" y="-21146"/>
            <a:ext cx="9453800" cy="1481719"/>
            <a:chOff x="0" y="-38100"/>
            <a:chExt cx="1837740" cy="442077"/>
          </a:xfrm>
        </p:grpSpPr>
        <p:sp>
          <p:nvSpPr>
            <p:cNvPr id="24" name="Freeform 24"/>
            <p:cNvSpPr/>
            <p:nvPr/>
          </p:nvSpPr>
          <p:spPr>
            <a:xfrm>
              <a:off x="0" y="0"/>
              <a:ext cx="1837740" cy="34807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225528" y="81747"/>
            <a:ext cx="9360654" cy="1200329"/>
          </a:xfrm>
          <a:prstGeom prst="rect">
            <a:avLst/>
          </a:prstGeom>
          <a:noFill/>
        </p:spPr>
        <p:txBody>
          <a:bodyPr wrap="square">
            <a:spAutoFit/>
          </a:bodyPr>
          <a:lstStyle/>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Suy luận: Em hiểu thế nào về nội dung của khổ thơ cuối?</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F9A7E6D2-A7D0-0E95-0E01-C364D1AFD03B}"/>
              </a:ext>
            </a:extLst>
          </p:cNvPr>
          <p:cNvGraphicFramePr>
            <a:graphicFrameLocks noGrp="1"/>
          </p:cNvGraphicFramePr>
          <p:nvPr>
            <p:extLst>
              <p:ext uri="{D42A27DB-BD31-4B8C-83A1-F6EECF244321}">
                <p14:modId xmlns:p14="http://schemas.microsoft.com/office/powerpoint/2010/main" val="1202529832"/>
              </p:ext>
            </p:extLst>
          </p:nvPr>
        </p:nvGraphicFramePr>
        <p:xfrm>
          <a:off x="161107" y="1455784"/>
          <a:ext cx="11869784" cy="5162727"/>
        </p:xfrm>
        <a:graphic>
          <a:graphicData uri="http://schemas.openxmlformats.org/drawingml/2006/table">
            <a:tbl>
              <a:tblPr firstRow="1" firstCol="1" bandRow="1">
                <a:tableStyleId>{5C22544A-7EE6-4342-B048-85BDC9FD1C3A}</a:tableStyleId>
              </a:tblPr>
              <a:tblGrid>
                <a:gridCol w="6392140">
                  <a:extLst>
                    <a:ext uri="{9D8B030D-6E8A-4147-A177-3AD203B41FA5}">
                      <a16:colId xmlns:a16="http://schemas.microsoft.com/office/drawing/2014/main" val="1651502621"/>
                    </a:ext>
                  </a:extLst>
                </a:gridCol>
                <a:gridCol w="5477644">
                  <a:extLst>
                    <a:ext uri="{9D8B030D-6E8A-4147-A177-3AD203B41FA5}">
                      <a16:colId xmlns:a16="http://schemas.microsoft.com/office/drawing/2014/main" val="2005538844"/>
                    </a:ext>
                  </a:extLst>
                </a:gridCol>
              </a:tblGrid>
              <a:tr h="737532">
                <a:tc>
                  <a:txBody>
                    <a:bodyPr/>
                    <a:lstStyle/>
                    <a:p>
                      <a:pPr marL="553085" algn="just">
                        <a:lnSpc>
                          <a:spcPct val="100000"/>
                        </a:lnSpc>
                        <a:spcAft>
                          <a:spcPts val="800"/>
                        </a:spcAft>
                      </a:pPr>
                      <a:r>
                        <a:rPr lang="vi-VN" sz="4000" dirty="0">
                          <a:solidFill>
                            <a:schemeClr val="tx1"/>
                          </a:solidFill>
                          <a:effectLst/>
                          <a:latin typeface="+mj-lt"/>
                        </a:rPr>
                        <a:t>Từ ngữ</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marL="553085" algn="just">
                        <a:lnSpc>
                          <a:spcPct val="100000"/>
                        </a:lnSpc>
                        <a:spcAft>
                          <a:spcPts val="800"/>
                        </a:spcAft>
                      </a:pPr>
                      <a:r>
                        <a:rPr lang="vi-VN" sz="4000" dirty="0">
                          <a:solidFill>
                            <a:schemeClr val="tx1"/>
                          </a:solidFill>
                          <a:effectLst/>
                          <a:latin typeface="+mj-lt"/>
                        </a:rPr>
                        <a:t>Câu văn</a:t>
                      </a: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783300518"/>
                  </a:ext>
                </a:extLst>
              </a:tr>
              <a:tr h="4425195">
                <a:tc>
                  <a:txBody>
                    <a:bodyPr/>
                    <a:lstStyle/>
                    <a:p>
                      <a:pPr algn="just">
                        <a:lnSpc>
                          <a:spcPct val="100000"/>
                        </a:lnSpc>
                        <a:spcAft>
                          <a:spcPts val="800"/>
                        </a:spcAft>
                      </a:pPr>
                      <a:endParaRPr lang="en-SG" sz="32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endParaRPr lang="en-SG" sz="3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2482634575"/>
                  </a:ext>
                </a:extLst>
              </a:tr>
            </a:tbl>
          </a:graphicData>
        </a:graphic>
      </p:graphicFrame>
      <p:sp>
        <p:nvSpPr>
          <p:cNvPr id="16" name="TextBox 15">
            <a:extLst>
              <a:ext uri="{FF2B5EF4-FFF2-40B4-BE49-F238E27FC236}">
                <a16:creationId xmlns:a16="http://schemas.microsoft.com/office/drawing/2014/main" id="{E83D4C4A-4A63-0733-4118-9AD2F2DD6E8F}"/>
              </a:ext>
            </a:extLst>
          </p:cNvPr>
          <p:cNvSpPr txBox="1"/>
          <p:nvPr/>
        </p:nvSpPr>
        <p:spPr>
          <a:xfrm>
            <a:off x="259078" y="2384540"/>
            <a:ext cx="6130836" cy="3785652"/>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“Phạm vi hẹp hòi của bản thân”, “sự sống muôn hình vạn trạng”, “lòng yêu thương vô cùng của nhà văn”, “một người yêu Thuý Kiều nồng nàn hơn Kim Trọng”,…</a:t>
            </a:r>
            <a:endParaRPr kumimoji="0" lang="en-SG"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B45804C-8C00-0129-5AD7-F93BB08B83AC}"/>
              </a:ext>
            </a:extLst>
          </p:cNvPr>
          <p:cNvSpPr txBox="1"/>
          <p:nvPr/>
        </p:nvSpPr>
        <p:spPr>
          <a:xfrm>
            <a:off x="6774738" y="2692316"/>
            <a:ext cx="5061857" cy="3170099"/>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“Vũ trụ này tầm thường, chật hẹp, không đủ thoả mãn mối tình cảm dồi dào của nhà văn?”,…</a:t>
            </a:r>
            <a:endParaRPr kumimoji="0" lang="en-SG"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01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a:latin typeface="Times New Roman" panose="02020603050405020304" pitchFamily="18" charset="0"/>
                <a:ea typeface="Calibri" panose="020F0502020204030204" pitchFamily="34" charset="0"/>
                <a:cs typeface="Times New Roman" panose="02020603050405020304" pitchFamily="18" charset="0"/>
              </a:rPr>
              <a:t>1. </a:t>
            </a:r>
            <a:r>
              <a:rPr lang="en-US" dirty="0" err="1">
                <a:latin typeface="Times New Roman" panose="02020603050405020304" pitchFamily="18" charset="0"/>
                <a:ea typeface="Calibri" panose="020F0502020204030204" pitchFamily="34" charset="0"/>
                <a:cs typeface="Times New Roman" panose="02020603050405020304" pitchFamily="18" charset="0"/>
              </a:rPr>
              <a:t>Đọc</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pic>
        <p:nvPicPr>
          <p:cNvPr id="2" name="图片 17">
            <a:extLst>
              <a:ext uri="{FF2B5EF4-FFF2-40B4-BE49-F238E27FC236}">
                <a16:creationId xmlns:a16="http://schemas.microsoft.com/office/drawing/2014/main" id="{B1EE3054-E823-39E8-4967-7EEEA34386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4884" y="590221"/>
            <a:ext cx="6959920" cy="6605236"/>
          </a:xfrm>
          <a:prstGeom prst="rect">
            <a:avLst/>
          </a:prstGeom>
        </p:spPr>
      </p:pic>
      <p:sp>
        <p:nvSpPr>
          <p:cNvPr id="3" name="TextBox 2">
            <a:extLst>
              <a:ext uri="{FF2B5EF4-FFF2-40B4-BE49-F238E27FC236}">
                <a16:creationId xmlns:a16="http://schemas.microsoft.com/office/drawing/2014/main" id="{7A2ACB40-4113-9C00-0FA3-1488428DD5BD}"/>
              </a:ext>
            </a:extLst>
          </p:cNvPr>
          <p:cNvSpPr txBox="1"/>
          <p:nvPr/>
        </p:nvSpPr>
        <p:spPr>
          <a:xfrm>
            <a:off x="5796518" y="2901877"/>
            <a:ext cx="4490482" cy="3539430"/>
          </a:xfrm>
          <a:prstGeom prst="rect">
            <a:avLst/>
          </a:prstGeom>
          <a:no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Văn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E109FB8-7B04-2DAE-0904-5FB30439808D}"/>
              </a:ext>
            </a:extLst>
          </p:cNvPr>
          <p:cNvSpPr txBox="1"/>
          <p:nvPr/>
        </p:nvSpPr>
        <p:spPr>
          <a:xfrm>
            <a:off x="6236948" y="1534054"/>
            <a:ext cx="3754019" cy="646331"/>
          </a:xfrm>
          <a:prstGeom prst="rect">
            <a:avLst/>
          </a:prstGeom>
          <a:noFill/>
        </p:spPr>
        <p:txBody>
          <a:bodyPr wrap="square">
            <a:spAutoFit/>
          </a:bodyPr>
          <a:lstStyle/>
          <a:p>
            <a:pPr algn="ctr" defTabSz="914377">
              <a:spcAft>
                <a:spcPts val="800"/>
              </a:spcAft>
              <a:defRPr/>
            </a:pPr>
            <a:r>
              <a:rPr lang="en-US" sz="36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Suy</a:t>
            </a: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Arial"/>
              </a:rPr>
              <a:t>luận</a:t>
            </a:r>
            <a:endParaRPr lang="en-US"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1C74BA3C-FEE9-60E3-6CED-938CF7AA3AF6}"/>
              </a:ext>
            </a:extLst>
          </p:cNvPr>
          <p:cNvGrpSpPr/>
          <p:nvPr/>
        </p:nvGrpSpPr>
        <p:grpSpPr>
          <a:xfrm>
            <a:off x="587196" y="2373087"/>
            <a:ext cx="3327719" cy="4237054"/>
            <a:chOff x="11604736" y="839607"/>
            <a:chExt cx="6309347" cy="8177673"/>
          </a:xfrm>
        </p:grpSpPr>
        <p:sp>
          <p:nvSpPr>
            <p:cNvPr id="6" name="Freeform 16">
              <a:extLst>
                <a:ext uri="{FF2B5EF4-FFF2-40B4-BE49-F238E27FC236}">
                  <a16:creationId xmlns:a16="http://schemas.microsoft.com/office/drawing/2014/main" id="{EA580179-63FD-2F56-C439-6FA95F3FA4ED}"/>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SG"/>
            </a:p>
          </p:txBody>
        </p:sp>
        <p:sp>
          <p:nvSpPr>
            <p:cNvPr id="7" name="Freeform 17">
              <a:extLst>
                <a:ext uri="{FF2B5EF4-FFF2-40B4-BE49-F238E27FC236}">
                  <a16:creationId xmlns:a16="http://schemas.microsoft.com/office/drawing/2014/main" id="{15F466CD-BC4C-8CC0-30EE-F99F06EC9F1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SG"/>
            </a:p>
          </p:txBody>
        </p:sp>
        <p:sp>
          <p:nvSpPr>
            <p:cNvPr id="8" name="Freeform 18">
              <a:extLst>
                <a:ext uri="{FF2B5EF4-FFF2-40B4-BE49-F238E27FC236}">
                  <a16:creationId xmlns:a16="http://schemas.microsoft.com/office/drawing/2014/main" id="{69266034-4CA2-A6E5-2AF2-F3793CDC37CA}"/>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SG"/>
            </a:p>
          </p:txBody>
        </p:sp>
      </p:grpSp>
    </p:spTree>
    <p:extLst>
      <p:ext uri="{BB962C8B-B14F-4D97-AF65-F5344CB8AC3E}">
        <p14:creationId xmlns:p14="http://schemas.microsoft.com/office/powerpoint/2010/main" val="34190662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a:latin typeface="Times New Roman" panose="02020603050405020304" pitchFamily="18" charset="0"/>
                <a:ea typeface="Calibri" panose="020F0502020204030204" pitchFamily="34" charset="0"/>
                <a:cs typeface="Times New Roman" panose="02020603050405020304" pitchFamily="18" charset="0"/>
              </a:rPr>
              <a:t>2. </a:t>
            </a:r>
            <a:r>
              <a:rPr lang="en-US" dirty="0" err="1">
                <a:latin typeface="Times New Roman" panose="02020603050405020304" pitchFamily="18" charset="0"/>
                <a:ea typeface="Calibri" panose="020F0502020204030204" pitchFamily="34" charset="0"/>
                <a:cs typeface="Times New Roman" panose="02020603050405020304" pitchFamily="18" charset="0"/>
              </a:rPr>
              <a:t>Tìm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hiểu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chung</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grpSp>
        <p:nvGrpSpPr>
          <p:cNvPr id="51" name="Group 50">
            <a:extLst>
              <a:ext uri="{FF2B5EF4-FFF2-40B4-BE49-F238E27FC236}">
                <a16:creationId xmlns:a16="http://schemas.microsoft.com/office/drawing/2014/main" id="{A17F2B49-D4DF-2281-1C68-349A7EDA12B4}"/>
              </a:ext>
            </a:extLst>
          </p:cNvPr>
          <p:cNvGrpSpPr/>
          <p:nvPr/>
        </p:nvGrpSpPr>
        <p:grpSpPr>
          <a:xfrm>
            <a:off x="901638" y="2122714"/>
            <a:ext cx="2973676" cy="4776133"/>
            <a:chOff x="-84820" y="1936425"/>
            <a:chExt cx="3281981" cy="5502737"/>
          </a:xfrm>
        </p:grpSpPr>
        <p:sp>
          <p:nvSpPr>
            <p:cNvPr id="52" name="Google Shape;763;p46">
              <a:extLst>
                <a:ext uri="{FF2B5EF4-FFF2-40B4-BE49-F238E27FC236}">
                  <a16:creationId xmlns:a16="http://schemas.microsoft.com/office/drawing/2014/main" id="{BB3BEFB5-58CD-2457-6E8B-8A84D6942C51}"/>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3" name="Google Shape;994;p31">
              <a:extLst>
                <a:ext uri="{FF2B5EF4-FFF2-40B4-BE49-F238E27FC236}">
                  <a16:creationId xmlns:a16="http://schemas.microsoft.com/office/drawing/2014/main" id="{BEF56217-1E68-E8F4-AFD0-F752898C124B}"/>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95;p31">
              <a:extLst>
                <a:ext uri="{FF2B5EF4-FFF2-40B4-BE49-F238E27FC236}">
                  <a16:creationId xmlns:a16="http://schemas.microsoft.com/office/drawing/2014/main" id="{A6DFABC6-1E91-9C8A-F9EB-C8205529E757}"/>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96;p31">
              <a:extLst>
                <a:ext uri="{FF2B5EF4-FFF2-40B4-BE49-F238E27FC236}">
                  <a16:creationId xmlns:a16="http://schemas.microsoft.com/office/drawing/2014/main" id="{7CE5158D-BC9D-7C6C-D66B-FE200B57AD73}"/>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97;p31">
              <a:extLst>
                <a:ext uri="{FF2B5EF4-FFF2-40B4-BE49-F238E27FC236}">
                  <a16:creationId xmlns:a16="http://schemas.microsoft.com/office/drawing/2014/main" id="{D4C9EEF9-F8F1-7FD1-EEDD-23C2793F9B53}"/>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98;p31">
              <a:extLst>
                <a:ext uri="{FF2B5EF4-FFF2-40B4-BE49-F238E27FC236}">
                  <a16:creationId xmlns:a16="http://schemas.microsoft.com/office/drawing/2014/main" id="{6D5EFCCF-1905-5BB0-BB69-8F3BA2353965}"/>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99;p31">
              <a:extLst>
                <a:ext uri="{FF2B5EF4-FFF2-40B4-BE49-F238E27FC236}">
                  <a16:creationId xmlns:a16="http://schemas.microsoft.com/office/drawing/2014/main" id="{A5FF3C28-8B2C-FD34-0EBA-68917AB7280C}"/>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00;p31">
              <a:extLst>
                <a:ext uri="{FF2B5EF4-FFF2-40B4-BE49-F238E27FC236}">
                  <a16:creationId xmlns:a16="http://schemas.microsoft.com/office/drawing/2014/main" id="{6E3139A0-93B0-A3A7-A9D7-66559D8806A7}"/>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01;p31">
              <a:extLst>
                <a:ext uri="{FF2B5EF4-FFF2-40B4-BE49-F238E27FC236}">
                  <a16:creationId xmlns:a16="http://schemas.microsoft.com/office/drawing/2014/main" id="{5C2DB1AB-33D3-F583-D167-CC6544081C7A}"/>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02;p31">
              <a:extLst>
                <a:ext uri="{FF2B5EF4-FFF2-40B4-BE49-F238E27FC236}">
                  <a16:creationId xmlns:a16="http://schemas.microsoft.com/office/drawing/2014/main" id="{E2E3B616-21DC-5B5E-E97D-631002C15310}"/>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03;p31">
              <a:extLst>
                <a:ext uri="{FF2B5EF4-FFF2-40B4-BE49-F238E27FC236}">
                  <a16:creationId xmlns:a16="http://schemas.microsoft.com/office/drawing/2014/main" id="{B5122CBC-4D66-FC44-D77E-007D8983FBB1}"/>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04;p31">
              <a:extLst>
                <a:ext uri="{FF2B5EF4-FFF2-40B4-BE49-F238E27FC236}">
                  <a16:creationId xmlns:a16="http://schemas.microsoft.com/office/drawing/2014/main" id="{486B9168-8561-E075-C829-956F5C6D5EA3}"/>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05;p31">
              <a:extLst>
                <a:ext uri="{FF2B5EF4-FFF2-40B4-BE49-F238E27FC236}">
                  <a16:creationId xmlns:a16="http://schemas.microsoft.com/office/drawing/2014/main" id="{E205538C-4307-F74B-1B66-5913B4D08657}"/>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06;p31">
              <a:extLst>
                <a:ext uri="{FF2B5EF4-FFF2-40B4-BE49-F238E27FC236}">
                  <a16:creationId xmlns:a16="http://schemas.microsoft.com/office/drawing/2014/main" id="{B110C2B2-51A7-3763-C76D-B2B14B3AB37D}"/>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07;p31">
              <a:extLst>
                <a:ext uri="{FF2B5EF4-FFF2-40B4-BE49-F238E27FC236}">
                  <a16:creationId xmlns:a16="http://schemas.microsoft.com/office/drawing/2014/main" id="{F0883879-358F-7AEF-ECA5-47E78324261B}"/>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08;p31">
              <a:extLst>
                <a:ext uri="{FF2B5EF4-FFF2-40B4-BE49-F238E27FC236}">
                  <a16:creationId xmlns:a16="http://schemas.microsoft.com/office/drawing/2014/main" id="{8EDFE03E-6528-34A8-065E-DFDE4C38ACD1}"/>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09;p31">
              <a:extLst>
                <a:ext uri="{FF2B5EF4-FFF2-40B4-BE49-F238E27FC236}">
                  <a16:creationId xmlns:a16="http://schemas.microsoft.com/office/drawing/2014/main" id="{8E7FD1B8-F9A3-587D-DB08-06E1BC903918}"/>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10;p31">
              <a:extLst>
                <a:ext uri="{FF2B5EF4-FFF2-40B4-BE49-F238E27FC236}">
                  <a16:creationId xmlns:a16="http://schemas.microsoft.com/office/drawing/2014/main" id="{4B2C75C7-E83C-DBD6-33C8-367E47CF7D77}"/>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11;p31">
              <a:extLst>
                <a:ext uri="{FF2B5EF4-FFF2-40B4-BE49-F238E27FC236}">
                  <a16:creationId xmlns:a16="http://schemas.microsoft.com/office/drawing/2014/main" id="{BB3F7E25-2EAC-6927-16A9-E257E807D38D}"/>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12;p31">
              <a:extLst>
                <a:ext uri="{FF2B5EF4-FFF2-40B4-BE49-F238E27FC236}">
                  <a16:creationId xmlns:a16="http://schemas.microsoft.com/office/drawing/2014/main" id="{F8F9AAD2-14DE-09EE-10D7-EE428EEAB5C1}"/>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13;p31">
              <a:extLst>
                <a:ext uri="{FF2B5EF4-FFF2-40B4-BE49-F238E27FC236}">
                  <a16:creationId xmlns:a16="http://schemas.microsoft.com/office/drawing/2014/main" id="{DDDCCC3D-F447-11BF-6553-F4ED60E04836}"/>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14;p31">
              <a:extLst>
                <a:ext uri="{FF2B5EF4-FFF2-40B4-BE49-F238E27FC236}">
                  <a16:creationId xmlns:a16="http://schemas.microsoft.com/office/drawing/2014/main" id="{80EDDF44-7A7C-4883-64B4-F75913E03C3F}"/>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15;p31">
              <a:extLst>
                <a:ext uri="{FF2B5EF4-FFF2-40B4-BE49-F238E27FC236}">
                  <a16:creationId xmlns:a16="http://schemas.microsoft.com/office/drawing/2014/main" id="{07ADEA0A-BFE2-506C-7793-713BF29F9CE0}"/>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16;p31">
              <a:extLst>
                <a:ext uri="{FF2B5EF4-FFF2-40B4-BE49-F238E27FC236}">
                  <a16:creationId xmlns:a16="http://schemas.microsoft.com/office/drawing/2014/main" id="{AEEC98DE-BFDF-403B-C5EF-6E8B55CE0467}"/>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17;p31">
              <a:extLst>
                <a:ext uri="{FF2B5EF4-FFF2-40B4-BE49-F238E27FC236}">
                  <a16:creationId xmlns:a16="http://schemas.microsoft.com/office/drawing/2014/main" id="{6D14B411-495E-B1DD-2A8C-3AD689956048}"/>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18;p31">
              <a:extLst>
                <a:ext uri="{FF2B5EF4-FFF2-40B4-BE49-F238E27FC236}">
                  <a16:creationId xmlns:a16="http://schemas.microsoft.com/office/drawing/2014/main" id="{15280C72-AF35-9D31-BDA2-471D9C85481B}"/>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19;p31">
              <a:extLst>
                <a:ext uri="{FF2B5EF4-FFF2-40B4-BE49-F238E27FC236}">
                  <a16:creationId xmlns:a16="http://schemas.microsoft.com/office/drawing/2014/main" id="{2CB22830-15B1-F4B3-DFF4-4CF4740B0FAB}"/>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20;p31">
              <a:extLst>
                <a:ext uri="{FF2B5EF4-FFF2-40B4-BE49-F238E27FC236}">
                  <a16:creationId xmlns:a16="http://schemas.microsoft.com/office/drawing/2014/main" id="{D949FC72-15F9-C9C3-9760-2C3C572CA34F}"/>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21;p31">
              <a:extLst>
                <a:ext uri="{FF2B5EF4-FFF2-40B4-BE49-F238E27FC236}">
                  <a16:creationId xmlns:a16="http://schemas.microsoft.com/office/drawing/2014/main" id="{E2F87D02-27B0-0FB0-9C8A-201FDB34B5A3}"/>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22;p31">
              <a:extLst>
                <a:ext uri="{FF2B5EF4-FFF2-40B4-BE49-F238E27FC236}">
                  <a16:creationId xmlns:a16="http://schemas.microsoft.com/office/drawing/2014/main" id="{DAD46A3C-E376-3600-A26F-57A1A78BA2D0}"/>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23;p31">
              <a:extLst>
                <a:ext uri="{FF2B5EF4-FFF2-40B4-BE49-F238E27FC236}">
                  <a16:creationId xmlns:a16="http://schemas.microsoft.com/office/drawing/2014/main" id="{82CACF0E-E313-727E-26A2-2F41F5828F81}"/>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24;p31">
              <a:extLst>
                <a:ext uri="{FF2B5EF4-FFF2-40B4-BE49-F238E27FC236}">
                  <a16:creationId xmlns:a16="http://schemas.microsoft.com/office/drawing/2014/main" id="{613D546E-8C2C-C81F-11B7-A6F10C7FAF3B}"/>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025;p31">
              <a:extLst>
                <a:ext uri="{FF2B5EF4-FFF2-40B4-BE49-F238E27FC236}">
                  <a16:creationId xmlns:a16="http://schemas.microsoft.com/office/drawing/2014/main" id="{160C2463-DAAE-53B8-802B-F15016E658F3}"/>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85" name="Google Shape;1026;p31">
              <a:extLst>
                <a:ext uri="{FF2B5EF4-FFF2-40B4-BE49-F238E27FC236}">
                  <a16:creationId xmlns:a16="http://schemas.microsoft.com/office/drawing/2014/main" id="{CBA8F1FA-924B-ADCE-AA72-E3EA61558D01}"/>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27;p31">
              <a:extLst>
                <a:ext uri="{FF2B5EF4-FFF2-40B4-BE49-F238E27FC236}">
                  <a16:creationId xmlns:a16="http://schemas.microsoft.com/office/drawing/2014/main" id="{C7378AFD-6AEA-A2DD-9D53-1557724DDBFF}"/>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28;p31">
              <a:extLst>
                <a:ext uri="{FF2B5EF4-FFF2-40B4-BE49-F238E27FC236}">
                  <a16:creationId xmlns:a16="http://schemas.microsoft.com/office/drawing/2014/main" id="{009BB961-0465-CD54-6E96-2440C84ABBE4}"/>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29;p31">
              <a:extLst>
                <a:ext uri="{FF2B5EF4-FFF2-40B4-BE49-F238E27FC236}">
                  <a16:creationId xmlns:a16="http://schemas.microsoft.com/office/drawing/2014/main" id="{8F637C41-A688-D586-7C9F-F30CAA02C60B}"/>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030;p31">
              <a:extLst>
                <a:ext uri="{FF2B5EF4-FFF2-40B4-BE49-F238E27FC236}">
                  <a16:creationId xmlns:a16="http://schemas.microsoft.com/office/drawing/2014/main" id="{486AADDD-2464-FE5F-EED5-463C237E77A8}"/>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031;p31">
              <a:extLst>
                <a:ext uri="{FF2B5EF4-FFF2-40B4-BE49-F238E27FC236}">
                  <a16:creationId xmlns:a16="http://schemas.microsoft.com/office/drawing/2014/main" id="{A65BF726-500E-CDD3-2558-442B1DEDA989}"/>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032;p31">
              <a:extLst>
                <a:ext uri="{FF2B5EF4-FFF2-40B4-BE49-F238E27FC236}">
                  <a16:creationId xmlns:a16="http://schemas.microsoft.com/office/drawing/2014/main" id="{C13F5446-CE9F-4A47-D17C-B753A9B884EB}"/>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033;p31">
              <a:extLst>
                <a:ext uri="{FF2B5EF4-FFF2-40B4-BE49-F238E27FC236}">
                  <a16:creationId xmlns:a16="http://schemas.microsoft.com/office/drawing/2014/main" id="{2741428F-131C-9610-715F-8A5A69BEC34D}"/>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034;p31">
              <a:extLst>
                <a:ext uri="{FF2B5EF4-FFF2-40B4-BE49-F238E27FC236}">
                  <a16:creationId xmlns:a16="http://schemas.microsoft.com/office/drawing/2014/main" id="{9C0264BB-62BD-B680-760B-2BD5B5AB4432}"/>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035;p31">
              <a:extLst>
                <a:ext uri="{FF2B5EF4-FFF2-40B4-BE49-F238E27FC236}">
                  <a16:creationId xmlns:a16="http://schemas.microsoft.com/office/drawing/2014/main" id="{A57A3731-B739-461C-4D44-22B4F26410E3}"/>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 name="Group 94">
            <a:extLst>
              <a:ext uri="{FF2B5EF4-FFF2-40B4-BE49-F238E27FC236}">
                <a16:creationId xmlns:a16="http://schemas.microsoft.com/office/drawing/2014/main" id="{9BCB7DD1-C30E-B425-2A86-A0ED93C049B7}"/>
              </a:ext>
            </a:extLst>
          </p:cNvPr>
          <p:cNvGrpSpPr/>
          <p:nvPr/>
        </p:nvGrpSpPr>
        <p:grpSpPr>
          <a:xfrm>
            <a:off x="5225143" y="1359233"/>
            <a:ext cx="6156622" cy="3797537"/>
            <a:chOff x="462091" y="2356093"/>
            <a:chExt cx="5675948" cy="3971349"/>
          </a:xfrm>
        </p:grpSpPr>
        <p:sp>
          <p:nvSpPr>
            <p:cNvPr id="96" name="Freeform 12">
              <a:extLst>
                <a:ext uri="{FF2B5EF4-FFF2-40B4-BE49-F238E27FC236}">
                  <a16:creationId xmlns:a16="http://schemas.microsoft.com/office/drawing/2014/main" id="{675B845D-43E8-B787-1BF0-16F2AAF74A10}"/>
                </a:ext>
              </a:extLst>
            </p:cNvPr>
            <p:cNvSpPr/>
            <p:nvPr/>
          </p:nvSpPr>
          <p:spPr>
            <a:xfrm>
              <a:off x="462091" y="2356093"/>
              <a:ext cx="5675948" cy="3971349"/>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微软雅黑"/>
                <a:cs typeface="Arial"/>
              </a:endParaRPr>
            </a:p>
          </p:txBody>
        </p:sp>
        <p:sp>
          <p:nvSpPr>
            <p:cNvPr id="97" name="TextBox 96">
              <a:extLst>
                <a:ext uri="{FF2B5EF4-FFF2-40B4-BE49-F238E27FC236}">
                  <a16:creationId xmlns:a16="http://schemas.microsoft.com/office/drawing/2014/main" id="{BE9394BB-B1ED-3528-3B9D-3D921DF11AB4}"/>
                </a:ext>
              </a:extLst>
            </p:cNvPr>
            <p:cNvSpPr txBox="1"/>
            <p:nvPr/>
          </p:nvSpPr>
          <p:spPr>
            <a:xfrm>
              <a:off x="692675" y="3002709"/>
              <a:ext cx="5340952" cy="2413975"/>
            </a:xfrm>
            <a:prstGeom prst="rect">
              <a:avLst/>
            </a:prstGeom>
            <a:noFill/>
          </p:spPr>
          <p:txBody>
            <a:bodyPr wrap="square">
              <a:spAutoFit/>
            </a:bodyPr>
            <a:lstStyle/>
            <a:p>
              <a:pPr algn="just">
                <a:spcAft>
                  <a:spcPts val="80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Giới thiệu vài nét về tác giả, tác phẩm theo </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PHT số 1</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29644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ppt_x"/>
                                          </p:val>
                                        </p:tav>
                                        <p:tav tm="100000">
                                          <p:val>
                                            <p:strVal val="#ppt_x"/>
                                          </p:val>
                                        </p:tav>
                                      </p:tavLst>
                                    </p:anim>
                                    <p:anim calcmode="lin" valueType="num">
                                      <p:cBhvr additive="base">
                                        <p:cTn id="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F07FE-59FA-EAAD-A252-7C3AF5E8D9F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3" name="Rectangle 2"/>
          <p:cNvSpPr/>
          <p:nvPr/>
        </p:nvSpPr>
        <p:spPr>
          <a:xfrm>
            <a:off x="328597" y="4886338"/>
            <a:ext cx="1858617" cy="523220"/>
          </a:xfrm>
          <a:prstGeom prst="rect">
            <a:avLst/>
          </a:prstGeom>
        </p:spPr>
        <p:txBody>
          <a:bodyPr wrap="square">
            <a:spAutoFit/>
          </a:bodyPr>
          <a:lstStyle/>
          <a:p>
            <a:pPr marL="0" indent="0" algn="ctr"/>
            <a:r>
              <a:rPr lang="en-US" dirty="0" err="1">
                <a:solidFill>
                  <a:schemeClr val="bg1"/>
                </a:solidFill>
              </a:rPr>
              <a:t>Nguyễn</a:t>
            </a:r>
            <a:r>
              <a:rPr lang="en-US" dirty="0">
                <a:solidFill>
                  <a:schemeClr val="bg1"/>
                </a:solidFill>
              </a:rPr>
              <a:t> </a:t>
            </a:r>
            <a:r>
              <a:rPr lang="en-US" dirty="0" err="1">
                <a:solidFill>
                  <a:schemeClr val="bg1"/>
                </a:solidFill>
              </a:rPr>
              <a:t>Nhâm</a:t>
            </a:r>
            <a:endParaRPr lang="en-US" dirty="0">
              <a:solidFill>
                <a:schemeClr val="bg1"/>
              </a:solidFill>
            </a:endParaRPr>
          </a:p>
          <a:p>
            <a:pPr marL="0" indent="0" algn="ctr"/>
            <a:r>
              <a:rPr lang="en-US" dirty="0" err="1">
                <a:solidFill>
                  <a:schemeClr val="bg1"/>
                </a:solidFill>
              </a:rPr>
              <a:t>Zalo</a:t>
            </a:r>
            <a:r>
              <a:rPr lang="en-US" dirty="0">
                <a:solidFill>
                  <a:schemeClr val="bg1"/>
                </a:solidFill>
              </a:rPr>
              <a:t>: 0981.713.891</a:t>
            </a:r>
            <a:endParaRPr lang="en-US" dirty="0">
              <a:solidFill>
                <a:schemeClr val="bg1"/>
              </a:solidFill>
            </a:endParaRPr>
          </a:p>
        </p:txBody>
      </p:sp>
    </p:spTree>
    <p:extLst>
      <p:ext uri="{BB962C8B-B14F-4D97-AF65-F5344CB8AC3E}">
        <p14:creationId xmlns:p14="http://schemas.microsoft.com/office/powerpoint/2010/main" val="3169572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a:latin typeface="Times New Roman" panose="02020603050405020304" pitchFamily="18" charset="0"/>
                <a:ea typeface="Calibri" panose="020F0502020204030204" pitchFamily="34" charset="0"/>
                <a:cs typeface="Times New Roman" panose="02020603050405020304" pitchFamily="18" charset="0"/>
              </a:rPr>
              <a:t>a. </a:t>
            </a:r>
            <a:r>
              <a:rPr lang="en-US" dirty="0" err="1">
                <a:latin typeface="Times New Roman" panose="02020603050405020304" pitchFamily="18" charset="0"/>
                <a:ea typeface="Calibri" panose="020F0502020204030204" pitchFamily="34" charset="0"/>
                <a:cs typeface="Times New Roman" panose="02020603050405020304" pitchFamily="18" charset="0"/>
              </a:rPr>
              <a:t>Tác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giả</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sp>
        <p:nvSpPr>
          <p:cNvPr id="98" name="弧形 24">
            <a:extLst>
              <a:ext uri="{FF2B5EF4-FFF2-40B4-BE49-F238E27FC236}">
                <a16:creationId xmlns:a16="http://schemas.microsoft.com/office/drawing/2014/main" id="{26DE2CC0-6F6B-3F5F-72F8-624B9F40D13B}"/>
              </a:ext>
            </a:extLst>
          </p:cNvPr>
          <p:cNvSpPr/>
          <p:nvPr/>
        </p:nvSpPr>
        <p:spPr>
          <a:xfrm>
            <a:off x="634005" y="1790504"/>
            <a:ext cx="3240187" cy="4229295"/>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a:ea typeface="等线" panose="02010600030101010101" pitchFamily="2" charset="-122"/>
              <a:cs typeface="Arial"/>
            </a:endParaRPr>
          </a:p>
        </p:txBody>
      </p:sp>
      <p:grpSp>
        <p:nvGrpSpPr>
          <p:cNvPr id="99" name="组合 5">
            <a:extLst>
              <a:ext uri="{FF2B5EF4-FFF2-40B4-BE49-F238E27FC236}">
                <a16:creationId xmlns:a16="http://schemas.microsoft.com/office/drawing/2014/main" id="{332B86DD-DB4B-A4F1-0EF0-5BE2188EB8A1}"/>
              </a:ext>
            </a:extLst>
          </p:cNvPr>
          <p:cNvGrpSpPr/>
          <p:nvPr/>
        </p:nvGrpSpPr>
        <p:grpSpPr>
          <a:xfrm>
            <a:off x="2720430" y="1201859"/>
            <a:ext cx="8837565" cy="1077218"/>
            <a:chOff x="4167718" y="401140"/>
            <a:chExt cx="8837565" cy="1077218"/>
          </a:xfrm>
        </p:grpSpPr>
        <p:sp>
          <p:nvSpPr>
            <p:cNvPr id="100" name="椭圆 1">
              <a:extLst>
                <a:ext uri="{FF2B5EF4-FFF2-40B4-BE49-F238E27FC236}">
                  <a16:creationId xmlns:a16="http://schemas.microsoft.com/office/drawing/2014/main" id="{1B8E9709-4040-1D98-5722-B4A4A4027C5A}"/>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01" name="文本框 2">
              <a:extLst>
                <a:ext uri="{FF2B5EF4-FFF2-40B4-BE49-F238E27FC236}">
                  <a16:creationId xmlns:a16="http://schemas.microsoft.com/office/drawing/2014/main" id="{B1169D7D-7383-6F6B-948E-D30819124544}"/>
                </a:ext>
              </a:extLst>
            </p:cNvPr>
            <p:cNvSpPr txBox="1"/>
            <p:nvPr/>
          </p:nvSpPr>
          <p:spPr>
            <a:xfrm>
              <a:off x="4922048" y="401140"/>
              <a:ext cx="808323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3200" dirty="0">
                  <a:effectLst/>
                  <a:latin typeface="Times New Roman" panose="02020603050405020304" pitchFamily="18" charset="0"/>
                  <a:ea typeface="Calibri" panose="020F0502020204030204" pitchFamily="34" charset="0"/>
                </a:rPr>
                <a:t>Hoài Thanh (1909 – 1982): nhà văn, nhà phê bình văn học</a:t>
              </a:r>
              <a:endParaRPr kumimoji="0" lang="en-SG" sz="4800" b="0" i="0" u="none" strike="noStrike" kern="1200" cap="none" spc="0" normalizeH="0" baseline="0" noProof="0" dirty="0">
                <a:ln>
                  <a:noFill/>
                </a:ln>
                <a:solidFill>
                  <a:srgbClr val="00241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2" name="组合 6">
            <a:extLst>
              <a:ext uri="{FF2B5EF4-FFF2-40B4-BE49-F238E27FC236}">
                <a16:creationId xmlns:a16="http://schemas.microsoft.com/office/drawing/2014/main" id="{B79BB3B0-BB21-98DC-B65E-80436E4DAEF1}"/>
              </a:ext>
            </a:extLst>
          </p:cNvPr>
          <p:cNvGrpSpPr/>
          <p:nvPr/>
        </p:nvGrpSpPr>
        <p:grpSpPr>
          <a:xfrm>
            <a:off x="3480575" y="2444959"/>
            <a:ext cx="7901190" cy="1569660"/>
            <a:chOff x="4394200" y="691888"/>
            <a:chExt cx="7901190" cy="1569660"/>
          </a:xfrm>
        </p:grpSpPr>
        <p:sp>
          <p:nvSpPr>
            <p:cNvPr id="103" name="椭圆 7">
              <a:extLst>
                <a:ext uri="{FF2B5EF4-FFF2-40B4-BE49-F238E27FC236}">
                  <a16:creationId xmlns:a16="http://schemas.microsoft.com/office/drawing/2014/main" id="{F2E2DA44-A080-F1C3-37DE-E6BFFD20DD53}"/>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04" name="文本框 9">
              <a:extLst>
                <a:ext uri="{FF2B5EF4-FFF2-40B4-BE49-F238E27FC236}">
                  <a16:creationId xmlns:a16="http://schemas.microsoft.com/office/drawing/2014/main" id="{21D035A2-FB5B-D705-D417-8374FE0F040C}"/>
                </a:ext>
              </a:extLst>
            </p:cNvPr>
            <p:cNvSpPr txBox="1"/>
            <p:nvPr/>
          </p:nvSpPr>
          <p:spPr>
            <a:xfrm>
              <a:off x="5123208" y="691888"/>
              <a:ext cx="7172182" cy="1569660"/>
            </a:xfrm>
            <a:prstGeom prst="rect">
              <a:avLst/>
            </a:prstGeom>
            <a:no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Ông là tác giả có nhiều đóng góp nổi bật trong lĩnh vực phê bình văn học ở Việt Nam nửa đầu thế kỉ XX</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5" name="组合 11">
            <a:extLst>
              <a:ext uri="{FF2B5EF4-FFF2-40B4-BE49-F238E27FC236}">
                <a16:creationId xmlns:a16="http://schemas.microsoft.com/office/drawing/2014/main" id="{EDF786D6-57B0-5C8C-613E-2BE56FADA036}"/>
              </a:ext>
            </a:extLst>
          </p:cNvPr>
          <p:cNvGrpSpPr/>
          <p:nvPr/>
        </p:nvGrpSpPr>
        <p:grpSpPr>
          <a:xfrm>
            <a:off x="3208060" y="4296414"/>
            <a:ext cx="8693391" cy="2062103"/>
            <a:chOff x="4394200" y="672624"/>
            <a:chExt cx="8693391" cy="2062103"/>
          </a:xfrm>
        </p:grpSpPr>
        <p:sp>
          <p:nvSpPr>
            <p:cNvPr id="106" name="椭圆 12">
              <a:extLst>
                <a:ext uri="{FF2B5EF4-FFF2-40B4-BE49-F238E27FC236}">
                  <a16:creationId xmlns:a16="http://schemas.microsoft.com/office/drawing/2014/main" id="{913F28D0-EB72-6495-98D7-CBB67C547D4C}"/>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3</a:t>
              </a:r>
              <a:endParaRPr kumimoji="0" lang="zh-CN" altLang="en-US" sz="28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07" name="文本框 14">
              <a:extLst>
                <a:ext uri="{FF2B5EF4-FFF2-40B4-BE49-F238E27FC236}">
                  <a16:creationId xmlns:a16="http://schemas.microsoft.com/office/drawing/2014/main" id="{0FD42A24-73E1-3429-4549-EEB5B21915D9}"/>
                </a:ext>
              </a:extLst>
            </p:cNvPr>
            <p:cNvSpPr txBox="1"/>
            <p:nvPr/>
          </p:nvSpPr>
          <p:spPr>
            <a:xfrm>
              <a:off x="5036202" y="672624"/>
              <a:ext cx="8051389" cy="2062103"/>
            </a:xfrm>
            <a:prstGeom prst="rect">
              <a:avLst/>
            </a:prstGeom>
            <a:noFill/>
          </p:spPr>
          <p:txBody>
            <a:bodyPr wrap="square" rtlCol="0">
              <a:spAutoFit/>
            </a:bodyPr>
            <a:lstStyle/>
            <a:p>
              <a:pPr algn="just">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Một số tác phẩm tiêu biểu</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Thi nhân Việt Nam (viết chung với Hoài Chân), Quyền sống của con người trong “Truyện Kiều” của Nguyễn Du, Nói chuyện thơ kháng chiến,...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8" name="Picture 107">
            <a:extLst>
              <a:ext uri="{FF2B5EF4-FFF2-40B4-BE49-F238E27FC236}">
                <a16:creationId xmlns:a16="http://schemas.microsoft.com/office/drawing/2014/main" id="{8321D456-6D9E-87D6-BCA2-3BE45670D7C2}"/>
              </a:ext>
            </a:extLst>
          </p:cNvPr>
          <p:cNvPicPr>
            <a:picLocks noChangeAspect="1"/>
          </p:cNvPicPr>
          <p:nvPr/>
        </p:nvPicPr>
        <p:blipFill>
          <a:blip r:embed="rId5"/>
          <a:stretch>
            <a:fillRect/>
          </a:stretch>
        </p:blipFill>
        <p:spPr>
          <a:xfrm>
            <a:off x="290549" y="2021663"/>
            <a:ext cx="2994336" cy="3829760"/>
          </a:xfrm>
          <a:prstGeom prst="ellipse">
            <a:avLst/>
          </a:prstGeom>
        </p:spPr>
      </p:pic>
    </p:spTree>
    <p:extLst>
      <p:ext uri="{BB962C8B-B14F-4D97-AF65-F5344CB8AC3E}">
        <p14:creationId xmlns:p14="http://schemas.microsoft.com/office/powerpoint/2010/main" val="34477309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barn(inVertical)">
                                      <p:cBhvr>
                                        <p:cTn id="7" dur="500"/>
                                        <p:tgtEl>
                                          <p:spTgt spid="98"/>
                                        </p:tgtEl>
                                      </p:cBhvr>
                                    </p:animEffect>
                                  </p:childTnLst>
                                </p:cTn>
                              </p:par>
                              <p:par>
                                <p:cTn id="8" presetID="16" presetClass="entr" presetSubtype="21"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barn(inVertical)">
                                      <p:cBhvr>
                                        <p:cTn id="10" dur="500"/>
                                        <p:tgtEl>
                                          <p:spTgt spid="9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barn(inVertical)">
                                      <p:cBhvr>
                                        <p:cTn id="15" dur="500"/>
                                        <p:tgtEl>
                                          <p:spTgt spid="10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barn(inVertical)">
                                      <p:cBhvr>
                                        <p:cTn id="2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a:latin typeface="Times New Roman" panose="02020603050405020304" pitchFamily="18" charset="0"/>
                <a:ea typeface="Calibri" panose="020F0502020204030204" pitchFamily="34" charset="0"/>
                <a:cs typeface="Times New Roman" panose="02020603050405020304" pitchFamily="18" charset="0"/>
              </a:rPr>
              <a:t>b. </a:t>
            </a:r>
            <a:r>
              <a:rPr lang="en-US" dirty="0" err="1">
                <a:latin typeface="Times New Roman" panose="02020603050405020304" pitchFamily="18" charset="0"/>
                <a:ea typeface="Calibri" panose="020F0502020204030204" pitchFamily="34" charset="0"/>
                <a:cs typeface="Times New Roman" panose="02020603050405020304" pitchFamily="18" charset="0"/>
              </a:rPr>
              <a:t>Tác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phẩm</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cxnSp>
        <p:nvCxnSpPr>
          <p:cNvPr id="2" name="Google Shape;660;p56">
            <a:extLst>
              <a:ext uri="{FF2B5EF4-FFF2-40B4-BE49-F238E27FC236}">
                <a16:creationId xmlns:a16="http://schemas.microsoft.com/office/drawing/2014/main" id="{675CDC05-2600-6493-4046-B3A5E93DC685}"/>
              </a:ext>
            </a:extLst>
          </p:cNvPr>
          <p:cNvCxnSpPr>
            <a:cxnSpLocks/>
          </p:cNvCxnSpPr>
          <p:nvPr/>
        </p:nvCxnSpPr>
        <p:spPr>
          <a:xfrm flipH="1">
            <a:off x="2589271" y="1842024"/>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3" name="Google Shape;660;p56">
            <a:extLst>
              <a:ext uri="{FF2B5EF4-FFF2-40B4-BE49-F238E27FC236}">
                <a16:creationId xmlns:a16="http://schemas.microsoft.com/office/drawing/2014/main" id="{B4F0DFC8-33F1-2A5D-E4D6-15008988C859}"/>
              </a:ext>
            </a:extLst>
          </p:cNvPr>
          <p:cNvCxnSpPr>
            <a:cxnSpLocks/>
            <a:stCxn id="5" idx="3"/>
          </p:cNvCxnSpPr>
          <p:nvPr/>
        </p:nvCxnSpPr>
        <p:spPr>
          <a:xfrm>
            <a:off x="9139685" y="1881107"/>
            <a:ext cx="1274599" cy="8052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4" name="Google Shape;676;p56">
            <a:extLst>
              <a:ext uri="{FF2B5EF4-FFF2-40B4-BE49-F238E27FC236}">
                <a16:creationId xmlns:a16="http://schemas.microsoft.com/office/drawing/2014/main" id="{87B9677A-704C-B8F2-E807-89F126D2D631}"/>
              </a:ext>
            </a:extLst>
          </p:cNvPr>
          <p:cNvSpPr/>
          <p:nvPr/>
        </p:nvSpPr>
        <p:spPr>
          <a:xfrm>
            <a:off x="3443394" y="1431891"/>
            <a:ext cx="5696291"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5" name="Google Shape;661;p56">
            <a:extLst>
              <a:ext uri="{FF2B5EF4-FFF2-40B4-BE49-F238E27FC236}">
                <a16:creationId xmlns:a16="http://schemas.microsoft.com/office/drawing/2014/main" id="{DE457942-BE58-63B3-C79C-0793B51D9B34}"/>
              </a:ext>
            </a:extLst>
          </p:cNvPr>
          <p:cNvSpPr txBox="1"/>
          <p:nvPr/>
        </p:nvSpPr>
        <p:spPr>
          <a:xfrm>
            <a:off x="3443394" y="1532307"/>
            <a:ext cx="5696291" cy="697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FFFF"/>
                </a:solidFill>
                <a:effectLst/>
                <a:uLnTx/>
                <a:uFillTx/>
                <a:latin typeface="Times New Roman" panose="02020603050405020304" pitchFamily="18" charset="0"/>
                <a:ea typeface="等线" panose="020F0502020204030204"/>
                <a:cs typeface="Arial"/>
                <a:sym typeface="Arial"/>
              </a:rPr>
              <a:t>Tác</a:t>
            </a:r>
            <a:r>
              <a:rPr kumimoji="0" lang="en-US" sz="4000" b="1" i="0" u="none" strike="noStrike" kern="0" cap="none" spc="0" normalizeH="0" baseline="0" noProof="0" dirty="0">
                <a:ln>
                  <a:noFill/>
                </a:ln>
                <a:solidFill>
                  <a:srgbClr val="FFFFFF"/>
                </a:solidFill>
                <a:effectLst/>
                <a:uLnTx/>
                <a:uFillTx/>
                <a:latin typeface="Times New Roman" panose="02020603050405020304" pitchFamily="18" charset="0"/>
                <a:ea typeface="等线" panose="020F0502020204030204"/>
                <a:cs typeface="Arial"/>
                <a:sym typeface="Arial"/>
              </a:rPr>
              <a:t> </a:t>
            </a:r>
            <a:r>
              <a:rPr kumimoji="0" lang="en-US" sz="4000" b="1" i="0" u="none" strike="noStrike" kern="0" cap="none" spc="0" normalizeH="0" baseline="0" noProof="0" dirty="0" err="1">
                <a:ln>
                  <a:noFill/>
                </a:ln>
                <a:solidFill>
                  <a:srgbClr val="FFFFFF"/>
                </a:solidFill>
                <a:effectLst/>
                <a:uLnTx/>
                <a:uFillTx/>
                <a:latin typeface="Times New Roman" panose="02020603050405020304" pitchFamily="18" charset="0"/>
                <a:ea typeface="等线" panose="020F0502020204030204"/>
                <a:cs typeface="Arial"/>
                <a:sym typeface="Arial"/>
              </a:rPr>
              <a:t>phẩm</a:t>
            </a:r>
            <a:endParaRPr kumimoji="0" sz="8800" b="1" i="0" u="none" strike="noStrike" kern="0" cap="none" spc="0" normalizeH="0" baseline="0" noProof="0" dirty="0">
              <a:ln>
                <a:noFill/>
              </a:ln>
              <a:solidFill>
                <a:srgbClr val="FFFFFF"/>
              </a:solidFill>
              <a:effectLst/>
              <a:uLnTx/>
              <a:uFillTx/>
              <a:latin typeface="Arial"/>
              <a:ea typeface="Reggae One"/>
              <a:cs typeface="Times New Roman" panose="02020603050405020304" pitchFamily="18" charset="0"/>
              <a:sym typeface="Reggae One"/>
            </a:endParaRPr>
          </a:p>
        </p:txBody>
      </p:sp>
      <p:sp>
        <p:nvSpPr>
          <p:cNvPr id="6" name="Google Shape;678;p56">
            <a:extLst>
              <a:ext uri="{FF2B5EF4-FFF2-40B4-BE49-F238E27FC236}">
                <a16:creationId xmlns:a16="http://schemas.microsoft.com/office/drawing/2014/main" id="{2A909B3A-A143-7DF4-D75A-47B096FDE851}"/>
              </a:ext>
            </a:extLst>
          </p:cNvPr>
          <p:cNvSpPr/>
          <p:nvPr/>
        </p:nvSpPr>
        <p:spPr>
          <a:xfrm>
            <a:off x="8309320" y="2647231"/>
            <a:ext cx="3163136"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7" name="Google Shape;670;p56">
            <a:extLst>
              <a:ext uri="{FF2B5EF4-FFF2-40B4-BE49-F238E27FC236}">
                <a16:creationId xmlns:a16="http://schemas.microsoft.com/office/drawing/2014/main" id="{41235E96-6199-0F79-CD36-72B4DF2DB7BC}"/>
              </a:ext>
            </a:extLst>
          </p:cNvPr>
          <p:cNvSpPr txBox="1"/>
          <p:nvPr/>
        </p:nvSpPr>
        <p:spPr>
          <a:xfrm>
            <a:off x="8544888" y="2719842"/>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SG"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T</a:t>
            </a: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hể loại</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8" name="Google Shape;682;p56">
            <a:extLst>
              <a:ext uri="{FF2B5EF4-FFF2-40B4-BE49-F238E27FC236}">
                <a16:creationId xmlns:a16="http://schemas.microsoft.com/office/drawing/2014/main" id="{91D06D90-CEE4-29D7-09A7-01507B49F7FC}"/>
              </a:ext>
            </a:extLst>
          </p:cNvPr>
          <p:cNvSpPr/>
          <p:nvPr/>
        </p:nvSpPr>
        <p:spPr>
          <a:xfrm>
            <a:off x="1130603" y="2647226"/>
            <a:ext cx="3163136" cy="820252"/>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9" name="Google Shape;664;p56">
            <a:extLst>
              <a:ext uri="{FF2B5EF4-FFF2-40B4-BE49-F238E27FC236}">
                <a16:creationId xmlns:a16="http://schemas.microsoft.com/office/drawing/2014/main" id="{1685B291-4E1F-3A7A-1108-D992EAD00807}"/>
              </a:ext>
            </a:extLst>
          </p:cNvPr>
          <p:cNvSpPr txBox="1"/>
          <p:nvPr/>
        </p:nvSpPr>
        <p:spPr>
          <a:xfrm>
            <a:off x="1157978" y="2702341"/>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Xuất</a:t>
            </a:r>
            <a:r>
              <a:rPr kumimoji="0" lang="en-US" sz="3200" b="1" i="0" u="none" strike="noStrike" kern="0" cap="none" spc="0" normalizeH="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 </a:t>
            </a:r>
            <a:r>
              <a:rPr kumimoji="0" lang="en-US" sz="3200" b="1" i="0" u="none" strike="noStrike" kern="0" cap="none" spc="0" normalizeH="0" noProof="0" dirty="0" err="1">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xứ</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0" name="TextBox 9">
            <a:extLst>
              <a:ext uri="{FF2B5EF4-FFF2-40B4-BE49-F238E27FC236}">
                <a16:creationId xmlns:a16="http://schemas.microsoft.com/office/drawing/2014/main" id="{42255C02-BDD9-D302-F0B8-E73275F62D7F}"/>
              </a:ext>
            </a:extLst>
          </p:cNvPr>
          <p:cNvSpPr txBox="1"/>
          <p:nvPr/>
        </p:nvSpPr>
        <p:spPr>
          <a:xfrm>
            <a:off x="1021479" y="3590675"/>
            <a:ext cx="3548260" cy="2554545"/>
          </a:xfrm>
          <a:prstGeom prst="rect">
            <a:avLst/>
          </a:prstGeom>
          <a:noFill/>
        </p:spPr>
        <p:txBody>
          <a:bodyPr wrap="square">
            <a:spAutoFit/>
          </a:bodyPr>
          <a:lstStyle/>
          <a:p>
            <a:pPr algn="ctr"/>
            <a:r>
              <a:rPr lang="vi-VN" sz="4000" dirty="0">
                <a:latin typeface="Times New Roman" panose="02020603050405020304" pitchFamily="18" charset="0"/>
                <a:cs typeface="Times New Roman" panose="02020603050405020304" pitchFamily="18" charset="0"/>
              </a:rPr>
              <a:t>Được viết năm 1936, in trong “Bình luận văn chương”</a:t>
            </a:r>
            <a:endParaRPr lang="en-SG" sz="4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7AF472-DAB7-3AE7-67F2-A3EFFE5868A7}"/>
              </a:ext>
            </a:extLst>
          </p:cNvPr>
          <p:cNvSpPr txBox="1"/>
          <p:nvPr/>
        </p:nvSpPr>
        <p:spPr>
          <a:xfrm>
            <a:off x="7890741" y="3692941"/>
            <a:ext cx="4215676" cy="1323439"/>
          </a:xfrm>
          <a:prstGeom prst="rect">
            <a:avLst/>
          </a:prstGeom>
          <a:noFill/>
        </p:spPr>
        <p:txBody>
          <a:bodyPr wrap="square">
            <a:spAutoFit/>
          </a:bodyPr>
          <a:lstStyle/>
          <a:p>
            <a:pPr lvl="0" algn="ctr"/>
            <a:r>
              <a:rPr lang="vi-VN" sz="4000" dirty="0">
                <a:latin typeface="Times New Roman" panose="02020603050405020304" pitchFamily="18" charset="0"/>
                <a:cs typeface="Times New Roman" panose="02020603050405020304" pitchFamily="18" charset="0"/>
              </a:rPr>
              <a:t>Văn bản </a:t>
            </a:r>
            <a:endParaRPr lang="en-US" sz="4000" dirty="0">
              <a:latin typeface="Times New Roman" panose="02020603050405020304" pitchFamily="18" charset="0"/>
              <a:cs typeface="Times New Roman" panose="02020603050405020304" pitchFamily="18" charset="0"/>
            </a:endParaRPr>
          </a:p>
          <a:p>
            <a:pPr lvl="0" algn="ct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endParaRPr kumimoji="0" lang="en-SG" sz="6600" b="0" i="0" u="none" strike="noStrike" kern="1200" cap="none" spc="0" normalizeH="0" baseline="0" noProof="0" dirty="0">
              <a:ln>
                <a:noFill/>
              </a:ln>
              <a:solidFill>
                <a:srgbClr val="002418"/>
              </a:solidFill>
              <a:effectLst/>
              <a:uLnTx/>
              <a:uFillTx/>
              <a:latin typeface="Times New Roman" panose="02020603050405020304" pitchFamily="18" charset="0"/>
              <a:cs typeface="Times New Roman" panose="02020603050405020304" pitchFamily="18" charset="0"/>
            </a:endParaRPr>
          </a:p>
        </p:txBody>
      </p:sp>
      <p:grpSp>
        <p:nvGrpSpPr>
          <p:cNvPr id="12" name="Google Shape;812;p70">
            <a:extLst>
              <a:ext uri="{FF2B5EF4-FFF2-40B4-BE49-F238E27FC236}">
                <a16:creationId xmlns:a16="http://schemas.microsoft.com/office/drawing/2014/main" id="{39D2DDE2-B434-FA92-9174-ED2BA0C7C23D}"/>
              </a:ext>
            </a:extLst>
          </p:cNvPr>
          <p:cNvGrpSpPr/>
          <p:nvPr/>
        </p:nvGrpSpPr>
        <p:grpSpPr>
          <a:xfrm>
            <a:off x="3849978" y="4202974"/>
            <a:ext cx="5041762" cy="2470004"/>
            <a:chOff x="4189650" y="2440275"/>
            <a:chExt cx="4195525" cy="2055425"/>
          </a:xfrm>
        </p:grpSpPr>
        <p:sp>
          <p:nvSpPr>
            <p:cNvPr id="13" name="Google Shape;813;p70">
              <a:extLst>
                <a:ext uri="{FF2B5EF4-FFF2-40B4-BE49-F238E27FC236}">
                  <a16:creationId xmlns:a16="http://schemas.microsoft.com/office/drawing/2014/main" id="{8393F34D-FB90-5E5E-3837-3193800BFB33}"/>
                </a:ext>
              </a:extLst>
            </p:cNvPr>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4;p70">
              <a:extLst>
                <a:ext uri="{FF2B5EF4-FFF2-40B4-BE49-F238E27FC236}">
                  <a16:creationId xmlns:a16="http://schemas.microsoft.com/office/drawing/2014/main" id="{99DB0539-435B-A509-298D-91104635C09E}"/>
                </a:ext>
              </a:extLst>
            </p:cNvPr>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70">
              <a:extLst>
                <a:ext uri="{FF2B5EF4-FFF2-40B4-BE49-F238E27FC236}">
                  <a16:creationId xmlns:a16="http://schemas.microsoft.com/office/drawing/2014/main" id="{121CAA37-0B1C-6576-B645-E2520BB5F563}"/>
                </a:ext>
              </a:extLst>
            </p:cNvPr>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70">
              <a:extLst>
                <a:ext uri="{FF2B5EF4-FFF2-40B4-BE49-F238E27FC236}">
                  <a16:creationId xmlns:a16="http://schemas.microsoft.com/office/drawing/2014/main" id="{81942951-21A3-FAF4-14E0-700B965DF377}"/>
                </a:ext>
              </a:extLst>
            </p:cNvPr>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70">
              <a:extLst>
                <a:ext uri="{FF2B5EF4-FFF2-40B4-BE49-F238E27FC236}">
                  <a16:creationId xmlns:a16="http://schemas.microsoft.com/office/drawing/2014/main" id="{96BEB25F-5F9A-5D52-C4A8-2AF1F7E05316}"/>
                </a:ext>
              </a:extLst>
            </p:cNvPr>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8;p70">
              <a:extLst>
                <a:ext uri="{FF2B5EF4-FFF2-40B4-BE49-F238E27FC236}">
                  <a16:creationId xmlns:a16="http://schemas.microsoft.com/office/drawing/2014/main" id="{687CEFDE-F376-A6DC-B5D3-5069890FA095}"/>
                </a:ext>
              </a:extLst>
            </p:cNvPr>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9;p70">
              <a:extLst>
                <a:ext uri="{FF2B5EF4-FFF2-40B4-BE49-F238E27FC236}">
                  <a16:creationId xmlns:a16="http://schemas.microsoft.com/office/drawing/2014/main" id="{B22D0761-9DBA-193A-CD92-512FAAB1DF61}"/>
                </a:ext>
              </a:extLst>
            </p:cNvPr>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0;p70">
              <a:extLst>
                <a:ext uri="{FF2B5EF4-FFF2-40B4-BE49-F238E27FC236}">
                  <a16:creationId xmlns:a16="http://schemas.microsoft.com/office/drawing/2014/main" id="{694D2BBF-B063-EFAC-14FA-57BB1CE23318}"/>
                </a:ext>
              </a:extLst>
            </p:cNvPr>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21;p70">
              <a:extLst>
                <a:ext uri="{FF2B5EF4-FFF2-40B4-BE49-F238E27FC236}">
                  <a16:creationId xmlns:a16="http://schemas.microsoft.com/office/drawing/2014/main" id="{246DD2EB-6AA0-9C36-F036-50A2891EA117}"/>
                </a:ext>
              </a:extLst>
            </p:cNvPr>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22;p70">
              <a:extLst>
                <a:ext uri="{FF2B5EF4-FFF2-40B4-BE49-F238E27FC236}">
                  <a16:creationId xmlns:a16="http://schemas.microsoft.com/office/drawing/2014/main" id="{24C67669-902F-08AE-29CD-D64DA352BBE8}"/>
                </a:ext>
              </a:extLst>
            </p:cNvPr>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23;p70">
              <a:extLst>
                <a:ext uri="{FF2B5EF4-FFF2-40B4-BE49-F238E27FC236}">
                  <a16:creationId xmlns:a16="http://schemas.microsoft.com/office/drawing/2014/main" id="{982BB730-5C40-4880-C5DC-B0FCE423509C}"/>
                </a:ext>
              </a:extLst>
            </p:cNvPr>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4;p70">
              <a:extLst>
                <a:ext uri="{FF2B5EF4-FFF2-40B4-BE49-F238E27FC236}">
                  <a16:creationId xmlns:a16="http://schemas.microsoft.com/office/drawing/2014/main" id="{4E7D46FA-7CE9-FEE5-834D-0CBA0B5B7D89}"/>
                </a:ext>
              </a:extLst>
            </p:cNvPr>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25;p70">
              <a:extLst>
                <a:ext uri="{FF2B5EF4-FFF2-40B4-BE49-F238E27FC236}">
                  <a16:creationId xmlns:a16="http://schemas.microsoft.com/office/drawing/2014/main" id="{380B87C9-36BB-A70A-F398-0E3A8F639887}"/>
                </a:ext>
              </a:extLst>
            </p:cNvPr>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26;p70">
              <a:extLst>
                <a:ext uri="{FF2B5EF4-FFF2-40B4-BE49-F238E27FC236}">
                  <a16:creationId xmlns:a16="http://schemas.microsoft.com/office/drawing/2014/main" id="{6A511251-7166-253A-9D61-9EBD3DFF092E}"/>
                </a:ext>
              </a:extLst>
            </p:cNvPr>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27;p70">
              <a:extLst>
                <a:ext uri="{FF2B5EF4-FFF2-40B4-BE49-F238E27FC236}">
                  <a16:creationId xmlns:a16="http://schemas.microsoft.com/office/drawing/2014/main" id="{89CC9834-B23B-6032-5E4F-C355393A4AB3}"/>
                </a:ext>
              </a:extLst>
            </p:cNvPr>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28;p70">
              <a:extLst>
                <a:ext uri="{FF2B5EF4-FFF2-40B4-BE49-F238E27FC236}">
                  <a16:creationId xmlns:a16="http://schemas.microsoft.com/office/drawing/2014/main" id="{1BEC5523-8295-07D1-B5CC-5B4903CD8652}"/>
                </a:ext>
              </a:extLst>
            </p:cNvPr>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29;p70">
              <a:extLst>
                <a:ext uri="{FF2B5EF4-FFF2-40B4-BE49-F238E27FC236}">
                  <a16:creationId xmlns:a16="http://schemas.microsoft.com/office/drawing/2014/main" id="{22237BDA-4D6E-0F6D-526E-11085FE7557A}"/>
                </a:ext>
              </a:extLst>
            </p:cNvPr>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0;p70">
              <a:extLst>
                <a:ext uri="{FF2B5EF4-FFF2-40B4-BE49-F238E27FC236}">
                  <a16:creationId xmlns:a16="http://schemas.microsoft.com/office/drawing/2014/main" id="{7F9E2152-46EA-6090-095B-DAA17232BA29}"/>
                </a:ext>
              </a:extLst>
            </p:cNvPr>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1;p70">
              <a:extLst>
                <a:ext uri="{FF2B5EF4-FFF2-40B4-BE49-F238E27FC236}">
                  <a16:creationId xmlns:a16="http://schemas.microsoft.com/office/drawing/2014/main" id="{56C9F507-A408-D8C0-0A87-4CA04FF4C0DD}"/>
                </a:ext>
              </a:extLst>
            </p:cNvPr>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2;p70">
              <a:extLst>
                <a:ext uri="{FF2B5EF4-FFF2-40B4-BE49-F238E27FC236}">
                  <a16:creationId xmlns:a16="http://schemas.microsoft.com/office/drawing/2014/main" id="{AE01424D-E60F-93F7-511C-9ED6FEFE783F}"/>
                </a:ext>
              </a:extLst>
            </p:cNvPr>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33;p70">
              <a:extLst>
                <a:ext uri="{FF2B5EF4-FFF2-40B4-BE49-F238E27FC236}">
                  <a16:creationId xmlns:a16="http://schemas.microsoft.com/office/drawing/2014/main" id="{E32EBC51-01EA-6202-59CC-743A03F67B50}"/>
                </a:ext>
              </a:extLst>
            </p:cNvPr>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34;p70">
              <a:extLst>
                <a:ext uri="{FF2B5EF4-FFF2-40B4-BE49-F238E27FC236}">
                  <a16:creationId xmlns:a16="http://schemas.microsoft.com/office/drawing/2014/main" id="{C47D61E5-0ACA-F5B4-5ED1-02E3178D11A2}"/>
                </a:ext>
              </a:extLst>
            </p:cNvPr>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35;p70">
              <a:extLst>
                <a:ext uri="{FF2B5EF4-FFF2-40B4-BE49-F238E27FC236}">
                  <a16:creationId xmlns:a16="http://schemas.microsoft.com/office/drawing/2014/main" id="{C7B49AFE-1BD0-258F-886B-2DE584EEB4F8}"/>
                </a:ext>
              </a:extLst>
            </p:cNvPr>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36;p70">
              <a:extLst>
                <a:ext uri="{FF2B5EF4-FFF2-40B4-BE49-F238E27FC236}">
                  <a16:creationId xmlns:a16="http://schemas.microsoft.com/office/drawing/2014/main" id="{2FA8E4BB-1652-F1A5-D90A-417781BCAFC8}"/>
                </a:ext>
              </a:extLst>
            </p:cNvPr>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37;p70">
              <a:extLst>
                <a:ext uri="{FF2B5EF4-FFF2-40B4-BE49-F238E27FC236}">
                  <a16:creationId xmlns:a16="http://schemas.microsoft.com/office/drawing/2014/main" id="{AF597351-C748-33D8-80A4-258AF7D84A72}"/>
                </a:ext>
              </a:extLst>
            </p:cNvPr>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38;p70">
              <a:extLst>
                <a:ext uri="{FF2B5EF4-FFF2-40B4-BE49-F238E27FC236}">
                  <a16:creationId xmlns:a16="http://schemas.microsoft.com/office/drawing/2014/main" id="{E81EE676-05B6-779E-D903-3CC711498F45}"/>
                </a:ext>
              </a:extLst>
            </p:cNvPr>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39;p70">
              <a:extLst>
                <a:ext uri="{FF2B5EF4-FFF2-40B4-BE49-F238E27FC236}">
                  <a16:creationId xmlns:a16="http://schemas.microsoft.com/office/drawing/2014/main" id="{B5A3DA1A-D209-FD17-77F2-DAFFE49FE020}"/>
                </a:ext>
              </a:extLst>
            </p:cNvPr>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0;p70">
              <a:extLst>
                <a:ext uri="{FF2B5EF4-FFF2-40B4-BE49-F238E27FC236}">
                  <a16:creationId xmlns:a16="http://schemas.microsoft.com/office/drawing/2014/main" id="{7D6AA431-9DEF-C056-900E-78DE59AD8A8D}"/>
                </a:ext>
              </a:extLst>
            </p:cNvPr>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1;p70">
              <a:extLst>
                <a:ext uri="{FF2B5EF4-FFF2-40B4-BE49-F238E27FC236}">
                  <a16:creationId xmlns:a16="http://schemas.microsoft.com/office/drawing/2014/main" id="{B2CAEA7F-F7D5-A418-5DFD-4F2F17BCE0DD}"/>
                </a:ext>
              </a:extLst>
            </p:cNvPr>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2;p70">
              <a:extLst>
                <a:ext uri="{FF2B5EF4-FFF2-40B4-BE49-F238E27FC236}">
                  <a16:creationId xmlns:a16="http://schemas.microsoft.com/office/drawing/2014/main" id="{6A11B15F-C57E-9483-4DDD-38CC46239369}"/>
                </a:ext>
              </a:extLst>
            </p:cNvPr>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43;p70">
              <a:extLst>
                <a:ext uri="{FF2B5EF4-FFF2-40B4-BE49-F238E27FC236}">
                  <a16:creationId xmlns:a16="http://schemas.microsoft.com/office/drawing/2014/main" id="{F38B6142-52C5-0CAE-6FC7-8E04EF611947}"/>
                </a:ext>
              </a:extLst>
            </p:cNvPr>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44;p70">
              <a:extLst>
                <a:ext uri="{FF2B5EF4-FFF2-40B4-BE49-F238E27FC236}">
                  <a16:creationId xmlns:a16="http://schemas.microsoft.com/office/drawing/2014/main" id="{3B37E2BE-4B3C-2BE5-DA71-DADC06041683}"/>
                </a:ext>
              </a:extLst>
            </p:cNvPr>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45;p70">
              <a:extLst>
                <a:ext uri="{FF2B5EF4-FFF2-40B4-BE49-F238E27FC236}">
                  <a16:creationId xmlns:a16="http://schemas.microsoft.com/office/drawing/2014/main" id="{03FD15AD-0E91-945E-3C3C-BFD194711610}"/>
                </a:ext>
              </a:extLst>
            </p:cNvPr>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46;p70">
              <a:extLst>
                <a:ext uri="{FF2B5EF4-FFF2-40B4-BE49-F238E27FC236}">
                  <a16:creationId xmlns:a16="http://schemas.microsoft.com/office/drawing/2014/main" id="{11F5EBB8-22F9-2332-DA51-828784FB6B96}"/>
                </a:ext>
              </a:extLst>
            </p:cNvPr>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47;p70">
              <a:extLst>
                <a:ext uri="{FF2B5EF4-FFF2-40B4-BE49-F238E27FC236}">
                  <a16:creationId xmlns:a16="http://schemas.microsoft.com/office/drawing/2014/main" id="{BA276B01-6F29-34CF-5A2F-47472BD8545F}"/>
                </a:ext>
              </a:extLst>
            </p:cNvPr>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48;p70">
              <a:extLst>
                <a:ext uri="{FF2B5EF4-FFF2-40B4-BE49-F238E27FC236}">
                  <a16:creationId xmlns:a16="http://schemas.microsoft.com/office/drawing/2014/main" id="{4F6BCF73-49B4-CFA4-C0F5-1D839E5C8D11}"/>
                </a:ext>
              </a:extLst>
            </p:cNvPr>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49;p70">
              <a:extLst>
                <a:ext uri="{FF2B5EF4-FFF2-40B4-BE49-F238E27FC236}">
                  <a16:creationId xmlns:a16="http://schemas.microsoft.com/office/drawing/2014/main" id="{A35B855E-11D9-EC15-7CA5-10782057F3C7}"/>
                </a:ext>
              </a:extLst>
            </p:cNvPr>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0;p70">
              <a:extLst>
                <a:ext uri="{FF2B5EF4-FFF2-40B4-BE49-F238E27FC236}">
                  <a16:creationId xmlns:a16="http://schemas.microsoft.com/office/drawing/2014/main" id="{8A57CCD9-8F0D-80D5-6042-37819608B70F}"/>
                </a:ext>
              </a:extLst>
            </p:cNvPr>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89198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5651311" y="2626853"/>
            <a:ext cx="6955972"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8000" b="1" dirty="0">
                <a:latin typeface="+mj-lt"/>
              </a:rPr>
              <a:t>Suy ngẫm và phản hồi</a:t>
            </a:r>
            <a:endParaRPr lang="en-SG" sz="8000" dirty="0">
              <a:latin typeface="+mj-lt"/>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I</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6870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861314" y="3470341"/>
            <a:ext cx="871564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6000" b="1" dirty="0">
                <a:latin typeface="+mj-lt"/>
              </a:rPr>
              <a:t>Tìm hiểu luận đề, luận điểm, lí lẽ và bằng chứng trong văn bản</a:t>
            </a:r>
            <a:endParaRPr lang="en-SG" sz="60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5061000" y="2347941"/>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vi-VN" sz="5867" b="1" kern="0" dirty="0">
                <a:solidFill>
                  <a:prstClr val="black"/>
                </a:solidFill>
                <a:latin typeface="Times New Roman" panose="02020603050405020304" pitchFamily="18" charset="0"/>
                <a:cs typeface="Times New Roman" panose="02020603050405020304" pitchFamily="18" charset="0"/>
                <a:sym typeface="Titan One"/>
              </a:rPr>
              <a:t>1</a:t>
            </a:r>
            <a:endParaRPr sz="5867" b="1" kern="0" dirty="0">
              <a:solidFill>
                <a:prstClr val="black"/>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387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819BB53-7E10-19DE-992E-08AE26A97B93}"/>
              </a:ext>
            </a:extLst>
          </p:cNvPr>
          <p:cNvPicPr>
            <a:picLocks noChangeAspect="1"/>
          </p:cNvPicPr>
          <p:nvPr/>
        </p:nvPicPr>
        <p:blipFill rotWithShape="1">
          <a:blip r:embed="rId3">
            <a:clrChange>
              <a:clrFrom>
                <a:srgbClr val="FFFFFF"/>
              </a:clrFrom>
              <a:clrTo>
                <a:srgbClr val="FFFFFF">
                  <a:alpha val="0"/>
                </a:srgbClr>
              </a:clrTo>
            </a:clrChange>
          </a:blip>
          <a:srcRect t="44609" r="8125"/>
          <a:stretch/>
        </p:blipFill>
        <p:spPr>
          <a:xfrm>
            <a:off x="462642" y="1734789"/>
            <a:ext cx="11484429" cy="4666011"/>
          </a:xfrm>
          <a:prstGeom prst="rect">
            <a:avLst/>
          </a:prstGeom>
        </p:spPr>
      </p:pic>
    </p:spTree>
    <p:extLst>
      <p:ext uri="{BB962C8B-B14F-4D97-AF65-F5344CB8AC3E}">
        <p14:creationId xmlns:p14="http://schemas.microsoft.com/office/powerpoint/2010/main" val="359180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307771" y="416693"/>
            <a:ext cx="8000999" cy="889593"/>
          </a:xfrm>
          <a:custGeom>
            <a:avLst/>
            <a:gdLst>
              <a:gd name="connsiteX0" fmla="*/ 0 w 8000999"/>
              <a:gd name="connsiteY0" fmla="*/ 0 h 889593"/>
              <a:gd name="connsiteX1" fmla="*/ 746760 w 8000999"/>
              <a:gd name="connsiteY1" fmla="*/ 0 h 889593"/>
              <a:gd name="connsiteX2" fmla="*/ 1493520 w 8000999"/>
              <a:gd name="connsiteY2" fmla="*/ 0 h 889593"/>
              <a:gd name="connsiteX3" fmla="*/ 2160270 w 8000999"/>
              <a:gd name="connsiteY3" fmla="*/ 0 h 889593"/>
              <a:gd name="connsiteX4" fmla="*/ 2586990 w 8000999"/>
              <a:gd name="connsiteY4" fmla="*/ 0 h 889593"/>
              <a:gd name="connsiteX5" fmla="*/ 3173730 w 8000999"/>
              <a:gd name="connsiteY5" fmla="*/ 0 h 889593"/>
              <a:gd name="connsiteX6" fmla="*/ 3680460 w 8000999"/>
              <a:gd name="connsiteY6" fmla="*/ 0 h 889593"/>
              <a:gd name="connsiteX7" fmla="*/ 4267199 w 8000999"/>
              <a:gd name="connsiteY7" fmla="*/ 0 h 889593"/>
              <a:gd name="connsiteX8" fmla="*/ 4693919 w 8000999"/>
              <a:gd name="connsiteY8" fmla="*/ 0 h 889593"/>
              <a:gd name="connsiteX9" fmla="*/ 5120639 w 8000999"/>
              <a:gd name="connsiteY9" fmla="*/ 0 h 889593"/>
              <a:gd name="connsiteX10" fmla="*/ 5627369 w 8000999"/>
              <a:gd name="connsiteY10" fmla="*/ 0 h 889593"/>
              <a:gd name="connsiteX11" fmla="*/ 6134099 w 8000999"/>
              <a:gd name="connsiteY11" fmla="*/ 0 h 889593"/>
              <a:gd name="connsiteX12" fmla="*/ 6640829 w 8000999"/>
              <a:gd name="connsiteY12" fmla="*/ 0 h 889593"/>
              <a:gd name="connsiteX13" fmla="*/ 7147559 w 8000999"/>
              <a:gd name="connsiteY13" fmla="*/ 0 h 889593"/>
              <a:gd name="connsiteX14" fmla="*/ 8000999 w 8000999"/>
              <a:gd name="connsiteY14" fmla="*/ 0 h 889593"/>
              <a:gd name="connsiteX15" fmla="*/ 8000999 w 8000999"/>
              <a:gd name="connsiteY15" fmla="*/ 435901 h 889593"/>
              <a:gd name="connsiteX16" fmla="*/ 8000999 w 8000999"/>
              <a:gd name="connsiteY16" fmla="*/ 889593 h 889593"/>
              <a:gd name="connsiteX17" fmla="*/ 7494269 w 8000999"/>
              <a:gd name="connsiteY17" fmla="*/ 889593 h 889593"/>
              <a:gd name="connsiteX18" fmla="*/ 6987539 w 8000999"/>
              <a:gd name="connsiteY18" fmla="*/ 889593 h 889593"/>
              <a:gd name="connsiteX19" fmla="*/ 6320789 w 8000999"/>
              <a:gd name="connsiteY19" fmla="*/ 889593 h 889593"/>
              <a:gd name="connsiteX20" fmla="*/ 5654039 w 8000999"/>
              <a:gd name="connsiteY20" fmla="*/ 889593 h 889593"/>
              <a:gd name="connsiteX21" fmla="*/ 5147309 w 8000999"/>
              <a:gd name="connsiteY21" fmla="*/ 889593 h 889593"/>
              <a:gd name="connsiteX22" fmla="*/ 4400549 w 8000999"/>
              <a:gd name="connsiteY22" fmla="*/ 889593 h 889593"/>
              <a:gd name="connsiteX23" fmla="*/ 3653790 w 8000999"/>
              <a:gd name="connsiteY23" fmla="*/ 889593 h 889593"/>
              <a:gd name="connsiteX24" fmla="*/ 2907030 w 8000999"/>
              <a:gd name="connsiteY24" fmla="*/ 889593 h 889593"/>
              <a:gd name="connsiteX25" fmla="*/ 2240280 w 8000999"/>
              <a:gd name="connsiteY25" fmla="*/ 889593 h 889593"/>
              <a:gd name="connsiteX26" fmla="*/ 1813560 w 8000999"/>
              <a:gd name="connsiteY26" fmla="*/ 889593 h 889593"/>
              <a:gd name="connsiteX27" fmla="*/ 1226820 w 8000999"/>
              <a:gd name="connsiteY27" fmla="*/ 889593 h 889593"/>
              <a:gd name="connsiteX28" fmla="*/ 0 w 8000999"/>
              <a:gd name="connsiteY28" fmla="*/ 889593 h 889593"/>
              <a:gd name="connsiteX29" fmla="*/ 0 w 8000999"/>
              <a:gd name="connsiteY29" fmla="*/ 435901 h 889593"/>
              <a:gd name="connsiteX30" fmla="*/ 0 w 8000999"/>
              <a:gd name="connsiteY30" fmla="*/ 0 h 88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00999" h="889593" fill="none" extrusionOk="0">
                <a:moveTo>
                  <a:pt x="0" y="0"/>
                </a:moveTo>
                <a:cubicBezTo>
                  <a:pt x="275475" y="-35368"/>
                  <a:pt x="381720" y="-29144"/>
                  <a:pt x="746760" y="0"/>
                </a:cubicBezTo>
                <a:cubicBezTo>
                  <a:pt x="1111800" y="29144"/>
                  <a:pt x="1199697" y="4310"/>
                  <a:pt x="1493520" y="0"/>
                </a:cubicBezTo>
                <a:cubicBezTo>
                  <a:pt x="1787343" y="-4310"/>
                  <a:pt x="1881390" y="5991"/>
                  <a:pt x="2160270" y="0"/>
                </a:cubicBezTo>
                <a:cubicBezTo>
                  <a:pt x="2439150" y="-5991"/>
                  <a:pt x="2382069" y="9841"/>
                  <a:pt x="2586990" y="0"/>
                </a:cubicBezTo>
                <a:cubicBezTo>
                  <a:pt x="2791911" y="-9841"/>
                  <a:pt x="2988005" y="-7983"/>
                  <a:pt x="3173730" y="0"/>
                </a:cubicBezTo>
                <a:cubicBezTo>
                  <a:pt x="3359455" y="7983"/>
                  <a:pt x="3556268" y="-14223"/>
                  <a:pt x="3680460" y="0"/>
                </a:cubicBezTo>
                <a:cubicBezTo>
                  <a:pt x="3804652" y="14223"/>
                  <a:pt x="4025162" y="-8931"/>
                  <a:pt x="4267199" y="0"/>
                </a:cubicBezTo>
                <a:cubicBezTo>
                  <a:pt x="4509236" y="8931"/>
                  <a:pt x="4537974" y="-20352"/>
                  <a:pt x="4693919" y="0"/>
                </a:cubicBezTo>
                <a:cubicBezTo>
                  <a:pt x="4849864" y="20352"/>
                  <a:pt x="4988188" y="1999"/>
                  <a:pt x="5120639" y="0"/>
                </a:cubicBezTo>
                <a:cubicBezTo>
                  <a:pt x="5253090" y="-1999"/>
                  <a:pt x="5494483" y="2791"/>
                  <a:pt x="5627369" y="0"/>
                </a:cubicBezTo>
                <a:cubicBezTo>
                  <a:pt x="5760255" y="-2791"/>
                  <a:pt x="6015002" y="19704"/>
                  <a:pt x="6134099" y="0"/>
                </a:cubicBezTo>
                <a:cubicBezTo>
                  <a:pt x="6253196" y="-19704"/>
                  <a:pt x="6463418" y="-21071"/>
                  <a:pt x="6640829" y="0"/>
                </a:cubicBezTo>
                <a:cubicBezTo>
                  <a:pt x="6818240" y="21071"/>
                  <a:pt x="7025420" y="12283"/>
                  <a:pt x="7147559" y="0"/>
                </a:cubicBezTo>
                <a:cubicBezTo>
                  <a:pt x="7269698" y="-12283"/>
                  <a:pt x="7648299" y="5759"/>
                  <a:pt x="8000999" y="0"/>
                </a:cubicBezTo>
                <a:cubicBezTo>
                  <a:pt x="7987028" y="152758"/>
                  <a:pt x="7984672" y="269760"/>
                  <a:pt x="8000999" y="435901"/>
                </a:cubicBezTo>
                <a:cubicBezTo>
                  <a:pt x="8017326" y="602042"/>
                  <a:pt x="7997001" y="690469"/>
                  <a:pt x="8000999" y="889593"/>
                </a:cubicBezTo>
                <a:cubicBezTo>
                  <a:pt x="7891631" y="870478"/>
                  <a:pt x="7721251" y="907030"/>
                  <a:pt x="7494269" y="889593"/>
                </a:cubicBezTo>
                <a:cubicBezTo>
                  <a:pt x="7267287" y="872157"/>
                  <a:pt x="7138298" y="870565"/>
                  <a:pt x="6987539" y="889593"/>
                </a:cubicBezTo>
                <a:cubicBezTo>
                  <a:pt x="6836780" y="908622"/>
                  <a:pt x="6623368" y="879897"/>
                  <a:pt x="6320789" y="889593"/>
                </a:cubicBezTo>
                <a:cubicBezTo>
                  <a:pt x="6018210" y="899290"/>
                  <a:pt x="5899263" y="913401"/>
                  <a:pt x="5654039" y="889593"/>
                </a:cubicBezTo>
                <a:cubicBezTo>
                  <a:pt x="5408815" y="865786"/>
                  <a:pt x="5251488" y="869893"/>
                  <a:pt x="5147309" y="889593"/>
                </a:cubicBezTo>
                <a:cubicBezTo>
                  <a:pt x="5043130" y="909294"/>
                  <a:pt x="4606595" y="907002"/>
                  <a:pt x="4400549" y="889593"/>
                </a:cubicBezTo>
                <a:cubicBezTo>
                  <a:pt x="4194503" y="872184"/>
                  <a:pt x="3983090" y="895641"/>
                  <a:pt x="3653790" y="889593"/>
                </a:cubicBezTo>
                <a:cubicBezTo>
                  <a:pt x="3324490" y="883545"/>
                  <a:pt x="3153944" y="923207"/>
                  <a:pt x="2907030" y="889593"/>
                </a:cubicBezTo>
                <a:cubicBezTo>
                  <a:pt x="2660116" y="855979"/>
                  <a:pt x="2538087" y="869355"/>
                  <a:pt x="2240280" y="889593"/>
                </a:cubicBezTo>
                <a:cubicBezTo>
                  <a:pt x="1942473" y="909832"/>
                  <a:pt x="1942830" y="870745"/>
                  <a:pt x="1813560" y="889593"/>
                </a:cubicBezTo>
                <a:cubicBezTo>
                  <a:pt x="1684290" y="908441"/>
                  <a:pt x="1500710" y="891198"/>
                  <a:pt x="1226820" y="889593"/>
                </a:cubicBezTo>
                <a:cubicBezTo>
                  <a:pt x="952930" y="887988"/>
                  <a:pt x="412304" y="899072"/>
                  <a:pt x="0" y="889593"/>
                </a:cubicBezTo>
                <a:cubicBezTo>
                  <a:pt x="2738" y="724357"/>
                  <a:pt x="17311" y="617425"/>
                  <a:pt x="0" y="435901"/>
                </a:cubicBezTo>
                <a:cubicBezTo>
                  <a:pt x="-17311" y="254377"/>
                  <a:pt x="-13806" y="100519"/>
                  <a:pt x="0" y="0"/>
                </a:cubicBezTo>
                <a:close/>
              </a:path>
              <a:path w="8000999" h="889593" stroke="0" extrusionOk="0">
                <a:moveTo>
                  <a:pt x="0" y="0"/>
                </a:moveTo>
                <a:cubicBezTo>
                  <a:pt x="235150" y="-8773"/>
                  <a:pt x="486405" y="31288"/>
                  <a:pt x="746760" y="0"/>
                </a:cubicBezTo>
                <a:cubicBezTo>
                  <a:pt x="1007115" y="-31288"/>
                  <a:pt x="1023370" y="17576"/>
                  <a:pt x="1173480" y="0"/>
                </a:cubicBezTo>
                <a:cubicBezTo>
                  <a:pt x="1323590" y="-17576"/>
                  <a:pt x="1469643" y="-9120"/>
                  <a:pt x="1760220" y="0"/>
                </a:cubicBezTo>
                <a:cubicBezTo>
                  <a:pt x="2050797" y="9120"/>
                  <a:pt x="2233493" y="3116"/>
                  <a:pt x="2426970" y="0"/>
                </a:cubicBezTo>
                <a:cubicBezTo>
                  <a:pt x="2620447" y="-3116"/>
                  <a:pt x="3019703" y="-28339"/>
                  <a:pt x="3173730" y="0"/>
                </a:cubicBezTo>
                <a:cubicBezTo>
                  <a:pt x="3327757" y="28339"/>
                  <a:pt x="3745941" y="17049"/>
                  <a:pt x="3920490" y="0"/>
                </a:cubicBezTo>
                <a:cubicBezTo>
                  <a:pt x="4095039" y="-17049"/>
                  <a:pt x="4294853" y="-26433"/>
                  <a:pt x="4507229" y="0"/>
                </a:cubicBezTo>
                <a:cubicBezTo>
                  <a:pt x="4719605" y="26433"/>
                  <a:pt x="4890349" y="-6249"/>
                  <a:pt x="5173979" y="0"/>
                </a:cubicBezTo>
                <a:cubicBezTo>
                  <a:pt x="5457609" y="6249"/>
                  <a:pt x="5612893" y="-29594"/>
                  <a:pt x="5840729" y="0"/>
                </a:cubicBezTo>
                <a:cubicBezTo>
                  <a:pt x="6068565" y="29594"/>
                  <a:pt x="6233873" y="22905"/>
                  <a:pt x="6587489" y="0"/>
                </a:cubicBezTo>
                <a:cubicBezTo>
                  <a:pt x="6941105" y="-22905"/>
                  <a:pt x="6892735" y="-4571"/>
                  <a:pt x="7014209" y="0"/>
                </a:cubicBezTo>
                <a:cubicBezTo>
                  <a:pt x="7135683" y="4571"/>
                  <a:pt x="7752705" y="5814"/>
                  <a:pt x="8000999" y="0"/>
                </a:cubicBezTo>
                <a:cubicBezTo>
                  <a:pt x="7992396" y="177833"/>
                  <a:pt x="7995912" y="236723"/>
                  <a:pt x="8000999" y="453692"/>
                </a:cubicBezTo>
                <a:cubicBezTo>
                  <a:pt x="8006086" y="670661"/>
                  <a:pt x="8002139" y="778730"/>
                  <a:pt x="8000999" y="889593"/>
                </a:cubicBezTo>
                <a:cubicBezTo>
                  <a:pt x="7639323" y="896175"/>
                  <a:pt x="7503385" y="880437"/>
                  <a:pt x="7254239" y="889593"/>
                </a:cubicBezTo>
                <a:cubicBezTo>
                  <a:pt x="7005093" y="898749"/>
                  <a:pt x="6721347" y="895857"/>
                  <a:pt x="6587489" y="889593"/>
                </a:cubicBezTo>
                <a:cubicBezTo>
                  <a:pt x="6453631" y="883330"/>
                  <a:pt x="6241863" y="872884"/>
                  <a:pt x="5920739" y="889593"/>
                </a:cubicBezTo>
                <a:cubicBezTo>
                  <a:pt x="5599615" y="906303"/>
                  <a:pt x="5572886" y="876916"/>
                  <a:pt x="5333999" y="889593"/>
                </a:cubicBezTo>
                <a:cubicBezTo>
                  <a:pt x="5095112" y="902270"/>
                  <a:pt x="4991476" y="894954"/>
                  <a:pt x="4827269" y="889593"/>
                </a:cubicBezTo>
                <a:cubicBezTo>
                  <a:pt x="4663062" y="884233"/>
                  <a:pt x="4307279" y="876227"/>
                  <a:pt x="4000500" y="889593"/>
                </a:cubicBezTo>
                <a:cubicBezTo>
                  <a:pt x="3693721" y="902959"/>
                  <a:pt x="3734174" y="884470"/>
                  <a:pt x="3493770" y="889593"/>
                </a:cubicBezTo>
                <a:cubicBezTo>
                  <a:pt x="3253366" y="894717"/>
                  <a:pt x="3141894" y="917571"/>
                  <a:pt x="2907030" y="889593"/>
                </a:cubicBezTo>
                <a:cubicBezTo>
                  <a:pt x="2672166" y="861615"/>
                  <a:pt x="2448036" y="923875"/>
                  <a:pt x="2160270" y="889593"/>
                </a:cubicBezTo>
                <a:cubicBezTo>
                  <a:pt x="1872504" y="855311"/>
                  <a:pt x="1678947" y="863040"/>
                  <a:pt x="1413510" y="889593"/>
                </a:cubicBezTo>
                <a:cubicBezTo>
                  <a:pt x="1148073" y="916146"/>
                  <a:pt x="997300" y="905596"/>
                  <a:pt x="746760" y="889593"/>
                </a:cubicBezTo>
                <a:cubicBezTo>
                  <a:pt x="496220" y="873591"/>
                  <a:pt x="195658" y="868248"/>
                  <a:pt x="0" y="889593"/>
                </a:cubicBezTo>
                <a:cubicBezTo>
                  <a:pt x="-847" y="691009"/>
                  <a:pt x="-18001" y="561785"/>
                  <a:pt x="0" y="435901"/>
                </a:cubicBezTo>
                <a:cubicBezTo>
                  <a:pt x="18001" y="310017"/>
                  <a:pt x="-20275" y="134568"/>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marL="133350" indent="0" algn="ctr">
              <a:buNone/>
            </a:pPr>
            <a:r>
              <a:rPr lang="en-US" sz="2800" b="1" dirty="0">
                <a:latin typeface="+mj-lt"/>
              </a:rPr>
              <a:t>1.</a:t>
            </a:r>
            <a:r>
              <a:rPr lang="vi-VN" sz="2800" b="1" dirty="0">
                <a:latin typeface="+mj-lt"/>
              </a:rPr>
              <a:t>Tìm hiểu luận đề, luận điểm, lí lẽ và bằng chứng trong văn bản</a:t>
            </a:r>
            <a:endParaRPr lang="en-SG" sz="2800" dirty="0">
              <a:latin typeface="+mj-lt"/>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grpSp>
        <p:nvGrpSpPr>
          <p:cNvPr id="9" name="Group 8">
            <a:extLst>
              <a:ext uri="{FF2B5EF4-FFF2-40B4-BE49-F238E27FC236}">
                <a16:creationId xmlns:a16="http://schemas.microsoft.com/office/drawing/2014/main" id="{1BA65016-4BF4-10E9-2CD6-8B2223C9AD94}"/>
              </a:ext>
            </a:extLst>
          </p:cNvPr>
          <p:cNvGrpSpPr/>
          <p:nvPr/>
        </p:nvGrpSpPr>
        <p:grpSpPr>
          <a:xfrm>
            <a:off x="4195948" y="1861457"/>
            <a:ext cx="7114309" cy="3831865"/>
            <a:chOff x="4557820" y="1639032"/>
            <a:chExt cx="6879004" cy="3437936"/>
          </a:xfrm>
        </p:grpSpPr>
        <p:sp>
          <p:nvSpPr>
            <p:cNvPr id="10" name="Google Shape;1486;p46">
              <a:extLst>
                <a:ext uri="{FF2B5EF4-FFF2-40B4-BE49-F238E27FC236}">
                  <a16:creationId xmlns:a16="http://schemas.microsoft.com/office/drawing/2014/main" id="{C1C39EDB-079F-247D-C6EC-97E905B32A37}"/>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121900" tIns="121900" rIns="121900" bIns="121900" anchor="ctr" anchorCtr="0">
              <a:noAutofit/>
            </a:bodyPr>
            <a:lstStyle/>
            <a:p>
              <a:pPr defTabSz="1219170">
                <a:defRPr/>
              </a:pPr>
              <a:endParaRPr sz="2400">
                <a:solidFill>
                  <a:srgbClr val="000000"/>
                </a:solidFill>
                <a:latin typeface="Arial"/>
                <a:ea typeface="字魂86号-杨任东楷书"/>
                <a:cs typeface="Arial"/>
                <a:sym typeface="Arial"/>
              </a:endParaRPr>
            </a:p>
          </p:txBody>
        </p:sp>
        <p:sp>
          <p:nvSpPr>
            <p:cNvPr id="11" name="TextBox 10">
              <a:extLst>
                <a:ext uri="{FF2B5EF4-FFF2-40B4-BE49-F238E27FC236}">
                  <a16:creationId xmlns:a16="http://schemas.microsoft.com/office/drawing/2014/main" id="{8F18CB3E-C338-331B-9CC8-AE01B40E1D20}"/>
                </a:ext>
              </a:extLst>
            </p:cNvPr>
            <p:cNvSpPr txBox="1"/>
            <p:nvPr/>
          </p:nvSpPr>
          <p:spPr>
            <a:xfrm flipH="1">
              <a:off x="5037216" y="1904997"/>
              <a:ext cx="6203993" cy="1964766"/>
            </a:xfrm>
            <a:prstGeom prst="rect">
              <a:avLst/>
            </a:prstGeom>
            <a:noFill/>
          </p:spPr>
          <p:txBody>
            <a:bodyPr wrap="square">
              <a:spAutoFit/>
            </a:bodyPr>
            <a:lstStyle/>
            <a:p>
              <a:pPr algn="just">
                <a:lnSpc>
                  <a:spcPct val="150000"/>
                </a:lnSpc>
                <a:spcAft>
                  <a:spcPts val="80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Nhóm năm HS đọc VB và điền vào </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PHT số 2</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2" name="그림 3">
            <a:extLst>
              <a:ext uri="{FF2B5EF4-FFF2-40B4-BE49-F238E27FC236}">
                <a16:creationId xmlns:a16="http://schemas.microsoft.com/office/drawing/2014/main" id="{7302759C-F029-6245-EF7C-C73727BF96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0338" y="3808016"/>
            <a:ext cx="4371404" cy="2722803"/>
          </a:xfrm>
          <a:prstGeom prst="rect">
            <a:avLst/>
          </a:prstGeom>
        </p:spPr>
      </p:pic>
    </p:spTree>
    <p:extLst>
      <p:ext uri="{BB962C8B-B14F-4D97-AF65-F5344CB8AC3E}">
        <p14:creationId xmlns:p14="http://schemas.microsoft.com/office/powerpoint/2010/main" val="21988769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graphicFrame>
        <p:nvGraphicFramePr>
          <p:cNvPr id="5" name="Table 4">
            <a:extLst>
              <a:ext uri="{FF2B5EF4-FFF2-40B4-BE49-F238E27FC236}">
                <a16:creationId xmlns:a16="http://schemas.microsoft.com/office/drawing/2014/main" id="{026AD8D6-B3CA-A201-A214-325D4720E673}"/>
              </a:ext>
            </a:extLst>
          </p:cNvPr>
          <p:cNvGraphicFramePr>
            <a:graphicFrameLocks noGrp="1"/>
          </p:cNvGraphicFramePr>
          <p:nvPr>
            <p:extLst>
              <p:ext uri="{D42A27DB-BD31-4B8C-83A1-F6EECF244321}">
                <p14:modId xmlns:p14="http://schemas.microsoft.com/office/powerpoint/2010/main" val="1620479814"/>
              </p:ext>
            </p:extLst>
          </p:nvPr>
        </p:nvGraphicFramePr>
        <p:xfrm>
          <a:off x="-14850" y="13252"/>
          <a:ext cx="12206850" cy="6969789"/>
        </p:xfrm>
        <a:graphic>
          <a:graphicData uri="http://schemas.openxmlformats.org/drawingml/2006/table">
            <a:tbl>
              <a:tblPr firstRow="1" bandRow="1">
                <a:tableStyleId>{93296810-A885-4BE3-A3E7-6D5BEEA58F35}</a:tableStyleId>
              </a:tblPr>
              <a:tblGrid>
                <a:gridCol w="6103425">
                  <a:extLst>
                    <a:ext uri="{9D8B030D-6E8A-4147-A177-3AD203B41FA5}">
                      <a16:colId xmlns:a16="http://schemas.microsoft.com/office/drawing/2014/main" val="2659091904"/>
                    </a:ext>
                  </a:extLst>
                </a:gridCol>
                <a:gridCol w="6103425">
                  <a:extLst>
                    <a:ext uri="{9D8B030D-6E8A-4147-A177-3AD203B41FA5}">
                      <a16:colId xmlns:a16="http://schemas.microsoft.com/office/drawing/2014/main" val="2335456543"/>
                    </a:ext>
                  </a:extLst>
                </a:gridCol>
              </a:tblGrid>
              <a:tr h="403843">
                <a:tc gridSpan="2">
                  <a:txBody>
                    <a:bodyPr/>
                    <a:lstStyle/>
                    <a:p>
                      <a:pPr algn="ctr"/>
                      <a:r>
                        <a:rPr lang="vi-VN" sz="2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TÌM HIỂU LUẬN ĐỀ, LUẬN ĐIỂM, LÍ LẼ VÀ BẰNG CHỨNG</a:t>
                      </a:r>
                      <a:r>
                        <a:rPr lang="en-SG" sz="2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vi-VN" sz="2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TRONG VĂN BẢN</a:t>
                      </a:r>
                      <a:endParaRPr lang="en-SG" sz="2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8C80"/>
                    </a:solidFill>
                  </a:tcPr>
                </a:tc>
                <a:tc hMerge="1">
                  <a:txBody>
                    <a:bodyPr/>
                    <a:lstStyle/>
                    <a:p>
                      <a:endParaRPr lang="en-SG"/>
                    </a:p>
                  </a:txBody>
                  <a:tcPr/>
                </a:tc>
                <a:extLst>
                  <a:ext uri="{0D108BD9-81ED-4DB2-BD59-A6C34878D82A}">
                    <a16:rowId xmlns:a16="http://schemas.microsoft.com/office/drawing/2014/main" val="3041974414"/>
                  </a:ext>
                </a:extLst>
              </a:tr>
              <a:tr h="4854685">
                <a:tc>
                  <a:txBody>
                    <a:bodyPr/>
                    <a:lstStyle/>
                    <a:p>
                      <a:r>
                        <a:rPr lang="vi-VN" sz="2000" b="1"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Câu 1: </a:t>
                      </a:r>
                      <a:r>
                        <a:rPr lang="vi-VN"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Luận đề của VB là gì? Xác định bố cục và luận điểm của VB dựa vào gợi ý sau</a:t>
                      </a:r>
                      <a:r>
                        <a:rPr lang="en-GB"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endParaRPr lang="en-SG"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r>
                        <a:rPr lang="vi-VN" sz="2000" b="0" i="1"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Gợi ý : Xác định luận đề dựa vào nhan đề VB, nội dung bao quát của VB. Xác định bố cục và nội dung chính của từng phần, từ đó suy ra luận điểm</a:t>
                      </a:r>
                      <a:r>
                        <a:rPr lang="vi-VN"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endParaRPr lang="en-SG"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r>
                        <a:rPr lang="vi-VN"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Luận đề của VB:	</a:t>
                      </a:r>
                      <a:endParaRPr lang="en-SG"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r>
                        <a:rPr lang="vi-VN"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Bố cục và luận điểm:</a:t>
                      </a:r>
                      <a:endParaRPr lang="en-SG"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endParaRPr lang="en-SG" sz="2000" dirty="0">
                        <a:solidFill>
                          <a:schemeClr val="tx1"/>
                        </a:solidFill>
                        <a:latin typeface="Times New Roman" panose="02020603050405020304" pitchFamily="18" charset="0"/>
                        <a:cs typeface="Times New Roman" panose="02020603050405020304" pitchFamily="18" charset="0"/>
                      </a:endParaRPr>
                    </a:p>
                    <a:p>
                      <a:endParaRPr lang="en-SG" sz="2000" dirty="0">
                        <a:solidFill>
                          <a:schemeClr val="tx1"/>
                        </a:solidFill>
                        <a:latin typeface="Times New Roman" panose="02020603050405020304" pitchFamily="18" charset="0"/>
                        <a:cs typeface="Times New Roman" panose="02020603050405020304" pitchFamily="18" charset="0"/>
                      </a:endParaRPr>
                    </a:p>
                    <a:p>
                      <a:endParaRPr lang="en-SG" sz="2000" dirty="0">
                        <a:solidFill>
                          <a:schemeClr val="tx1"/>
                        </a:solidFill>
                        <a:latin typeface="Times New Roman" panose="02020603050405020304" pitchFamily="18" charset="0"/>
                        <a:cs typeface="Times New Roman" panose="02020603050405020304" pitchFamily="18" charset="0"/>
                      </a:endParaRPr>
                    </a:p>
                    <a:p>
                      <a:endParaRPr lang="en-SG" sz="2000" dirty="0">
                        <a:solidFill>
                          <a:schemeClr val="tx1"/>
                        </a:solidFill>
                        <a:latin typeface="Times New Roman" panose="02020603050405020304" pitchFamily="18" charset="0"/>
                        <a:cs typeface="Times New Roman" panose="02020603050405020304" pitchFamily="18" charset="0"/>
                      </a:endParaRPr>
                    </a:p>
                    <a:p>
                      <a:endParaRPr lang="en-SG" sz="2000" dirty="0">
                        <a:solidFill>
                          <a:schemeClr val="tx1"/>
                        </a:solidFill>
                        <a:latin typeface="Times New Roman" panose="02020603050405020304" pitchFamily="18" charset="0"/>
                        <a:cs typeface="Times New Roman" panose="02020603050405020304" pitchFamily="18" charset="0"/>
                      </a:endParaRPr>
                    </a:p>
                    <a:p>
                      <a:endParaRPr lang="en-SG" sz="2000" dirty="0">
                        <a:solidFill>
                          <a:schemeClr val="tx1"/>
                        </a:solidFill>
                        <a:latin typeface="Times New Roman" panose="02020603050405020304" pitchFamily="18" charset="0"/>
                        <a:cs typeface="Times New Roman" panose="02020603050405020304" pitchFamily="18" charset="0"/>
                      </a:endParaRPr>
                    </a:p>
                    <a:p>
                      <a:endParaRPr lang="en-SG" sz="2000" dirty="0">
                        <a:solidFill>
                          <a:schemeClr val="tx1"/>
                        </a:solidFill>
                        <a:latin typeface="Times New Roman" panose="02020603050405020304" pitchFamily="18" charset="0"/>
                        <a:cs typeface="Times New Roman" panose="02020603050405020304" pitchFamily="18" charset="0"/>
                      </a:endParaRPr>
                    </a:p>
                    <a:p>
                      <a:endParaRPr lang="en-SG"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b="1"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Câu 2:</a:t>
                      </a:r>
                      <a:r>
                        <a:rPr lang="vi-VN"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Vẽ sơ đồ dựa vào gợi ý sau:</a:t>
                      </a:r>
                      <a:endParaRPr lang="en-SG" sz="20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endParaRPr lang="en-SG"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546066"/>
                  </a:ext>
                </a:extLst>
              </a:tr>
              <a:tr h="1711261">
                <a:tc gridSpan="2">
                  <a:txBody>
                    <a:bodyPr/>
                    <a:lstStyle/>
                    <a:p>
                      <a:r>
                        <a:rPr lang="en-US" sz="2000" b="1"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Câu</a:t>
                      </a:r>
                      <a:r>
                        <a:rPr lang="en-US" sz="2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3:</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Lí</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lẽ</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bằng</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chứng</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nào</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VB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lại</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cho</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ấn</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tượng</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sâu</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sắc</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nhất</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Hãy</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chia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sẻ</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ấn</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tượng</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ấy</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với</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các</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bạn</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SG"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p>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Lí</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lẽ</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bằng</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chứng</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VB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lại</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cho</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ấn</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tượng</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sâu</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sắc</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nhất</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endParaRPr lang="en-SG"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p>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Lí</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2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giải</a:t>
                      </a:r>
                      <a:r>
                        <a:rPr lang="en-US" sz="2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endParaRPr lang="en-SG"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275576000"/>
                  </a:ext>
                </a:extLst>
              </a:tr>
            </a:tbl>
          </a:graphicData>
        </a:graphic>
      </p:graphicFrame>
      <p:graphicFrame>
        <p:nvGraphicFramePr>
          <p:cNvPr id="2" name="Table 1">
            <a:extLst>
              <a:ext uri="{FF2B5EF4-FFF2-40B4-BE49-F238E27FC236}">
                <a16:creationId xmlns:a16="http://schemas.microsoft.com/office/drawing/2014/main" id="{6C450349-20BE-218C-A272-5A54EA18E960}"/>
              </a:ext>
            </a:extLst>
          </p:cNvPr>
          <p:cNvGraphicFramePr>
            <a:graphicFrameLocks noGrp="1"/>
          </p:cNvGraphicFramePr>
          <p:nvPr>
            <p:extLst>
              <p:ext uri="{D42A27DB-BD31-4B8C-83A1-F6EECF244321}">
                <p14:modId xmlns:p14="http://schemas.microsoft.com/office/powerpoint/2010/main" val="3065853444"/>
              </p:ext>
            </p:extLst>
          </p:nvPr>
        </p:nvGraphicFramePr>
        <p:xfrm>
          <a:off x="107588" y="2701871"/>
          <a:ext cx="5793740" cy="2468843"/>
        </p:xfrm>
        <a:graphic>
          <a:graphicData uri="http://schemas.openxmlformats.org/drawingml/2006/table">
            <a:tbl>
              <a:tblPr firstRow="1" firstCol="1" bandRow="1"/>
              <a:tblGrid>
                <a:gridCol w="2319926">
                  <a:extLst>
                    <a:ext uri="{9D8B030D-6E8A-4147-A177-3AD203B41FA5}">
                      <a16:colId xmlns:a16="http://schemas.microsoft.com/office/drawing/2014/main" val="2558027833"/>
                    </a:ext>
                  </a:extLst>
                </a:gridCol>
                <a:gridCol w="3473814">
                  <a:extLst>
                    <a:ext uri="{9D8B030D-6E8A-4147-A177-3AD203B41FA5}">
                      <a16:colId xmlns:a16="http://schemas.microsoft.com/office/drawing/2014/main" val="3261486061"/>
                    </a:ext>
                  </a:extLst>
                </a:gridCol>
              </a:tblGrid>
              <a:tr h="400558">
                <a:tc>
                  <a:txBody>
                    <a:bodyPr/>
                    <a:lstStyle/>
                    <a:p>
                      <a:pPr algn="ctr">
                        <a:lnSpc>
                          <a:spcPct val="100000"/>
                        </a:lnSpc>
                        <a:spcAft>
                          <a:spcPts val="800"/>
                        </a:spcAft>
                      </a:pPr>
                      <a:r>
                        <a:rPr lang="vi-VN" sz="2000" b="1">
                          <a:solidFill>
                            <a:srgbClr val="000000"/>
                          </a:solidFill>
                          <a:effectLst/>
                          <a:highlight>
                            <a:srgbClr val="E7E6E6"/>
                          </a:highlight>
                          <a:latin typeface="Times New Roman" panose="02020603050405020304" pitchFamily="18" charset="0"/>
                          <a:ea typeface="Calibri" panose="020F0502020204030204" pitchFamily="34" charset="0"/>
                          <a:cs typeface="Times New Roman" panose="02020603050405020304" pitchFamily="18" charset="0"/>
                        </a:rPr>
                        <a:t>Bố cục của văn bản</a:t>
                      </a:r>
                      <a:endParaRPr lang="en-SG" sz="1600">
                        <a:effectLst/>
                        <a:highlight>
                          <a:srgbClr val="E7E6E6"/>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BBA4"/>
                    </a:solidFill>
                  </a:tcPr>
                </a:tc>
                <a:tc>
                  <a:txBody>
                    <a:bodyPr/>
                    <a:lstStyle/>
                    <a:p>
                      <a:pPr algn="ctr">
                        <a:lnSpc>
                          <a:spcPct val="100000"/>
                        </a:lnSpc>
                        <a:spcAft>
                          <a:spcPts val="800"/>
                        </a:spcAft>
                      </a:pPr>
                      <a:r>
                        <a:rPr lang="en-US" sz="2000" b="1" dirty="0" err="1">
                          <a:solidFill>
                            <a:srgbClr val="000000"/>
                          </a:solidFill>
                          <a:effectLst/>
                          <a:highlight>
                            <a:srgbClr val="E7E6E6"/>
                          </a:highlight>
                          <a:latin typeface="Times New Roman" panose="02020603050405020304" pitchFamily="18" charset="0"/>
                          <a:ea typeface="Calibri" panose="020F0502020204030204" pitchFamily="34" charset="0"/>
                          <a:cs typeface="Times New Roman" panose="02020603050405020304" pitchFamily="18" charset="0"/>
                        </a:rPr>
                        <a:t>Luận</a:t>
                      </a:r>
                      <a:r>
                        <a:rPr lang="en-US" sz="2000" b="1" dirty="0">
                          <a:solidFill>
                            <a:srgbClr val="000000"/>
                          </a:solidFill>
                          <a:effectLst/>
                          <a:highlight>
                            <a:srgbClr val="E7E6E6"/>
                          </a:highligh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highlight>
                            <a:srgbClr val="E7E6E6"/>
                          </a:highlight>
                          <a:latin typeface="Times New Roman" panose="02020603050405020304" pitchFamily="18" charset="0"/>
                          <a:ea typeface="Calibri" panose="020F0502020204030204" pitchFamily="34" charset="0"/>
                          <a:cs typeface="Times New Roman" panose="02020603050405020304" pitchFamily="18" charset="0"/>
                        </a:rPr>
                        <a:t>điểm</a:t>
                      </a:r>
                      <a:endParaRPr lang="en-SG" sz="1600" dirty="0">
                        <a:effectLst/>
                        <a:highlight>
                          <a:srgbClr val="E7E6E6"/>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BBA4"/>
                    </a:solidFill>
                  </a:tcPr>
                </a:tc>
                <a:extLst>
                  <a:ext uri="{0D108BD9-81ED-4DB2-BD59-A6C34878D82A}">
                    <a16:rowId xmlns:a16="http://schemas.microsoft.com/office/drawing/2014/main" val="2685513079"/>
                  </a:ext>
                </a:extLst>
              </a:tr>
              <a:tr h="1218093">
                <a:tc>
                  <a:txBody>
                    <a:bodyPr/>
                    <a:lstStyle/>
                    <a:p>
                      <a:pPr algn="just">
                        <a:lnSpc>
                          <a:spcPct val="100000"/>
                        </a:lnSpc>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Phần 1: Từ đầu đến “lòng vị tha”</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FE9"/>
                    </a:solidFill>
                  </a:tcPr>
                </a:tc>
                <a:tc>
                  <a:txBody>
                    <a:bodyPr/>
                    <a:lstStyle/>
                    <a:p>
                      <a:pPr algn="just">
                        <a:lnSpc>
                          <a:spcPct val="100000"/>
                        </a:lnSpc>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Nguồn gốc cốt yếu của văn chương là lòng thương người, lòng thương muôn vật, muôn loài</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FE9"/>
                    </a:solidFill>
                  </a:tcPr>
                </a:tc>
                <a:extLst>
                  <a:ext uri="{0D108BD9-81ED-4DB2-BD59-A6C34878D82A}">
                    <a16:rowId xmlns:a16="http://schemas.microsoft.com/office/drawing/2014/main" val="3454769574"/>
                  </a:ext>
                </a:extLst>
              </a:tr>
              <a:tr h="849085">
                <a:tc>
                  <a:txBody>
                    <a:bodyPr/>
                    <a:lstStyle/>
                    <a:p>
                      <a:pPr algn="just">
                        <a:lnSpc>
                          <a:spcPct val="100000"/>
                        </a:lnSpc>
                        <a:spcAft>
                          <a:spcPts val="80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Phần 2: …</a:t>
                      </a:r>
                      <a:endParaRPr lang="en-SG"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FE9"/>
                    </a:solidFill>
                  </a:tcPr>
                </a:tc>
                <a:tc>
                  <a:txBody>
                    <a:bodyPr/>
                    <a:lstStyle/>
                    <a:p>
                      <a:pPr algn="just">
                        <a:lnSpc>
                          <a:spcPct val="100000"/>
                        </a:lnSpc>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FE9"/>
                    </a:solidFill>
                  </a:tcPr>
                </a:tc>
                <a:extLst>
                  <a:ext uri="{0D108BD9-81ED-4DB2-BD59-A6C34878D82A}">
                    <a16:rowId xmlns:a16="http://schemas.microsoft.com/office/drawing/2014/main" val="3584048640"/>
                  </a:ext>
                </a:extLst>
              </a:tr>
            </a:tbl>
          </a:graphicData>
        </a:graphic>
      </p:graphicFrame>
      <p:grpSp>
        <p:nvGrpSpPr>
          <p:cNvPr id="3" name="Group 2">
            <a:extLst>
              <a:ext uri="{FF2B5EF4-FFF2-40B4-BE49-F238E27FC236}">
                <a16:creationId xmlns:a16="http://schemas.microsoft.com/office/drawing/2014/main" id="{E29EF73D-288C-FD31-2318-8ECAAB74B165}"/>
              </a:ext>
            </a:extLst>
          </p:cNvPr>
          <p:cNvGrpSpPr/>
          <p:nvPr/>
        </p:nvGrpSpPr>
        <p:grpSpPr>
          <a:xfrm>
            <a:off x="6252366" y="843352"/>
            <a:ext cx="5793740" cy="4327362"/>
            <a:chOff x="0" y="0"/>
            <a:chExt cx="5262108" cy="2776172"/>
          </a:xfrm>
        </p:grpSpPr>
        <p:sp>
          <p:nvSpPr>
            <p:cNvPr id="8" name="Rectangle: Rounded Corners 7">
              <a:extLst>
                <a:ext uri="{FF2B5EF4-FFF2-40B4-BE49-F238E27FC236}">
                  <a16:creationId xmlns:a16="http://schemas.microsoft.com/office/drawing/2014/main" id="{B3533DCB-BA68-9DF2-9440-9538BA536532}"/>
                </a:ext>
              </a:extLst>
            </p:cNvPr>
            <p:cNvSpPr/>
            <p:nvPr/>
          </p:nvSpPr>
          <p:spPr>
            <a:xfrm>
              <a:off x="3314039" y="803403"/>
              <a:ext cx="1948069" cy="540689"/>
            </a:xfrm>
            <a:prstGeom prst="roundRect">
              <a:avLst/>
            </a:prstGeom>
            <a:solidFill>
              <a:srgbClr val="EBF1DE"/>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Luận điểm 2</a:t>
              </a:r>
              <a:endParaRPr lang="en-SG" sz="105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a:t>
              </a:r>
              <a:endParaRPr lang="en-SG" sz="1050">
                <a:effectLst/>
                <a:latin typeface="+mj-lt"/>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BACA0BD-411A-6107-FF77-821DC28D5BAC}"/>
                </a:ext>
              </a:extLst>
            </p:cNvPr>
            <p:cNvSpPr/>
            <p:nvPr/>
          </p:nvSpPr>
          <p:spPr>
            <a:xfrm>
              <a:off x="3361609" y="2172360"/>
              <a:ext cx="1899837" cy="54038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Lí lẽ + bằng chứng</a:t>
              </a:r>
              <a:endParaRPr lang="en-SG" sz="105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a:t>
              </a:r>
              <a:endParaRPr lang="en-SG" sz="1050">
                <a:effectLst/>
                <a:latin typeface="+mj-lt"/>
                <a:ea typeface="Calibri" panose="020F0502020204030204" pitchFamily="34"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31222201-2FF9-81EE-377F-62D9E89B1DF1}"/>
                </a:ext>
              </a:extLst>
            </p:cNvPr>
            <p:cNvCxnSpPr/>
            <p:nvPr/>
          </p:nvCxnSpPr>
          <p:spPr>
            <a:xfrm>
              <a:off x="2907052" y="586696"/>
              <a:ext cx="1544155" cy="214685"/>
            </a:xfrm>
            <a:prstGeom prst="straightConnector1">
              <a:avLst/>
            </a:prstGeom>
            <a:noFill/>
            <a:ln w="6350" cap="flat" cmpd="sng" algn="ctr">
              <a:solidFill>
                <a:sysClr val="windowText" lastClr="000000"/>
              </a:solidFill>
              <a:prstDash val="solid"/>
              <a:miter lim="800000"/>
              <a:tailEnd type="triangle"/>
            </a:ln>
            <a:effectLst/>
          </p:spPr>
        </p:cxnSp>
        <p:grpSp>
          <p:nvGrpSpPr>
            <p:cNvPr id="11" name="Group 10">
              <a:extLst>
                <a:ext uri="{FF2B5EF4-FFF2-40B4-BE49-F238E27FC236}">
                  <a16:creationId xmlns:a16="http://schemas.microsoft.com/office/drawing/2014/main" id="{A94BE21C-C580-9981-4E09-F2EA8D2A014D}"/>
                </a:ext>
              </a:extLst>
            </p:cNvPr>
            <p:cNvGrpSpPr/>
            <p:nvPr/>
          </p:nvGrpSpPr>
          <p:grpSpPr>
            <a:xfrm>
              <a:off x="0" y="0"/>
              <a:ext cx="4450937" cy="2776172"/>
              <a:chOff x="0" y="0"/>
              <a:chExt cx="4450937" cy="2776172"/>
            </a:xfrm>
          </p:grpSpPr>
          <p:sp>
            <p:nvSpPr>
              <p:cNvPr id="13" name="Rectangle: Rounded Corners 12">
                <a:extLst>
                  <a:ext uri="{FF2B5EF4-FFF2-40B4-BE49-F238E27FC236}">
                    <a16:creationId xmlns:a16="http://schemas.microsoft.com/office/drawing/2014/main" id="{4FE370C5-7B45-F811-BBA8-E068C34B7F61}"/>
                  </a:ext>
                </a:extLst>
              </p:cNvPr>
              <p:cNvSpPr/>
              <p:nvPr/>
            </p:nvSpPr>
            <p:spPr>
              <a:xfrm>
                <a:off x="1532809" y="0"/>
                <a:ext cx="2918128" cy="588397"/>
              </a:xfrm>
              <a:prstGeom prst="roundRect">
                <a:avLst/>
              </a:prstGeom>
              <a:solidFill>
                <a:schemeClr val="accent5">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050" dirty="0">
                    <a:effectLst/>
                    <a:latin typeface="+mj-lt"/>
                    <a:ea typeface="Calibri" panose="020F0502020204030204" pitchFamily="34" charset="0"/>
                    <a:cs typeface="Times New Roman" panose="02020603050405020304" pitchFamily="18" charset="0"/>
                  </a:rPr>
                  <a:t>LUẬN ĐỀ:</a:t>
                </a:r>
                <a:endParaRPr lang="en-SG" sz="1050" dirty="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1050" dirty="0">
                    <a:effectLst/>
                    <a:latin typeface="+mj-lt"/>
                    <a:ea typeface="Calibri" panose="020F0502020204030204" pitchFamily="34" charset="0"/>
                    <a:cs typeface="Times New Roman" panose="02020603050405020304" pitchFamily="18" charset="0"/>
                  </a:rPr>
                  <a:t>………………………………………..</a:t>
                </a:r>
                <a:endParaRPr lang="en-SG" sz="1050" dirty="0">
                  <a:effectLst/>
                  <a:latin typeface="+mj-lt"/>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A9D2B715-7F7A-5643-083B-4445CD38E45A}"/>
                  </a:ext>
                </a:extLst>
              </p:cNvPr>
              <p:cNvSpPr/>
              <p:nvPr/>
            </p:nvSpPr>
            <p:spPr>
              <a:xfrm>
                <a:off x="169138" y="803403"/>
                <a:ext cx="1948069" cy="540689"/>
              </a:xfrm>
              <a:prstGeom prst="roundRect">
                <a:avLst/>
              </a:prstGeom>
              <a:solidFill>
                <a:srgbClr val="EBF1DE"/>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050" dirty="0">
                    <a:effectLst/>
                    <a:latin typeface="+mj-lt"/>
                    <a:ea typeface="Calibri" panose="020F0502020204030204" pitchFamily="34" charset="0"/>
                    <a:cs typeface="Times New Roman" panose="02020603050405020304" pitchFamily="18" charset="0"/>
                  </a:rPr>
                  <a:t>Luận điểm 1</a:t>
                </a:r>
                <a:endParaRPr lang="en-SG" sz="1050" dirty="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1050" dirty="0">
                    <a:effectLst/>
                    <a:latin typeface="+mj-lt"/>
                    <a:ea typeface="Calibri" panose="020F0502020204030204" pitchFamily="34" charset="0"/>
                    <a:cs typeface="Times New Roman" panose="02020603050405020304" pitchFamily="18" charset="0"/>
                  </a:rPr>
                  <a:t>………………………………………..</a:t>
                </a:r>
                <a:endParaRPr lang="en-SG" sz="1050" dirty="0">
                  <a:effectLst/>
                  <a:latin typeface="+mj-lt"/>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C5BC6297-006B-35B3-CE48-EC4A4A155051}"/>
                  </a:ext>
                </a:extLst>
              </p:cNvPr>
              <p:cNvSpPr/>
              <p:nvPr/>
            </p:nvSpPr>
            <p:spPr>
              <a:xfrm>
                <a:off x="0" y="1516952"/>
                <a:ext cx="1168400" cy="54038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Luận điểm 1.1</a:t>
                </a:r>
                <a:endParaRPr lang="en-SG" sz="105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a:t>
                </a:r>
                <a:endParaRPr lang="en-SG" sz="1050">
                  <a:effectLst/>
                  <a:latin typeface="+mj-lt"/>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1A776590-BEF8-0AE4-3421-D476FB6A8EA1}"/>
                  </a:ext>
                </a:extLst>
              </p:cNvPr>
              <p:cNvSpPr/>
              <p:nvPr/>
            </p:nvSpPr>
            <p:spPr>
              <a:xfrm>
                <a:off x="1310816" y="1516952"/>
                <a:ext cx="1168400" cy="54038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Luận điểm 1.2</a:t>
                </a:r>
                <a:endParaRPr lang="en-SG" sz="105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a:t>
                </a:r>
                <a:endParaRPr lang="en-SG" sz="1050">
                  <a:effectLst/>
                  <a:latin typeface="+mj-lt"/>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D06E5210-D2E2-1A9E-BA7C-7D9AC43DBDCA}"/>
                  </a:ext>
                </a:extLst>
              </p:cNvPr>
              <p:cNvSpPr/>
              <p:nvPr/>
            </p:nvSpPr>
            <p:spPr>
              <a:xfrm>
                <a:off x="0" y="2235787"/>
                <a:ext cx="1311965" cy="54038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Lí lẽ + bằng chứng</a:t>
                </a:r>
                <a:endParaRPr lang="en-SG" sz="105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a:t>
                </a:r>
                <a:endParaRPr lang="en-SG" sz="1050">
                  <a:effectLst/>
                  <a:latin typeface="+mj-lt"/>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B144EFB3-E324-D2E0-24F1-4FDF4D122140}"/>
                  </a:ext>
                </a:extLst>
              </p:cNvPr>
              <p:cNvSpPr/>
              <p:nvPr/>
            </p:nvSpPr>
            <p:spPr>
              <a:xfrm>
                <a:off x="1384814" y="2235787"/>
                <a:ext cx="1431235" cy="54038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Lí lẽ + bằng chứng</a:t>
                </a:r>
                <a:endParaRPr lang="en-SG" sz="105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1050">
                    <a:effectLst/>
                    <a:latin typeface="+mj-lt"/>
                    <a:ea typeface="Calibri" panose="020F0502020204030204" pitchFamily="34" charset="0"/>
                    <a:cs typeface="Times New Roman" panose="02020603050405020304" pitchFamily="18" charset="0"/>
                  </a:rPr>
                  <a:t>………………………………………..</a:t>
                </a:r>
                <a:endParaRPr lang="en-SG" sz="1050">
                  <a:effectLst/>
                  <a:latin typeface="+mj-lt"/>
                  <a:ea typeface="Calibri" panose="020F0502020204030204" pitchFamily="34"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1D428EC3-2578-2B54-5D00-736B56EFBF7D}"/>
                  </a:ext>
                </a:extLst>
              </p:cNvPr>
              <p:cNvCxnSpPr/>
              <p:nvPr/>
            </p:nvCxnSpPr>
            <p:spPr>
              <a:xfrm flipH="1">
                <a:off x="1121638" y="586696"/>
                <a:ext cx="1789043" cy="175315"/>
              </a:xfrm>
              <a:prstGeom prst="straightConnector1">
                <a:avLst/>
              </a:prstGeom>
              <a:noFill/>
              <a:ln w="6350" cap="flat" cmpd="sng" algn="ctr">
                <a:solidFill>
                  <a:sysClr val="windowText" lastClr="000000"/>
                </a:solidFill>
                <a:prstDash val="solid"/>
                <a:miter lim="800000"/>
                <a:tailEnd type="triangle"/>
              </a:ln>
              <a:effectLst/>
            </p:spPr>
          </p:cxnSp>
          <p:cxnSp>
            <p:nvCxnSpPr>
              <p:cNvPr id="20" name="Straight Arrow Connector 19">
                <a:extLst>
                  <a:ext uri="{FF2B5EF4-FFF2-40B4-BE49-F238E27FC236}">
                    <a16:creationId xmlns:a16="http://schemas.microsoft.com/office/drawing/2014/main" id="{23FB3F9F-88E8-63B2-F70E-B3DFA22940EC}"/>
                  </a:ext>
                </a:extLst>
              </p:cNvPr>
              <p:cNvCxnSpPr/>
              <p:nvPr/>
            </p:nvCxnSpPr>
            <p:spPr>
              <a:xfrm flipH="1">
                <a:off x="397518" y="1342529"/>
                <a:ext cx="721912" cy="175232"/>
              </a:xfrm>
              <a:prstGeom prst="straightConnector1">
                <a:avLst/>
              </a:prstGeom>
              <a:noFill/>
              <a:ln w="6350" cap="flat" cmpd="sng" algn="ctr">
                <a:solidFill>
                  <a:sysClr val="windowText" lastClr="000000"/>
                </a:solidFill>
                <a:prstDash val="solid"/>
                <a:miter lim="800000"/>
                <a:tailEnd type="triangle"/>
              </a:ln>
              <a:effectLst/>
            </p:spPr>
          </p:cxnSp>
          <p:cxnSp>
            <p:nvCxnSpPr>
              <p:cNvPr id="21" name="Straight Arrow Connector 20">
                <a:extLst>
                  <a:ext uri="{FF2B5EF4-FFF2-40B4-BE49-F238E27FC236}">
                    <a16:creationId xmlns:a16="http://schemas.microsoft.com/office/drawing/2014/main" id="{44BAA2B3-7580-E112-8410-0950013CD758}"/>
                  </a:ext>
                </a:extLst>
              </p:cNvPr>
              <p:cNvCxnSpPr/>
              <p:nvPr/>
            </p:nvCxnSpPr>
            <p:spPr>
              <a:xfrm>
                <a:off x="1120537" y="1342529"/>
                <a:ext cx="804711" cy="174929"/>
              </a:xfrm>
              <a:prstGeom prst="straightConnector1">
                <a:avLst/>
              </a:prstGeom>
              <a:noFill/>
              <a:ln w="6350" cap="flat" cmpd="sng" algn="ctr">
                <a:solidFill>
                  <a:sysClr val="windowText" lastClr="000000"/>
                </a:solidFill>
                <a:prstDash val="solid"/>
                <a:miter lim="800000"/>
                <a:tailEnd type="triangle"/>
              </a:ln>
              <a:effectLst/>
            </p:spPr>
          </p:cxnSp>
          <p:cxnSp>
            <p:nvCxnSpPr>
              <p:cNvPr id="22" name="Straight Arrow Connector 21">
                <a:extLst>
                  <a:ext uri="{FF2B5EF4-FFF2-40B4-BE49-F238E27FC236}">
                    <a16:creationId xmlns:a16="http://schemas.microsoft.com/office/drawing/2014/main" id="{4895A876-1973-FA1F-2EEA-E1417E553940}"/>
                  </a:ext>
                </a:extLst>
              </p:cNvPr>
              <p:cNvCxnSpPr/>
              <p:nvPr/>
            </p:nvCxnSpPr>
            <p:spPr>
              <a:xfrm>
                <a:off x="647039" y="2056078"/>
                <a:ext cx="0" cy="178450"/>
              </a:xfrm>
              <a:prstGeom prst="straightConnector1">
                <a:avLst/>
              </a:prstGeom>
              <a:noFill/>
              <a:ln w="6350" cap="flat" cmpd="sng" algn="ctr">
                <a:solidFill>
                  <a:sysClr val="windowText" lastClr="000000"/>
                </a:solidFill>
                <a:prstDash val="solid"/>
                <a:miter lim="800000"/>
                <a:tailEnd type="triangle"/>
              </a:ln>
              <a:effectLst/>
            </p:spPr>
          </p:cxnSp>
          <p:cxnSp>
            <p:nvCxnSpPr>
              <p:cNvPr id="23" name="Straight Arrow Connector 22">
                <a:extLst>
                  <a:ext uri="{FF2B5EF4-FFF2-40B4-BE49-F238E27FC236}">
                    <a16:creationId xmlns:a16="http://schemas.microsoft.com/office/drawing/2014/main" id="{9352BAE7-3E8D-2B78-35C3-BDDF203822BD}"/>
                  </a:ext>
                </a:extLst>
              </p:cNvPr>
              <p:cNvCxnSpPr/>
              <p:nvPr/>
            </p:nvCxnSpPr>
            <p:spPr>
              <a:xfrm>
                <a:off x="1926142" y="2056078"/>
                <a:ext cx="0" cy="178435"/>
              </a:xfrm>
              <a:prstGeom prst="straightConnector1">
                <a:avLst/>
              </a:prstGeom>
              <a:noFill/>
              <a:ln w="6350" cap="flat" cmpd="sng" algn="ctr">
                <a:solidFill>
                  <a:sysClr val="windowText" lastClr="000000"/>
                </a:solidFill>
                <a:prstDash val="solid"/>
                <a:miter lim="800000"/>
                <a:tailEnd type="triangle"/>
              </a:ln>
              <a:effectLst/>
            </p:spPr>
          </p:cxnSp>
        </p:grpSp>
        <p:cxnSp>
          <p:nvCxnSpPr>
            <p:cNvPr id="12" name="Straight Arrow Connector 11">
              <a:extLst>
                <a:ext uri="{FF2B5EF4-FFF2-40B4-BE49-F238E27FC236}">
                  <a16:creationId xmlns:a16="http://schemas.microsoft.com/office/drawing/2014/main" id="{F573A3E3-DD37-CCF2-B900-A031C719243A}"/>
                </a:ext>
              </a:extLst>
            </p:cNvPr>
            <p:cNvCxnSpPr/>
            <p:nvPr/>
          </p:nvCxnSpPr>
          <p:spPr>
            <a:xfrm>
              <a:off x="4304639" y="1342529"/>
              <a:ext cx="0" cy="829831"/>
            </a:xfrm>
            <a:prstGeom prst="straightConnector1">
              <a:avLst/>
            </a:prstGeom>
            <a:noFill/>
            <a:ln w="6350" cap="flat" cmpd="sng" algn="ctr">
              <a:solidFill>
                <a:sysClr val="windowText" lastClr="000000"/>
              </a:solidFill>
              <a:prstDash val="solid"/>
              <a:miter lim="800000"/>
              <a:tailEnd type="triangle"/>
            </a:ln>
            <a:effectLst/>
          </p:spPr>
        </p:cxn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defTabSz="609615">
                <a:defRPr/>
              </a:pPr>
              <a:endParaRPr lang="en-SG" sz="1200">
                <a:solidFill>
                  <a:prstClr val="black"/>
                </a:solidFill>
                <a:latin typeface="Calibri"/>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algn="ctr" defTabSz="609615">
                <a:lnSpc>
                  <a:spcPts val="2187"/>
                </a:lnSpc>
                <a:defRPr/>
              </a:pPr>
              <a:endParaRPr sz="1200">
                <a:solidFill>
                  <a:prstClr val="black"/>
                </a:solidFill>
                <a:latin typeface="Calibri"/>
                <a:cs typeface="Arial"/>
                <a:sym typeface="Arial"/>
              </a:endParaRPr>
            </a:p>
          </p:txBody>
        </p:sp>
      </p:grpSp>
      <p:grpSp>
        <p:nvGrpSpPr>
          <p:cNvPr id="17" name="Group 16">
            <a:extLst>
              <a:ext uri="{FF2B5EF4-FFF2-40B4-BE49-F238E27FC236}">
                <a16:creationId xmlns:a16="http://schemas.microsoft.com/office/drawing/2014/main" id="{D2D998F5-5221-548A-0923-FA9CB4C9012A}"/>
              </a:ext>
            </a:extLst>
          </p:cNvPr>
          <p:cNvGrpSpPr/>
          <p:nvPr/>
        </p:nvGrpSpPr>
        <p:grpSpPr>
          <a:xfrm>
            <a:off x="284702" y="184675"/>
            <a:ext cx="11554371" cy="6514224"/>
            <a:chOff x="0" y="0"/>
            <a:chExt cx="5262108" cy="2776172"/>
          </a:xfrm>
        </p:grpSpPr>
        <p:sp>
          <p:nvSpPr>
            <p:cNvPr id="18" name="Rectangle: Rounded Corners 17">
              <a:extLst>
                <a:ext uri="{FF2B5EF4-FFF2-40B4-BE49-F238E27FC236}">
                  <a16:creationId xmlns:a16="http://schemas.microsoft.com/office/drawing/2014/main" id="{33CB3714-6085-C72C-1403-186CAC47CFFD}"/>
                </a:ext>
              </a:extLst>
            </p:cNvPr>
            <p:cNvSpPr/>
            <p:nvPr/>
          </p:nvSpPr>
          <p:spPr>
            <a:xfrm>
              <a:off x="3314039" y="803403"/>
              <a:ext cx="1948069" cy="540689"/>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dirty="0">
                  <a:effectLst/>
                  <a:latin typeface="+mj-lt"/>
                  <a:ea typeface="Calibri" panose="020F0502020204030204" pitchFamily="34" charset="0"/>
                  <a:cs typeface="Times New Roman" panose="02020603050405020304" pitchFamily="18" charset="0"/>
                </a:rPr>
                <a:t>Luận điểm 2</a:t>
              </a:r>
              <a:endParaRPr lang="en-SG" sz="2400" dirty="0">
                <a:effectLst/>
                <a:latin typeface="+mj-lt"/>
                <a:ea typeface="Calibri" panose="020F0502020204030204" pitchFamily="34" charset="0"/>
                <a:cs typeface="Times New Roman" panose="02020603050405020304" pitchFamily="18" charset="0"/>
              </a:endParaRPr>
            </a:p>
            <a:p>
              <a:pPr algn="ctr">
                <a:spcAft>
                  <a:spcPts val="800"/>
                </a:spcAft>
              </a:pPr>
              <a:r>
                <a:rPr lang="vi-VN" sz="2400" dirty="0">
                  <a:effectLst/>
                  <a:latin typeface="+mj-lt"/>
                  <a:ea typeface="Calibri" panose="020F0502020204030204" pitchFamily="34" charset="0"/>
                  <a:cs typeface="Times New Roman" panose="02020603050405020304" pitchFamily="18" charset="0"/>
                </a:rPr>
                <a:t>…………………………………</a:t>
              </a:r>
              <a:endParaRPr lang="en-SG" sz="2400" dirty="0">
                <a:effectLst/>
                <a:latin typeface="+mj-lt"/>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20DBCD60-7946-E7D1-C0A0-2CBFF05962DC}"/>
                </a:ext>
              </a:extLst>
            </p:cNvPr>
            <p:cNvSpPr/>
            <p:nvPr/>
          </p:nvSpPr>
          <p:spPr>
            <a:xfrm>
              <a:off x="3361609" y="2172360"/>
              <a:ext cx="1899837" cy="54038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a:effectLst/>
                  <a:latin typeface="+mj-lt"/>
                  <a:ea typeface="Calibri" panose="020F0502020204030204" pitchFamily="34" charset="0"/>
                  <a:cs typeface="Times New Roman" panose="02020603050405020304" pitchFamily="18" charset="0"/>
                </a:rPr>
                <a:t>Lí lẽ + bằng chứng</a:t>
              </a:r>
              <a:endParaRPr lang="en-SG" sz="2400">
                <a:effectLst/>
                <a:latin typeface="+mj-lt"/>
                <a:ea typeface="Calibri" panose="020F0502020204030204" pitchFamily="34" charset="0"/>
                <a:cs typeface="Times New Roman" panose="02020603050405020304" pitchFamily="18" charset="0"/>
              </a:endParaRPr>
            </a:p>
            <a:p>
              <a:pPr algn="ctr">
                <a:spcAft>
                  <a:spcPts val="800"/>
                </a:spcAft>
              </a:pPr>
              <a:r>
                <a:rPr lang="vi-VN" sz="2400">
                  <a:effectLst/>
                  <a:latin typeface="+mj-lt"/>
                  <a:ea typeface="Calibri" panose="020F0502020204030204" pitchFamily="34" charset="0"/>
                  <a:cs typeface="Times New Roman" panose="02020603050405020304" pitchFamily="18" charset="0"/>
                </a:rPr>
                <a:t>………………………………………..</a:t>
              </a:r>
              <a:endParaRPr lang="en-SG" sz="2400">
                <a:effectLst/>
                <a:latin typeface="+mj-lt"/>
                <a:ea typeface="Calibri" panose="020F0502020204030204" pitchFamily="34"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52798E24-D946-7ABC-07DD-58EBFEDF8081}"/>
                </a:ext>
              </a:extLst>
            </p:cNvPr>
            <p:cNvCxnSpPr/>
            <p:nvPr/>
          </p:nvCxnSpPr>
          <p:spPr>
            <a:xfrm>
              <a:off x="2907052" y="586696"/>
              <a:ext cx="1544155" cy="214685"/>
            </a:xfrm>
            <a:prstGeom prst="straightConnector1">
              <a:avLst/>
            </a:prstGeom>
            <a:noFill/>
            <a:ln w="6350" cap="flat" cmpd="sng" algn="ctr">
              <a:solidFill>
                <a:sysClr val="windowText" lastClr="000000"/>
              </a:solidFill>
              <a:prstDash val="solid"/>
              <a:miter lim="800000"/>
              <a:tailEnd type="triangle"/>
            </a:ln>
            <a:effectLst/>
          </p:spPr>
        </p:cxnSp>
        <p:grpSp>
          <p:nvGrpSpPr>
            <p:cNvPr id="21" name="Group 20">
              <a:extLst>
                <a:ext uri="{FF2B5EF4-FFF2-40B4-BE49-F238E27FC236}">
                  <a16:creationId xmlns:a16="http://schemas.microsoft.com/office/drawing/2014/main" id="{149A2F74-EF37-AD3E-1EEC-E327662AA26D}"/>
                </a:ext>
              </a:extLst>
            </p:cNvPr>
            <p:cNvGrpSpPr/>
            <p:nvPr/>
          </p:nvGrpSpPr>
          <p:grpSpPr>
            <a:xfrm>
              <a:off x="0" y="0"/>
              <a:ext cx="4450937" cy="2776172"/>
              <a:chOff x="0" y="0"/>
              <a:chExt cx="4450937" cy="2776172"/>
            </a:xfrm>
          </p:grpSpPr>
          <p:sp>
            <p:nvSpPr>
              <p:cNvPr id="23" name="Rectangle: Rounded Corners 22">
                <a:extLst>
                  <a:ext uri="{FF2B5EF4-FFF2-40B4-BE49-F238E27FC236}">
                    <a16:creationId xmlns:a16="http://schemas.microsoft.com/office/drawing/2014/main" id="{BF73DC94-3058-295F-4C1F-51997162BCB0}"/>
                  </a:ext>
                </a:extLst>
              </p:cNvPr>
              <p:cNvSpPr/>
              <p:nvPr/>
            </p:nvSpPr>
            <p:spPr>
              <a:xfrm>
                <a:off x="1532809" y="0"/>
                <a:ext cx="2918128" cy="588397"/>
              </a:xfrm>
              <a:prstGeom prst="roundRect">
                <a:avLst/>
              </a:prstGeom>
              <a:solidFill>
                <a:schemeClr val="accent2">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b="1" dirty="0">
                    <a:effectLst/>
                    <a:latin typeface="+mj-lt"/>
                    <a:ea typeface="Calibri" panose="020F0502020204030204" pitchFamily="34" charset="0"/>
                    <a:cs typeface="Times New Roman" panose="02020603050405020304" pitchFamily="18" charset="0"/>
                  </a:rPr>
                  <a:t>LUẬN ĐỀ:</a:t>
                </a:r>
                <a:endParaRPr lang="en-SG" sz="2400" b="1" dirty="0">
                  <a:effectLst/>
                  <a:latin typeface="+mj-lt"/>
                  <a:ea typeface="Calibri" panose="020F0502020204030204" pitchFamily="34" charset="0"/>
                  <a:cs typeface="Times New Roman" panose="02020603050405020304" pitchFamily="18" charset="0"/>
                </a:endParaRPr>
              </a:p>
              <a:p>
                <a:pPr algn="ctr">
                  <a:spcAft>
                    <a:spcPts val="800"/>
                  </a:spcAft>
                </a:pPr>
                <a:r>
                  <a:rPr lang="vi-VN" sz="2400" dirty="0">
                    <a:effectLst/>
                    <a:latin typeface="+mj-lt"/>
                    <a:ea typeface="Calibri" panose="020F0502020204030204" pitchFamily="34" charset="0"/>
                    <a:cs typeface="Times New Roman" panose="02020603050405020304" pitchFamily="18" charset="0"/>
                  </a:rPr>
                  <a:t>………………………………………..</a:t>
                </a:r>
                <a:endParaRPr lang="en-SG" sz="2400" dirty="0">
                  <a:effectLst/>
                  <a:latin typeface="+mj-lt"/>
                  <a:ea typeface="Calibri" panose="020F0502020204030204" pitchFamily="34"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346D4D9F-C6D1-BE5C-2A5E-A93AC94C8ADF}"/>
                  </a:ext>
                </a:extLst>
              </p:cNvPr>
              <p:cNvSpPr/>
              <p:nvPr/>
            </p:nvSpPr>
            <p:spPr>
              <a:xfrm>
                <a:off x="169138" y="803403"/>
                <a:ext cx="1948069" cy="540689"/>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dirty="0">
                    <a:effectLst/>
                    <a:latin typeface="+mj-lt"/>
                    <a:ea typeface="Calibri" panose="020F0502020204030204" pitchFamily="34" charset="0"/>
                    <a:cs typeface="Times New Roman" panose="02020603050405020304" pitchFamily="18" charset="0"/>
                  </a:rPr>
                  <a:t>Luận điểm 1</a:t>
                </a:r>
                <a:endParaRPr lang="en-SG" sz="2400" dirty="0">
                  <a:effectLst/>
                  <a:latin typeface="+mj-lt"/>
                  <a:ea typeface="Calibri" panose="020F0502020204030204" pitchFamily="34" charset="0"/>
                  <a:cs typeface="Times New Roman" panose="02020603050405020304" pitchFamily="18" charset="0"/>
                </a:endParaRPr>
              </a:p>
              <a:p>
                <a:pPr algn="ctr">
                  <a:spcAft>
                    <a:spcPts val="800"/>
                  </a:spcAft>
                </a:pPr>
                <a:r>
                  <a:rPr lang="vi-VN" sz="2400" dirty="0">
                    <a:effectLst/>
                    <a:latin typeface="+mj-lt"/>
                    <a:ea typeface="Calibri" panose="020F0502020204030204" pitchFamily="34" charset="0"/>
                    <a:cs typeface="Times New Roman" panose="02020603050405020304" pitchFamily="18" charset="0"/>
                  </a:rPr>
                  <a:t>……………………………….</a:t>
                </a:r>
                <a:endParaRPr lang="en-SG" sz="2400" dirty="0">
                  <a:effectLst/>
                  <a:latin typeface="+mj-lt"/>
                  <a:ea typeface="Calibri" panose="020F0502020204030204" pitchFamily="34"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05056BB-4D18-089E-A905-1BBF76442EB6}"/>
                  </a:ext>
                </a:extLst>
              </p:cNvPr>
              <p:cNvSpPr/>
              <p:nvPr/>
            </p:nvSpPr>
            <p:spPr>
              <a:xfrm>
                <a:off x="0" y="1516952"/>
                <a:ext cx="1168400" cy="540385"/>
              </a:xfrm>
              <a:prstGeom prst="roundRect">
                <a:avLst/>
              </a:prstGeom>
              <a:solidFill>
                <a:schemeClr val="accent3">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dirty="0">
                    <a:effectLst/>
                    <a:latin typeface="+mj-lt"/>
                    <a:ea typeface="Calibri" panose="020F0502020204030204" pitchFamily="34" charset="0"/>
                    <a:cs typeface="Times New Roman" panose="02020603050405020304" pitchFamily="18" charset="0"/>
                  </a:rPr>
                  <a:t>Luận điểm 1.1</a:t>
                </a:r>
                <a:endParaRPr lang="en-SG" sz="2400" dirty="0">
                  <a:effectLst/>
                  <a:latin typeface="+mj-lt"/>
                  <a:ea typeface="Calibri" panose="020F0502020204030204" pitchFamily="34" charset="0"/>
                  <a:cs typeface="Times New Roman" panose="02020603050405020304" pitchFamily="18" charset="0"/>
                </a:endParaRPr>
              </a:p>
              <a:p>
                <a:pPr algn="ctr">
                  <a:spcAft>
                    <a:spcPts val="800"/>
                  </a:spcAft>
                </a:pPr>
                <a:r>
                  <a:rPr lang="vi-VN" sz="2400" dirty="0">
                    <a:effectLst/>
                    <a:latin typeface="+mj-lt"/>
                    <a:ea typeface="Calibri" panose="020F0502020204030204" pitchFamily="34" charset="0"/>
                    <a:cs typeface="Times New Roman" panose="02020603050405020304" pitchFamily="18" charset="0"/>
                  </a:rPr>
                  <a:t>………………………………..</a:t>
                </a:r>
                <a:endParaRPr lang="en-SG" sz="2400" dirty="0">
                  <a:effectLst/>
                  <a:latin typeface="+mj-lt"/>
                  <a:ea typeface="Calibri" panose="020F0502020204030204" pitchFamily="34"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DBDC873E-4AEF-E299-7FA5-5A4788F3B416}"/>
                  </a:ext>
                </a:extLst>
              </p:cNvPr>
              <p:cNvSpPr/>
              <p:nvPr/>
            </p:nvSpPr>
            <p:spPr>
              <a:xfrm>
                <a:off x="1310816" y="1516952"/>
                <a:ext cx="1168400" cy="540385"/>
              </a:xfrm>
              <a:prstGeom prst="roundRect">
                <a:avLst/>
              </a:prstGeom>
              <a:solidFill>
                <a:schemeClr val="accent3">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dirty="0">
                    <a:effectLst/>
                    <a:latin typeface="+mj-lt"/>
                    <a:ea typeface="Calibri" panose="020F0502020204030204" pitchFamily="34" charset="0"/>
                    <a:cs typeface="Times New Roman" panose="02020603050405020304" pitchFamily="18" charset="0"/>
                  </a:rPr>
                  <a:t>Luận điểm 1.2</a:t>
                </a:r>
                <a:endParaRPr lang="en-SG" sz="2400" dirty="0">
                  <a:effectLst/>
                  <a:latin typeface="+mj-lt"/>
                  <a:ea typeface="Calibri" panose="020F0502020204030204" pitchFamily="34" charset="0"/>
                  <a:cs typeface="Times New Roman" panose="02020603050405020304" pitchFamily="18" charset="0"/>
                </a:endParaRPr>
              </a:p>
              <a:p>
                <a:pPr algn="ctr">
                  <a:spcAft>
                    <a:spcPts val="800"/>
                  </a:spcAft>
                </a:pPr>
                <a:r>
                  <a:rPr lang="vi-VN" sz="2400" dirty="0">
                    <a:effectLst/>
                    <a:latin typeface="+mj-lt"/>
                    <a:ea typeface="Calibri" panose="020F0502020204030204" pitchFamily="34" charset="0"/>
                    <a:cs typeface="Times New Roman" panose="02020603050405020304" pitchFamily="18" charset="0"/>
                  </a:rPr>
                  <a:t>…………………………………..</a:t>
                </a:r>
                <a:endParaRPr lang="en-SG" sz="2400" dirty="0">
                  <a:effectLst/>
                  <a:latin typeface="+mj-lt"/>
                  <a:ea typeface="Calibri" panose="020F0502020204030204" pitchFamily="34"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0AF41E3B-0370-C712-3DE1-46FDD7789635}"/>
                  </a:ext>
                </a:extLst>
              </p:cNvPr>
              <p:cNvSpPr/>
              <p:nvPr/>
            </p:nvSpPr>
            <p:spPr>
              <a:xfrm>
                <a:off x="0" y="2235787"/>
                <a:ext cx="1311965" cy="54038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dirty="0">
                    <a:effectLst/>
                    <a:latin typeface="+mj-lt"/>
                    <a:ea typeface="Calibri" panose="020F0502020204030204" pitchFamily="34" charset="0"/>
                    <a:cs typeface="Times New Roman" panose="02020603050405020304" pitchFamily="18" charset="0"/>
                  </a:rPr>
                  <a:t>Lí lẽ + bằng chứng</a:t>
                </a:r>
                <a:endParaRPr lang="en-SG" sz="2400" dirty="0">
                  <a:effectLst/>
                  <a:latin typeface="+mj-lt"/>
                  <a:ea typeface="Calibri" panose="020F0502020204030204" pitchFamily="34" charset="0"/>
                  <a:cs typeface="Times New Roman" panose="02020603050405020304" pitchFamily="18" charset="0"/>
                </a:endParaRPr>
              </a:p>
              <a:p>
                <a:pPr algn="ctr">
                  <a:spcAft>
                    <a:spcPts val="800"/>
                  </a:spcAft>
                </a:pPr>
                <a:r>
                  <a:rPr lang="vi-VN" sz="2400" dirty="0">
                    <a:effectLst/>
                    <a:latin typeface="+mj-lt"/>
                    <a:ea typeface="Calibri" panose="020F0502020204030204" pitchFamily="34" charset="0"/>
                    <a:cs typeface="Times New Roman" panose="02020603050405020304" pitchFamily="18" charset="0"/>
                  </a:rPr>
                  <a:t>………………………………………..</a:t>
                </a:r>
                <a:endParaRPr lang="en-SG" sz="2400" dirty="0">
                  <a:effectLst/>
                  <a:latin typeface="+mj-lt"/>
                  <a:ea typeface="Calibri" panose="020F0502020204030204" pitchFamily="34"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935BCAFE-C969-85C1-1BC7-902B9F2D3A44}"/>
                  </a:ext>
                </a:extLst>
              </p:cNvPr>
              <p:cNvSpPr/>
              <p:nvPr/>
            </p:nvSpPr>
            <p:spPr>
              <a:xfrm>
                <a:off x="1384814" y="2235787"/>
                <a:ext cx="1431235" cy="54038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dirty="0">
                    <a:effectLst/>
                    <a:latin typeface="+mj-lt"/>
                    <a:ea typeface="Calibri" panose="020F0502020204030204" pitchFamily="34" charset="0"/>
                    <a:cs typeface="Times New Roman" panose="02020603050405020304" pitchFamily="18" charset="0"/>
                  </a:rPr>
                  <a:t>Lí lẽ + bằng chứng</a:t>
                </a:r>
                <a:endParaRPr lang="en-SG" sz="2400" dirty="0">
                  <a:effectLst/>
                  <a:latin typeface="+mj-lt"/>
                  <a:ea typeface="Calibri" panose="020F0502020204030204" pitchFamily="34" charset="0"/>
                  <a:cs typeface="Times New Roman" panose="02020603050405020304" pitchFamily="18" charset="0"/>
                </a:endParaRPr>
              </a:p>
              <a:p>
                <a:pPr algn="ctr">
                  <a:spcAft>
                    <a:spcPts val="800"/>
                  </a:spcAft>
                </a:pPr>
                <a:r>
                  <a:rPr lang="vi-VN" sz="2400" dirty="0">
                    <a:effectLst/>
                    <a:latin typeface="+mj-lt"/>
                    <a:ea typeface="Calibri" panose="020F0502020204030204" pitchFamily="34" charset="0"/>
                    <a:cs typeface="Times New Roman" panose="02020603050405020304" pitchFamily="18" charset="0"/>
                  </a:rPr>
                  <a:t>………………………………………..</a:t>
                </a:r>
                <a:endParaRPr lang="en-SG" sz="2400" dirty="0">
                  <a:effectLst/>
                  <a:latin typeface="+mj-lt"/>
                  <a:ea typeface="Calibri" panose="020F0502020204030204" pitchFamily="34"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5BF4DE4E-A254-FD70-3DB3-159A4A661C03}"/>
                  </a:ext>
                </a:extLst>
              </p:cNvPr>
              <p:cNvCxnSpPr/>
              <p:nvPr/>
            </p:nvCxnSpPr>
            <p:spPr>
              <a:xfrm flipH="1">
                <a:off x="1121638" y="586696"/>
                <a:ext cx="1789043" cy="175315"/>
              </a:xfrm>
              <a:prstGeom prst="straightConnector1">
                <a:avLst/>
              </a:prstGeom>
              <a:noFill/>
              <a:ln w="6350" cap="flat" cmpd="sng" algn="ctr">
                <a:solidFill>
                  <a:sysClr val="windowText" lastClr="000000"/>
                </a:solidFill>
                <a:prstDash val="solid"/>
                <a:miter lim="800000"/>
                <a:tailEnd type="triangle"/>
              </a:ln>
              <a:effectLst/>
            </p:spPr>
          </p:cxnSp>
          <p:cxnSp>
            <p:nvCxnSpPr>
              <p:cNvPr id="31" name="Straight Arrow Connector 30">
                <a:extLst>
                  <a:ext uri="{FF2B5EF4-FFF2-40B4-BE49-F238E27FC236}">
                    <a16:creationId xmlns:a16="http://schemas.microsoft.com/office/drawing/2014/main" id="{9F4EC8EB-F12D-FABC-8AD0-481A58121A84}"/>
                  </a:ext>
                </a:extLst>
              </p:cNvPr>
              <p:cNvCxnSpPr/>
              <p:nvPr/>
            </p:nvCxnSpPr>
            <p:spPr>
              <a:xfrm flipH="1">
                <a:off x="397518" y="1342529"/>
                <a:ext cx="721912" cy="175232"/>
              </a:xfrm>
              <a:prstGeom prst="straightConnector1">
                <a:avLst/>
              </a:prstGeom>
              <a:noFill/>
              <a:ln w="6350" cap="flat" cmpd="sng" algn="ctr">
                <a:solidFill>
                  <a:sysClr val="windowText" lastClr="0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7F211A8D-110F-D0FD-0875-A9B5CD0C7C29}"/>
                  </a:ext>
                </a:extLst>
              </p:cNvPr>
              <p:cNvCxnSpPr/>
              <p:nvPr/>
            </p:nvCxnSpPr>
            <p:spPr>
              <a:xfrm>
                <a:off x="1120537" y="1342529"/>
                <a:ext cx="804711" cy="174929"/>
              </a:xfrm>
              <a:prstGeom prst="straightConnector1">
                <a:avLst/>
              </a:prstGeom>
              <a:noFill/>
              <a:ln w="6350" cap="flat" cmpd="sng" algn="ctr">
                <a:solidFill>
                  <a:sysClr val="windowText" lastClr="000000"/>
                </a:solidFill>
                <a:prstDash val="solid"/>
                <a:miter lim="800000"/>
                <a:tailEnd type="triangle"/>
              </a:ln>
              <a:effectLst/>
            </p:spPr>
          </p:cxnSp>
          <p:cxnSp>
            <p:nvCxnSpPr>
              <p:cNvPr id="34" name="Straight Arrow Connector 33">
                <a:extLst>
                  <a:ext uri="{FF2B5EF4-FFF2-40B4-BE49-F238E27FC236}">
                    <a16:creationId xmlns:a16="http://schemas.microsoft.com/office/drawing/2014/main" id="{5C590AFC-19B8-8511-035D-6684EE059E23}"/>
                  </a:ext>
                </a:extLst>
              </p:cNvPr>
              <p:cNvCxnSpPr/>
              <p:nvPr/>
            </p:nvCxnSpPr>
            <p:spPr>
              <a:xfrm>
                <a:off x="647039" y="2056078"/>
                <a:ext cx="0" cy="178450"/>
              </a:xfrm>
              <a:prstGeom prst="straightConnector1">
                <a:avLst/>
              </a:prstGeom>
              <a:noFill/>
              <a:ln w="6350" cap="flat" cmpd="sng" algn="ctr">
                <a:solidFill>
                  <a:sysClr val="windowText" lastClr="000000"/>
                </a:solidFill>
                <a:prstDash val="solid"/>
                <a:miter lim="800000"/>
                <a:tailEnd type="triangle"/>
              </a:ln>
              <a:effectLst/>
            </p:spPr>
          </p:cxnSp>
          <p:cxnSp>
            <p:nvCxnSpPr>
              <p:cNvPr id="35" name="Straight Arrow Connector 34">
                <a:extLst>
                  <a:ext uri="{FF2B5EF4-FFF2-40B4-BE49-F238E27FC236}">
                    <a16:creationId xmlns:a16="http://schemas.microsoft.com/office/drawing/2014/main" id="{F55E40AB-75FA-3EB7-54D7-3143C74B5FA2}"/>
                  </a:ext>
                </a:extLst>
              </p:cNvPr>
              <p:cNvCxnSpPr/>
              <p:nvPr/>
            </p:nvCxnSpPr>
            <p:spPr>
              <a:xfrm>
                <a:off x="1926142" y="2056078"/>
                <a:ext cx="0" cy="178435"/>
              </a:xfrm>
              <a:prstGeom prst="straightConnector1">
                <a:avLst/>
              </a:prstGeom>
              <a:noFill/>
              <a:ln w="6350" cap="flat" cmpd="sng" algn="ctr">
                <a:solidFill>
                  <a:sysClr val="windowText" lastClr="000000"/>
                </a:solidFill>
                <a:prstDash val="solid"/>
                <a:miter lim="800000"/>
                <a:tailEnd type="triangle"/>
              </a:ln>
              <a:effectLst/>
            </p:spPr>
          </p:cxnSp>
        </p:grpSp>
        <p:cxnSp>
          <p:nvCxnSpPr>
            <p:cNvPr id="22" name="Straight Arrow Connector 21">
              <a:extLst>
                <a:ext uri="{FF2B5EF4-FFF2-40B4-BE49-F238E27FC236}">
                  <a16:creationId xmlns:a16="http://schemas.microsoft.com/office/drawing/2014/main" id="{D5C42632-2798-433B-83AB-D230E3FB21DC}"/>
                </a:ext>
              </a:extLst>
            </p:cNvPr>
            <p:cNvCxnSpPr/>
            <p:nvPr/>
          </p:nvCxnSpPr>
          <p:spPr>
            <a:xfrm>
              <a:off x="4304639" y="1342529"/>
              <a:ext cx="0" cy="829831"/>
            </a:xfrm>
            <a:prstGeom prst="straightConnector1">
              <a:avLst/>
            </a:prstGeom>
            <a:noFill/>
            <a:ln w="6350" cap="flat" cmpd="sng" algn="ctr">
              <a:solidFill>
                <a:sysClr val="windowText" lastClr="000000"/>
              </a:solidFill>
              <a:prstDash val="solid"/>
              <a:miter lim="800000"/>
              <a:tailEnd type="triangle"/>
            </a:ln>
            <a:effectLst/>
          </p:spPr>
        </p:cxnSp>
      </p:grpSp>
      <p:pic>
        <p:nvPicPr>
          <p:cNvPr id="37" name="Picture 36">
            <a:extLst>
              <a:ext uri="{FF2B5EF4-FFF2-40B4-BE49-F238E27FC236}">
                <a16:creationId xmlns:a16="http://schemas.microsoft.com/office/drawing/2014/main" id="{CE57D80D-5FC3-8D38-CA80-608C7B13DDDC}"/>
              </a:ext>
            </a:extLst>
          </p:cNvPr>
          <p:cNvPicPr>
            <a:picLocks noChangeAspect="1"/>
          </p:cNvPicPr>
          <p:nvPr/>
        </p:nvPicPr>
        <p:blipFill>
          <a:blip r:embed="rId2"/>
          <a:stretch>
            <a:fillRect/>
          </a:stretch>
        </p:blipFill>
        <p:spPr>
          <a:xfrm>
            <a:off x="342901" y="131723"/>
            <a:ext cx="1953239" cy="1819912"/>
          </a:xfrm>
          <a:prstGeom prst="rect">
            <a:avLst/>
          </a:prstGeom>
        </p:spPr>
      </p:pic>
    </p:spTree>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14746" y="-21146"/>
            <a:ext cx="9453800" cy="1481719"/>
            <a:chOff x="0" y="-38100"/>
            <a:chExt cx="1837740" cy="442077"/>
          </a:xfrm>
        </p:grpSpPr>
        <p:sp>
          <p:nvSpPr>
            <p:cNvPr id="24" name="Freeform 24"/>
            <p:cNvSpPr/>
            <p:nvPr/>
          </p:nvSpPr>
          <p:spPr>
            <a:xfrm>
              <a:off x="0" y="0"/>
              <a:ext cx="1837740" cy="313990"/>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225528" y="81747"/>
            <a:ext cx="936065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vi-VN" sz="3200" b="1" dirty="0">
                <a:solidFill>
                  <a:schemeClr val="bg1"/>
                </a:solidFill>
                <a:effectLst/>
                <a:latin typeface="Times New Roman" panose="02020603050405020304" pitchFamily="18" charset="0"/>
                <a:ea typeface="Calibri" panose="020F0502020204030204" pitchFamily="34" charset="0"/>
              </a:rPr>
              <a:t>Câu 1: Luận đề của VB là gì? Xác định bố cục và luận điểm của VB </a:t>
            </a:r>
            <a:endParaRPr kumimoji="0" lang="en-SG" sz="5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606ABF43-61E2-40D5-9C85-3ACB8FFA3C70}"/>
              </a:ext>
            </a:extLst>
          </p:cNvPr>
          <p:cNvGraphicFramePr>
            <a:graphicFrameLocks noGrp="1"/>
          </p:cNvGraphicFramePr>
          <p:nvPr>
            <p:extLst>
              <p:ext uri="{D42A27DB-BD31-4B8C-83A1-F6EECF244321}">
                <p14:modId xmlns:p14="http://schemas.microsoft.com/office/powerpoint/2010/main" val="2759792006"/>
              </p:ext>
            </p:extLst>
          </p:nvPr>
        </p:nvGraphicFramePr>
        <p:xfrm>
          <a:off x="174171" y="1321329"/>
          <a:ext cx="11856821" cy="5379225"/>
        </p:xfrm>
        <a:graphic>
          <a:graphicData uri="http://schemas.openxmlformats.org/drawingml/2006/table">
            <a:tbl>
              <a:tblPr firstRow="1" firstCol="1" bandRow="1">
                <a:tableStyleId>{5C22544A-7EE6-4342-B048-85BDC9FD1C3A}</a:tableStyleId>
              </a:tblPr>
              <a:tblGrid>
                <a:gridCol w="3790506">
                  <a:extLst>
                    <a:ext uri="{9D8B030D-6E8A-4147-A177-3AD203B41FA5}">
                      <a16:colId xmlns:a16="http://schemas.microsoft.com/office/drawing/2014/main" val="3714107553"/>
                    </a:ext>
                  </a:extLst>
                </a:gridCol>
                <a:gridCol w="8066315">
                  <a:extLst>
                    <a:ext uri="{9D8B030D-6E8A-4147-A177-3AD203B41FA5}">
                      <a16:colId xmlns:a16="http://schemas.microsoft.com/office/drawing/2014/main" val="596916573"/>
                    </a:ext>
                  </a:extLst>
                </a:gridCol>
              </a:tblGrid>
              <a:tr h="768961">
                <a:tc gridSpan="2">
                  <a:txBody>
                    <a:bodyPr/>
                    <a:lstStyle/>
                    <a:p>
                      <a:pPr marL="0" marR="0" lvl="0" indent="0" algn="ctr" defTabSz="609585" rtl="0" eaLnBrk="1" fontAlgn="auto" latinLnBrk="0" hangingPunct="1">
                        <a:lnSpc>
                          <a:spcPct val="100000"/>
                        </a:lnSpc>
                        <a:spcBef>
                          <a:spcPts val="0"/>
                        </a:spcBef>
                        <a:spcAft>
                          <a:spcPts val="800"/>
                        </a:spcAft>
                        <a:buClrTx/>
                        <a:buSzTx/>
                        <a:buFontTx/>
                        <a:buNone/>
                        <a:tabLst/>
                        <a:defRPr/>
                      </a:pPr>
                      <a:endParaRPr lang="en-SG" sz="32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31272" marR="3127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algn="ct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272" marR="312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1404306377"/>
                  </a:ext>
                </a:extLst>
              </a:tr>
              <a:tr h="652910">
                <a:tc>
                  <a:txBody>
                    <a:bodyPr/>
                    <a:lstStyle/>
                    <a:p>
                      <a:pPr algn="ctr">
                        <a:lnSpc>
                          <a:spcPct val="100000"/>
                        </a:lnSpc>
                        <a:spcAft>
                          <a:spcPts val="800"/>
                        </a:spcAft>
                      </a:pPr>
                      <a:r>
                        <a:rPr lang="en-US" sz="3200" dirty="0" err="1">
                          <a:solidFill>
                            <a:schemeClr val="tx1"/>
                          </a:solidFill>
                          <a:effectLst/>
                          <a:latin typeface="Times New Roman" panose="02020603050405020304" pitchFamily="18" charset="0"/>
                          <a:cs typeface="Times New Roman" panose="02020603050405020304" pitchFamily="18" charset="0"/>
                        </a:rPr>
                        <a:t>Bố</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cục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văn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bản</a:t>
                      </a: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272" marR="312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3200" b="1" dirty="0" err="1">
                          <a:solidFill>
                            <a:schemeClr val="tx1"/>
                          </a:solidFill>
                          <a:effectLst/>
                          <a:latin typeface="Times New Roman" panose="02020603050405020304" pitchFamily="18" charset="0"/>
                          <a:cs typeface="Times New Roman" panose="02020603050405020304" pitchFamily="18" charset="0"/>
                        </a:rPr>
                        <a:t>Luận</a:t>
                      </a:r>
                      <a:r>
                        <a:rPr lang="en-US" sz="3200" b="1" dirty="0">
                          <a:solidFill>
                            <a:schemeClr val="tx1"/>
                          </a:solidFill>
                          <a:effectLst/>
                          <a:latin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cs typeface="Times New Roman" panose="02020603050405020304" pitchFamily="18" charset="0"/>
                        </a:rPr>
                        <a:t>điểm</a:t>
                      </a:r>
                      <a:endParaRPr lang="en-SG"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272" marR="312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3838682309"/>
                  </a:ext>
                </a:extLst>
              </a:tr>
              <a:tr h="1484008">
                <a:tc>
                  <a:txBody>
                    <a:bodyPr/>
                    <a:lstStyle/>
                    <a:p>
                      <a:pPr algn="just">
                        <a:lnSpc>
                          <a:spcPct val="100000"/>
                        </a:lnSpc>
                        <a:spcAft>
                          <a:spcPts val="800"/>
                        </a:spcAft>
                      </a:pP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272" marR="312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272" marR="312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3387924439"/>
                  </a:ext>
                </a:extLst>
              </a:tr>
              <a:tr h="2473346">
                <a:tc>
                  <a:txBody>
                    <a:bodyPr/>
                    <a:lstStyle/>
                    <a:p>
                      <a:pPr algn="just">
                        <a:lnSpc>
                          <a:spcPct val="100000"/>
                        </a:lnSpc>
                        <a:spcAft>
                          <a:spcPts val="800"/>
                        </a:spcAft>
                      </a:pP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272" marR="312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just">
                        <a:lnSpc>
                          <a:spcPct val="100000"/>
                        </a:lnSpc>
                        <a:spcAft>
                          <a:spcPts val="800"/>
                        </a:spcAft>
                      </a:pPr>
                      <a:endParaRPr lang="en-SG"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272" marR="312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2815436219"/>
                  </a:ext>
                </a:extLst>
              </a:tr>
            </a:tbl>
          </a:graphicData>
        </a:graphic>
      </p:graphicFrame>
      <p:sp>
        <p:nvSpPr>
          <p:cNvPr id="17" name="TextBox 16">
            <a:extLst>
              <a:ext uri="{FF2B5EF4-FFF2-40B4-BE49-F238E27FC236}">
                <a16:creationId xmlns:a16="http://schemas.microsoft.com/office/drawing/2014/main" id="{CBBF6703-3C04-0885-B790-087289A1D8A4}"/>
              </a:ext>
            </a:extLst>
          </p:cNvPr>
          <p:cNvSpPr txBox="1"/>
          <p:nvPr/>
        </p:nvSpPr>
        <p:spPr>
          <a:xfrm>
            <a:off x="174171" y="2826036"/>
            <a:ext cx="3635829" cy="1077218"/>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Phần 1: Từ đầu đến “lòng vị tha”</a:t>
            </a:r>
            <a:endPar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1FC8682-083F-CC54-EE55-EF03ED714AF9}"/>
              </a:ext>
            </a:extLst>
          </p:cNvPr>
          <p:cNvSpPr txBox="1"/>
          <p:nvPr/>
        </p:nvSpPr>
        <p:spPr>
          <a:xfrm>
            <a:off x="174171" y="4622324"/>
            <a:ext cx="3712029" cy="1077218"/>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82451A38-6DF2-3669-0917-0A241392DB1A}"/>
              </a:ext>
            </a:extLst>
          </p:cNvPr>
          <p:cNvSpPr txBox="1"/>
          <p:nvPr/>
        </p:nvSpPr>
        <p:spPr>
          <a:xfrm>
            <a:off x="518606" y="1346137"/>
            <a:ext cx="11512386" cy="584775"/>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Luận đề của VB: </a:t>
            </a:r>
            <a:r>
              <a:rPr kumimoji="0" lang="vi-VN"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Ý nghĩa văn chương</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0E19A8E8-9E25-51BE-7B0D-C0D70427645F}"/>
              </a:ext>
            </a:extLst>
          </p:cNvPr>
          <p:cNvSpPr txBox="1"/>
          <p:nvPr/>
        </p:nvSpPr>
        <p:spPr>
          <a:xfrm>
            <a:off x="4016829" y="2731880"/>
            <a:ext cx="7913914" cy="1569660"/>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Nguồn gốc cốt yếu của văn chương là lòng thương người, lòng thương muôn vật, muôn loài</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F7279695-2E5C-46C5-36E3-10D123D9AEAF}"/>
              </a:ext>
            </a:extLst>
          </p:cNvPr>
          <p:cNvSpPr txBox="1"/>
          <p:nvPr/>
        </p:nvSpPr>
        <p:spPr>
          <a:xfrm>
            <a:off x="4016828" y="4213089"/>
            <a:ext cx="7913913" cy="2554545"/>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sẵn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nghìn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60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2" grpId="0"/>
      <p:bldP spid="28"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30221"/>
            <a:ext cx="11915039" cy="6870350"/>
            <a:chOff x="0" y="-114300"/>
            <a:chExt cx="4707176" cy="27142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algn="just" defTabSz="609615">
                <a:defRPr/>
              </a:pPr>
              <a:endParaRPr lang="en-SG" sz="1400">
                <a:solidFill>
                  <a:prstClr val="black"/>
                </a:solidFill>
                <a:latin typeface="Calibri"/>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algn="just" defTabSz="609615">
                <a:lnSpc>
                  <a:spcPts val="2187"/>
                </a:lnSpc>
                <a:defRPr/>
              </a:pPr>
              <a:endParaRPr sz="1400">
                <a:solidFill>
                  <a:prstClr val="black"/>
                </a:solidFill>
                <a:latin typeface="Calibri"/>
                <a:cs typeface="Arial"/>
                <a:sym typeface="Arial"/>
              </a:endParaRPr>
            </a:p>
          </p:txBody>
        </p:sp>
      </p:grpSp>
      <p:graphicFrame>
        <p:nvGraphicFramePr>
          <p:cNvPr id="5" name="Table 4">
            <a:extLst>
              <a:ext uri="{FF2B5EF4-FFF2-40B4-BE49-F238E27FC236}">
                <a16:creationId xmlns:a16="http://schemas.microsoft.com/office/drawing/2014/main" id="{184C3699-65B0-6445-A4E7-5665F596F5DE}"/>
              </a:ext>
            </a:extLst>
          </p:cNvPr>
          <p:cNvGraphicFramePr>
            <a:graphicFrameLocks noGrp="1"/>
          </p:cNvGraphicFramePr>
          <p:nvPr>
            <p:extLst>
              <p:ext uri="{D42A27DB-BD31-4B8C-83A1-F6EECF244321}">
                <p14:modId xmlns:p14="http://schemas.microsoft.com/office/powerpoint/2010/main" val="3460906702"/>
              </p:ext>
            </p:extLst>
          </p:nvPr>
        </p:nvGraphicFramePr>
        <p:xfrm>
          <a:off x="261257" y="1050529"/>
          <a:ext cx="11636828" cy="5547360"/>
        </p:xfrm>
        <a:graphic>
          <a:graphicData uri="http://schemas.openxmlformats.org/drawingml/2006/table">
            <a:tbl>
              <a:tblPr firstRow="1" firstCol="1" bandRow="1">
                <a:tableStyleId>{10A1B5D5-9B99-4C35-A422-299274C87663}</a:tableStyleId>
              </a:tblPr>
              <a:tblGrid>
                <a:gridCol w="1808175">
                  <a:extLst>
                    <a:ext uri="{9D8B030D-6E8A-4147-A177-3AD203B41FA5}">
                      <a16:colId xmlns:a16="http://schemas.microsoft.com/office/drawing/2014/main" val="3271939582"/>
                    </a:ext>
                  </a:extLst>
                </a:gridCol>
                <a:gridCol w="2326105">
                  <a:extLst>
                    <a:ext uri="{9D8B030D-6E8A-4147-A177-3AD203B41FA5}">
                      <a16:colId xmlns:a16="http://schemas.microsoft.com/office/drawing/2014/main" val="1009907115"/>
                    </a:ext>
                  </a:extLst>
                </a:gridCol>
                <a:gridCol w="3416968">
                  <a:extLst>
                    <a:ext uri="{9D8B030D-6E8A-4147-A177-3AD203B41FA5}">
                      <a16:colId xmlns:a16="http://schemas.microsoft.com/office/drawing/2014/main" val="3531046210"/>
                    </a:ext>
                  </a:extLst>
                </a:gridCol>
                <a:gridCol w="4085580">
                  <a:extLst>
                    <a:ext uri="{9D8B030D-6E8A-4147-A177-3AD203B41FA5}">
                      <a16:colId xmlns:a16="http://schemas.microsoft.com/office/drawing/2014/main" val="2260355658"/>
                    </a:ext>
                  </a:extLst>
                </a:gridCol>
              </a:tblGrid>
              <a:tr h="49817">
                <a:tc gridSpan="2">
                  <a:txBody>
                    <a:bodyPr/>
                    <a:lstStyle/>
                    <a:p>
                      <a:pPr algn="ctr">
                        <a:lnSpc>
                          <a:spcPct val="100000"/>
                        </a:lnSpc>
                        <a:spcAft>
                          <a:spcPts val="800"/>
                        </a:spcAft>
                      </a:pPr>
                      <a:r>
                        <a:rPr lang="en-US" sz="2600" dirty="0" err="1">
                          <a:solidFill>
                            <a:schemeClr val="tx1"/>
                          </a:solidFill>
                          <a:effectLst/>
                          <a:latin typeface="Times New Roman" panose="02020603050405020304" pitchFamily="18" charset="0"/>
                          <a:cs typeface="Times New Roman" panose="02020603050405020304" pitchFamily="18" charset="0"/>
                        </a:rPr>
                        <a:t>Luận</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điểm</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SG"/>
                    </a:p>
                  </a:txBody>
                  <a:tcPr/>
                </a:tc>
                <a:tc>
                  <a:txBody>
                    <a:bodyPr/>
                    <a:lstStyle/>
                    <a:p>
                      <a:pPr algn="ctr">
                        <a:lnSpc>
                          <a:spcPct val="100000"/>
                        </a:lnSpc>
                        <a:spcAft>
                          <a:spcPts val="800"/>
                        </a:spcAft>
                      </a:pPr>
                      <a:r>
                        <a:rPr lang="en-US" sz="2600" dirty="0" err="1">
                          <a:solidFill>
                            <a:schemeClr val="tx1"/>
                          </a:solidFill>
                          <a:effectLst/>
                          <a:latin typeface="Times New Roman" panose="02020603050405020304" pitchFamily="18" charset="0"/>
                          <a:cs typeface="Times New Roman" panose="02020603050405020304" pitchFamily="18" charset="0"/>
                        </a:rPr>
                        <a:t>Bằng</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chứng</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800"/>
                        </a:spcAft>
                      </a:pPr>
                      <a:r>
                        <a:rPr lang="en-US" sz="2600" dirty="0" err="1">
                          <a:solidFill>
                            <a:schemeClr val="tx1"/>
                          </a:solidFill>
                          <a:effectLst/>
                          <a:latin typeface="Times New Roman" panose="02020603050405020304" pitchFamily="18" charset="0"/>
                          <a:cs typeface="Times New Roman" panose="02020603050405020304" pitchFamily="18" charset="0"/>
                        </a:rPr>
                        <a:t>Lí</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lẽ</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442156827"/>
                  </a:ext>
                </a:extLst>
              </a:tr>
              <a:tr h="663423">
                <a:tc rowSpan="3">
                  <a:txBody>
                    <a:body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dirty="0">
                          <a:solidFill>
                            <a:srgbClr val="FDEFE9"/>
                          </a:solidFill>
                          <a:effectLst/>
                          <a:latin typeface="Times New Roman" panose="02020603050405020304" pitchFamily="18" charset="0"/>
                          <a:cs typeface="Times New Roman" panose="02020603050405020304" pitchFamily="18" charset="0"/>
                        </a:rPr>
                        <a:t>Văn chương có nhiệm vụ “vén tấm màn đen ấy, tìm cái hay, cái đẹp, cái lạ” để “làm cho người ta cùng nghe, cùng thấy, cùng cảm” qua tác phẩm</a:t>
                      </a:r>
                      <a:endParaRPr lang="en-SG" sz="26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1106296"/>
                  </a:ext>
                </a:extLst>
              </a:tr>
              <a:tr h="440293">
                <a:tc vMerge="1">
                  <a:txBody>
                    <a:bodyPr/>
                    <a:lstStyle/>
                    <a:p>
                      <a:endParaRPr lang="en-SG"/>
                    </a:p>
                  </a:txBody>
                  <a:tcPr/>
                </a:tc>
                <a:tc rowSpan="2">
                  <a:txBody>
                    <a:body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dirty="0">
                          <a:solidFill>
                            <a:schemeClr val="bg1"/>
                          </a:solidFill>
                          <a:effectLst/>
                          <a:latin typeface="Times New Roman" panose="02020603050405020304" pitchFamily="18" charset="0"/>
                          <a:cs typeface="Times New Roman" panose="02020603050405020304" pitchFamily="18" charset="0"/>
                        </a:rPr>
                        <a:t>Quá trình sáng tác của nhà văn: sáng tạo ra thế giới khác, những người, sự vật khác</a:t>
                      </a:r>
                      <a:endParaRPr lang="en-SG"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7518559"/>
                  </a:ext>
                </a:extLst>
              </a:tr>
              <a:tr h="440293">
                <a:tc vMerge="1">
                  <a:txBody>
                    <a:bodyPr/>
                    <a:lstStyle/>
                    <a:p>
                      <a:endParaRPr lang="en-SG"/>
                    </a:p>
                  </a:txBody>
                  <a:tcPr/>
                </a:tc>
                <a:tc vMerge="1">
                  <a:txBody>
                    <a:bodyPr/>
                    <a:lstStyle/>
                    <a:p>
                      <a:endParaRPr lang="en-SG"/>
                    </a:p>
                  </a:txBody>
                  <a:tcPr/>
                </a:tc>
                <a:tc>
                  <a:txBody>
                    <a:body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dirty="0">
                          <a:solidFill>
                            <a:srgbClr val="FDEFE9"/>
                          </a:solidFill>
                          <a:effectLst/>
                          <a:latin typeface="Times New Roman" panose="02020603050405020304" pitchFamily="18" charset="0"/>
                          <a:cs typeface="Times New Roman" panose="02020603050405020304" pitchFamily="18" charset="0"/>
                        </a:rPr>
                        <a:t>Sự sáng tạo của nhà văn gắn với tình yêu thương tha thiết, để “trao sự sống” cho nhân vật</a:t>
                      </a:r>
                      <a:endParaRPr lang="en-SG" sz="26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6241337"/>
                  </a:ext>
                </a:extLst>
              </a:tr>
            </a:tbl>
          </a:graphicData>
        </a:graphic>
      </p:graphicFrame>
      <p:sp>
        <p:nvSpPr>
          <p:cNvPr id="6" name="AutoShape 12">
            <a:extLst>
              <a:ext uri="{FF2B5EF4-FFF2-40B4-BE49-F238E27FC236}">
                <a16:creationId xmlns:a16="http://schemas.microsoft.com/office/drawing/2014/main" id="{3564D6D5-70AA-30B0-E652-8C5625A44E63}"/>
              </a:ext>
            </a:extLst>
          </p:cNvPr>
          <p:cNvSpPr/>
          <p:nvPr/>
        </p:nvSpPr>
        <p:spPr>
          <a:xfrm>
            <a:off x="2118805" y="612747"/>
            <a:ext cx="8115300" cy="0"/>
          </a:xfrm>
          <a:prstGeom prst="line">
            <a:avLst/>
          </a:prstGeom>
          <a:ln w="19050" cap="flat">
            <a:solidFill>
              <a:srgbClr val="000000"/>
            </a:solidFill>
            <a:prstDash val="solid"/>
            <a:headEnd type="none" w="sm" len="sm"/>
            <a:tailEnd type="none" w="sm" len="sm"/>
          </a:ln>
        </p:spPr>
        <p:txBody>
          <a:bodyPr/>
          <a:lstStyle/>
          <a:p>
            <a:pPr defTabSz="457223">
              <a:buClrTx/>
              <a:defRPr/>
            </a:pPr>
            <a:endParaRPr lang="en-SG" sz="900" kern="1200" dirty="0">
              <a:solidFill>
                <a:prstClr val="black"/>
              </a:solidFill>
              <a:latin typeface="Calibri"/>
              <a:ea typeface="+mn-ea"/>
              <a:cs typeface="+mn-cs"/>
            </a:endParaRPr>
          </a:p>
        </p:txBody>
      </p:sp>
      <p:sp>
        <p:nvSpPr>
          <p:cNvPr id="7" name="Freeform 14">
            <a:extLst>
              <a:ext uri="{FF2B5EF4-FFF2-40B4-BE49-F238E27FC236}">
                <a16:creationId xmlns:a16="http://schemas.microsoft.com/office/drawing/2014/main" id="{33ACBFC5-D622-E426-2C18-EAA6E3FC81C1}"/>
              </a:ext>
            </a:extLst>
          </p:cNvPr>
          <p:cNvSpPr/>
          <p:nvPr/>
        </p:nvSpPr>
        <p:spPr>
          <a:xfrm>
            <a:off x="3594188" y="242649"/>
            <a:ext cx="5003624" cy="615474"/>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457223">
              <a:buClrTx/>
              <a:defRPr/>
            </a:pPr>
            <a:r>
              <a:rPr lang="en-US" sz="4000" b="1" dirty="0" err="1">
                <a:solidFill>
                  <a:schemeClr val="accent6">
                    <a:lumMod val="75000"/>
                  </a:schemeClr>
                </a:solidFill>
                <a:effectLst/>
                <a:latin typeface="Times New Roman" panose="02020603050405020304" pitchFamily="18" charset="0"/>
                <a:ea typeface="Times New Roman" panose="02020603050405020304" pitchFamily="18" charset="0"/>
              </a:rPr>
              <a:t>Câu</a:t>
            </a:r>
            <a:r>
              <a:rPr lang="en-US" sz="4000" b="1" dirty="0">
                <a:solidFill>
                  <a:schemeClr val="accent6">
                    <a:lumMod val="75000"/>
                  </a:schemeClr>
                </a:solidFill>
                <a:effectLst/>
                <a:latin typeface="Times New Roman" panose="02020603050405020304" pitchFamily="18" charset="0"/>
                <a:ea typeface="Times New Roman" panose="02020603050405020304" pitchFamily="18" charset="0"/>
              </a:rPr>
              <a:t> 2</a:t>
            </a:r>
            <a:endParaRPr lang="en-SG" sz="4400" b="1"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E1FACC8B-A446-1F92-1078-2C1D7912D6C9}"/>
              </a:ext>
            </a:extLst>
          </p:cNvPr>
          <p:cNvPicPr>
            <a:picLocks noChangeAspect="1"/>
          </p:cNvPicPr>
          <p:nvPr/>
        </p:nvPicPr>
        <p:blipFill>
          <a:blip r:embed="rId2"/>
          <a:stretch>
            <a:fillRect/>
          </a:stretch>
        </p:blipFill>
        <p:spPr>
          <a:xfrm>
            <a:off x="10448782" y="84794"/>
            <a:ext cx="1449303" cy="1036809"/>
          </a:xfrm>
          <a:prstGeom prst="rect">
            <a:avLst/>
          </a:prstGeom>
        </p:spPr>
      </p:pic>
      <p:sp>
        <p:nvSpPr>
          <p:cNvPr id="10" name="TextBox 9">
            <a:extLst>
              <a:ext uri="{FF2B5EF4-FFF2-40B4-BE49-F238E27FC236}">
                <a16:creationId xmlns:a16="http://schemas.microsoft.com/office/drawing/2014/main" id="{D7BD3C42-8E23-29B2-0879-3CD38D737CD1}"/>
              </a:ext>
            </a:extLst>
          </p:cNvPr>
          <p:cNvSpPr txBox="1"/>
          <p:nvPr/>
        </p:nvSpPr>
        <p:spPr>
          <a:xfrm>
            <a:off x="261254" y="1737025"/>
            <a:ext cx="1824890" cy="4493538"/>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Luận điểm 1: Nguồn gốc cốt yếu của văn chương là lòng thương người, lòng thương muôn vật, muôn loài</a:t>
            </a:r>
            <a:endParaRPr kumimoji="0" lang="en-SG" sz="2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E4FC93B-B36A-5D52-3FFA-205159976B88}"/>
              </a:ext>
            </a:extLst>
          </p:cNvPr>
          <p:cNvSpPr txBox="1"/>
          <p:nvPr/>
        </p:nvSpPr>
        <p:spPr>
          <a:xfrm>
            <a:off x="2061092" y="1394751"/>
            <a:ext cx="2373122" cy="2092881"/>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Luận điểm 1.1: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chương là hình dung của sự sống muôn hình vạn trạng</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6BE94E0-72E3-9483-EDAD-55929CC4737F}"/>
              </a:ext>
            </a:extLst>
          </p:cNvPr>
          <p:cNvSpPr txBox="1"/>
          <p:nvPr/>
        </p:nvSpPr>
        <p:spPr>
          <a:xfrm>
            <a:off x="2118805" y="4103994"/>
            <a:ext cx="2260388" cy="2092881"/>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Luận điểm 1.2: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chương còn sáng tạo ra sự sống</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80CAA2E-7C4A-C874-F01A-EF553CA90FDD}"/>
              </a:ext>
            </a:extLst>
          </p:cNvPr>
          <p:cNvSpPr txBox="1"/>
          <p:nvPr/>
        </p:nvSpPr>
        <p:spPr>
          <a:xfrm>
            <a:off x="4441782" y="1594805"/>
            <a:ext cx="3316006" cy="1692771"/>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cảnh thiên nhiên tươi đẹp mà bình thường do mưu sinh con người bỏ lỡ</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0671097-BED9-593E-8B3E-2A555C198D42}"/>
              </a:ext>
            </a:extLst>
          </p:cNvPr>
          <p:cNvSpPr txBox="1"/>
          <p:nvPr/>
        </p:nvSpPr>
        <p:spPr>
          <a:xfrm>
            <a:off x="4354870" y="3361883"/>
            <a:ext cx="3402918" cy="1692771"/>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Quá trình sáng tác của nhà văn: sáng tạo ra thế giới khác, những người, sự vật khác</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98D3572-D414-4D83-2721-D92C98D007E5}"/>
              </a:ext>
            </a:extLst>
          </p:cNvPr>
          <p:cNvSpPr txBox="1"/>
          <p:nvPr/>
        </p:nvSpPr>
        <p:spPr>
          <a:xfrm>
            <a:off x="4363208" y="5246215"/>
            <a:ext cx="3402918" cy="892552"/>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Trường hợp Nguyễn Du và nhân vật Thuý Kiều</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C82D4AEB-D3E2-FB56-B586-3ED6A39E4FB8}"/>
              </a:ext>
            </a:extLst>
          </p:cNvPr>
          <p:cNvSpPr txBox="1"/>
          <p:nvPr/>
        </p:nvSpPr>
        <p:spPr>
          <a:xfrm>
            <a:off x="7845470" y="4961085"/>
            <a:ext cx="3916470" cy="1692771"/>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sáng tạo của nhà văn gắn với tình yêu thương tha thiết, để “trao sự sống” cho nhân vật</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8418BE32-017D-B9BE-2A8F-F7881DA4F5E5}"/>
              </a:ext>
            </a:extLst>
          </p:cNvPr>
          <p:cNvSpPr txBox="1"/>
          <p:nvPr/>
        </p:nvSpPr>
        <p:spPr>
          <a:xfrm>
            <a:off x="7915709" y="3630752"/>
            <a:ext cx="3916470" cy="892552"/>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Để “thoả mãn mối tình cảm dồi dào” của nhà văn</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CBA7A8D9-2528-E9A1-8711-C4BF8E70E238}"/>
              </a:ext>
            </a:extLst>
          </p:cNvPr>
          <p:cNvSpPr txBox="1"/>
          <p:nvPr/>
        </p:nvSpPr>
        <p:spPr>
          <a:xfrm>
            <a:off x="7732629" y="1394751"/>
            <a:ext cx="4249413" cy="2092881"/>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chương có nhiệm vụ “vén tấm màn đen ấy, tìm cái hay, cái đẹp, cái lạ” để “làm cho người ta cùng nghe, cùng thấy, cùng cảm” qua tác phẩm</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31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20" grpId="0"/>
      <p:bldP spid="22" grpId="0"/>
      <p:bldP spid="24"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30221"/>
            <a:ext cx="11915039" cy="6870350"/>
            <a:chOff x="0" y="-114300"/>
            <a:chExt cx="4707176" cy="27142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algn="just" defTabSz="609615">
                <a:defRPr/>
              </a:pPr>
              <a:endParaRPr lang="en-SG" sz="1400">
                <a:solidFill>
                  <a:prstClr val="black"/>
                </a:solidFill>
                <a:latin typeface="Calibri"/>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algn="just" defTabSz="609615">
                <a:lnSpc>
                  <a:spcPts val="2187"/>
                </a:lnSpc>
                <a:defRPr/>
              </a:pPr>
              <a:endParaRPr sz="1400">
                <a:solidFill>
                  <a:prstClr val="black"/>
                </a:solidFill>
                <a:latin typeface="Calibri"/>
                <a:cs typeface="Arial"/>
                <a:sym typeface="Arial"/>
              </a:endParaRPr>
            </a:p>
          </p:txBody>
        </p:sp>
      </p:grpSp>
      <p:graphicFrame>
        <p:nvGraphicFramePr>
          <p:cNvPr id="5" name="Table 4">
            <a:extLst>
              <a:ext uri="{FF2B5EF4-FFF2-40B4-BE49-F238E27FC236}">
                <a16:creationId xmlns:a16="http://schemas.microsoft.com/office/drawing/2014/main" id="{184C3699-65B0-6445-A4E7-5665F596F5DE}"/>
              </a:ext>
            </a:extLst>
          </p:cNvPr>
          <p:cNvGraphicFramePr>
            <a:graphicFrameLocks noGrp="1"/>
          </p:cNvGraphicFramePr>
          <p:nvPr>
            <p:extLst>
              <p:ext uri="{D42A27DB-BD31-4B8C-83A1-F6EECF244321}">
                <p14:modId xmlns:p14="http://schemas.microsoft.com/office/powerpoint/2010/main" val="1952370811"/>
              </p:ext>
            </p:extLst>
          </p:nvPr>
        </p:nvGraphicFramePr>
        <p:xfrm>
          <a:off x="261257" y="1050529"/>
          <a:ext cx="11636828" cy="5564822"/>
        </p:xfrm>
        <a:graphic>
          <a:graphicData uri="http://schemas.openxmlformats.org/drawingml/2006/table">
            <a:tbl>
              <a:tblPr firstRow="1" firstCol="1" bandRow="1">
                <a:tableStyleId>{10A1B5D5-9B99-4C35-A422-299274C87663}</a:tableStyleId>
              </a:tblPr>
              <a:tblGrid>
                <a:gridCol w="3171754">
                  <a:extLst>
                    <a:ext uri="{9D8B030D-6E8A-4147-A177-3AD203B41FA5}">
                      <a16:colId xmlns:a16="http://schemas.microsoft.com/office/drawing/2014/main" val="3271939582"/>
                    </a:ext>
                  </a:extLst>
                </a:gridCol>
                <a:gridCol w="3031957">
                  <a:extLst>
                    <a:ext uri="{9D8B030D-6E8A-4147-A177-3AD203B41FA5}">
                      <a16:colId xmlns:a16="http://schemas.microsoft.com/office/drawing/2014/main" val="3531046210"/>
                    </a:ext>
                  </a:extLst>
                </a:gridCol>
                <a:gridCol w="5433117">
                  <a:extLst>
                    <a:ext uri="{9D8B030D-6E8A-4147-A177-3AD203B41FA5}">
                      <a16:colId xmlns:a16="http://schemas.microsoft.com/office/drawing/2014/main" val="2260355658"/>
                    </a:ext>
                  </a:extLst>
                </a:gridCol>
              </a:tblGrid>
              <a:tr h="532802">
                <a:tc>
                  <a:txBody>
                    <a:bodyPr/>
                    <a:lstStyle/>
                    <a:p>
                      <a:pPr algn="ctr">
                        <a:lnSpc>
                          <a:spcPct val="100000"/>
                        </a:lnSpc>
                        <a:spcAft>
                          <a:spcPts val="800"/>
                        </a:spcAft>
                      </a:pPr>
                      <a:r>
                        <a:rPr lang="en-US" sz="3000">
                          <a:solidFill>
                            <a:schemeClr val="tx1"/>
                          </a:solidFill>
                          <a:effectLst/>
                          <a:latin typeface="Times New Roman" panose="02020603050405020304" pitchFamily="18" charset="0"/>
                          <a:cs typeface="Times New Roman" panose="02020603050405020304" pitchFamily="18" charset="0"/>
                        </a:rPr>
                        <a:t>Luận điểm</a:t>
                      </a:r>
                      <a:endParaRPr lang="en-SG" sz="3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3000">
                          <a:solidFill>
                            <a:schemeClr val="tx1"/>
                          </a:solidFill>
                          <a:effectLst/>
                          <a:latin typeface="Times New Roman" panose="02020603050405020304" pitchFamily="18" charset="0"/>
                          <a:cs typeface="Times New Roman" panose="02020603050405020304" pitchFamily="18" charset="0"/>
                        </a:rPr>
                        <a:t>Bằng chứng</a:t>
                      </a:r>
                      <a:endParaRPr lang="en-SG" sz="3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en-US" sz="3000" dirty="0" err="1">
                          <a:solidFill>
                            <a:schemeClr val="tx1"/>
                          </a:solidFill>
                          <a:effectLst/>
                          <a:latin typeface="Times New Roman" panose="02020603050405020304" pitchFamily="18" charset="0"/>
                          <a:cs typeface="Times New Roman" panose="02020603050405020304" pitchFamily="18" charset="0"/>
                        </a:rPr>
                        <a:t>Lí</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lẽ</a:t>
                      </a: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2442156827"/>
                  </a:ext>
                </a:extLst>
              </a:tr>
              <a:tr h="5032020">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1953" marR="119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552557"/>
                  </a:ext>
                </a:extLst>
              </a:tr>
            </a:tbl>
          </a:graphicData>
        </a:graphic>
      </p:graphicFrame>
      <p:sp>
        <p:nvSpPr>
          <p:cNvPr id="6" name="AutoShape 12">
            <a:extLst>
              <a:ext uri="{FF2B5EF4-FFF2-40B4-BE49-F238E27FC236}">
                <a16:creationId xmlns:a16="http://schemas.microsoft.com/office/drawing/2014/main" id="{3564D6D5-70AA-30B0-E652-8C5625A44E63}"/>
              </a:ext>
            </a:extLst>
          </p:cNvPr>
          <p:cNvSpPr/>
          <p:nvPr/>
        </p:nvSpPr>
        <p:spPr>
          <a:xfrm>
            <a:off x="2118805" y="612747"/>
            <a:ext cx="8115300" cy="0"/>
          </a:xfrm>
          <a:prstGeom prst="line">
            <a:avLst/>
          </a:prstGeom>
          <a:ln w="19050" cap="flat">
            <a:solidFill>
              <a:srgbClr val="000000"/>
            </a:solidFill>
            <a:prstDash val="solid"/>
            <a:headEnd type="none" w="sm" len="sm"/>
            <a:tailEnd type="none" w="sm" len="sm"/>
          </a:ln>
        </p:spPr>
        <p:txBody>
          <a:bodyPr/>
          <a:lstStyle/>
          <a:p>
            <a:pPr defTabSz="457223">
              <a:buClrTx/>
              <a:defRPr/>
            </a:pPr>
            <a:endParaRPr lang="en-SG" sz="900" kern="1200" dirty="0">
              <a:solidFill>
                <a:prstClr val="black"/>
              </a:solidFill>
              <a:latin typeface="Calibri"/>
              <a:ea typeface="+mn-ea"/>
              <a:cs typeface="+mn-cs"/>
            </a:endParaRPr>
          </a:p>
        </p:txBody>
      </p:sp>
      <p:sp>
        <p:nvSpPr>
          <p:cNvPr id="7" name="Freeform 14">
            <a:extLst>
              <a:ext uri="{FF2B5EF4-FFF2-40B4-BE49-F238E27FC236}">
                <a16:creationId xmlns:a16="http://schemas.microsoft.com/office/drawing/2014/main" id="{33ACBFC5-D622-E426-2C18-EAA6E3FC81C1}"/>
              </a:ext>
            </a:extLst>
          </p:cNvPr>
          <p:cNvSpPr/>
          <p:nvPr/>
        </p:nvSpPr>
        <p:spPr>
          <a:xfrm>
            <a:off x="3594188" y="242649"/>
            <a:ext cx="5003624" cy="615474"/>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457223">
              <a:buClrTx/>
              <a:defRPr/>
            </a:pPr>
            <a:r>
              <a:rPr lang="en-US" sz="4000" b="1" dirty="0" err="1">
                <a:solidFill>
                  <a:schemeClr val="accent6">
                    <a:lumMod val="75000"/>
                  </a:schemeClr>
                </a:solidFill>
                <a:effectLst/>
                <a:latin typeface="Times New Roman" panose="02020603050405020304" pitchFamily="18" charset="0"/>
                <a:ea typeface="Times New Roman" panose="02020603050405020304" pitchFamily="18" charset="0"/>
              </a:rPr>
              <a:t>Câu</a:t>
            </a:r>
            <a:r>
              <a:rPr lang="en-US" sz="4000" b="1" dirty="0">
                <a:solidFill>
                  <a:schemeClr val="accent6">
                    <a:lumMod val="75000"/>
                  </a:schemeClr>
                </a:solidFill>
                <a:effectLst/>
                <a:latin typeface="Times New Roman" panose="02020603050405020304" pitchFamily="18" charset="0"/>
                <a:ea typeface="Times New Roman" panose="02020603050405020304" pitchFamily="18" charset="0"/>
              </a:rPr>
              <a:t> 2</a:t>
            </a:r>
            <a:endParaRPr lang="en-SG" sz="4400" b="1" kern="1200" dirty="0">
              <a:solidFill>
                <a:schemeClr val="accent6">
                  <a:lumMod val="75000"/>
                </a:schemeClr>
              </a:solidFill>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EB9FD563-9D71-643A-2F60-39B7033C678B}"/>
              </a:ext>
            </a:extLst>
          </p:cNvPr>
          <p:cNvPicPr>
            <a:picLocks noChangeAspect="1"/>
          </p:cNvPicPr>
          <p:nvPr/>
        </p:nvPicPr>
        <p:blipFill>
          <a:blip r:embed="rId2"/>
          <a:stretch>
            <a:fillRect/>
          </a:stretch>
        </p:blipFill>
        <p:spPr>
          <a:xfrm>
            <a:off x="10582843" y="70172"/>
            <a:ext cx="1449303" cy="1036809"/>
          </a:xfrm>
          <a:prstGeom prst="rect">
            <a:avLst/>
          </a:prstGeom>
        </p:spPr>
      </p:pic>
      <p:sp>
        <p:nvSpPr>
          <p:cNvPr id="10" name="TextBox 9">
            <a:extLst>
              <a:ext uri="{FF2B5EF4-FFF2-40B4-BE49-F238E27FC236}">
                <a16:creationId xmlns:a16="http://schemas.microsoft.com/office/drawing/2014/main" id="{58A1ECB6-C23D-8C32-9AE5-04D0BDA80005}"/>
              </a:ext>
            </a:extLst>
          </p:cNvPr>
          <p:cNvSpPr txBox="1"/>
          <p:nvPr/>
        </p:nvSpPr>
        <p:spPr>
          <a:xfrm>
            <a:off x="293915" y="1749551"/>
            <a:ext cx="3000430" cy="4349909"/>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Luận điểm 2: </a:t>
            </a:r>
            <a:endParaRPr kumimoji="0" lang="en-SG"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chương gây cho ta những tình cảm ta không có, luyện những tình cảm ta sẵn có; cuộc đời phù phiếm và chật hẹp</a:t>
            </a:r>
            <a:endParaRPr kumimoji="0" lang="en-SG"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C9BF108-D5A7-513B-CB95-90FC7D4EB2AB}"/>
              </a:ext>
            </a:extLst>
          </p:cNvPr>
          <p:cNvSpPr txBox="1"/>
          <p:nvPr/>
        </p:nvSpPr>
        <p:spPr>
          <a:xfrm>
            <a:off x="3438492" y="1749551"/>
            <a:ext cx="3000430" cy="4708981"/>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ví dụ để chứng minh rằng phần nhiều những tình cảm, những cảm giác của người thời bây giờ đều do một ít người xưa có thiên tài sáng tạo ra và truyền lại</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E3C37F7-D02D-20D6-68FA-111ED37FED9C}"/>
              </a:ext>
            </a:extLst>
          </p:cNvPr>
          <p:cNvSpPr txBox="1"/>
          <p:nvPr/>
        </p:nvSpPr>
        <p:spPr>
          <a:xfrm>
            <a:off x="6471580" y="1560627"/>
            <a:ext cx="5315412" cy="4914166"/>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Cả phong cảnh đã thay hình đổi dạng từ khi có những nhà văn đưa cảm giác riêng của họ làm thành cảm giác chung của mọi người</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Thế giới như ngày nay là một sự sáng tạo của nghệ sĩ</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Nếu thiếu nghệ sĩ trong lịch sử và tâm linh nhân loại, “cảnh tượng nghèo nàn sẽ đến bực nào”</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235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barn(inVertical)">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barn(inVertical)">
                                      <p:cBhvr>
                                        <p:cTn id="24" dur="500"/>
                                        <p:tgtEl>
                                          <p:spTgt spid="1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barn(inVertical)">
                                      <p:cBhvr>
                                        <p:cTn id="2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861314" y="3470341"/>
            <a:ext cx="871564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6000" b="1" i="1" dirty="0">
                <a:latin typeface="+mj-lt"/>
              </a:rPr>
              <a:t>Tìm hiểu cách trình bày vấn đề khách quan và chủ quan trong văn bản</a:t>
            </a:r>
            <a:endParaRPr lang="en-SG" sz="60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5061000" y="2347941"/>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5867" b="1" kern="0" dirty="0">
                <a:solidFill>
                  <a:prstClr val="black"/>
                </a:solidFill>
                <a:latin typeface="Times New Roman" panose="02020603050405020304" pitchFamily="18" charset="0"/>
                <a:cs typeface="Times New Roman" panose="02020603050405020304" pitchFamily="18" charset="0"/>
                <a:sym typeface="Titan One"/>
              </a:rPr>
              <a:t>2</a:t>
            </a:r>
            <a:endParaRPr sz="5867" b="1" kern="0" dirty="0">
              <a:solidFill>
                <a:prstClr val="black"/>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558239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245895" y="416693"/>
            <a:ext cx="7940841" cy="785166"/>
          </a:xfrm>
          <a:custGeom>
            <a:avLst/>
            <a:gdLst>
              <a:gd name="connsiteX0" fmla="*/ 0 w 7940841"/>
              <a:gd name="connsiteY0" fmla="*/ 0 h 785166"/>
              <a:gd name="connsiteX1" fmla="*/ 741145 w 7940841"/>
              <a:gd name="connsiteY1" fmla="*/ 0 h 785166"/>
              <a:gd name="connsiteX2" fmla="*/ 1482290 w 7940841"/>
              <a:gd name="connsiteY2" fmla="*/ 0 h 785166"/>
              <a:gd name="connsiteX3" fmla="*/ 2144027 w 7940841"/>
              <a:gd name="connsiteY3" fmla="*/ 0 h 785166"/>
              <a:gd name="connsiteX4" fmla="*/ 2567539 w 7940841"/>
              <a:gd name="connsiteY4" fmla="*/ 0 h 785166"/>
              <a:gd name="connsiteX5" fmla="*/ 3149867 w 7940841"/>
              <a:gd name="connsiteY5" fmla="*/ 0 h 785166"/>
              <a:gd name="connsiteX6" fmla="*/ 3652787 w 7940841"/>
              <a:gd name="connsiteY6" fmla="*/ 0 h 785166"/>
              <a:gd name="connsiteX7" fmla="*/ 4235115 w 7940841"/>
              <a:gd name="connsiteY7" fmla="*/ 0 h 785166"/>
              <a:gd name="connsiteX8" fmla="*/ 4658627 w 7940841"/>
              <a:gd name="connsiteY8" fmla="*/ 0 h 785166"/>
              <a:gd name="connsiteX9" fmla="*/ 5082138 w 7940841"/>
              <a:gd name="connsiteY9" fmla="*/ 0 h 785166"/>
              <a:gd name="connsiteX10" fmla="*/ 5585058 w 7940841"/>
              <a:gd name="connsiteY10" fmla="*/ 0 h 785166"/>
              <a:gd name="connsiteX11" fmla="*/ 6087978 w 7940841"/>
              <a:gd name="connsiteY11" fmla="*/ 0 h 785166"/>
              <a:gd name="connsiteX12" fmla="*/ 6590898 w 7940841"/>
              <a:gd name="connsiteY12" fmla="*/ 0 h 785166"/>
              <a:gd name="connsiteX13" fmla="*/ 7093818 w 7940841"/>
              <a:gd name="connsiteY13" fmla="*/ 0 h 785166"/>
              <a:gd name="connsiteX14" fmla="*/ 7940841 w 7940841"/>
              <a:gd name="connsiteY14" fmla="*/ 0 h 785166"/>
              <a:gd name="connsiteX15" fmla="*/ 7940841 w 7940841"/>
              <a:gd name="connsiteY15" fmla="*/ 384731 h 785166"/>
              <a:gd name="connsiteX16" fmla="*/ 7940841 w 7940841"/>
              <a:gd name="connsiteY16" fmla="*/ 785166 h 785166"/>
              <a:gd name="connsiteX17" fmla="*/ 7437921 w 7940841"/>
              <a:gd name="connsiteY17" fmla="*/ 785166 h 785166"/>
              <a:gd name="connsiteX18" fmla="*/ 6935001 w 7940841"/>
              <a:gd name="connsiteY18" fmla="*/ 785166 h 785166"/>
              <a:gd name="connsiteX19" fmla="*/ 6273264 w 7940841"/>
              <a:gd name="connsiteY19" fmla="*/ 785166 h 785166"/>
              <a:gd name="connsiteX20" fmla="*/ 5611528 w 7940841"/>
              <a:gd name="connsiteY20" fmla="*/ 785166 h 785166"/>
              <a:gd name="connsiteX21" fmla="*/ 5108608 w 7940841"/>
              <a:gd name="connsiteY21" fmla="*/ 785166 h 785166"/>
              <a:gd name="connsiteX22" fmla="*/ 4367463 w 7940841"/>
              <a:gd name="connsiteY22" fmla="*/ 785166 h 785166"/>
              <a:gd name="connsiteX23" fmla="*/ 3626317 w 7940841"/>
              <a:gd name="connsiteY23" fmla="*/ 785166 h 785166"/>
              <a:gd name="connsiteX24" fmla="*/ 2885172 w 7940841"/>
              <a:gd name="connsiteY24" fmla="*/ 785166 h 785166"/>
              <a:gd name="connsiteX25" fmla="*/ 2223435 w 7940841"/>
              <a:gd name="connsiteY25" fmla="*/ 785166 h 785166"/>
              <a:gd name="connsiteX26" fmla="*/ 1799924 w 7940841"/>
              <a:gd name="connsiteY26" fmla="*/ 785166 h 785166"/>
              <a:gd name="connsiteX27" fmla="*/ 1217596 w 7940841"/>
              <a:gd name="connsiteY27" fmla="*/ 785166 h 785166"/>
              <a:gd name="connsiteX28" fmla="*/ 0 w 7940841"/>
              <a:gd name="connsiteY28" fmla="*/ 785166 h 785166"/>
              <a:gd name="connsiteX29" fmla="*/ 0 w 7940841"/>
              <a:gd name="connsiteY29" fmla="*/ 384731 h 785166"/>
              <a:gd name="connsiteX30" fmla="*/ 0 w 7940841"/>
              <a:gd name="connsiteY30" fmla="*/ 0 h 78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40841" h="785166" fill="none" extrusionOk="0">
                <a:moveTo>
                  <a:pt x="0" y="0"/>
                </a:moveTo>
                <a:cubicBezTo>
                  <a:pt x="309382" y="-23993"/>
                  <a:pt x="385173" y="12065"/>
                  <a:pt x="741145" y="0"/>
                </a:cubicBezTo>
                <a:cubicBezTo>
                  <a:pt x="1097118" y="-12065"/>
                  <a:pt x="1151493" y="30684"/>
                  <a:pt x="1482290" y="0"/>
                </a:cubicBezTo>
                <a:cubicBezTo>
                  <a:pt x="1813088" y="-30684"/>
                  <a:pt x="1975686" y="-19151"/>
                  <a:pt x="2144027" y="0"/>
                </a:cubicBezTo>
                <a:cubicBezTo>
                  <a:pt x="2312368" y="19151"/>
                  <a:pt x="2402954" y="8343"/>
                  <a:pt x="2567539" y="0"/>
                </a:cubicBezTo>
                <a:cubicBezTo>
                  <a:pt x="2732124" y="-8343"/>
                  <a:pt x="2923412" y="20160"/>
                  <a:pt x="3149867" y="0"/>
                </a:cubicBezTo>
                <a:cubicBezTo>
                  <a:pt x="3376322" y="-20160"/>
                  <a:pt x="3499471" y="10733"/>
                  <a:pt x="3652787" y="0"/>
                </a:cubicBezTo>
                <a:cubicBezTo>
                  <a:pt x="3806103" y="-10733"/>
                  <a:pt x="3967751" y="15908"/>
                  <a:pt x="4235115" y="0"/>
                </a:cubicBezTo>
                <a:cubicBezTo>
                  <a:pt x="4502479" y="-15908"/>
                  <a:pt x="4473419" y="16080"/>
                  <a:pt x="4658627" y="0"/>
                </a:cubicBezTo>
                <a:cubicBezTo>
                  <a:pt x="4843835" y="-16080"/>
                  <a:pt x="4984952" y="-17341"/>
                  <a:pt x="5082138" y="0"/>
                </a:cubicBezTo>
                <a:cubicBezTo>
                  <a:pt x="5179324" y="17341"/>
                  <a:pt x="5413889" y="12506"/>
                  <a:pt x="5585058" y="0"/>
                </a:cubicBezTo>
                <a:cubicBezTo>
                  <a:pt x="5756227" y="-12506"/>
                  <a:pt x="5894138" y="9607"/>
                  <a:pt x="6087978" y="0"/>
                </a:cubicBezTo>
                <a:cubicBezTo>
                  <a:pt x="6281818" y="-9607"/>
                  <a:pt x="6343296" y="3885"/>
                  <a:pt x="6590898" y="0"/>
                </a:cubicBezTo>
                <a:cubicBezTo>
                  <a:pt x="6838500" y="-3885"/>
                  <a:pt x="6976879" y="-17245"/>
                  <a:pt x="7093818" y="0"/>
                </a:cubicBezTo>
                <a:cubicBezTo>
                  <a:pt x="7210757" y="17245"/>
                  <a:pt x="7593619" y="-4575"/>
                  <a:pt x="7940841" y="0"/>
                </a:cubicBezTo>
                <a:cubicBezTo>
                  <a:pt x="7926573" y="127523"/>
                  <a:pt x="7929534" y="267599"/>
                  <a:pt x="7940841" y="384731"/>
                </a:cubicBezTo>
                <a:cubicBezTo>
                  <a:pt x="7952148" y="501863"/>
                  <a:pt x="7935044" y="614974"/>
                  <a:pt x="7940841" y="785166"/>
                </a:cubicBezTo>
                <a:cubicBezTo>
                  <a:pt x="7730535" y="800150"/>
                  <a:pt x="7595567" y="799364"/>
                  <a:pt x="7437921" y="785166"/>
                </a:cubicBezTo>
                <a:cubicBezTo>
                  <a:pt x="7280275" y="770968"/>
                  <a:pt x="7149216" y="783854"/>
                  <a:pt x="6935001" y="785166"/>
                </a:cubicBezTo>
                <a:cubicBezTo>
                  <a:pt x="6720786" y="786478"/>
                  <a:pt x="6591770" y="772784"/>
                  <a:pt x="6273264" y="785166"/>
                </a:cubicBezTo>
                <a:cubicBezTo>
                  <a:pt x="5954758" y="797548"/>
                  <a:pt x="5933977" y="762290"/>
                  <a:pt x="5611528" y="785166"/>
                </a:cubicBezTo>
                <a:cubicBezTo>
                  <a:pt x="5289079" y="808042"/>
                  <a:pt x="5348084" y="788135"/>
                  <a:pt x="5108608" y="785166"/>
                </a:cubicBezTo>
                <a:cubicBezTo>
                  <a:pt x="4869132" y="782197"/>
                  <a:pt x="4533367" y="748528"/>
                  <a:pt x="4367463" y="785166"/>
                </a:cubicBezTo>
                <a:cubicBezTo>
                  <a:pt x="4201559" y="821804"/>
                  <a:pt x="3858217" y="808978"/>
                  <a:pt x="3626317" y="785166"/>
                </a:cubicBezTo>
                <a:cubicBezTo>
                  <a:pt x="3394417" y="761354"/>
                  <a:pt x="3089823" y="758800"/>
                  <a:pt x="2885172" y="785166"/>
                </a:cubicBezTo>
                <a:cubicBezTo>
                  <a:pt x="2680522" y="811532"/>
                  <a:pt x="2549273" y="778292"/>
                  <a:pt x="2223435" y="785166"/>
                </a:cubicBezTo>
                <a:cubicBezTo>
                  <a:pt x="1897597" y="792040"/>
                  <a:pt x="1996496" y="773236"/>
                  <a:pt x="1799924" y="785166"/>
                </a:cubicBezTo>
                <a:cubicBezTo>
                  <a:pt x="1603352" y="797096"/>
                  <a:pt x="1493323" y="782300"/>
                  <a:pt x="1217596" y="785166"/>
                </a:cubicBezTo>
                <a:cubicBezTo>
                  <a:pt x="941869" y="788032"/>
                  <a:pt x="330784" y="836623"/>
                  <a:pt x="0" y="785166"/>
                </a:cubicBezTo>
                <a:cubicBezTo>
                  <a:pt x="9871" y="665316"/>
                  <a:pt x="-10358" y="571561"/>
                  <a:pt x="0" y="384731"/>
                </a:cubicBezTo>
                <a:cubicBezTo>
                  <a:pt x="10358" y="197901"/>
                  <a:pt x="-10519" y="188433"/>
                  <a:pt x="0" y="0"/>
                </a:cubicBezTo>
                <a:close/>
              </a:path>
              <a:path w="7940841" h="785166" stroke="0" extrusionOk="0">
                <a:moveTo>
                  <a:pt x="0" y="0"/>
                </a:moveTo>
                <a:cubicBezTo>
                  <a:pt x="364266" y="-12727"/>
                  <a:pt x="426334" y="-16993"/>
                  <a:pt x="741145" y="0"/>
                </a:cubicBezTo>
                <a:cubicBezTo>
                  <a:pt x="1055956" y="16993"/>
                  <a:pt x="964128" y="-4916"/>
                  <a:pt x="1164657" y="0"/>
                </a:cubicBezTo>
                <a:cubicBezTo>
                  <a:pt x="1365186" y="4916"/>
                  <a:pt x="1551582" y="-4804"/>
                  <a:pt x="1746985" y="0"/>
                </a:cubicBezTo>
                <a:cubicBezTo>
                  <a:pt x="1942388" y="4804"/>
                  <a:pt x="2132387" y="22021"/>
                  <a:pt x="2408722" y="0"/>
                </a:cubicBezTo>
                <a:cubicBezTo>
                  <a:pt x="2685057" y="-22021"/>
                  <a:pt x="2858280" y="8793"/>
                  <a:pt x="3149867" y="0"/>
                </a:cubicBezTo>
                <a:cubicBezTo>
                  <a:pt x="3441454" y="-8793"/>
                  <a:pt x="3705994" y="-11119"/>
                  <a:pt x="3891012" y="0"/>
                </a:cubicBezTo>
                <a:cubicBezTo>
                  <a:pt x="4076030" y="11119"/>
                  <a:pt x="4227198" y="-21139"/>
                  <a:pt x="4473340" y="0"/>
                </a:cubicBezTo>
                <a:cubicBezTo>
                  <a:pt x="4719482" y="21139"/>
                  <a:pt x="4946487" y="11371"/>
                  <a:pt x="5135077" y="0"/>
                </a:cubicBezTo>
                <a:cubicBezTo>
                  <a:pt x="5323667" y="-11371"/>
                  <a:pt x="5496655" y="-29962"/>
                  <a:pt x="5796814" y="0"/>
                </a:cubicBezTo>
                <a:cubicBezTo>
                  <a:pt x="6096973" y="29962"/>
                  <a:pt x="6181657" y="-20947"/>
                  <a:pt x="6537959" y="0"/>
                </a:cubicBezTo>
                <a:cubicBezTo>
                  <a:pt x="6894261" y="20947"/>
                  <a:pt x="6832602" y="13159"/>
                  <a:pt x="6961471" y="0"/>
                </a:cubicBezTo>
                <a:cubicBezTo>
                  <a:pt x="7090340" y="-13159"/>
                  <a:pt x="7454823" y="34451"/>
                  <a:pt x="7940841" y="0"/>
                </a:cubicBezTo>
                <a:cubicBezTo>
                  <a:pt x="7939080" y="83026"/>
                  <a:pt x="7926222" y="223966"/>
                  <a:pt x="7940841" y="400435"/>
                </a:cubicBezTo>
                <a:cubicBezTo>
                  <a:pt x="7955460" y="576904"/>
                  <a:pt x="7921878" y="648199"/>
                  <a:pt x="7940841" y="785166"/>
                </a:cubicBezTo>
                <a:cubicBezTo>
                  <a:pt x="7625228" y="814882"/>
                  <a:pt x="7370853" y="777844"/>
                  <a:pt x="7199696" y="785166"/>
                </a:cubicBezTo>
                <a:cubicBezTo>
                  <a:pt x="7028540" y="792488"/>
                  <a:pt x="6804742" y="801231"/>
                  <a:pt x="6537959" y="785166"/>
                </a:cubicBezTo>
                <a:cubicBezTo>
                  <a:pt x="6271176" y="769101"/>
                  <a:pt x="6138093" y="779480"/>
                  <a:pt x="5876222" y="785166"/>
                </a:cubicBezTo>
                <a:cubicBezTo>
                  <a:pt x="5614351" y="790852"/>
                  <a:pt x="5437758" y="812203"/>
                  <a:pt x="5293894" y="785166"/>
                </a:cubicBezTo>
                <a:cubicBezTo>
                  <a:pt x="5150030" y="758129"/>
                  <a:pt x="4932840" y="765952"/>
                  <a:pt x="4790974" y="785166"/>
                </a:cubicBezTo>
                <a:cubicBezTo>
                  <a:pt x="4649108" y="804380"/>
                  <a:pt x="4369370" y="772211"/>
                  <a:pt x="3970421" y="785166"/>
                </a:cubicBezTo>
                <a:cubicBezTo>
                  <a:pt x="3571472" y="798121"/>
                  <a:pt x="3692450" y="763469"/>
                  <a:pt x="3467501" y="785166"/>
                </a:cubicBezTo>
                <a:cubicBezTo>
                  <a:pt x="3242552" y="806863"/>
                  <a:pt x="3089349" y="809022"/>
                  <a:pt x="2885172" y="785166"/>
                </a:cubicBezTo>
                <a:cubicBezTo>
                  <a:pt x="2680995" y="761310"/>
                  <a:pt x="2335778" y="814444"/>
                  <a:pt x="2144027" y="785166"/>
                </a:cubicBezTo>
                <a:cubicBezTo>
                  <a:pt x="1952277" y="755888"/>
                  <a:pt x="1601178" y="764851"/>
                  <a:pt x="1402882" y="785166"/>
                </a:cubicBezTo>
                <a:cubicBezTo>
                  <a:pt x="1204587" y="805481"/>
                  <a:pt x="982812" y="759680"/>
                  <a:pt x="741145" y="785166"/>
                </a:cubicBezTo>
                <a:cubicBezTo>
                  <a:pt x="499478" y="810652"/>
                  <a:pt x="250716" y="772569"/>
                  <a:pt x="0" y="785166"/>
                </a:cubicBezTo>
                <a:cubicBezTo>
                  <a:pt x="13634" y="691509"/>
                  <a:pt x="-10639" y="514683"/>
                  <a:pt x="0" y="384731"/>
                </a:cubicBezTo>
                <a:cubicBezTo>
                  <a:pt x="10639" y="254779"/>
                  <a:pt x="13371" y="137093"/>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spcAft>
                <a:spcPts val="1067"/>
              </a:spcAft>
            </a:pPr>
            <a:endParaRPr lang="en-SG" sz="4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4"/>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5"/>
          <a:stretch>
            <a:fillRect/>
          </a:stretch>
        </p:blipFill>
        <p:spPr>
          <a:xfrm>
            <a:off x="10657114" y="5859571"/>
            <a:ext cx="1449303" cy="1036809"/>
          </a:xfrm>
          <a:prstGeom prst="rect">
            <a:avLst/>
          </a:prstGeom>
        </p:spPr>
      </p:pic>
      <p:sp>
        <p:nvSpPr>
          <p:cNvPr id="3" name="TextBox 2">
            <a:extLst>
              <a:ext uri="{FF2B5EF4-FFF2-40B4-BE49-F238E27FC236}">
                <a16:creationId xmlns:a16="http://schemas.microsoft.com/office/drawing/2014/main" id="{4586FCF3-5467-5EB7-F08B-2FDE773C715B}"/>
              </a:ext>
            </a:extLst>
          </p:cNvPr>
          <p:cNvSpPr txBox="1"/>
          <p:nvPr/>
        </p:nvSpPr>
        <p:spPr>
          <a:xfrm>
            <a:off x="2378242" y="332222"/>
            <a:ext cx="7940841" cy="954107"/>
          </a:xfrm>
          <a:prstGeom prst="rect">
            <a:avLst/>
          </a:prstGeom>
          <a:noFill/>
        </p:spPr>
        <p:txBody>
          <a:bodyPr wrap="square">
            <a:spAutoFit/>
          </a:bodyPr>
          <a:lstStyle/>
          <a:p>
            <a:pPr algn="ctr"/>
            <a:r>
              <a:rPr kumimoji="0" lang="vi-VN" sz="2800" b="1" i="1" u="none" strike="noStrike" kern="0" cap="none" spc="0" normalizeH="0" baseline="0" noProof="0" dirty="0">
                <a:ln>
                  <a:noFill/>
                </a:ln>
                <a:solidFill>
                  <a:srgbClr val="060606"/>
                </a:solidFill>
                <a:effectLst/>
                <a:uLnTx/>
                <a:uFillTx/>
                <a:latin typeface="Times New Roman" panose="02020603050405020304" pitchFamily="18" charset="0"/>
                <a:ea typeface="Calibri" panose="020F0502020204030204" pitchFamily="34" charset="0"/>
                <a:cs typeface="Poppins"/>
                <a:sym typeface="Poppins"/>
              </a:rPr>
              <a:t>2. Tìm hiểu cách trình bày vấn đề khách quan và chủ quan trong văn bản</a:t>
            </a:r>
            <a:endParaRPr lang="en-SG" dirty="0"/>
          </a:p>
        </p:txBody>
      </p:sp>
      <p:pic>
        <p:nvPicPr>
          <p:cNvPr id="4" name="Picture 3" descr="A hand holding a pen over a book&#10;&#10;Description automatically generated">
            <a:extLst>
              <a:ext uri="{FF2B5EF4-FFF2-40B4-BE49-F238E27FC236}">
                <a16:creationId xmlns:a16="http://schemas.microsoft.com/office/drawing/2014/main" id="{85A09A17-8A41-0EF6-AC7D-A26C906C93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064" y="3793757"/>
            <a:ext cx="3703432" cy="2468954"/>
          </a:xfrm>
          <a:prstGeom prst="rect">
            <a:avLst/>
          </a:prstGeom>
        </p:spPr>
      </p:pic>
      <p:pic>
        <p:nvPicPr>
          <p:cNvPr id="5" name="PA_图片 4">
            <a:extLst>
              <a:ext uri="{FF2B5EF4-FFF2-40B4-BE49-F238E27FC236}">
                <a16:creationId xmlns:a16="http://schemas.microsoft.com/office/drawing/2014/main" id="{98EB75E0-C264-EBAF-B580-8312540F2F4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695683" y="1379220"/>
            <a:ext cx="6283936" cy="4829075"/>
          </a:xfrm>
          <a:prstGeom prst="rect">
            <a:avLst/>
          </a:prstGeom>
        </p:spPr>
      </p:pic>
      <p:sp>
        <p:nvSpPr>
          <p:cNvPr id="6" name="文本框 5">
            <a:extLst>
              <a:ext uri="{FF2B5EF4-FFF2-40B4-BE49-F238E27FC236}">
                <a16:creationId xmlns:a16="http://schemas.microsoft.com/office/drawing/2014/main" id="{E187145D-14C4-DBA3-8283-D749BA6258BF}"/>
              </a:ext>
            </a:extLst>
          </p:cNvPr>
          <p:cNvSpPr txBox="1"/>
          <p:nvPr/>
        </p:nvSpPr>
        <p:spPr>
          <a:xfrm>
            <a:off x="5138495" y="2274782"/>
            <a:ext cx="5048241" cy="3416320"/>
          </a:xfrm>
          <a:prstGeom prst="rect">
            <a:avLst/>
          </a:prstGeom>
          <a:noFill/>
        </p:spPr>
        <p:txBody>
          <a:bodyPr wrap="square" rtlCol="0">
            <a:spAutoFit/>
          </a:bodyPr>
          <a:lstStyle/>
          <a:p>
            <a:pPr algn="just"/>
            <a:r>
              <a:rPr lang="vi-VN" sz="3600" dirty="0">
                <a:latin typeface="+mj-lt"/>
              </a:rPr>
              <a:t>Nhận xét về cách trình bày vấn đề khách quan và chủ quan trong đoạn: “Làm trọn nhiệm vụ ấy…thiếu nữ trong truyện” theo </a:t>
            </a:r>
            <a:r>
              <a:rPr lang="vi-VN" sz="3600" b="1" dirty="0">
                <a:latin typeface="+mj-lt"/>
              </a:rPr>
              <a:t>PHT số 3</a:t>
            </a:r>
            <a:endParaRPr lang="en-SG" sz="3600" dirty="0">
              <a:latin typeface="+mj-lt"/>
            </a:endParaRPr>
          </a:p>
        </p:txBody>
      </p:sp>
    </p:spTree>
    <p:extLst>
      <p:ext uri="{BB962C8B-B14F-4D97-AF65-F5344CB8AC3E}">
        <p14:creationId xmlns:p14="http://schemas.microsoft.com/office/powerpoint/2010/main" val="35621700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defTabSz="609615">
                <a:defRPr/>
              </a:pPr>
              <a:endParaRPr lang="en-SG" sz="1200">
                <a:solidFill>
                  <a:prstClr val="black"/>
                </a:solidFill>
                <a:latin typeface="Calibri"/>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algn="ctr" defTabSz="609615">
                <a:lnSpc>
                  <a:spcPts val="2187"/>
                </a:lnSpc>
                <a:defRPr/>
              </a:pPr>
              <a:endParaRPr sz="1200">
                <a:solidFill>
                  <a:prstClr val="black"/>
                </a:solidFill>
                <a:latin typeface="Calibri"/>
                <a:cs typeface="Arial"/>
                <a:sym typeface="Arial"/>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72588" y="235460"/>
            <a:ext cx="7797955" cy="871083"/>
            <a:chOff x="156536" y="104747"/>
            <a:chExt cx="16189305" cy="2034483"/>
          </a:xfrm>
        </p:grpSpPr>
        <p:grpSp>
          <p:nvGrpSpPr>
            <p:cNvPr id="5" name="Group 5"/>
            <p:cNvGrpSpPr/>
            <p:nvPr/>
          </p:nvGrpSpPr>
          <p:grpSpPr>
            <a:xfrm>
              <a:off x="871904" y="135672"/>
              <a:ext cx="15473937" cy="1587950"/>
              <a:chOff x="0" y="-9525"/>
              <a:chExt cx="6291226" cy="645611"/>
            </a:xfrm>
          </p:grpSpPr>
          <p:sp>
            <p:nvSpPr>
              <p:cNvPr id="6" name="Freeform 6"/>
              <p:cNvSpPr/>
              <p:nvPr/>
            </p:nvSpPr>
            <p:spPr>
              <a:xfrm>
                <a:off x="307265" y="42285"/>
                <a:ext cx="5983961" cy="593801"/>
              </a:xfrm>
              <a:custGeom>
                <a:avLst/>
                <a:gdLst/>
                <a:ahLst/>
                <a:cxnLst/>
                <a:rect l="l" t="t" r="r" b="b"/>
                <a:pathLst>
                  <a:path w="4088885" h="385457">
                    <a:moveTo>
                      <a:pt x="0" y="0"/>
                    </a:moveTo>
                    <a:lnTo>
                      <a:pt x="4088885" y="0"/>
                    </a:lnTo>
                    <a:lnTo>
                      <a:pt x="4088885" y="385457"/>
                    </a:lnTo>
                    <a:lnTo>
                      <a:pt x="0" y="385457"/>
                    </a:lnTo>
                    <a:close/>
                  </a:path>
                </a:pathLst>
              </a:custGeom>
              <a:solidFill>
                <a:schemeClr val="accent5">
                  <a:lumMod val="40000"/>
                  <a:lumOff val="60000"/>
                </a:schemeClr>
              </a:solidFill>
            </p:spPr>
            <p:txBody>
              <a:bodyPr/>
              <a:lstStyle/>
              <a:p>
                <a:pPr defTabSz="609615">
                  <a:defRPr/>
                </a:pPr>
                <a:endParaRPr lang="en-SG" sz="1200" dirty="0">
                  <a:solidFill>
                    <a:prstClr val="black"/>
                  </a:solidFill>
                  <a:latin typeface="Calibri"/>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algn="ctr" defTabSz="609615">
                  <a:lnSpc>
                    <a:spcPts val="795"/>
                  </a:lnSpc>
                  <a:defRPr/>
                </a:pPr>
                <a:endParaRPr sz="1200">
                  <a:solidFill>
                    <a:prstClr val="black"/>
                  </a:solidFill>
                  <a:latin typeface="Calibri"/>
                  <a:cs typeface="Arial"/>
                  <a:sym typeface="Arial"/>
                </a:endParaRPr>
              </a:p>
            </p:txBody>
          </p:sp>
        </p:grpSp>
        <p:grpSp>
          <p:nvGrpSpPr>
            <p:cNvPr id="8" name="Group 8"/>
            <p:cNvGrpSpPr/>
            <p:nvPr/>
          </p:nvGrpSpPr>
          <p:grpSpPr>
            <a:xfrm>
              <a:off x="156536" y="104747"/>
              <a:ext cx="2034483" cy="20344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lumMod val="40000"/>
                  <a:lumOff val="60000"/>
                </a:schemeClr>
              </a:solidFill>
            </p:spPr>
            <p:txBody>
              <a:bodyPr/>
              <a:lstStyle/>
              <a:p>
                <a:pPr defTabSz="609615">
                  <a:defRPr/>
                </a:pPr>
                <a:endParaRPr lang="en-SG" sz="1200">
                  <a:solidFill>
                    <a:prstClr val="black"/>
                  </a:solidFill>
                  <a:latin typeface="Calibri"/>
                  <a:cs typeface="Arial"/>
                  <a:sym typeface="Arial"/>
                </a:endParaRPr>
              </a:p>
            </p:txBody>
          </p:sp>
          <p:sp>
            <p:nvSpPr>
              <p:cNvPr id="10" name="TextBox 10"/>
              <p:cNvSpPr txBox="1"/>
              <p:nvPr/>
            </p:nvSpPr>
            <p:spPr>
              <a:xfrm>
                <a:off x="76200" y="-38100"/>
                <a:ext cx="660400" cy="774700"/>
              </a:xfrm>
              <a:prstGeom prst="rect">
                <a:avLst/>
              </a:prstGeom>
            </p:spPr>
            <p:txBody>
              <a:bodyPr lIns="33867" tIns="33867" rIns="33867" bIns="33867" rtlCol="0" anchor="ctr"/>
              <a:lstStyle/>
              <a:p>
                <a:pPr algn="ctr" defTabSz="609615">
                  <a:lnSpc>
                    <a:spcPts val="2187"/>
                  </a:lnSpc>
                  <a:defRPr/>
                </a:pPr>
                <a:endParaRPr sz="1200">
                  <a:solidFill>
                    <a:prstClr val="black"/>
                  </a:solidFill>
                  <a:latin typeface="Calibri"/>
                  <a:cs typeface="Arial"/>
                  <a:sym typeface="Arial"/>
                </a:endParaRPr>
              </a:p>
            </p:txBody>
          </p:sp>
        </p:grpSp>
        <p:grpSp>
          <p:nvGrpSpPr>
            <p:cNvPr id="11" name="Group 11"/>
            <p:cNvGrpSpPr/>
            <p:nvPr/>
          </p:nvGrpSpPr>
          <p:grpSpPr>
            <a:xfrm>
              <a:off x="314894" y="263105"/>
              <a:ext cx="1717767" cy="17177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15">
                  <a:defRPr/>
                </a:pPr>
                <a:endParaRPr lang="en-SG" sz="1200">
                  <a:solidFill>
                    <a:prstClr val="black"/>
                  </a:solidFill>
                  <a:latin typeface="Calibri"/>
                  <a:cs typeface="Arial"/>
                  <a:sym typeface="Arial"/>
                </a:endParaRPr>
              </a:p>
            </p:txBody>
          </p:sp>
          <p:sp>
            <p:nvSpPr>
              <p:cNvPr id="13" name="TextBox 13"/>
              <p:cNvSpPr txBox="1"/>
              <p:nvPr/>
            </p:nvSpPr>
            <p:spPr>
              <a:xfrm>
                <a:off x="76200" y="-38100"/>
                <a:ext cx="660400" cy="774700"/>
              </a:xfrm>
              <a:prstGeom prst="rect">
                <a:avLst/>
              </a:prstGeom>
            </p:spPr>
            <p:txBody>
              <a:bodyPr lIns="33867" tIns="33867" rIns="33867" bIns="33867" rtlCol="0" anchor="ctr"/>
              <a:lstStyle/>
              <a:p>
                <a:pPr algn="ctr" defTabSz="609615">
                  <a:lnSpc>
                    <a:spcPts val="2187"/>
                  </a:lnSpc>
                  <a:defRPr/>
                </a:pPr>
                <a:endParaRPr sz="1200">
                  <a:solidFill>
                    <a:prstClr val="black"/>
                  </a:solidFill>
                  <a:latin typeface="Calibri"/>
                  <a:cs typeface="Arial"/>
                  <a:sym typeface="Arial"/>
                </a:endParaRPr>
              </a:p>
            </p:txBody>
          </p:sp>
        </p:grpSp>
        <p:sp>
          <p:nvSpPr>
            <p:cNvPr id="25" name="Freeform 25"/>
            <p:cNvSpPr/>
            <p:nvPr/>
          </p:nvSpPr>
          <p:spPr>
            <a:xfrm>
              <a:off x="482400" y="478884"/>
              <a:ext cx="1157653" cy="1316457"/>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15">
                <a:defRPr/>
              </a:pPr>
              <a:endParaRPr lang="en-SG" sz="1200">
                <a:solidFill>
                  <a:prstClr val="black"/>
                </a:solidFill>
                <a:latin typeface="Calibri"/>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4873615" y="117871"/>
            <a:ext cx="9977673" cy="862031"/>
          </a:xfrm>
          <a:prstGeom prst="rect">
            <a:avLst/>
          </a:prstGeom>
          <a:noFill/>
        </p:spPr>
        <p:txBody>
          <a:bodyPr wrap="square">
            <a:spAutoFit/>
          </a:bodyPr>
          <a:lstStyle/>
          <a:p>
            <a:pPr algn="just" defTabSz="1219170">
              <a:lnSpc>
                <a:spcPct val="150000"/>
              </a:lnSpc>
              <a:spcAft>
                <a:spcPts val="1067"/>
              </a:spcAft>
              <a:buClr>
                <a:srgbClr val="000000"/>
              </a:buClr>
            </a:pPr>
            <a:r>
              <a:rPr lang="en-GB" sz="3733" b="1"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PHT </a:t>
            </a:r>
            <a:r>
              <a:rPr lang="en-GB" sz="3733" b="1" kern="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số</a:t>
            </a:r>
            <a:r>
              <a:rPr lang="en-GB" sz="3733" b="1"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3</a:t>
            </a:r>
            <a:endParaRPr lang="en-SG" sz="3733" kern="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6" name="Freeform 6">
            <a:extLst>
              <a:ext uri="{FF2B5EF4-FFF2-40B4-BE49-F238E27FC236}">
                <a16:creationId xmlns:a16="http://schemas.microsoft.com/office/drawing/2014/main" id="{6E61C39D-ABF6-C4A0-42C7-CD643BA46BD4}"/>
              </a:ext>
            </a:extLst>
          </p:cNvPr>
          <p:cNvSpPr/>
          <p:nvPr/>
        </p:nvSpPr>
        <p:spPr>
          <a:xfrm>
            <a:off x="10373712" y="159100"/>
            <a:ext cx="1360849" cy="114744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219170">
              <a:defRPr/>
            </a:pPr>
            <a:endParaRPr lang="en-SG" sz="2400">
              <a:solidFill>
                <a:prstClr val="black"/>
              </a:solidFill>
              <a:latin typeface="Calibri"/>
              <a:cs typeface="Arial"/>
              <a:sym typeface="Arial"/>
            </a:endParaRPr>
          </a:p>
        </p:txBody>
      </p:sp>
      <p:graphicFrame>
        <p:nvGraphicFramePr>
          <p:cNvPr id="15" name="Table 14">
            <a:extLst>
              <a:ext uri="{FF2B5EF4-FFF2-40B4-BE49-F238E27FC236}">
                <a16:creationId xmlns:a16="http://schemas.microsoft.com/office/drawing/2014/main" id="{9DE4C2ED-89AC-C3DF-0C94-BBF1F188BB8C}"/>
              </a:ext>
            </a:extLst>
          </p:cNvPr>
          <p:cNvGraphicFramePr>
            <a:graphicFrameLocks noGrp="1"/>
          </p:cNvGraphicFramePr>
          <p:nvPr/>
        </p:nvGraphicFramePr>
        <p:xfrm>
          <a:off x="211670" y="1129992"/>
          <a:ext cx="11707614" cy="5424746"/>
        </p:xfrm>
        <a:graphic>
          <a:graphicData uri="http://schemas.openxmlformats.org/drawingml/2006/table">
            <a:tbl>
              <a:tblPr firstRow="1" firstCol="1" bandRow="1">
                <a:tableStyleId>{10A1B5D5-9B99-4C35-A422-299274C87663}</a:tableStyleId>
              </a:tblPr>
              <a:tblGrid>
                <a:gridCol w="5853807">
                  <a:extLst>
                    <a:ext uri="{9D8B030D-6E8A-4147-A177-3AD203B41FA5}">
                      <a16:colId xmlns:a16="http://schemas.microsoft.com/office/drawing/2014/main" val="1803110885"/>
                    </a:ext>
                  </a:extLst>
                </a:gridCol>
                <a:gridCol w="5853807">
                  <a:extLst>
                    <a:ext uri="{9D8B030D-6E8A-4147-A177-3AD203B41FA5}">
                      <a16:colId xmlns:a16="http://schemas.microsoft.com/office/drawing/2014/main" val="1236290903"/>
                    </a:ext>
                  </a:extLst>
                </a:gridCol>
              </a:tblGrid>
              <a:tr h="600887">
                <a:tc>
                  <a:txBody>
                    <a:bodyPr/>
                    <a:lstStyle/>
                    <a:p>
                      <a:pPr algn="ctr">
                        <a:lnSpc>
                          <a:spcPct val="100000"/>
                        </a:lnSpc>
                        <a:spcAft>
                          <a:spcPts val="800"/>
                        </a:spcAft>
                      </a:pPr>
                      <a:r>
                        <a:rPr lang="vi-VN" sz="2500" dirty="0">
                          <a:solidFill>
                            <a:schemeClr val="tx1"/>
                          </a:solidFill>
                          <a:effectLst/>
                          <a:latin typeface="Times New Roman" panose="02020603050405020304" pitchFamily="18" charset="0"/>
                          <a:cs typeface="Times New Roman" panose="02020603050405020304" pitchFamily="18" charset="0"/>
                        </a:rPr>
                        <a:t>Cách trình bày vấn đề khách quan</a:t>
                      </a: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399" marR="293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B9C"/>
                    </a:solidFill>
                  </a:tcPr>
                </a:tc>
                <a:tc>
                  <a:txBody>
                    <a:bodyPr/>
                    <a:lstStyle/>
                    <a:p>
                      <a:pPr algn="ctr">
                        <a:lnSpc>
                          <a:spcPct val="100000"/>
                        </a:lnSpc>
                        <a:spcAft>
                          <a:spcPts val="800"/>
                        </a:spcAft>
                      </a:pPr>
                      <a:r>
                        <a:rPr lang="vi-VN" sz="2500" dirty="0">
                          <a:solidFill>
                            <a:schemeClr val="tx1"/>
                          </a:solidFill>
                          <a:effectLst/>
                          <a:latin typeface="Times New Roman" panose="02020603050405020304" pitchFamily="18" charset="0"/>
                          <a:cs typeface="Times New Roman" panose="02020603050405020304" pitchFamily="18" charset="0"/>
                        </a:rPr>
                        <a:t>Cách trình bày vấn đề chủ quan</a:t>
                      </a: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399" marR="293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B9C"/>
                    </a:solidFill>
                  </a:tcPr>
                </a:tc>
                <a:extLst>
                  <a:ext uri="{0D108BD9-81ED-4DB2-BD59-A6C34878D82A}">
                    <a16:rowId xmlns:a16="http://schemas.microsoft.com/office/drawing/2014/main" val="732511793"/>
                  </a:ext>
                </a:extLst>
              </a:tr>
              <a:tr h="2947097">
                <a:tc>
                  <a:txBody>
                    <a:bodyPr/>
                    <a:lstStyle/>
                    <a:p>
                      <a:pPr algn="ctr">
                        <a:lnSpc>
                          <a:spcPct val="100000"/>
                        </a:lnSpc>
                        <a:spcAft>
                          <a:spcPts val="800"/>
                        </a:spcAft>
                      </a:pPr>
                      <a:endParaRPr lang="en-SG" sz="2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399" marR="293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SG" sz="2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399" marR="293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640033"/>
                  </a:ext>
                </a:extLst>
              </a:tr>
              <a:tr h="1876762">
                <a:tc gridSpan="2">
                  <a:txBody>
                    <a:bodyPr/>
                    <a:lstStyle/>
                    <a:p>
                      <a:pPr algn="l">
                        <a:lnSpc>
                          <a:spcPct val="100000"/>
                        </a:lnSpc>
                        <a:spcAft>
                          <a:spcPts val="800"/>
                        </a:spcAft>
                      </a:pPr>
                      <a:r>
                        <a:rPr lang="vi-VN" sz="2500" dirty="0">
                          <a:solidFill>
                            <a:schemeClr val="tx1"/>
                          </a:solidFill>
                          <a:effectLst/>
                          <a:latin typeface="Times New Roman" panose="02020603050405020304" pitchFamily="18" charset="0"/>
                          <a:cs typeface="Times New Roman" panose="02020603050405020304" pitchFamily="18" charset="0"/>
                        </a:rPr>
                        <a:t>Nhận xét</a:t>
                      </a:r>
                      <a:r>
                        <a:rPr lang="en-US" sz="2500" dirty="0">
                          <a:solidFill>
                            <a:schemeClr val="tx1"/>
                          </a:solidFill>
                          <a:effectLst/>
                          <a:latin typeface="Times New Roman" panose="02020603050405020304" pitchFamily="18" charset="0"/>
                          <a:cs typeface="Times New Roman" panose="02020603050405020304" pitchFamily="18" charset="0"/>
                        </a:rPr>
                        <a:t> </a:t>
                      </a:r>
                      <a:r>
                        <a:rPr lang="en-US" sz="2500" dirty="0" err="1">
                          <a:solidFill>
                            <a:schemeClr val="tx1"/>
                          </a:solidFill>
                          <a:effectLst/>
                          <a:latin typeface="Times New Roman" panose="02020603050405020304" pitchFamily="18" charset="0"/>
                          <a:cs typeface="Times New Roman" panose="02020603050405020304" pitchFamily="18" charset="0"/>
                        </a:rPr>
                        <a:t>về</a:t>
                      </a:r>
                      <a:r>
                        <a:rPr lang="en-US" sz="2500" dirty="0">
                          <a:solidFill>
                            <a:schemeClr val="tx1"/>
                          </a:solidFill>
                          <a:effectLst/>
                          <a:latin typeface="Times New Roman" panose="02020603050405020304" pitchFamily="18" charset="0"/>
                          <a:cs typeface="Times New Roman" panose="02020603050405020304" pitchFamily="18" charset="0"/>
                        </a:rPr>
                        <a:t> </a:t>
                      </a:r>
                      <a:r>
                        <a:rPr lang="en-US" sz="2500" dirty="0" err="1">
                          <a:solidFill>
                            <a:schemeClr val="tx1"/>
                          </a:solidFill>
                          <a:effectLst/>
                          <a:latin typeface="Times New Roman" panose="02020603050405020304" pitchFamily="18" charset="0"/>
                          <a:cs typeface="Times New Roman" panose="02020603050405020304" pitchFamily="18" charset="0"/>
                        </a:rPr>
                        <a:t>việc</a:t>
                      </a:r>
                      <a:r>
                        <a:rPr lang="en-US" sz="2500" dirty="0">
                          <a:solidFill>
                            <a:schemeClr val="tx1"/>
                          </a:solidFill>
                          <a:effectLst/>
                          <a:latin typeface="Times New Roman" panose="02020603050405020304" pitchFamily="18" charset="0"/>
                          <a:cs typeface="Times New Roman" panose="02020603050405020304" pitchFamily="18" charset="0"/>
                        </a:rPr>
                        <a:t> </a:t>
                      </a:r>
                      <a:r>
                        <a:rPr lang="en-US" sz="2500" dirty="0" err="1">
                          <a:solidFill>
                            <a:schemeClr val="tx1"/>
                          </a:solidFill>
                          <a:effectLst/>
                          <a:latin typeface="Times New Roman" panose="02020603050405020304" pitchFamily="18" charset="0"/>
                          <a:cs typeface="Times New Roman" panose="02020603050405020304" pitchFamily="18" charset="0"/>
                        </a:rPr>
                        <a:t>kết</a:t>
                      </a:r>
                      <a:r>
                        <a:rPr lang="en-US" sz="2500" dirty="0">
                          <a:solidFill>
                            <a:schemeClr val="tx1"/>
                          </a:solidFill>
                          <a:effectLst/>
                          <a:latin typeface="Times New Roman" panose="02020603050405020304" pitchFamily="18" charset="0"/>
                          <a:cs typeface="Times New Roman" panose="02020603050405020304" pitchFamily="18" charset="0"/>
                        </a:rPr>
                        <a:t> </a:t>
                      </a:r>
                      <a:r>
                        <a:rPr lang="en-US" sz="2500" dirty="0" err="1">
                          <a:solidFill>
                            <a:schemeClr val="tx1"/>
                          </a:solidFill>
                          <a:effectLst/>
                          <a:latin typeface="Times New Roman" panose="02020603050405020304" pitchFamily="18" charset="0"/>
                          <a:cs typeface="Times New Roman" panose="02020603050405020304" pitchFamily="18" charset="0"/>
                        </a:rPr>
                        <a:t>hợp</a:t>
                      </a:r>
                      <a:r>
                        <a:rPr lang="en-US" sz="2500" dirty="0">
                          <a:solidFill>
                            <a:schemeClr val="tx1"/>
                          </a:solidFill>
                          <a:effectLst/>
                          <a:latin typeface="Times New Roman" panose="02020603050405020304" pitchFamily="18" charset="0"/>
                          <a:cs typeface="Times New Roman" panose="02020603050405020304" pitchFamily="18" charset="0"/>
                        </a:rPr>
                        <a:t> </a:t>
                      </a:r>
                      <a:r>
                        <a:rPr lang="en-US" sz="2500" dirty="0" err="1">
                          <a:solidFill>
                            <a:schemeClr val="tx1"/>
                          </a:solidFill>
                          <a:effectLst/>
                          <a:latin typeface="Times New Roman" panose="02020603050405020304" pitchFamily="18" charset="0"/>
                          <a:cs typeface="Times New Roman" panose="02020603050405020304" pitchFamily="18" charset="0"/>
                        </a:rPr>
                        <a:t>hai</a:t>
                      </a:r>
                      <a:r>
                        <a:rPr lang="en-US" sz="2500" dirty="0">
                          <a:solidFill>
                            <a:schemeClr val="tx1"/>
                          </a:solidFill>
                          <a:effectLst/>
                          <a:latin typeface="Times New Roman" panose="02020603050405020304" pitchFamily="18" charset="0"/>
                          <a:cs typeface="Times New Roman" panose="02020603050405020304" pitchFamily="18" charset="0"/>
                        </a:rPr>
                        <a:t> </a:t>
                      </a:r>
                      <a:r>
                        <a:rPr lang="en-US" sz="2500" dirty="0" err="1">
                          <a:solidFill>
                            <a:schemeClr val="tx1"/>
                          </a:solidFill>
                          <a:effectLst/>
                          <a:latin typeface="Times New Roman" panose="02020603050405020304" pitchFamily="18" charset="0"/>
                          <a:cs typeface="Times New Roman" panose="02020603050405020304" pitchFamily="18" charset="0"/>
                        </a:rPr>
                        <a:t>cách</a:t>
                      </a:r>
                      <a:r>
                        <a:rPr lang="en-US" sz="2500" dirty="0">
                          <a:solidFill>
                            <a:schemeClr val="tx1"/>
                          </a:solidFill>
                          <a:effectLst/>
                          <a:latin typeface="Times New Roman" panose="02020603050405020304" pitchFamily="18" charset="0"/>
                          <a:cs typeface="Times New Roman" panose="02020603050405020304" pitchFamily="18" charset="0"/>
                        </a:rPr>
                        <a:t> </a:t>
                      </a:r>
                      <a:r>
                        <a:rPr lang="en-US" sz="2500" dirty="0" err="1">
                          <a:solidFill>
                            <a:schemeClr val="tx1"/>
                          </a:solidFill>
                          <a:effectLst/>
                          <a:latin typeface="Times New Roman" panose="02020603050405020304" pitchFamily="18" charset="0"/>
                          <a:cs typeface="Times New Roman" panose="02020603050405020304" pitchFamily="18" charset="0"/>
                        </a:rPr>
                        <a:t>trình</a:t>
                      </a:r>
                      <a:r>
                        <a:rPr lang="en-US" sz="2500" dirty="0">
                          <a:solidFill>
                            <a:schemeClr val="tx1"/>
                          </a:solidFill>
                          <a:effectLst/>
                          <a:latin typeface="Times New Roman" panose="02020603050405020304" pitchFamily="18" charset="0"/>
                          <a:cs typeface="Times New Roman" panose="02020603050405020304" pitchFamily="18" charset="0"/>
                        </a:rPr>
                        <a:t> </a:t>
                      </a:r>
                      <a:r>
                        <a:rPr lang="en-US" sz="2500" dirty="0" err="1">
                          <a:solidFill>
                            <a:schemeClr val="tx1"/>
                          </a:solidFill>
                          <a:effectLst/>
                          <a:latin typeface="Times New Roman" panose="02020603050405020304" pitchFamily="18" charset="0"/>
                          <a:cs typeface="Times New Roman" panose="02020603050405020304" pitchFamily="18" charset="0"/>
                        </a:rPr>
                        <a:t>bày</a:t>
                      </a:r>
                      <a:r>
                        <a:rPr lang="vi-VN" sz="2500" dirty="0">
                          <a:solidFill>
                            <a:schemeClr val="tx1"/>
                          </a:solidFill>
                          <a:effectLst/>
                          <a:latin typeface="Times New Roman" panose="02020603050405020304" pitchFamily="18" charset="0"/>
                          <a:cs typeface="Times New Roman" panose="02020603050405020304" pitchFamily="18" charset="0"/>
                        </a:rPr>
                        <a:t>:</a:t>
                      </a:r>
                      <a:endParaRPr lang="en-SG" sz="2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399" marR="29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2475435388"/>
                  </a:ext>
                </a:extLst>
              </a:tr>
            </a:tbl>
          </a:graphicData>
        </a:graphic>
      </p:graphicFrame>
    </p:spTree>
    <p:extLst>
      <p:ext uri="{BB962C8B-B14F-4D97-AF65-F5344CB8AC3E}">
        <p14:creationId xmlns:p14="http://schemas.microsoft.com/office/powerpoint/2010/main" val="3704667143"/>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defTabSz="609615">
                <a:defRPr/>
              </a:pPr>
              <a:endParaRPr lang="en-SG" sz="1200">
                <a:solidFill>
                  <a:prstClr val="black"/>
                </a:solidFill>
                <a:latin typeface="Calibri"/>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algn="ctr" defTabSz="609615">
                <a:lnSpc>
                  <a:spcPts val="2187"/>
                </a:lnSpc>
                <a:defRPr/>
              </a:pPr>
              <a:endParaRPr sz="1200">
                <a:solidFill>
                  <a:prstClr val="black"/>
                </a:solidFill>
                <a:latin typeface="Calibri"/>
                <a:cs typeface="Arial"/>
                <a:sym typeface="Arial"/>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72588" y="235460"/>
            <a:ext cx="7797955" cy="871083"/>
            <a:chOff x="156536" y="104747"/>
            <a:chExt cx="16189305" cy="2034483"/>
          </a:xfrm>
        </p:grpSpPr>
        <p:grpSp>
          <p:nvGrpSpPr>
            <p:cNvPr id="5" name="Group 5"/>
            <p:cNvGrpSpPr/>
            <p:nvPr/>
          </p:nvGrpSpPr>
          <p:grpSpPr>
            <a:xfrm>
              <a:off x="871904" y="135672"/>
              <a:ext cx="15473937" cy="1587950"/>
              <a:chOff x="0" y="-9525"/>
              <a:chExt cx="6291226" cy="645611"/>
            </a:xfrm>
          </p:grpSpPr>
          <p:sp>
            <p:nvSpPr>
              <p:cNvPr id="6" name="Freeform 6"/>
              <p:cNvSpPr/>
              <p:nvPr/>
            </p:nvSpPr>
            <p:spPr>
              <a:xfrm>
                <a:off x="307265" y="42285"/>
                <a:ext cx="5983961" cy="593801"/>
              </a:xfrm>
              <a:custGeom>
                <a:avLst/>
                <a:gdLst/>
                <a:ahLst/>
                <a:cxnLst/>
                <a:rect l="l" t="t" r="r" b="b"/>
                <a:pathLst>
                  <a:path w="4088885" h="385457">
                    <a:moveTo>
                      <a:pt x="0" y="0"/>
                    </a:moveTo>
                    <a:lnTo>
                      <a:pt x="4088885" y="0"/>
                    </a:lnTo>
                    <a:lnTo>
                      <a:pt x="4088885" y="385457"/>
                    </a:lnTo>
                    <a:lnTo>
                      <a:pt x="0" y="385457"/>
                    </a:lnTo>
                    <a:close/>
                  </a:path>
                </a:pathLst>
              </a:custGeom>
              <a:solidFill>
                <a:schemeClr val="accent5">
                  <a:lumMod val="40000"/>
                  <a:lumOff val="60000"/>
                </a:schemeClr>
              </a:solidFill>
            </p:spPr>
            <p:txBody>
              <a:bodyPr/>
              <a:lstStyle/>
              <a:p>
                <a:pPr defTabSz="609615">
                  <a:defRPr/>
                </a:pPr>
                <a:endParaRPr lang="en-SG" sz="1200" dirty="0">
                  <a:solidFill>
                    <a:prstClr val="black"/>
                  </a:solidFill>
                  <a:latin typeface="Calibri"/>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algn="ctr" defTabSz="609615">
                  <a:lnSpc>
                    <a:spcPts val="795"/>
                  </a:lnSpc>
                  <a:defRPr/>
                </a:pPr>
                <a:endParaRPr sz="1200">
                  <a:solidFill>
                    <a:prstClr val="black"/>
                  </a:solidFill>
                  <a:latin typeface="Calibri"/>
                  <a:cs typeface="Arial"/>
                  <a:sym typeface="Arial"/>
                </a:endParaRPr>
              </a:p>
            </p:txBody>
          </p:sp>
        </p:grpSp>
        <p:grpSp>
          <p:nvGrpSpPr>
            <p:cNvPr id="8" name="Group 8"/>
            <p:cNvGrpSpPr/>
            <p:nvPr/>
          </p:nvGrpSpPr>
          <p:grpSpPr>
            <a:xfrm>
              <a:off x="156536" y="104747"/>
              <a:ext cx="2034483" cy="20344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lumMod val="40000"/>
                  <a:lumOff val="60000"/>
                </a:schemeClr>
              </a:solidFill>
            </p:spPr>
            <p:txBody>
              <a:bodyPr/>
              <a:lstStyle/>
              <a:p>
                <a:pPr defTabSz="609615">
                  <a:defRPr/>
                </a:pPr>
                <a:endParaRPr lang="en-SG" sz="1200">
                  <a:solidFill>
                    <a:prstClr val="black"/>
                  </a:solidFill>
                  <a:latin typeface="Calibri"/>
                  <a:cs typeface="Arial"/>
                  <a:sym typeface="Arial"/>
                </a:endParaRPr>
              </a:p>
            </p:txBody>
          </p:sp>
          <p:sp>
            <p:nvSpPr>
              <p:cNvPr id="10" name="TextBox 10"/>
              <p:cNvSpPr txBox="1"/>
              <p:nvPr/>
            </p:nvSpPr>
            <p:spPr>
              <a:xfrm>
                <a:off x="76200" y="-38100"/>
                <a:ext cx="660400" cy="774700"/>
              </a:xfrm>
              <a:prstGeom prst="rect">
                <a:avLst/>
              </a:prstGeom>
            </p:spPr>
            <p:txBody>
              <a:bodyPr lIns="33867" tIns="33867" rIns="33867" bIns="33867" rtlCol="0" anchor="ctr"/>
              <a:lstStyle/>
              <a:p>
                <a:pPr algn="ctr" defTabSz="609615">
                  <a:lnSpc>
                    <a:spcPts val="2187"/>
                  </a:lnSpc>
                  <a:defRPr/>
                </a:pPr>
                <a:endParaRPr sz="1200">
                  <a:solidFill>
                    <a:prstClr val="black"/>
                  </a:solidFill>
                  <a:latin typeface="Calibri"/>
                  <a:cs typeface="Arial"/>
                  <a:sym typeface="Arial"/>
                </a:endParaRPr>
              </a:p>
            </p:txBody>
          </p:sp>
        </p:grpSp>
        <p:grpSp>
          <p:nvGrpSpPr>
            <p:cNvPr id="11" name="Group 11"/>
            <p:cNvGrpSpPr/>
            <p:nvPr/>
          </p:nvGrpSpPr>
          <p:grpSpPr>
            <a:xfrm>
              <a:off x="314894" y="263105"/>
              <a:ext cx="1717767" cy="17177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15">
                  <a:defRPr/>
                </a:pPr>
                <a:endParaRPr lang="en-SG" sz="1200">
                  <a:solidFill>
                    <a:prstClr val="black"/>
                  </a:solidFill>
                  <a:latin typeface="Calibri"/>
                  <a:cs typeface="Arial"/>
                  <a:sym typeface="Arial"/>
                </a:endParaRPr>
              </a:p>
            </p:txBody>
          </p:sp>
          <p:sp>
            <p:nvSpPr>
              <p:cNvPr id="13" name="TextBox 13"/>
              <p:cNvSpPr txBox="1"/>
              <p:nvPr/>
            </p:nvSpPr>
            <p:spPr>
              <a:xfrm>
                <a:off x="76200" y="-38100"/>
                <a:ext cx="660400" cy="774700"/>
              </a:xfrm>
              <a:prstGeom prst="rect">
                <a:avLst/>
              </a:prstGeom>
            </p:spPr>
            <p:txBody>
              <a:bodyPr lIns="33867" tIns="33867" rIns="33867" bIns="33867" rtlCol="0" anchor="ctr"/>
              <a:lstStyle/>
              <a:p>
                <a:pPr algn="ctr" defTabSz="609615">
                  <a:lnSpc>
                    <a:spcPts val="2187"/>
                  </a:lnSpc>
                  <a:defRPr/>
                </a:pPr>
                <a:endParaRPr sz="1200">
                  <a:solidFill>
                    <a:prstClr val="black"/>
                  </a:solidFill>
                  <a:latin typeface="Calibri"/>
                  <a:cs typeface="Arial"/>
                  <a:sym typeface="Arial"/>
                </a:endParaRPr>
              </a:p>
            </p:txBody>
          </p:sp>
        </p:grpSp>
        <p:sp>
          <p:nvSpPr>
            <p:cNvPr id="25" name="Freeform 25"/>
            <p:cNvSpPr/>
            <p:nvPr/>
          </p:nvSpPr>
          <p:spPr>
            <a:xfrm>
              <a:off x="482400" y="478884"/>
              <a:ext cx="1157653" cy="1316457"/>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15">
                <a:defRPr/>
              </a:pPr>
              <a:endParaRPr lang="en-SG" sz="1200">
                <a:solidFill>
                  <a:prstClr val="black"/>
                </a:solidFill>
                <a:latin typeface="Calibri"/>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4873615" y="117871"/>
            <a:ext cx="9977673" cy="862031"/>
          </a:xfrm>
          <a:prstGeom prst="rect">
            <a:avLst/>
          </a:prstGeom>
          <a:noFill/>
        </p:spPr>
        <p:txBody>
          <a:bodyPr wrap="square">
            <a:spAutoFit/>
          </a:bodyPr>
          <a:lstStyle/>
          <a:p>
            <a:pPr algn="just" defTabSz="1219170">
              <a:lnSpc>
                <a:spcPct val="150000"/>
              </a:lnSpc>
              <a:spcAft>
                <a:spcPts val="1067"/>
              </a:spcAft>
              <a:buClr>
                <a:srgbClr val="000000"/>
              </a:buClr>
            </a:pPr>
            <a:r>
              <a:rPr lang="en-GB" sz="3733" b="1"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PHT </a:t>
            </a:r>
            <a:r>
              <a:rPr lang="en-GB" sz="3733" b="1" kern="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số</a:t>
            </a:r>
            <a:r>
              <a:rPr lang="en-GB" sz="3733" b="1" kern="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3</a:t>
            </a:r>
            <a:endParaRPr lang="en-SG" sz="3733" kern="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6" name="Freeform 6">
            <a:extLst>
              <a:ext uri="{FF2B5EF4-FFF2-40B4-BE49-F238E27FC236}">
                <a16:creationId xmlns:a16="http://schemas.microsoft.com/office/drawing/2014/main" id="{6E61C39D-ABF6-C4A0-42C7-CD643BA46BD4}"/>
              </a:ext>
            </a:extLst>
          </p:cNvPr>
          <p:cNvSpPr/>
          <p:nvPr/>
        </p:nvSpPr>
        <p:spPr>
          <a:xfrm>
            <a:off x="10373712" y="159100"/>
            <a:ext cx="1360849" cy="114744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219170">
              <a:defRPr/>
            </a:pPr>
            <a:endParaRPr lang="en-SG" sz="2400">
              <a:solidFill>
                <a:prstClr val="black"/>
              </a:solidFill>
              <a:latin typeface="Calibri"/>
              <a:cs typeface="Arial"/>
              <a:sym typeface="Arial"/>
            </a:endParaRPr>
          </a:p>
        </p:txBody>
      </p:sp>
      <p:graphicFrame>
        <p:nvGraphicFramePr>
          <p:cNvPr id="15" name="Table 14">
            <a:extLst>
              <a:ext uri="{FF2B5EF4-FFF2-40B4-BE49-F238E27FC236}">
                <a16:creationId xmlns:a16="http://schemas.microsoft.com/office/drawing/2014/main" id="{9DE4C2ED-89AC-C3DF-0C94-BBF1F188BB8C}"/>
              </a:ext>
            </a:extLst>
          </p:cNvPr>
          <p:cNvGraphicFramePr>
            <a:graphicFrameLocks noGrp="1"/>
          </p:cNvGraphicFramePr>
          <p:nvPr>
            <p:extLst>
              <p:ext uri="{D42A27DB-BD31-4B8C-83A1-F6EECF244321}">
                <p14:modId xmlns:p14="http://schemas.microsoft.com/office/powerpoint/2010/main" val="3525751162"/>
              </p:ext>
            </p:extLst>
          </p:nvPr>
        </p:nvGraphicFramePr>
        <p:xfrm>
          <a:off x="0" y="0"/>
          <a:ext cx="12192000" cy="6817895"/>
        </p:xfrm>
        <a:graphic>
          <a:graphicData uri="http://schemas.openxmlformats.org/drawingml/2006/table">
            <a:tbl>
              <a:tblPr firstRow="1" firstCol="1" bandRow="1">
                <a:tableStyleId>{10A1B5D5-9B99-4C35-A422-299274C87663}</a:tableStyleId>
              </a:tblPr>
              <a:tblGrid>
                <a:gridCol w="5674667">
                  <a:extLst>
                    <a:ext uri="{9D8B030D-6E8A-4147-A177-3AD203B41FA5}">
                      <a16:colId xmlns:a16="http://schemas.microsoft.com/office/drawing/2014/main" val="1803110885"/>
                    </a:ext>
                  </a:extLst>
                </a:gridCol>
                <a:gridCol w="6517333">
                  <a:extLst>
                    <a:ext uri="{9D8B030D-6E8A-4147-A177-3AD203B41FA5}">
                      <a16:colId xmlns:a16="http://schemas.microsoft.com/office/drawing/2014/main" val="1236290903"/>
                    </a:ext>
                  </a:extLst>
                </a:gridCol>
              </a:tblGrid>
              <a:tr h="387945">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Cách trình bày vấn đề khách quan</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399" marR="293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B9C"/>
                    </a:solidFill>
                  </a:tcPr>
                </a:tc>
                <a:tc>
                  <a:txBody>
                    <a:bodyPr/>
                    <a:lstStyle/>
                    <a:p>
                      <a:pPr algn="ctr">
                        <a:lnSpc>
                          <a:spcPct val="100000"/>
                        </a:lnSpc>
                        <a:spcAft>
                          <a:spcPts val="800"/>
                        </a:spcAft>
                      </a:pPr>
                      <a:r>
                        <a:rPr lang="vi-VN" sz="2400" dirty="0">
                          <a:solidFill>
                            <a:schemeClr val="tx1"/>
                          </a:solidFill>
                          <a:effectLst/>
                          <a:latin typeface="Times New Roman" panose="02020603050405020304" pitchFamily="18" charset="0"/>
                          <a:cs typeface="Times New Roman" panose="02020603050405020304" pitchFamily="18" charset="0"/>
                        </a:rPr>
                        <a:t>Cách trình bày vấn đề chủ quan</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399" marR="293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CB9C"/>
                    </a:solidFill>
                  </a:tcPr>
                </a:tc>
                <a:extLst>
                  <a:ext uri="{0D108BD9-81ED-4DB2-BD59-A6C34878D82A}">
                    <a16:rowId xmlns:a16="http://schemas.microsoft.com/office/drawing/2014/main" val="732511793"/>
                  </a:ext>
                </a:extLst>
              </a:tr>
              <a:tr h="3787849">
                <a:tc>
                  <a:txBody>
                    <a:bodyPr/>
                    <a:lstStyle/>
                    <a:p>
                      <a:pPr algn="just">
                        <a:lnSpc>
                          <a:spcPct val="100000"/>
                        </a:lnSpc>
                        <a:spcAft>
                          <a:spcPts val="800"/>
                        </a:spcAft>
                      </a:pPr>
                      <a:r>
                        <a:rPr lang="vi-VN" sz="2400" b="0" dirty="0">
                          <a:solidFill>
                            <a:schemeClr val="tx1"/>
                          </a:solidFill>
                          <a:effectLst/>
                          <a:latin typeface="Times New Roman" panose="02020603050405020304" pitchFamily="18" charset="0"/>
                          <a:cs typeface="Times New Roman" panose="02020603050405020304" pitchFamily="18" charset="0"/>
                        </a:rPr>
                        <a:t> </a:t>
                      </a:r>
                      <a:endParaRPr lang="en-SG"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399" marR="29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399" marR="29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640033"/>
                  </a:ext>
                </a:extLst>
              </a:tr>
              <a:tr h="2642101">
                <a:tc gridSpan="2">
                  <a:txBody>
                    <a:bodyPr/>
                    <a:lstStyle/>
                    <a:p>
                      <a:pPr algn="just">
                        <a:lnSpc>
                          <a:spcPct val="100000"/>
                        </a:lnSpc>
                        <a:spcAft>
                          <a:spcPts val="800"/>
                        </a:spcAft>
                      </a:pPr>
                      <a:endParaRPr lang="en-SG"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399" marR="29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SG"/>
                    </a:p>
                  </a:txBody>
                  <a:tcPr/>
                </a:tc>
                <a:extLst>
                  <a:ext uri="{0D108BD9-81ED-4DB2-BD59-A6C34878D82A}">
                    <a16:rowId xmlns:a16="http://schemas.microsoft.com/office/drawing/2014/main" val="2475435388"/>
                  </a:ext>
                </a:extLst>
              </a:tr>
            </a:tbl>
          </a:graphicData>
        </a:graphic>
      </p:graphicFrame>
      <p:sp>
        <p:nvSpPr>
          <p:cNvPr id="17" name="TextBox 16">
            <a:extLst>
              <a:ext uri="{FF2B5EF4-FFF2-40B4-BE49-F238E27FC236}">
                <a16:creationId xmlns:a16="http://schemas.microsoft.com/office/drawing/2014/main" id="{3DE93353-7564-BFF2-2F0B-46D8F2C22371}"/>
              </a:ext>
            </a:extLst>
          </p:cNvPr>
          <p:cNvSpPr txBox="1"/>
          <p:nvPr/>
        </p:nvSpPr>
        <p:spPr>
          <a:xfrm>
            <a:off x="0" y="395650"/>
            <a:ext cx="5598695" cy="3785652"/>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 hiện qua các thông tin, bằng chứng khách quan cho thấy các đặc trưng của văn chương và quá trình sáng tạo của nhà văn: “văn chương sẽ là hình dung của cuộc sống muôn hình vạn trạng”, “văn chương còn sáng tạo ra sự sống”, “nhà văn sẽ tạo ra những thế giới khác, những người, những vật khác”, “Sự sáng tạo này cũng có thể xem là xuất ở mối tình yêu thương tha thiết”,…</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4A538533-F4E5-A150-1252-E4DAA6F381AE}"/>
              </a:ext>
            </a:extLst>
          </p:cNvPr>
          <p:cNvSpPr txBox="1"/>
          <p:nvPr/>
        </p:nvSpPr>
        <p:spPr>
          <a:xfrm>
            <a:off x="5622851" y="395650"/>
            <a:ext cx="6526405" cy="3785652"/>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 hiện qua các từ ngữ, câu văn, hình ảnh cho thấy tình cảm trân trọng, ngợi ca của tác giả với ý nghĩa văn chương và quá trình sáng tạo của nhà văn: “thoát mình ra ngoài phạm vi hẹp hòi của bản thân để sống cái đời của mọi người, mọi vật”, “vụ trụ này tầm thường, chật hẹp, không đủ thoả mãn mối tình cảm dồi dào của nhà văn”, “mối tình yêu thương tha thiết”, “lòng yêu thương vô cùng của nhà văn”, “chính Nguyễn Du đã trao sự sống của mình cho thiếu nữ trong truyện”,…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B3470228-DCCE-D799-B912-1461677D7212}"/>
              </a:ext>
            </a:extLst>
          </p:cNvPr>
          <p:cNvSpPr txBox="1"/>
          <p:nvPr/>
        </p:nvSpPr>
        <p:spPr>
          <a:xfrm>
            <a:off x="0" y="4131299"/>
            <a:ext cx="12074890" cy="2780248"/>
          </a:xfrm>
          <a:prstGeom prst="rect">
            <a:avLst/>
          </a:prstGeom>
          <a:noFill/>
        </p:spPr>
        <p:txBody>
          <a:bodyPr wrap="square">
            <a:spAutoFit/>
          </a:bodyPr>
          <a:lstStyle/>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xét: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đoạn văn, hai cách trình bày vấn đề khách quan và chủ quan được kết hợp với nhau một cách khéo léo, trong khi trình bày thông tin khách 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tác giả cũng đồng thời thể hiện tình cảm, cách đánh giá của mình.</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585"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Cách kết hợp này làm tăng sức thuyết phục của VB, vừa đảm bảo tính khách quan, chính xác, chân thực của các bằng chứng (thông qua cách trình bày vấn đề khách quan), vừa tác động vào tình cảm, khơi gợi sự đồng cảm của người đọc đối với tình cảm, đánh giá của người viết trong VB (thông qua cách trình bày vấn đề chủ quan).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73920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barn(inVertic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barn(inVertical)">
                                      <p:cBhvr>
                                        <p:cTn id="25"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mở</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đầu</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sp>
        <p:nvSpPr>
          <p:cNvPr id="35" name="Freeform 7">
            <a:extLst>
              <a:ext uri="{FF2B5EF4-FFF2-40B4-BE49-F238E27FC236}">
                <a16:creationId xmlns:a16="http://schemas.microsoft.com/office/drawing/2014/main" id="{84886F38-9345-5535-2D5E-D9613EA8BECB}"/>
              </a:ext>
            </a:extLst>
          </p:cNvPr>
          <p:cNvSpPr/>
          <p:nvPr/>
        </p:nvSpPr>
        <p:spPr>
          <a:xfrm flipH="1">
            <a:off x="4691743" y="1338943"/>
            <a:ext cx="6760028" cy="4893863"/>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36" name="TextBox 35">
            <a:extLst>
              <a:ext uri="{FF2B5EF4-FFF2-40B4-BE49-F238E27FC236}">
                <a16:creationId xmlns:a16="http://schemas.microsoft.com/office/drawing/2014/main" id="{18A00867-B5B4-495D-186F-4C29D8F84590}"/>
              </a:ext>
            </a:extLst>
          </p:cNvPr>
          <p:cNvSpPr txBox="1"/>
          <p:nvPr/>
        </p:nvSpPr>
        <p:spPr>
          <a:xfrm>
            <a:off x="5758543" y="2159904"/>
            <a:ext cx="5067814" cy="3170099"/>
          </a:xfrm>
          <a:prstGeom prst="rect">
            <a:avLst/>
          </a:prstGeom>
          <a:noFill/>
        </p:spPr>
        <p:txBody>
          <a:bodyPr wrap="square">
            <a:spAutoFit/>
          </a:bodyPr>
          <a:lstStyle/>
          <a:p>
            <a:pPr algn="ctr"/>
            <a:r>
              <a:rPr lang="vi-VN" sz="4000" dirty="0">
                <a:latin typeface="+mj-lt"/>
              </a:rPr>
              <a:t>Khi thưởng thức một tác phẩm văn chương, bản thân em thu nhận được điều gì? Hãy lấy một ví dụ cụ thể.</a:t>
            </a:r>
            <a:endParaRPr lang="en-SG" sz="4000" dirty="0">
              <a:latin typeface="+mj-lt"/>
            </a:endParaRPr>
          </a:p>
        </p:txBody>
      </p:sp>
      <p:pic>
        <p:nvPicPr>
          <p:cNvPr id="37" name="Picture 36" descr="A person writing on a piece of paper&#10;&#10;Description automatically generated">
            <a:extLst>
              <a:ext uri="{FF2B5EF4-FFF2-40B4-BE49-F238E27FC236}">
                <a16:creationId xmlns:a16="http://schemas.microsoft.com/office/drawing/2014/main" id="{116EC47B-28DC-DE90-262D-9721C913B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41160" y="3091543"/>
            <a:ext cx="4133223" cy="4133223"/>
          </a:xfrm>
          <a:prstGeom prst="rect">
            <a:avLst/>
          </a:prstGeom>
        </p:spPr>
      </p:pic>
    </p:spTree>
    <p:extLst>
      <p:ext uri="{BB962C8B-B14F-4D97-AF65-F5344CB8AC3E}">
        <p14:creationId xmlns:p14="http://schemas.microsoft.com/office/powerpoint/2010/main" val="2401118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886366" y="3783492"/>
            <a:ext cx="871564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8000" b="1" i="1" dirty="0">
                <a:latin typeface="+mj-lt"/>
              </a:rPr>
              <a:t>Liên hệ, mở rộng</a:t>
            </a:r>
            <a:endParaRPr lang="en-SG" sz="80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5061000" y="2347941"/>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5867" b="1" kern="0" dirty="0">
                <a:solidFill>
                  <a:prstClr val="black"/>
                </a:solidFill>
                <a:latin typeface="Times New Roman" panose="02020603050405020304" pitchFamily="18" charset="0"/>
                <a:cs typeface="Times New Roman" panose="02020603050405020304" pitchFamily="18" charset="0"/>
                <a:sym typeface="Titan One"/>
              </a:rPr>
              <a:t>3</a:t>
            </a:r>
            <a:endParaRPr sz="5867" b="1" kern="0" dirty="0">
              <a:solidFill>
                <a:prstClr val="black"/>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98286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a:latin typeface="Times New Roman" panose="02020603050405020304" pitchFamily="18" charset="0"/>
                <a:ea typeface="Calibri" panose="020F0502020204030204" pitchFamily="34" charset="0"/>
                <a:cs typeface="Times New Roman" panose="02020603050405020304" pitchFamily="18" charset="0"/>
              </a:rPr>
              <a:t>3. Liên </a:t>
            </a:r>
            <a:r>
              <a:rPr lang="en-US" dirty="0" err="1">
                <a:latin typeface="Times New Roman" panose="02020603050405020304" pitchFamily="18" charset="0"/>
                <a:ea typeface="Calibri" panose="020F0502020204030204" pitchFamily="34" charset="0"/>
                <a:cs typeface="Times New Roman" panose="02020603050405020304" pitchFamily="18" charset="0"/>
              </a:rPr>
              <a:t>hệ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mở</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rộng</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pic>
        <p:nvPicPr>
          <p:cNvPr id="2" name="图片 20">
            <a:extLst>
              <a:ext uri="{FF2B5EF4-FFF2-40B4-BE49-F238E27FC236}">
                <a16:creationId xmlns:a16="http://schemas.microsoft.com/office/drawing/2014/main" id="{7194881B-A767-2811-3464-45D5A6C786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2150" y="2651113"/>
            <a:ext cx="4813313" cy="4596050"/>
          </a:xfrm>
          <a:prstGeom prst="rect">
            <a:avLst/>
          </a:prstGeom>
        </p:spPr>
      </p:pic>
      <p:pic>
        <p:nvPicPr>
          <p:cNvPr id="3" name="图片 4" descr="2">
            <a:extLst>
              <a:ext uri="{FF2B5EF4-FFF2-40B4-BE49-F238E27FC236}">
                <a16:creationId xmlns:a16="http://schemas.microsoft.com/office/drawing/2014/main" id="{BBDFD242-022B-CA0D-1CBD-1EF40DA8D1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82652" y="-151779"/>
            <a:ext cx="9306840" cy="831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内容占位符 2">
            <a:extLst>
              <a:ext uri="{FF2B5EF4-FFF2-40B4-BE49-F238E27FC236}">
                <a16:creationId xmlns:a16="http://schemas.microsoft.com/office/drawing/2014/main" id="{C3738DDB-CE63-7BAE-5B05-9B008FC06043}"/>
              </a:ext>
            </a:extLst>
          </p:cNvPr>
          <p:cNvSpPr txBox="1">
            <a:spLocks noChangeArrowheads="1"/>
          </p:cNvSpPr>
          <p:nvPr/>
        </p:nvSpPr>
        <p:spPr bwMode="auto">
          <a:xfrm>
            <a:off x="5213807" y="2017167"/>
            <a:ext cx="6310138" cy="1701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3200" dirty="0">
                <a:latin typeface="+mj-lt"/>
              </a:rPr>
              <a:t>Hoài Thanh cho rằng: “Trên quả đất này từ khi có loài người bao giờ vẫn núi non ấy, cây cỏ ấy, thế mà một người đời xưa với một người đời nay nào có trông thấy như nhau”. Em hãy tìm một ví dụ trong văn học cho thấy những cách nhìn khác nhau về cảnh thiên nhiên. </a:t>
            </a:r>
            <a:endParaRPr lang="en-SG" sz="3200" dirty="0">
              <a:latin typeface="+mj-lt"/>
            </a:endParaRPr>
          </a:p>
        </p:txBody>
      </p:sp>
    </p:spTree>
    <p:extLst>
      <p:ext uri="{BB962C8B-B14F-4D97-AF65-F5344CB8AC3E}">
        <p14:creationId xmlns:p14="http://schemas.microsoft.com/office/powerpoint/2010/main" val="21743776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595;p25">
            <a:extLst>
              <a:ext uri="{FF2B5EF4-FFF2-40B4-BE49-F238E27FC236}">
                <a16:creationId xmlns:a16="http://schemas.microsoft.com/office/drawing/2014/main" id="{A9940650-779B-277F-7BED-516D67A5FA27}"/>
              </a:ext>
            </a:extLst>
          </p:cNvPr>
          <p:cNvSpPr/>
          <p:nvPr/>
        </p:nvSpPr>
        <p:spPr>
          <a:xfrm rot="2700000">
            <a:off x="4844941" y="2995898"/>
            <a:ext cx="1967384" cy="1835171"/>
          </a:xfrm>
          <a:prstGeom prst="rect">
            <a:avLst/>
          </a:prstGeom>
          <a:blipFill dpi="0" rotWithShape="0">
            <a:blip r:embed="rId3"/>
            <a:srcRect/>
            <a:stretch>
              <a:fillRect l="-166" t="-755" r="1014" b="1603"/>
            </a:stretch>
          </a:bli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596;p25">
            <a:extLst>
              <a:ext uri="{FF2B5EF4-FFF2-40B4-BE49-F238E27FC236}">
                <a16:creationId xmlns:a16="http://schemas.microsoft.com/office/drawing/2014/main" id="{BD69FF2C-35DC-A9CA-E9BC-C70F89C802B0}"/>
              </a:ext>
            </a:extLst>
          </p:cNvPr>
          <p:cNvSpPr/>
          <p:nvPr/>
        </p:nvSpPr>
        <p:spPr>
          <a:xfrm rot="2700000">
            <a:off x="6498098" y="1925898"/>
            <a:ext cx="2429502" cy="2019365"/>
          </a:xfrm>
          <a:prstGeom prst="rect">
            <a:avLst/>
          </a:prstGeom>
          <a:blipFill dpi="0" rotWithShape="0">
            <a:blip r:embed="rId4"/>
            <a:srcRect/>
            <a:stretch>
              <a:fillRect l="1032" t="443" r="-1032" b="-443"/>
            </a:stretch>
          </a:bli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1" name="Google Shape;598;p25">
            <a:extLst>
              <a:ext uri="{FF2B5EF4-FFF2-40B4-BE49-F238E27FC236}">
                <a16:creationId xmlns:a16="http://schemas.microsoft.com/office/drawing/2014/main" id="{CB417168-7468-0FB4-CA69-9CFE37C6B5C4}"/>
              </a:ext>
            </a:extLst>
          </p:cNvPr>
          <p:cNvGrpSpPr/>
          <p:nvPr/>
        </p:nvGrpSpPr>
        <p:grpSpPr>
          <a:xfrm>
            <a:off x="3167556" y="144496"/>
            <a:ext cx="7688321" cy="6459873"/>
            <a:chOff x="4166368" y="339918"/>
            <a:chExt cx="1994218" cy="3641886"/>
          </a:xfrm>
        </p:grpSpPr>
        <p:cxnSp>
          <p:nvCxnSpPr>
            <p:cNvPr id="41" name="Google Shape;599;p25">
              <a:extLst>
                <a:ext uri="{FF2B5EF4-FFF2-40B4-BE49-F238E27FC236}">
                  <a16:creationId xmlns:a16="http://schemas.microsoft.com/office/drawing/2014/main" id="{0409BE7C-54DE-2B87-AC6E-B841A593C26C}"/>
                </a:ext>
              </a:extLst>
            </p:cNvPr>
            <p:cNvCxnSpPr>
              <a:cxnSpLocks/>
            </p:cNvCxnSpPr>
            <p:nvPr/>
          </p:nvCxnSpPr>
          <p:spPr>
            <a:xfrm>
              <a:off x="4841263" y="1137778"/>
              <a:ext cx="0" cy="543900"/>
            </a:xfrm>
            <a:prstGeom prst="straightConnector1">
              <a:avLst/>
            </a:prstGeom>
            <a:noFill/>
            <a:ln w="9525" cap="flat" cmpd="sng">
              <a:solidFill>
                <a:schemeClr val="accent3"/>
              </a:solidFill>
              <a:prstDash val="solid"/>
              <a:round/>
              <a:headEnd type="none" w="med" len="med"/>
              <a:tailEnd type="none" w="med" len="med"/>
            </a:ln>
          </p:spPr>
        </p:cxnSp>
        <p:sp>
          <p:nvSpPr>
            <p:cNvPr id="42" name="Google Shape;601;p25">
              <a:extLst>
                <a:ext uri="{FF2B5EF4-FFF2-40B4-BE49-F238E27FC236}">
                  <a16:creationId xmlns:a16="http://schemas.microsoft.com/office/drawing/2014/main" id="{B2959C81-1CB7-758B-F16E-46B4E49FAF6D}"/>
                </a:ext>
              </a:extLst>
            </p:cNvPr>
            <p:cNvSpPr txBox="1"/>
            <p:nvPr/>
          </p:nvSpPr>
          <p:spPr>
            <a:xfrm>
              <a:off x="4447586" y="339918"/>
              <a:ext cx="1713000" cy="754800"/>
            </a:xfrm>
            <a:prstGeom prst="rect">
              <a:avLst/>
            </a:prstGeom>
            <a:noFill/>
            <a:ln>
              <a:noFill/>
            </a:ln>
          </p:spPr>
          <p:txBody>
            <a:bodyPr spcFirstLastPara="1" wrap="square" lIns="121900" tIns="121900" rIns="121900" bIns="1219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lá thu kêu xào xạc,</a:t>
              </a:r>
              <a:endParaRPr kumimoji="0" lang="en-SG"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nai vàng ngơ ngác</a:t>
              </a:r>
              <a:endParaRPr kumimoji="0" lang="en-SG"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đạp trên lá vàng khô?</a:t>
              </a:r>
              <a:endParaRPr kumimoji="0" lang="en-SG"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Google Shape;600;p25">
              <a:extLst>
                <a:ext uri="{FF2B5EF4-FFF2-40B4-BE49-F238E27FC236}">
                  <a16:creationId xmlns:a16="http://schemas.microsoft.com/office/drawing/2014/main" id="{0D164BFF-6CE4-8136-33E6-0378AA1D522C}"/>
                </a:ext>
              </a:extLst>
            </p:cNvPr>
            <p:cNvSpPr txBox="1"/>
            <p:nvPr/>
          </p:nvSpPr>
          <p:spPr>
            <a:xfrm>
              <a:off x="4166368" y="3346591"/>
              <a:ext cx="1460058" cy="635213"/>
            </a:xfrm>
            <a:prstGeom prst="rect">
              <a:avLst/>
            </a:prstGeom>
            <a:solidFill>
              <a:srgbClr val="9DBBA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2400" b="1" dirty="0">
                <a:solidFill>
                  <a:schemeClr val="bg1"/>
                </a:solidFill>
                <a:effectLst/>
                <a:latin typeface="Times New Roman" panose="02020603050405020304" pitchFamily="18" charset="0"/>
                <a:ea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lang="en-US" sz="2400" b="1" dirty="0">
                <a:solidFill>
                  <a:schemeClr val="bg1"/>
                </a:solidFill>
                <a:latin typeface="Times New Roman" panose="02020603050405020304" pitchFamily="18" charset="0"/>
                <a:ea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2400" b="1" dirty="0">
                  <a:solidFill>
                    <a:schemeClr val="bg1"/>
                  </a:solidFill>
                  <a:effectLst/>
                  <a:latin typeface="Times New Roman" panose="02020603050405020304" pitchFamily="18" charset="0"/>
                  <a:ea typeface="Times New Roman" panose="02020603050405020304" pitchFamily="18" charset="0"/>
                </a:rPr>
                <a:t>Lưu Trọng Lư lại có bài “Tiếng thu” với sự dịu dàng, nồng nàn, thổn thức, không khí mơ màng sâu lắng.</a:t>
              </a:r>
              <a:endParaRPr lang="en-US" sz="2400" b="1" dirty="0">
                <a:solidFill>
                  <a:schemeClr val="bg1"/>
                </a:solidFill>
                <a:effectLst/>
                <a:latin typeface="Times New Roman" panose="02020603050405020304" pitchFamily="18" charset="0"/>
                <a:ea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SG" sz="2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dirty="0">
                <a:ln>
                  <a:noFill/>
                </a:ln>
                <a:solidFill>
                  <a:schemeClr val="bg1"/>
                </a:solidFill>
                <a:effectLst/>
                <a:uLnTx/>
                <a:uFillTx/>
                <a:latin typeface="Fira Sans Extra Condensed Medium"/>
                <a:ea typeface="Fira Sans Extra Condensed Medium"/>
                <a:cs typeface="Fira Sans Extra Condensed Medium"/>
                <a:sym typeface="Fira Sans Extra Condensed Medium"/>
              </a:endParaRPr>
            </a:p>
          </p:txBody>
        </p:sp>
      </p:grpSp>
      <p:grpSp>
        <p:nvGrpSpPr>
          <p:cNvPr id="22" name="Google Shape;602;p25">
            <a:extLst>
              <a:ext uri="{FF2B5EF4-FFF2-40B4-BE49-F238E27FC236}">
                <a16:creationId xmlns:a16="http://schemas.microsoft.com/office/drawing/2014/main" id="{C95E2B49-4E9D-BA4E-C951-C1D799E08A85}"/>
              </a:ext>
            </a:extLst>
          </p:cNvPr>
          <p:cNvGrpSpPr/>
          <p:nvPr/>
        </p:nvGrpSpPr>
        <p:grpSpPr>
          <a:xfrm>
            <a:off x="8729033" y="124688"/>
            <a:ext cx="3419190" cy="4620712"/>
            <a:chOff x="6243061" y="322718"/>
            <a:chExt cx="1920370" cy="2605019"/>
          </a:xfrm>
        </p:grpSpPr>
        <p:sp>
          <p:nvSpPr>
            <p:cNvPr id="38" name="Google Shape;603;p25">
              <a:extLst>
                <a:ext uri="{FF2B5EF4-FFF2-40B4-BE49-F238E27FC236}">
                  <a16:creationId xmlns:a16="http://schemas.microsoft.com/office/drawing/2014/main" id="{410AB61D-90C3-24D7-DD95-A740271308C1}"/>
                </a:ext>
              </a:extLst>
            </p:cNvPr>
            <p:cNvSpPr/>
            <p:nvPr/>
          </p:nvSpPr>
          <p:spPr>
            <a:xfrm>
              <a:off x="6252058" y="1411695"/>
              <a:ext cx="1341177" cy="336900"/>
            </a:xfrm>
            <a:custGeom>
              <a:avLst/>
              <a:gdLst/>
              <a:ahLst/>
              <a:cxnLst/>
              <a:rect l="l" t="t" r="r" b="b"/>
              <a:pathLst>
                <a:path w="71950" h="13476" extrusionOk="0">
                  <a:moveTo>
                    <a:pt x="0" y="13476"/>
                  </a:moveTo>
                  <a:lnTo>
                    <a:pt x="13477" y="0"/>
                  </a:lnTo>
                  <a:lnTo>
                    <a:pt x="71950" y="0"/>
                  </a:lnTo>
                </a:path>
              </a:pathLst>
            </a:custGeom>
            <a:noFill/>
            <a:ln w="9525" cap="flat" cmpd="sng">
              <a:solidFill>
                <a:schemeClr val="accent6"/>
              </a:solidFill>
              <a:prstDash val="solid"/>
              <a:round/>
              <a:headEnd type="none" w="med" len="med"/>
              <a:tailEnd type="none" w="med" len="me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4;p25">
              <a:extLst>
                <a:ext uri="{FF2B5EF4-FFF2-40B4-BE49-F238E27FC236}">
                  <a16:creationId xmlns:a16="http://schemas.microsoft.com/office/drawing/2014/main" id="{CA4C7199-5EE9-D04D-1FD8-208C8225A79E}"/>
                </a:ext>
              </a:extLst>
            </p:cNvPr>
            <p:cNvSpPr txBox="1"/>
            <p:nvPr/>
          </p:nvSpPr>
          <p:spPr>
            <a:xfrm>
              <a:off x="6491696" y="2172937"/>
              <a:ext cx="1671735" cy="754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Rặng liễu đìu hiu đứng chịu tang,</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Tóc buồn buông xuống lệ ngàn hàng;</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 mùa thu tới – mùa thu tới</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 áo mơ phai dệt lá vàng.</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Google Shape;605;p25">
              <a:extLst>
                <a:ext uri="{FF2B5EF4-FFF2-40B4-BE49-F238E27FC236}">
                  <a16:creationId xmlns:a16="http://schemas.microsoft.com/office/drawing/2014/main" id="{EDB0832F-F24F-B3BA-0F64-F1371274340B}"/>
                </a:ext>
              </a:extLst>
            </p:cNvPr>
            <p:cNvSpPr txBox="1"/>
            <p:nvPr/>
          </p:nvSpPr>
          <p:spPr>
            <a:xfrm>
              <a:off x="6243061" y="322718"/>
              <a:ext cx="1916572" cy="1052359"/>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lgn="just">
                <a:spcAft>
                  <a:spcPts val="8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Xuân Diệu mang đến bức tranh thu sinh động, ấn tượng đồng thời tác giả bày tỏ cảm xúc u sầu, trầm tư khi mùa thu đến.</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3" name="Google Shape;606;p25">
            <a:extLst>
              <a:ext uri="{FF2B5EF4-FFF2-40B4-BE49-F238E27FC236}">
                <a16:creationId xmlns:a16="http://schemas.microsoft.com/office/drawing/2014/main" id="{B3CABE6A-BB58-4A4B-315F-7DF6EB18B833}"/>
              </a:ext>
            </a:extLst>
          </p:cNvPr>
          <p:cNvSpPr/>
          <p:nvPr/>
        </p:nvSpPr>
        <p:spPr>
          <a:xfrm rot="2700000">
            <a:off x="2500661" y="1933099"/>
            <a:ext cx="2212496" cy="2100814"/>
          </a:xfrm>
          <a:prstGeom prst="rect">
            <a:avLst/>
          </a:prstGeom>
          <a:blipFill dpi="0" rotWithShape="0">
            <a:blip r:embed="rId5"/>
            <a:srcRect/>
            <a:stretch>
              <a:fillRect l="-1038" t="-933" r="1038" b="933"/>
            </a:stretch>
          </a:bli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24" name="Google Shape;607;p25">
            <a:extLst>
              <a:ext uri="{FF2B5EF4-FFF2-40B4-BE49-F238E27FC236}">
                <a16:creationId xmlns:a16="http://schemas.microsoft.com/office/drawing/2014/main" id="{C0EE35FA-8B11-1C08-CA91-06058781493C}"/>
              </a:ext>
            </a:extLst>
          </p:cNvPr>
          <p:cNvGrpSpPr/>
          <p:nvPr/>
        </p:nvGrpSpPr>
        <p:grpSpPr>
          <a:xfrm>
            <a:off x="50538" y="11868"/>
            <a:ext cx="3620918" cy="4088199"/>
            <a:chOff x="718921" y="630309"/>
            <a:chExt cx="1574681" cy="2299153"/>
          </a:xfrm>
        </p:grpSpPr>
        <p:sp>
          <p:nvSpPr>
            <p:cNvPr id="35" name="Google Shape;608;p25">
              <a:extLst>
                <a:ext uri="{FF2B5EF4-FFF2-40B4-BE49-F238E27FC236}">
                  <a16:creationId xmlns:a16="http://schemas.microsoft.com/office/drawing/2014/main" id="{DCF0FA34-F423-70B1-A4F3-45D9C155F2FD}"/>
                </a:ext>
              </a:extLst>
            </p:cNvPr>
            <p:cNvSpPr/>
            <p:nvPr/>
          </p:nvSpPr>
          <p:spPr>
            <a:xfrm flipH="1">
              <a:off x="770216" y="1417599"/>
              <a:ext cx="1326385" cy="336900"/>
            </a:xfrm>
            <a:custGeom>
              <a:avLst/>
              <a:gdLst/>
              <a:ahLst/>
              <a:cxnLst/>
              <a:rect l="l" t="t" r="r" b="b"/>
              <a:pathLst>
                <a:path w="71950" h="13476" extrusionOk="0">
                  <a:moveTo>
                    <a:pt x="0" y="13476"/>
                  </a:moveTo>
                  <a:lnTo>
                    <a:pt x="13477" y="0"/>
                  </a:lnTo>
                  <a:lnTo>
                    <a:pt x="71950" y="0"/>
                  </a:lnTo>
                </a:path>
              </a:pathLst>
            </a:custGeom>
            <a:noFill/>
            <a:ln w="9525" cap="flat" cmpd="sng">
              <a:solidFill>
                <a:schemeClr val="accent1"/>
              </a:solidFill>
              <a:prstDash val="solid"/>
              <a:round/>
              <a:headEnd type="none" w="med" len="med"/>
              <a:tailEnd type="none" w="med" len="me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9;p25">
              <a:extLst>
                <a:ext uri="{FF2B5EF4-FFF2-40B4-BE49-F238E27FC236}">
                  <a16:creationId xmlns:a16="http://schemas.microsoft.com/office/drawing/2014/main" id="{92E93A9C-A188-8947-D5DA-A3A3C60740EA}"/>
                </a:ext>
              </a:extLst>
            </p:cNvPr>
            <p:cNvSpPr txBox="1"/>
            <p:nvPr/>
          </p:nvSpPr>
          <p:spPr>
            <a:xfrm>
              <a:off x="722444" y="2174662"/>
              <a:ext cx="967859" cy="754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 thu lạnh lẽo nước trong veo</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 chiếc thuyền câu bé tẻo teo”</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(Thu điếu) </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Google Shape;610;p25">
              <a:extLst>
                <a:ext uri="{FF2B5EF4-FFF2-40B4-BE49-F238E27FC236}">
                  <a16:creationId xmlns:a16="http://schemas.microsoft.com/office/drawing/2014/main" id="{B7851CE0-56AB-A9CE-C61E-68407C018D13}"/>
                </a:ext>
              </a:extLst>
            </p:cNvPr>
            <p:cNvSpPr txBox="1"/>
            <p:nvPr/>
          </p:nvSpPr>
          <p:spPr>
            <a:xfrm>
              <a:off x="718921" y="630309"/>
              <a:ext cx="1574681" cy="754800"/>
            </a:xfrm>
            <a:prstGeom prst="rect">
              <a:avLst/>
            </a:pr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400" dirty="0">
                  <a:solidFill>
                    <a:srgbClr val="000000"/>
                  </a:solidFill>
                  <a:effectLst/>
                  <a:latin typeface="Times New Roman" panose="02020603050405020304" pitchFamily="18" charset="0"/>
                  <a:ea typeface="Times New Roman" panose="02020603050405020304" pitchFamily="18" charset="0"/>
                </a:rPr>
                <a:t>Nguyễn Khuyến với cảnh thu thân thuộc, bình dị của làng quê đồng bằng Bắc Bộ</a:t>
              </a:r>
              <a:endParaRPr kumimoji="0" sz="3600" b="1" i="0" u="none" strike="noStrike" kern="0" cap="none" spc="0" normalizeH="0" baseline="0" noProof="0" dirty="0">
                <a:ln>
                  <a:noFill/>
                </a:ln>
                <a:solidFill>
                  <a:srgbClr val="FBB831"/>
                </a:solidFill>
                <a:effectLst/>
                <a:uLnTx/>
                <a:uFillTx/>
                <a:latin typeface="Fira Sans Extra Condensed Medium"/>
                <a:ea typeface="Fira Sans Extra Condensed Medium"/>
                <a:cs typeface="Fira Sans Extra Condensed Medium"/>
                <a:sym typeface="Fira Sans Extra Condensed Medium"/>
              </a:endParaRPr>
            </a:p>
          </p:txBody>
        </p:sp>
      </p:grpSp>
      <p:grpSp>
        <p:nvGrpSpPr>
          <p:cNvPr id="44" name="Group 43">
            <a:extLst>
              <a:ext uri="{FF2B5EF4-FFF2-40B4-BE49-F238E27FC236}">
                <a16:creationId xmlns:a16="http://schemas.microsoft.com/office/drawing/2014/main" id="{4DB31A77-5101-611E-948D-B428CF88DCF8}"/>
              </a:ext>
            </a:extLst>
          </p:cNvPr>
          <p:cNvGrpSpPr/>
          <p:nvPr/>
        </p:nvGrpSpPr>
        <p:grpSpPr>
          <a:xfrm flipH="1">
            <a:off x="10212574" y="5775398"/>
            <a:ext cx="3010120" cy="1364632"/>
            <a:chOff x="-754497" y="5688873"/>
            <a:chExt cx="3010120" cy="1364632"/>
          </a:xfrm>
        </p:grpSpPr>
        <p:grpSp>
          <p:nvGrpSpPr>
            <p:cNvPr id="45" name="Google Shape;545;p23">
              <a:extLst>
                <a:ext uri="{FF2B5EF4-FFF2-40B4-BE49-F238E27FC236}">
                  <a16:creationId xmlns:a16="http://schemas.microsoft.com/office/drawing/2014/main" id="{4C862B32-B35E-AA84-53E4-41C75440DA5C}"/>
                </a:ext>
              </a:extLst>
            </p:cNvPr>
            <p:cNvGrpSpPr/>
            <p:nvPr/>
          </p:nvGrpSpPr>
          <p:grpSpPr>
            <a:xfrm rot="-1186036">
              <a:off x="-50123" y="6005133"/>
              <a:ext cx="1134445" cy="391481"/>
              <a:chOff x="4586700" y="3008575"/>
              <a:chExt cx="1065750" cy="367775"/>
            </a:xfrm>
          </p:grpSpPr>
          <p:sp>
            <p:nvSpPr>
              <p:cNvPr id="83" name="Google Shape;546;p23">
                <a:extLst>
                  <a:ext uri="{FF2B5EF4-FFF2-40B4-BE49-F238E27FC236}">
                    <a16:creationId xmlns:a16="http://schemas.microsoft.com/office/drawing/2014/main" id="{FC982A64-D408-129C-995A-8419BB6A7D1E}"/>
                  </a:ext>
                </a:extLst>
              </p:cNvPr>
              <p:cNvSpPr/>
              <p:nvPr/>
            </p:nvSpPr>
            <p:spPr>
              <a:xfrm>
                <a:off x="4887050" y="3008575"/>
                <a:ext cx="765400" cy="367775"/>
              </a:xfrm>
              <a:custGeom>
                <a:avLst/>
                <a:gdLst/>
                <a:ahLst/>
                <a:cxnLst/>
                <a:rect l="l" t="t" r="r" b="b"/>
                <a:pathLst>
                  <a:path w="30616" h="14711" extrusionOk="0">
                    <a:moveTo>
                      <a:pt x="15752" y="0"/>
                    </a:moveTo>
                    <a:cubicBezTo>
                      <a:pt x="15463" y="0"/>
                      <a:pt x="15173" y="8"/>
                      <a:pt x="14881" y="26"/>
                    </a:cubicBezTo>
                    <a:cubicBezTo>
                      <a:pt x="6421" y="522"/>
                      <a:pt x="1" y="8251"/>
                      <a:pt x="1" y="8251"/>
                    </a:cubicBezTo>
                    <a:cubicBezTo>
                      <a:pt x="1" y="8251"/>
                      <a:pt x="6794" y="14711"/>
                      <a:pt x="14864" y="14711"/>
                    </a:cubicBezTo>
                    <a:cubicBezTo>
                      <a:pt x="15153" y="14711"/>
                      <a:pt x="15443" y="14702"/>
                      <a:pt x="15735" y="14685"/>
                    </a:cubicBezTo>
                    <a:cubicBezTo>
                      <a:pt x="24195" y="14189"/>
                      <a:pt x="30615" y="6460"/>
                      <a:pt x="30615" y="6460"/>
                    </a:cubicBezTo>
                    <a:cubicBezTo>
                      <a:pt x="30615" y="6460"/>
                      <a:pt x="23822" y="0"/>
                      <a:pt x="15752" y="0"/>
                    </a:cubicBezTo>
                    <a:close/>
                  </a:path>
                </a:pathLst>
              </a:custGeom>
              <a:solidFill>
                <a:srgbClr val="FF8A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4" name="Google Shape;547;p23">
                <a:extLst>
                  <a:ext uri="{FF2B5EF4-FFF2-40B4-BE49-F238E27FC236}">
                    <a16:creationId xmlns:a16="http://schemas.microsoft.com/office/drawing/2014/main" id="{A3687C23-8F91-7AF1-24E3-C4C6E83B1B08}"/>
                  </a:ext>
                </a:extLst>
              </p:cNvPr>
              <p:cNvSpPr/>
              <p:nvPr/>
            </p:nvSpPr>
            <p:spPr>
              <a:xfrm>
                <a:off x="4586700" y="3160200"/>
                <a:ext cx="1056775" cy="156275"/>
              </a:xfrm>
              <a:custGeom>
                <a:avLst/>
                <a:gdLst/>
                <a:ahLst/>
                <a:cxnLst/>
                <a:rect l="l" t="t" r="r" b="b"/>
                <a:pathLst>
                  <a:path w="42271" h="6251" extrusionOk="0">
                    <a:moveTo>
                      <a:pt x="34582" y="1"/>
                    </a:moveTo>
                    <a:cubicBezTo>
                      <a:pt x="23074" y="1"/>
                      <a:pt x="11534" y="1713"/>
                      <a:pt x="483" y="5093"/>
                    </a:cubicBezTo>
                    <a:cubicBezTo>
                      <a:pt x="166" y="5203"/>
                      <a:pt x="1" y="5534"/>
                      <a:pt x="111" y="5851"/>
                    </a:cubicBezTo>
                    <a:cubicBezTo>
                      <a:pt x="200" y="6095"/>
                      <a:pt x="432" y="6250"/>
                      <a:pt x="678" y="6250"/>
                    </a:cubicBezTo>
                    <a:cubicBezTo>
                      <a:pt x="737" y="6250"/>
                      <a:pt x="796" y="6241"/>
                      <a:pt x="855" y="6223"/>
                    </a:cubicBezTo>
                    <a:cubicBezTo>
                      <a:pt x="12735" y="2226"/>
                      <a:pt x="25289" y="173"/>
                      <a:pt x="37864" y="173"/>
                    </a:cubicBezTo>
                    <a:cubicBezTo>
                      <a:pt x="39333" y="173"/>
                      <a:pt x="40802" y="201"/>
                      <a:pt x="42271" y="257"/>
                    </a:cubicBezTo>
                    <a:cubicBezTo>
                      <a:pt x="39713" y="86"/>
                      <a:pt x="37148" y="1"/>
                      <a:pt x="34582" y="1"/>
                    </a:cubicBezTo>
                    <a:close/>
                  </a:path>
                </a:pathLst>
              </a:custGeom>
              <a:solidFill>
                <a:srgbClr val="B231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6" name="Google Shape;548;p23">
              <a:extLst>
                <a:ext uri="{FF2B5EF4-FFF2-40B4-BE49-F238E27FC236}">
                  <a16:creationId xmlns:a16="http://schemas.microsoft.com/office/drawing/2014/main" id="{FD9BC554-0802-B9C2-A348-F06C616A1BB7}"/>
                </a:ext>
              </a:extLst>
            </p:cNvPr>
            <p:cNvGrpSpPr/>
            <p:nvPr/>
          </p:nvGrpSpPr>
          <p:grpSpPr>
            <a:xfrm rot="-9821209">
              <a:off x="268692" y="6286344"/>
              <a:ext cx="1986931" cy="767161"/>
              <a:chOff x="6746101" y="5089142"/>
              <a:chExt cx="2460778" cy="950266"/>
            </a:xfrm>
          </p:grpSpPr>
          <p:sp>
            <p:nvSpPr>
              <p:cNvPr id="71" name="Google Shape;549;p23">
                <a:extLst>
                  <a:ext uri="{FF2B5EF4-FFF2-40B4-BE49-F238E27FC236}">
                    <a16:creationId xmlns:a16="http://schemas.microsoft.com/office/drawing/2014/main" id="{1073E1E3-8734-7FEC-4721-46B2804C613C}"/>
                  </a:ext>
                </a:extLst>
              </p:cNvPr>
              <p:cNvSpPr/>
              <p:nvPr/>
            </p:nvSpPr>
            <p:spPr>
              <a:xfrm rot="6022982">
                <a:off x="7318332" y="5183358"/>
                <a:ext cx="242293" cy="311368"/>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550;p23">
                <a:extLst>
                  <a:ext uri="{FF2B5EF4-FFF2-40B4-BE49-F238E27FC236}">
                    <a16:creationId xmlns:a16="http://schemas.microsoft.com/office/drawing/2014/main" id="{99528492-0014-8F45-D8CF-C0800750E32B}"/>
                  </a:ext>
                </a:extLst>
              </p:cNvPr>
              <p:cNvSpPr/>
              <p:nvPr/>
            </p:nvSpPr>
            <p:spPr>
              <a:xfrm rot="6022982">
                <a:off x="7533257" y="5203950"/>
                <a:ext cx="343490" cy="335802"/>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551;p23">
                <a:extLst>
                  <a:ext uri="{FF2B5EF4-FFF2-40B4-BE49-F238E27FC236}">
                    <a16:creationId xmlns:a16="http://schemas.microsoft.com/office/drawing/2014/main" id="{9024E19C-450E-83D1-27A0-DD731CE32089}"/>
                  </a:ext>
                </a:extLst>
              </p:cNvPr>
              <p:cNvSpPr/>
              <p:nvPr/>
            </p:nvSpPr>
            <p:spPr>
              <a:xfrm rot="6022982">
                <a:off x="7767234" y="5226883"/>
                <a:ext cx="429151" cy="324079"/>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552;p23">
                <a:extLst>
                  <a:ext uri="{FF2B5EF4-FFF2-40B4-BE49-F238E27FC236}">
                    <a16:creationId xmlns:a16="http://schemas.microsoft.com/office/drawing/2014/main" id="{CA68190F-E93B-DBAA-28D5-C2E300417976}"/>
                  </a:ext>
                </a:extLst>
              </p:cNvPr>
              <p:cNvSpPr/>
              <p:nvPr/>
            </p:nvSpPr>
            <p:spPr>
              <a:xfrm rot="6022982">
                <a:off x="8064389" y="5269671"/>
                <a:ext cx="391158" cy="295902"/>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553;p23">
                <a:extLst>
                  <a:ext uri="{FF2B5EF4-FFF2-40B4-BE49-F238E27FC236}">
                    <a16:creationId xmlns:a16="http://schemas.microsoft.com/office/drawing/2014/main" id="{E67CDF3F-6BD1-AD51-E9D3-25B14B561A57}"/>
                  </a:ext>
                </a:extLst>
              </p:cNvPr>
              <p:cNvSpPr/>
              <p:nvPr/>
            </p:nvSpPr>
            <p:spPr>
              <a:xfrm rot="6022982">
                <a:off x="8366338" y="5251832"/>
                <a:ext cx="391229" cy="295831"/>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554;p23">
                <a:extLst>
                  <a:ext uri="{FF2B5EF4-FFF2-40B4-BE49-F238E27FC236}">
                    <a16:creationId xmlns:a16="http://schemas.microsoft.com/office/drawing/2014/main" id="{55B6EAD0-DABE-F87F-007C-0B6687B73F7A}"/>
                  </a:ext>
                </a:extLst>
              </p:cNvPr>
              <p:cNvSpPr/>
              <p:nvPr/>
            </p:nvSpPr>
            <p:spPr>
              <a:xfrm rot="6022982">
                <a:off x="8424736" y="5536655"/>
                <a:ext cx="280286" cy="401904"/>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555;p23">
                <a:extLst>
                  <a:ext uri="{FF2B5EF4-FFF2-40B4-BE49-F238E27FC236}">
                    <a16:creationId xmlns:a16="http://schemas.microsoft.com/office/drawing/2014/main" id="{1BECF148-535A-9F92-7408-CD4E439030D1}"/>
                  </a:ext>
                </a:extLst>
              </p:cNvPr>
              <p:cNvSpPr/>
              <p:nvPr/>
            </p:nvSpPr>
            <p:spPr>
              <a:xfrm rot="6022982">
                <a:off x="8058043" y="5598003"/>
                <a:ext cx="331909" cy="361014"/>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556;p23">
                <a:extLst>
                  <a:ext uri="{FF2B5EF4-FFF2-40B4-BE49-F238E27FC236}">
                    <a16:creationId xmlns:a16="http://schemas.microsoft.com/office/drawing/2014/main" id="{8EBFFD8E-711B-FEA3-9BD8-123177F54D9C}"/>
                  </a:ext>
                </a:extLst>
              </p:cNvPr>
              <p:cNvSpPr/>
              <p:nvPr/>
            </p:nvSpPr>
            <p:spPr>
              <a:xfrm rot="6022982">
                <a:off x="7699849" y="5635762"/>
                <a:ext cx="421383" cy="332836"/>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557;p23">
                <a:extLst>
                  <a:ext uri="{FF2B5EF4-FFF2-40B4-BE49-F238E27FC236}">
                    <a16:creationId xmlns:a16="http://schemas.microsoft.com/office/drawing/2014/main" id="{5A67A611-7262-DCA7-EB56-0A7147A7C400}"/>
                  </a:ext>
                </a:extLst>
              </p:cNvPr>
              <p:cNvSpPr/>
              <p:nvPr/>
            </p:nvSpPr>
            <p:spPr>
              <a:xfrm rot="6022982">
                <a:off x="7484775" y="5532205"/>
                <a:ext cx="335722" cy="342582"/>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558;p23">
                <a:extLst>
                  <a:ext uri="{FF2B5EF4-FFF2-40B4-BE49-F238E27FC236}">
                    <a16:creationId xmlns:a16="http://schemas.microsoft.com/office/drawing/2014/main" id="{C210DD6D-AB98-6F2E-81E9-F12370B28A97}"/>
                  </a:ext>
                </a:extLst>
              </p:cNvPr>
              <p:cNvSpPr/>
              <p:nvPr/>
            </p:nvSpPr>
            <p:spPr>
              <a:xfrm rot="6022982">
                <a:off x="7199810" y="5462413"/>
                <a:ext cx="302673" cy="253105"/>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559;p23">
                <a:extLst>
                  <a:ext uri="{FF2B5EF4-FFF2-40B4-BE49-F238E27FC236}">
                    <a16:creationId xmlns:a16="http://schemas.microsoft.com/office/drawing/2014/main" id="{D37A2922-81B4-D19F-2102-328672716B5C}"/>
                  </a:ext>
                </a:extLst>
              </p:cNvPr>
              <p:cNvSpPr/>
              <p:nvPr/>
            </p:nvSpPr>
            <p:spPr>
              <a:xfrm rot="6022982">
                <a:off x="7561799" y="4473601"/>
                <a:ext cx="428162" cy="2015379"/>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rgbClr val="FF84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560;p23">
                <a:extLst>
                  <a:ext uri="{FF2B5EF4-FFF2-40B4-BE49-F238E27FC236}">
                    <a16:creationId xmlns:a16="http://schemas.microsoft.com/office/drawing/2014/main" id="{DECC3AA7-B0C7-7B72-3385-C1A0C50A6F30}"/>
                  </a:ext>
                </a:extLst>
              </p:cNvPr>
              <p:cNvSpPr/>
              <p:nvPr/>
            </p:nvSpPr>
            <p:spPr>
              <a:xfrm rot="6022982">
                <a:off x="8788384" y="5160385"/>
                <a:ext cx="308534" cy="480716"/>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rgbClr val="FFAB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7" name="Google Shape;561;p23">
              <a:extLst>
                <a:ext uri="{FF2B5EF4-FFF2-40B4-BE49-F238E27FC236}">
                  <a16:creationId xmlns:a16="http://schemas.microsoft.com/office/drawing/2014/main" id="{0A8D56C7-E056-B015-EDCB-0B61AA986E13}"/>
                </a:ext>
              </a:extLst>
            </p:cNvPr>
            <p:cNvGrpSpPr/>
            <p:nvPr/>
          </p:nvGrpSpPr>
          <p:grpSpPr>
            <a:xfrm rot="2762369">
              <a:off x="705699" y="6534528"/>
              <a:ext cx="535187" cy="443843"/>
              <a:chOff x="4593250" y="3554450"/>
              <a:chExt cx="530825" cy="440225"/>
            </a:xfrm>
          </p:grpSpPr>
          <p:sp>
            <p:nvSpPr>
              <p:cNvPr id="65" name="Google Shape;562;p23">
                <a:extLst>
                  <a:ext uri="{FF2B5EF4-FFF2-40B4-BE49-F238E27FC236}">
                    <a16:creationId xmlns:a16="http://schemas.microsoft.com/office/drawing/2014/main" id="{2A6FFFE0-58A1-07A3-0306-9FD8E18236E3}"/>
                  </a:ext>
                </a:extLst>
              </p:cNvPr>
              <p:cNvSpPr/>
              <p:nvPr/>
            </p:nvSpPr>
            <p:spPr>
              <a:xfrm>
                <a:off x="4640450" y="3722550"/>
                <a:ext cx="225975" cy="255600"/>
              </a:xfrm>
              <a:custGeom>
                <a:avLst/>
                <a:gdLst/>
                <a:ahLst/>
                <a:cxnLst/>
                <a:rect l="l" t="t" r="r" b="b"/>
                <a:pathLst>
                  <a:path w="9039" h="10224" extrusionOk="0">
                    <a:moveTo>
                      <a:pt x="9038" y="0"/>
                    </a:moveTo>
                    <a:lnTo>
                      <a:pt x="9038" y="0"/>
                    </a:lnTo>
                    <a:cubicBezTo>
                      <a:pt x="9038" y="0"/>
                      <a:pt x="5470" y="923"/>
                      <a:pt x="2976" y="3748"/>
                    </a:cubicBezTo>
                    <a:cubicBezTo>
                      <a:pt x="482" y="6572"/>
                      <a:pt x="0" y="10223"/>
                      <a:pt x="0" y="10223"/>
                    </a:cubicBezTo>
                    <a:cubicBezTo>
                      <a:pt x="0" y="10223"/>
                      <a:pt x="3555" y="9286"/>
                      <a:pt x="6049" y="6462"/>
                    </a:cubicBezTo>
                    <a:cubicBezTo>
                      <a:pt x="8542" y="3638"/>
                      <a:pt x="9038" y="0"/>
                      <a:pt x="903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 name="Google Shape;563;p23">
                <a:extLst>
                  <a:ext uri="{FF2B5EF4-FFF2-40B4-BE49-F238E27FC236}">
                    <a16:creationId xmlns:a16="http://schemas.microsoft.com/office/drawing/2014/main" id="{15563617-A99A-7B4E-7959-3402C37C902F}"/>
                  </a:ext>
                </a:extLst>
              </p:cNvPr>
              <p:cNvSpPr/>
              <p:nvPr/>
            </p:nvSpPr>
            <p:spPr>
              <a:xfrm>
                <a:off x="4593250" y="3676275"/>
                <a:ext cx="273175" cy="102575"/>
              </a:xfrm>
              <a:custGeom>
                <a:avLst/>
                <a:gdLst/>
                <a:ahLst/>
                <a:cxnLst/>
                <a:rect l="l" t="t" r="r" b="b"/>
                <a:pathLst>
                  <a:path w="10927" h="4103" extrusionOk="0">
                    <a:moveTo>
                      <a:pt x="5633" y="1"/>
                    </a:moveTo>
                    <a:cubicBezTo>
                      <a:pt x="5552" y="1"/>
                      <a:pt x="5470" y="2"/>
                      <a:pt x="5388" y="5"/>
                    </a:cubicBezTo>
                    <a:cubicBezTo>
                      <a:pt x="2370" y="129"/>
                      <a:pt x="1" y="2265"/>
                      <a:pt x="1" y="2265"/>
                    </a:cubicBezTo>
                    <a:cubicBezTo>
                      <a:pt x="1" y="2265"/>
                      <a:pt x="2369" y="4103"/>
                      <a:pt x="5263" y="4103"/>
                    </a:cubicBezTo>
                    <a:cubicBezTo>
                      <a:pt x="5354" y="4103"/>
                      <a:pt x="5447" y="4101"/>
                      <a:pt x="5539" y="4097"/>
                    </a:cubicBezTo>
                    <a:cubicBezTo>
                      <a:pt x="8557" y="3987"/>
                      <a:pt x="10926" y="1851"/>
                      <a:pt x="10926" y="1851"/>
                    </a:cubicBezTo>
                    <a:cubicBezTo>
                      <a:pt x="10926" y="1851"/>
                      <a:pt x="8528" y="1"/>
                      <a:pt x="5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 name="Google Shape;564;p23">
                <a:extLst>
                  <a:ext uri="{FF2B5EF4-FFF2-40B4-BE49-F238E27FC236}">
                    <a16:creationId xmlns:a16="http://schemas.microsoft.com/office/drawing/2014/main" id="{E9DBD548-08C2-9F51-E15C-69A10D7284E7}"/>
                  </a:ext>
                </a:extLst>
              </p:cNvPr>
              <p:cNvSpPr/>
              <p:nvPr/>
            </p:nvSpPr>
            <p:spPr>
              <a:xfrm>
                <a:off x="4721375" y="3554450"/>
                <a:ext cx="142975" cy="168475"/>
              </a:xfrm>
              <a:custGeom>
                <a:avLst/>
                <a:gdLst/>
                <a:ahLst/>
                <a:cxnLst/>
                <a:rect l="l" t="t" r="r" b="b"/>
                <a:pathLst>
                  <a:path w="5719" h="6739" extrusionOk="0">
                    <a:moveTo>
                      <a:pt x="1" y="1"/>
                    </a:moveTo>
                    <a:cubicBezTo>
                      <a:pt x="1" y="1"/>
                      <a:pt x="15" y="2577"/>
                      <a:pt x="1599" y="4437"/>
                    </a:cubicBezTo>
                    <a:cubicBezTo>
                      <a:pt x="3170" y="6311"/>
                      <a:pt x="5719" y="6738"/>
                      <a:pt x="5719" y="6738"/>
                    </a:cubicBezTo>
                    <a:cubicBezTo>
                      <a:pt x="5719" y="6738"/>
                      <a:pt x="5705" y="4162"/>
                      <a:pt x="4120" y="2302"/>
                    </a:cubicBezTo>
                    <a:cubicBezTo>
                      <a:pt x="2550" y="442"/>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565;p23">
                <a:extLst>
                  <a:ext uri="{FF2B5EF4-FFF2-40B4-BE49-F238E27FC236}">
                    <a16:creationId xmlns:a16="http://schemas.microsoft.com/office/drawing/2014/main" id="{0A28FDD4-106A-31F0-42B6-F27C377EE052}"/>
                  </a:ext>
                </a:extLst>
              </p:cNvPr>
              <p:cNvSpPr/>
              <p:nvPr/>
            </p:nvSpPr>
            <p:spPr>
              <a:xfrm>
                <a:off x="4820575" y="3722550"/>
                <a:ext cx="114725" cy="272125"/>
              </a:xfrm>
              <a:custGeom>
                <a:avLst/>
                <a:gdLst/>
                <a:ahLst/>
                <a:cxnLst/>
                <a:rect l="l" t="t" r="r" b="b"/>
                <a:pathLst>
                  <a:path w="4589" h="10885" extrusionOk="0">
                    <a:moveTo>
                      <a:pt x="1833" y="0"/>
                    </a:moveTo>
                    <a:cubicBezTo>
                      <a:pt x="1833" y="0"/>
                      <a:pt x="1" y="2604"/>
                      <a:pt x="249" y="5608"/>
                    </a:cubicBezTo>
                    <a:cubicBezTo>
                      <a:pt x="511" y="8625"/>
                      <a:pt x="2756" y="10885"/>
                      <a:pt x="2756" y="10885"/>
                    </a:cubicBezTo>
                    <a:cubicBezTo>
                      <a:pt x="2756" y="10885"/>
                      <a:pt x="4589" y="8281"/>
                      <a:pt x="4327" y="5263"/>
                    </a:cubicBezTo>
                    <a:cubicBezTo>
                      <a:pt x="4079" y="2260"/>
                      <a:pt x="1833" y="0"/>
                      <a:pt x="18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566;p23">
                <a:extLst>
                  <a:ext uri="{FF2B5EF4-FFF2-40B4-BE49-F238E27FC236}">
                    <a16:creationId xmlns:a16="http://schemas.microsoft.com/office/drawing/2014/main" id="{6DF2E242-BC76-9999-EA8C-0CB08AB8B234}"/>
                  </a:ext>
                </a:extLst>
              </p:cNvPr>
              <p:cNvSpPr/>
              <p:nvPr/>
            </p:nvSpPr>
            <p:spPr>
              <a:xfrm>
                <a:off x="4864325" y="3722150"/>
                <a:ext cx="185000" cy="122750"/>
              </a:xfrm>
              <a:custGeom>
                <a:avLst/>
                <a:gdLst/>
                <a:ahLst/>
                <a:cxnLst/>
                <a:rect l="l" t="t" r="r" b="b"/>
                <a:pathLst>
                  <a:path w="7400" h="4910" extrusionOk="0">
                    <a:moveTo>
                      <a:pt x="655" y="1"/>
                    </a:moveTo>
                    <a:cubicBezTo>
                      <a:pt x="250" y="1"/>
                      <a:pt x="1" y="30"/>
                      <a:pt x="1" y="30"/>
                    </a:cubicBezTo>
                    <a:cubicBezTo>
                      <a:pt x="1" y="30"/>
                      <a:pt x="745" y="2510"/>
                      <a:pt x="2784" y="3846"/>
                    </a:cubicBezTo>
                    <a:cubicBezTo>
                      <a:pt x="4196" y="4766"/>
                      <a:pt x="5850" y="4909"/>
                      <a:pt x="6744" y="4909"/>
                    </a:cubicBezTo>
                    <a:cubicBezTo>
                      <a:pt x="7150" y="4909"/>
                      <a:pt x="7399" y="4880"/>
                      <a:pt x="7399" y="4880"/>
                    </a:cubicBezTo>
                    <a:cubicBezTo>
                      <a:pt x="7399" y="4880"/>
                      <a:pt x="6641" y="2414"/>
                      <a:pt x="4602" y="1063"/>
                    </a:cubicBezTo>
                    <a:cubicBezTo>
                      <a:pt x="3200" y="144"/>
                      <a:pt x="1549" y="1"/>
                      <a:pt x="65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567;p23">
                <a:extLst>
                  <a:ext uri="{FF2B5EF4-FFF2-40B4-BE49-F238E27FC236}">
                    <a16:creationId xmlns:a16="http://schemas.microsoft.com/office/drawing/2014/main" id="{4C6081E8-7458-F6C0-2A13-F9E3EF847748}"/>
                  </a:ext>
                </a:extLst>
              </p:cNvPr>
              <p:cNvSpPr/>
              <p:nvPr/>
            </p:nvSpPr>
            <p:spPr>
              <a:xfrm>
                <a:off x="4671100" y="3582850"/>
                <a:ext cx="452975" cy="364975"/>
              </a:xfrm>
              <a:custGeom>
                <a:avLst/>
                <a:gdLst/>
                <a:ahLst/>
                <a:cxnLst/>
                <a:rect l="l" t="t" r="r" b="b"/>
                <a:pathLst>
                  <a:path w="18119" h="14599" extrusionOk="0">
                    <a:moveTo>
                      <a:pt x="17687" y="1"/>
                    </a:moveTo>
                    <a:cubicBezTo>
                      <a:pt x="17661" y="1"/>
                      <a:pt x="17635" y="3"/>
                      <a:pt x="17608" y="8"/>
                    </a:cubicBezTo>
                    <a:cubicBezTo>
                      <a:pt x="9714" y="1675"/>
                      <a:pt x="4492" y="8413"/>
                      <a:pt x="0" y="14599"/>
                    </a:cubicBezTo>
                    <a:cubicBezTo>
                      <a:pt x="4616" y="8674"/>
                      <a:pt x="9975" y="2158"/>
                      <a:pt x="17760" y="766"/>
                    </a:cubicBezTo>
                    <a:cubicBezTo>
                      <a:pt x="17980" y="739"/>
                      <a:pt x="18118" y="532"/>
                      <a:pt x="18077" y="311"/>
                    </a:cubicBezTo>
                    <a:cubicBezTo>
                      <a:pt x="18040" y="129"/>
                      <a:pt x="17876" y="1"/>
                      <a:pt x="17687" y="1"/>
                    </a:cubicBezTo>
                    <a:close/>
                  </a:path>
                </a:pathLst>
              </a:custGeom>
              <a:solidFill>
                <a:srgbClr val="B231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8" name="Google Shape;568;p23">
              <a:extLst>
                <a:ext uri="{FF2B5EF4-FFF2-40B4-BE49-F238E27FC236}">
                  <a16:creationId xmlns:a16="http://schemas.microsoft.com/office/drawing/2014/main" id="{EE8A6769-DB81-67F9-42E0-7B7FA064717B}"/>
                </a:ext>
              </a:extLst>
            </p:cNvPr>
            <p:cNvGrpSpPr/>
            <p:nvPr/>
          </p:nvGrpSpPr>
          <p:grpSpPr>
            <a:xfrm rot="-8626769">
              <a:off x="-754497" y="5846662"/>
              <a:ext cx="1705167" cy="1120893"/>
              <a:chOff x="1506700" y="3966175"/>
              <a:chExt cx="674775" cy="443550"/>
            </a:xfrm>
          </p:grpSpPr>
          <p:sp>
            <p:nvSpPr>
              <p:cNvPr id="62" name="Google Shape;569;p23">
                <a:extLst>
                  <a:ext uri="{FF2B5EF4-FFF2-40B4-BE49-F238E27FC236}">
                    <a16:creationId xmlns:a16="http://schemas.microsoft.com/office/drawing/2014/main" id="{F0D0F9F2-B764-2A40-B5D0-616E8A6CB9BC}"/>
                  </a:ext>
                </a:extLst>
              </p:cNvPr>
              <p:cNvSpPr/>
              <p:nvPr/>
            </p:nvSpPr>
            <p:spPr>
              <a:xfrm>
                <a:off x="1506700" y="3966175"/>
                <a:ext cx="674775" cy="296475"/>
              </a:xfrm>
              <a:custGeom>
                <a:avLst/>
                <a:gdLst/>
                <a:ahLst/>
                <a:cxnLst/>
                <a:rect l="l" t="t" r="r" b="b"/>
                <a:pathLst>
                  <a:path w="26991" h="11859" extrusionOk="0">
                    <a:moveTo>
                      <a:pt x="21229" y="1"/>
                    </a:moveTo>
                    <a:cubicBezTo>
                      <a:pt x="20583" y="1"/>
                      <a:pt x="19935" y="28"/>
                      <a:pt x="19289" y="79"/>
                    </a:cubicBezTo>
                    <a:cubicBezTo>
                      <a:pt x="16685" y="299"/>
                      <a:pt x="14123" y="933"/>
                      <a:pt x="11698" y="1925"/>
                    </a:cubicBezTo>
                    <a:cubicBezTo>
                      <a:pt x="9273" y="2917"/>
                      <a:pt x="6999" y="4281"/>
                      <a:pt x="4988" y="5948"/>
                    </a:cubicBezTo>
                    <a:cubicBezTo>
                      <a:pt x="2990" y="7615"/>
                      <a:pt x="1254" y="9599"/>
                      <a:pt x="0" y="11859"/>
                    </a:cubicBezTo>
                    <a:cubicBezTo>
                      <a:pt x="1888" y="10109"/>
                      <a:pt x="3831" y="8538"/>
                      <a:pt x="5911" y="7188"/>
                    </a:cubicBezTo>
                    <a:cubicBezTo>
                      <a:pt x="7978" y="5824"/>
                      <a:pt x="10168" y="4681"/>
                      <a:pt x="12442" y="3744"/>
                    </a:cubicBezTo>
                    <a:cubicBezTo>
                      <a:pt x="14715" y="2807"/>
                      <a:pt x="17071" y="2090"/>
                      <a:pt x="19510" y="1608"/>
                    </a:cubicBezTo>
                    <a:cubicBezTo>
                      <a:pt x="21934" y="1112"/>
                      <a:pt x="24428" y="864"/>
                      <a:pt x="26991" y="795"/>
                    </a:cubicBezTo>
                    <a:cubicBezTo>
                      <a:pt x="25136" y="246"/>
                      <a:pt x="23188" y="1"/>
                      <a:pt x="21229" y="1"/>
                    </a:cubicBezTo>
                    <a:close/>
                  </a:path>
                </a:pathLst>
              </a:custGeom>
              <a:solidFill>
                <a:srgbClr val="B231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570;p23">
                <a:extLst>
                  <a:ext uri="{FF2B5EF4-FFF2-40B4-BE49-F238E27FC236}">
                    <a16:creationId xmlns:a16="http://schemas.microsoft.com/office/drawing/2014/main" id="{BFFF30E8-9F2A-9488-6C61-0B1DD1C056FC}"/>
                  </a:ext>
                </a:extLst>
              </p:cNvPr>
              <p:cNvSpPr/>
              <p:nvPr/>
            </p:nvSpPr>
            <p:spPr>
              <a:xfrm>
                <a:off x="1676175" y="3997750"/>
                <a:ext cx="290375" cy="411975"/>
              </a:xfrm>
              <a:custGeom>
                <a:avLst/>
                <a:gdLst/>
                <a:ahLst/>
                <a:cxnLst/>
                <a:rect l="l" t="t" r="r" b="b"/>
                <a:pathLst>
                  <a:path w="11615" h="16479" extrusionOk="0">
                    <a:moveTo>
                      <a:pt x="11615" y="1"/>
                    </a:moveTo>
                    <a:lnTo>
                      <a:pt x="11615" y="1"/>
                    </a:lnTo>
                    <a:cubicBezTo>
                      <a:pt x="10333" y="951"/>
                      <a:pt x="9038" y="2150"/>
                      <a:pt x="7812" y="3459"/>
                    </a:cubicBezTo>
                    <a:cubicBezTo>
                      <a:pt x="6600" y="4782"/>
                      <a:pt x="5428" y="6214"/>
                      <a:pt x="4395" y="7689"/>
                    </a:cubicBezTo>
                    <a:cubicBezTo>
                      <a:pt x="3348" y="9177"/>
                      <a:pt x="2425" y="10692"/>
                      <a:pt x="1667" y="12194"/>
                    </a:cubicBezTo>
                    <a:cubicBezTo>
                      <a:pt x="909" y="13696"/>
                      <a:pt x="317" y="15156"/>
                      <a:pt x="0" y="16479"/>
                    </a:cubicBezTo>
                    <a:cubicBezTo>
                      <a:pt x="689" y="15018"/>
                      <a:pt x="1433" y="13585"/>
                      <a:pt x="2260" y="12153"/>
                    </a:cubicBezTo>
                    <a:cubicBezTo>
                      <a:pt x="3086" y="10720"/>
                      <a:pt x="3996" y="9314"/>
                      <a:pt x="4974" y="7923"/>
                    </a:cubicBezTo>
                    <a:cubicBezTo>
                      <a:pt x="5952" y="6531"/>
                      <a:pt x="6999" y="5167"/>
                      <a:pt x="8115" y="3858"/>
                    </a:cubicBezTo>
                    <a:cubicBezTo>
                      <a:pt x="9217" y="2536"/>
                      <a:pt x="10388" y="1254"/>
                      <a:pt x="11615" y="1"/>
                    </a:cubicBezTo>
                    <a:close/>
                  </a:path>
                </a:pathLst>
              </a:custGeom>
              <a:solidFill>
                <a:srgbClr val="B231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571;p23">
                <a:extLst>
                  <a:ext uri="{FF2B5EF4-FFF2-40B4-BE49-F238E27FC236}">
                    <a16:creationId xmlns:a16="http://schemas.microsoft.com/office/drawing/2014/main" id="{30AE4B87-ABD2-564C-2CD2-36A4036404FD}"/>
                  </a:ext>
                </a:extLst>
              </p:cNvPr>
              <p:cNvSpPr/>
              <p:nvPr/>
            </p:nvSpPr>
            <p:spPr>
              <a:xfrm>
                <a:off x="1526325" y="3997750"/>
                <a:ext cx="448500" cy="370300"/>
              </a:xfrm>
              <a:custGeom>
                <a:avLst/>
                <a:gdLst/>
                <a:ahLst/>
                <a:cxnLst/>
                <a:rect l="l" t="t" r="r" b="b"/>
                <a:pathLst>
                  <a:path w="17940" h="14812" extrusionOk="0">
                    <a:moveTo>
                      <a:pt x="17939" y="1"/>
                    </a:moveTo>
                    <a:lnTo>
                      <a:pt x="17939" y="1"/>
                    </a:lnTo>
                    <a:cubicBezTo>
                      <a:pt x="16231" y="662"/>
                      <a:pt x="14426" y="1613"/>
                      <a:pt x="12662" y="2687"/>
                    </a:cubicBezTo>
                    <a:cubicBezTo>
                      <a:pt x="10899" y="3790"/>
                      <a:pt x="9177" y="5030"/>
                      <a:pt x="7565" y="6366"/>
                    </a:cubicBezTo>
                    <a:cubicBezTo>
                      <a:pt x="5953" y="7689"/>
                      <a:pt x="4465" y="9108"/>
                      <a:pt x="3156" y="10541"/>
                    </a:cubicBezTo>
                    <a:cubicBezTo>
                      <a:pt x="1874" y="11987"/>
                      <a:pt x="758" y="13448"/>
                      <a:pt x="1" y="14812"/>
                    </a:cubicBezTo>
                    <a:cubicBezTo>
                      <a:pt x="1213" y="13393"/>
                      <a:pt x="2481" y="12015"/>
                      <a:pt x="3845" y="10678"/>
                    </a:cubicBezTo>
                    <a:cubicBezTo>
                      <a:pt x="5195" y="9342"/>
                      <a:pt x="6642" y="8047"/>
                      <a:pt x="8143" y="6793"/>
                    </a:cubicBezTo>
                    <a:cubicBezTo>
                      <a:pt x="9659" y="5539"/>
                      <a:pt x="11243" y="4341"/>
                      <a:pt x="12869" y="3211"/>
                    </a:cubicBezTo>
                    <a:cubicBezTo>
                      <a:pt x="14509" y="2081"/>
                      <a:pt x="16190" y="1020"/>
                      <a:pt x="17939" y="1"/>
                    </a:cubicBezTo>
                    <a:close/>
                  </a:path>
                </a:pathLst>
              </a:custGeom>
              <a:solidFill>
                <a:srgbClr val="B231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9" name="Google Shape;572;p23">
              <a:extLst>
                <a:ext uri="{FF2B5EF4-FFF2-40B4-BE49-F238E27FC236}">
                  <a16:creationId xmlns:a16="http://schemas.microsoft.com/office/drawing/2014/main" id="{926A6F9C-1455-240B-D3F7-D0F33D26D03F}"/>
                </a:ext>
              </a:extLst>
            </p:cNvPr>
            <p:cNvGrpSpPr/>
            <p:nvPr/>
          </p:nvGrpSpPr>
          <p:grpSpPr>
            <a:xfrm rot="8835301">
              <a:off x="-629638" y="5688873"/>
              <a:ext cx="1572969" cy="607440"/>
              <a:chOff x="3894848" y="-1228334"/>
              <a:chExt cx="1590913" cy="614370"/>
            </a:xfrm>
          </p:grpSpPr>
          <p:sp>
            <p:nvSpPr>
              <p:cNvPr id="50" name="Google Shape;573;p23">
                <a:extLst>
                  <a:ext uri="{FF2B5EF4-FFF2-40B4-BE49-F238E27FC236}">
                    <a16:creationId xmlns:a16="http://schemas.microsoft.com/office/drawing/2014/main" id="{08002E23-3951-AC28-0556-923A0AA4ACEB}"/>
                  </a:ext>
                </a:extLst>
              </p:cNvPr>
              <p:cNvSpPr/>
              <p:nvPr/>
            </p:nvSpPr>
            <p:spPr>
              <a:xfrm rot="-6022921" flipH="1">
                <a:off x="4959151" y="-1167404"/>
                <a:ext cx="156642" cy="201304"/>
              </a:xfrm>
              <a:custGeom>
                <a:avLst/>
                <a:gdLst/>
                <a:ahLst/>
                <a:cxnLst/>
                <a:rect l="l" t="t" r="r" b="b"/>
                <a:pathLst>
                  <a:path w="3431" h="4409" extrusionOk="0">
                    <a:moveTo>
                      <a:pt x="0" y="0"/>
                    </a:moveTo>
                    <a:cubicBezTo>
                      <a:pt x="0" y="0"/>
                      <a:pt x="303" y="1350"/>
                      <a:pt x="1240" y="2577"/>
                    </a:cubicBezTo>
                    <a:cubicBezTo>
                      <a:pt x="2191" y="3789"/>
                      <a:pt x="3431" y="4409"/>
                      <a:pt x="3431" y="4409"/>
                    </a:cubicBezTo>
                    <a:cubicBezTo>
                      <a:pt x="3431" y="4409"/>
                      <a:pt x="3141" y="3059"/>
                      <a:pt x="2191" y="1833"/>
                    </a:cubicBezTo>
                    <a:cubicBezTo>
                      <a:pt x="1254" y="620"/>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74;p23">
                <a:extLst>
                  <a:ext uri="{FF2B5EF4-FFF2-40B4-BE49-F238E27FC236}">
                    <a16:creationId xmlns:a16="http://schemas.microsoft.com/office/drawing/2014/main" id="{D361A031-25A1-324E-B70D-5E93C46304A0}"/>
                  </a:ext>
                </a:extLst>
              </p:cNvPr>
              <p:cNvSpPr/>
              <p:nvPr/>
            </p:nvSpPr>
            <p:spPr>
              <a:xfrm rot="-6022921" flipH="1">
                <a:off x="4754778" y="-1154092"/>
                <a:ext cx="222066" cy="217101"/>
              </a:xfrm>
              <a:custGeom>
                <a:avLst/>
                <a:gdLst/>
                <a:ahLst/>
                <a:cxnLst/>
                <a:rect l="l" t="t" r="r" b="b"/>
                <a:pathLst>
                  <a:path w="4864" h="4755" extrusionOk="0">
                    <a:moveTo>
                      <a:pt x="0" y="1"/>
                    </a:moveTo>
                    <a:cubicBezTo>
                      <a:pt x="0" y="1"/>
                      <a:pt x="579" y="1585"/>
                      <a:pt x="1929" y="2894"/>
                    </a:cubicBezTo>
                    <a:cubicBezTo>
                      <a:pt x="3266" y="4203"/>
                      <a:pt x="4864" y="4754"/>
                      <a:pt x="4864" y="4754"/>
                    </a:cubicBezTo>
                    <a:cubicBezTo>
                      <a:pt x="4864" y="4754"/>
                      <a:pt x="4285" y="3156"/>
                      <a:pt x="2949" y="1847"/>
                    </a:cubicBezTo>
                    <a:cubicBezTo>
                      <a:pt x="1599" y="538"/>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75;p23">
                <a:extLst>
                  <a:ext uri="{FF2B5EF4-FFF2-40B4-BE49-F238E27FC236}">
                    <a16:creationId xmlns:a16="http://schemas.microsoft.com/office/drawing/2014/main" id="{9E9667B9-72C1-73F8-F71B-5954E44DAA5D}"/>
                  </a:ext>
                </a:extLst>
              </p:cNvPr>
              <p:cNvSpPr/>
              <p:nvPr/>
            </p:nvSpPr>
            <p:spPr>
              <a:xfrm rot="-6022921" flipH="1">
                <a:off x="4548132" y="-1139266"/>
                <a:ext cx="277445" cy="209522"/>
              </a:xfrm>
              <a:custGeom>
                <a:avLst/>
                <a:gdLst/>
                <a:ahLst/>
                <a:cxnLst/>
                <a:rect l="l" t="t" r="r" b="b"/>
                <a:pathLst>
                  <a:path w="6077" h="4589" extrusionOk="0">
                    <a:moveTo>
                      <a:pt x="1" y="0"/>
                    </a:moveTo>
                    <a:cubicBezTo>
                      <a:pt x="1" y="1"/>
                      <a:pt x="869" y="1681"/>
                      <a:pt x="2549" y="2949"/>
                    </a:cubicBezTo>
                    <a:cubicBezTo>
                      <a:pt x="4217" y="4203"/>
                      <a:pt x="6077" y="4588"/>
                      <a:pt x="6077" y="4588"/>
                    </a:cubicBezTo>
                    <a:cubicBezTo>
                      <a:pt x="6077" y="4588"/>
                      <a:pt x="5209" y="2908"/>
                      <a:pt x="3528" y="1640"/>
                    </a:cubicBezTo>
                    <a:cubicBezTo>
                      <a:pt x="1861" y="373"/>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76;p23">
                <a:extLst>
                  <a:ext uri="{FF2B5EF4-FFF2-40B4-BE49-F238E27FC236}">
                    <a16:creationId xmlns:a16="http://schemas.microsoft.com/office/drawing/2014/main" id="{37E0CA25-0628-5B7B-B13A-A0D7B6898384}"/>
                  </a:ext>
                </a:extLst>
              </p:cNvPr>
              <p:cNvSpPr/>
              <p:nvPr/>
            </p:nvSpPr>
            <p:spPr>
              <a:xfrm rot="-6022921" flipH="1">
                <a:off x="4380584" y="-1111603"/>
                <a:ext cx="252883" cy="191305"/>
              </a:xfrm>
              <a:custGeom>
                <a:avLst/>
                <a:gdLst/>
                <a:ahLst/>
                <a:cxnLst/>
                <a:rect l="l" t="t" r="r" b="b"/>
                <a:pathLst>
                  <a:path w="5539" h="4190" extrusionOk="0">
                    <a:moveTo>
                      <a:pt x="0" y="1"/>
                    </a:moveTo>
                    <a:cubicBezTo>
                      <a:pt x="0" y="1"/>
                      <a:pt x="799" y="1530"/>
                      <a:pt x="2329" y="2688"/>
                    </a:cubicBezTo>
                    <a:cubicBezTo>
                      <a:pt x="3858" y="3845"/>
                      <a:pt x="5539" y="4189"/>
                      <a:pt x="5539" y="4189"/>
                    </a:cubicBezTo>
                    <a:cubicBezTo>
                      <a:pt x="5539" y="4189"/>
                      <a:pt x="4754" y="2660"/>
                      <a:pt x="3224" y="1503"/>
                    </a:cubicBezTo>
                    <a:cubicBezTo>
                      <a:pt x="1695" y="34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77;p23">
                <a:extLst>
                  <a:ext uri="{FF2B5EF4-FFF2-40B4-BE49-F238E27FC236}">
                    <a16:creationId xmlns:a16="http://schemas.microsoft.com/office/drawing/2014/main" id="{ECB1672A-3149-5303-FEBE-CE1C3209FE12}"/>
                  </a:ext>
                </a:extLst>
              </p:cNvPr>
              <p:cNvSpPr/>
              <p:nvPr/>
            </p:nvSpPr>
            <p:spPr>
              <a:xfrm rot="-6022921" flipH="1">
                <a:off x="4185328" y="-1123136"/>
                <a:ext cx="252928" cy="191259"/>
              </a:xfrm>
              <a:custGeom>
                <a:avLst/>
                <a:gdLst/>
                <a:ahLst/>
                <a:cxnLst/>
                <a:rect l="l" t="t" r="r" b="b"/>
                <a:pathLst>
                  <a:path w="5540" h="4189" extrusionOk="0">
                    <a:moveTo>
                      <a:pt x="1" y="0"/>
                    </a:moveTo>
                    <a:lnTo>
                      <a:pt x="1" y="0"/>
                    </a:lnTo>
                    <a:cubicBezTo>
                      <a:pt x="1" y="0"/>
                      <a:pt x="800" y="1529"/>
                      <a:pt x="2329" y="2687"/>
                    </a:cubicBezTo>
                    <a:cubicBezTo>
                      <a:pt x="3858" y="3844"/>
                      <a:pt x="5539" y="4188"/>
                      <a:pt x="5539" y="4188"/>
                    </a:cubicBezTo>
                    <a:cubicBezTo>
                      <a:pt x="5539" y="4188"/>
                      <a:pt x="4754" y="2659"/>
                      <a:pt x="3225" y="1502"/>
                    </a:cubicBezTo>
                    <a:cubicBezTo>
                      <a:pt x="1695" y="345"/>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578;p23">
                <a:extLst>
                  <a:ext uri="{FF2B5EF4-FFF2-40B4-BE49-F238E27FC236}">
                    <a16:creationId xmlns:a16="http://schemas.microsoft.com/office/drawing/2014/main" id="{4F70AE33-D07F-7CAD-92A4-29DE71AFC458}"/>
                  </a:ext>
                </a:extLst>
              </p:cNvPr>
              <p:cNvSpPr/>
              <p:nvPr/>
            </p:nvSpPr>
            <p:spPr>
              <a:xfrm rot="-6022921" flipH="1">
                <a:off x="4219299" y="-938999"/>
                <a:ext cx="181205" cy="259836"/>
              </a:xfrm>
              <a:custGeom>
                <a:avLst/>
                <a:gdLst/>
                <a:ahLst/>
                <a:cxnLst/>
                <a:rect l="l" t="t" r="r" b="b"/>
                <a:pathLst>
                  <a:path w="3969" h="5691" extrusionOk="0">
                    <a:moveTo>
                      <a:pt x="3968" y="1"/>
                    </a:moveTo>
                    <a:cubicBezTo>
                      <a:pt x="3968" y="1"/>
                      <a:pt x="2466" y="841"/>
                      <a:pt x="1364" y="2426"/>
                    </a:cubicBezTo>
                    <a:cubicBezTo>
                      <a:pt x="276" y="3996"/>
                      <a:pt x="0" y="5691"/>
                      <a:pt x="0" y="5691"/>
                    </a:cubicBezTo>
                    <a:cubicBezTo>
                      <a:pt x="0" y="5691"/>
                      <a:pt x="1502" y="4850"/>
                      <a:pt x="2590" y="3280"/>
                    </a:cubicBezTo>
                    <a:cubicBezTo>
                      <a:pt x="3693" y="1709"/>
                      <a:pt x="3968" y="1"/>
                      <a:pt x="3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579;p23">
                <a:extLst>
                  <a:ext uri="{FF2B5EF4-FFF2-40B4-BE49-F238E27FC236}">
                    <a16:creationId xmlns:a16="http://schemas.microsoft.com/office/drawing/2014/main" id="{F2BE0842-BFC6-E4C2-4381-728E88CE646C}"/>
                  </a:ext>
                </a:extLst>
              </p:cNvPr>
              <p:cNvSpPr/>
              <p:nvPr/>
            </p:nvSpPr>
            <p:spPr>
              <a:xfrm rot="-6022921" flipH="1">
                <a:off x="4422992" y="-899337"/>
                <a:ext cx="214578" cy="233401"/>
              </a:xfrm>
              <a:custGeom>
                <a:avLst/>
                <a:gdLst/>
                <a:ahLst/>
                <a:cxnLst/>
                <a:rect l="l" t="t" r="r" b="b"/>
                <a:pathLst>
                  <a:path w="4700" h="5112" extrusionOk="0">
                    <a:moveTo>
                      <a:pt x="4699" y="0"/>
                    </a:moveTo>
                    <a:cubicBezTo>
                      <a:pt x="4699" y="0"/>
                      <a:pt x="3101" y="634"/>
                      <a:pt x="1806" y="2053"/>
                    </a:cubicBezTo>
                    <a:cubicBezTo>
                      <a:pt x="511" y="3458"/>
                      <a:pt x="1" y="5112"/>
                      <a:pt x="1" y="5112"/>
                    </a:cubicBezTo>
                    <a:cubicBezTo>
                      <a:pt x="1" y="5112"/>
                      <a:pt x="1599" y="4478"/>
                      <a:pt x="2908" y="3059"/>
                    </a:cubicBezTo>
                    <a:cubicBezTo>
                      <a:pt x="4203" y="1640"/>
                      <a:pt x="4699" y="0"/>
                      <a:pt x="46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580;p23">
                <a:extLst>
                  <a:ext uri="{FF2B5EF4-FFF2-40B4-BE49-F238E27FC236}">
                    <a16:creationId xmlns:a16="http://schemas.microsoft.com/office/drawing/2014/main" id="{12D57102-A605-BFF7-5415-780D5089325A}"/>
                  </a:ext>
                </a:extLst>
              </p:cNvPr>
              <p:cNvSpPr/>
              <p:nvPr/>
            </p:nvSpPr>
            <p:spPr>
              <a:xfrm rot="-6022921" flipH="1">
                <a:off x="4596719" y="-874926"/>
                <a:ext cx="272423" cy="215183"/>
              </a:xfrm>
              <a:custGeom>
                <a:avLst/>
                <a:gdLst/>
                <a:ahLst/>
                <a:cxnLst/>
                <a:rect l="l" t="t" r="r" b="b"/>
                <a:pathLst>
                  <a:path w="5967" h="4713" extrusionOk="0">
                    <a:moveTo>
                      <a:pt x="5967" y="0"/>
                    </a:moveTo>
                    <a:lnTo>
                      <a:pt x="5967" y="0"/>
                    </a:lnTo>
                    <a:cubicBezTo>
                      <a:pt x="5966" y="1"/>
                      <a:pt x="4120" y="414"/>
                      <a:pt x="2467" y="1709"/>
                    </a:cubicBezTo>
                    <a:cubicBezTo>
                      <a:pt x="828" y="3004"/>
                      <a:pt x="1" y="4712"/>
                      <a:pt x="1" y="4712"/>
                    </a:cubicBezTo>
                    <a:cubicBezTo>
                      <a:pt x="1" y="4712"/>
                      <a:pt x="1833" y="4299"/>
                      <a:pt x="3487" y="2990"/>
                    </a:cubicBezTo>
                    <a:cubicBezTo>
                      <a:pt x="5126" y="1695"/>
                      <a:pt x="5967" y="1"/>
                      <a:pt x="5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581;p23">
                <a:extLst>
                  <a:ext uri="{FF2B5EF4-FFF2-40B4-BE49-F238E27FC236}">
                    <a16:creationId xmlns:a16="http://schemas.microsoft.com/office/drawing/2014/main" id="{E1EEBF40-1002-7F8E-82F2-F22BDF6288A2}"/>
                  </a:ext>
                </a:extLst>
              </p:cNvPr>
              <p:cNvSpPr/>
              <p:nvPr/>
            </p:nvSpPr>
            <p:spPr>
              <a:xfrm rot="-6022921" flipH="1">
                <a:off x="4791144" y="-941876"/>
                <a:ext cx="217044" cy="221484"/>
              </a:xfrm>
              <a:custGeom>
                <a:avLst/>
                <a:gdLst/>
                <a:ahLst/>
                <a:cxnLst/>
                <a:rect l="l" t="t" r="r" b="b"/>
                <a:pathLst>
                  <a:path w="4754" h="4851" extrusionOk="0">
                    <a:moveTo>
                      <a:pt x="4754" y="1"/>
                    </a:moveTo>
                    <a:cubicBezTo>
                      <a:pt x="4754" y="1"/>
                      <a:pt x="3156" y="579"/>
                      <a:pt x="1847" y="1916"/>
                    </a:cubicBezTo>
                    <a:cubicBezTo>
                      <a:pt x="538" y="3252"/>
                      <a:pt x="1" y="4850"/>
                      <a:pt x="1" y="4850"/>
                    </a:cubicBezTo>
                    <a:cubicBezTo>
                      <a:pt x="1" y="4850"/>
                      <a:pt x="1585" y="4285"/>
                      <a:pt x="2894" y="2935"/>
                    </a:cubicBezTo>
                    <a:cubicBezTo>
                      <a:pt x="4203" y="1599"/>
                      <a:pt x="4754" y="1"/>
                      <a:pt x="47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582;p23">
                <a:extLst>
                  <a:ext uri="{FF2B5EF4-FFF2-40B4-BE49-F238E27FC236}">
                    <a16:creationId xmlns:a16="http://schemas.microsoft.com/office/drawing/2014/main" id="{A55CBF1A-BF3D-F637-1FB4-76E7225CA3C8}"/>
                  </a:ext>
                </a:extLst>
              </p:cNvPr>
              <p:cNvSpPr/>
              <p:nvPr/>
            </p:nvSpPr>
            <p:spPr>
              <a:xfrm rot="-6022921" flipH="1">
                <a:off x="4996740" y="-986995"/>
                <a:ext cx="195677" cy="163636"/>
              </a:xfrm>
              <a:custGeom>
                <a:avLst/>
                <a:gdLst/>
                <a:ahLst/>
                <a:cxnLst/>
                <a:rect l="l" t="t" r="r" b="b"/>
                <a:pathLst>
                  <a:path w="4286" h="3584" extrusionOk="0">
                    <a:moveTo>
                      <a:pt x="4285" y="1"/>
                    </a:moveTo>
                    <a:lnTo>
                      <a:pt x="4285" y="1"/>
                    </a:lnTo>
                    <a:cubicBezTo>
                      <a:pt x="4285" y="1"/>
                      <a:pt x="2935" y="345"/>
                      <a:pt x="1750" y="1337"/>
                    </a:cubicBezTo>
                    <a:cubicBezTo>
                      <a:pt x="565" y="2316"/>
                      <a:pt x="0" y="3583"/>
                      <a:pt x="0" y="3583"/>
                    </a:cubicBezTo>
                    <a:cubicBezTo>
                      <a:pt x="0" y="3583"/>
                      <a:pt x="1337" y="3239"/>
                      <a:pt x="2522" y="2260"/>
                    </a:cubicBezTo>
                    <a:cubicBezTo>
                      <a:pt x="3706" y="1268"/>
                      <a:pt x="4285" y="1"/>
                      <a:pt x="4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583;p23">
                <a:extLst>
                  <a:ext uri="{FF2B5EF4-FFF2-40B4-BE49-F238E27FC236}">
                    <a16:creationId xmlns:a16="http://schemas.microsoft.com/office/drawing/2014/main" id="{4FF262A6-914E-7558-C9AB-5A4AE338166A}"/>
                  </a:ext>
                </a:extLst>
              </p:cNvPr>
              <p:cNvSpPr/>
              <p:nvPr/>
            </p:nvSpPr>
            <p:spPr>
              <a:xfrm rot="-6022921" flipH="1">
                <a:off x="4681596" y="-1626284"/>
                <a:ext cx="276806" cy="1302971"/>
              </a:xfrm>
              <a:custGeom>
                <a:avLst/>
                <a:gdLst/>
                <a:ahLst/>
                <a:cxnLst/>
                <a:rect l="l" t="t" r="r" b="b"/>
                <a:pathLst>
                  <a:path w="6063" h="28538" extrusionOk="0">
                    <a:moveTo>
                      <a:pt x="134" y="1"/>
                    </a:moveTo>
                    <a:cubicBezTo>
                      <a:pt x="116" y="1"/>
                      <a:pt x="98" y="5"/>
                      <a:pt x="83" y="15"/>
                    </a:cubicBezTo>
                    <a:cubicBezTo>
                      <a:pt x="28" y="42"/>
                      <a:pt x="0" y="111"/>
                      <a:pt x="42" y="166"/>
                    </a:cubicBezTo>
                    <a:cubicBezTo>
                      <a:pt x="4919" y="8433"/>
                      <a:pt x="5194" y="19235"/>
                      <a:pt x="703" y="27681"/>
                    </a:cubicBezTo>
                    <a:lnTo>
                      <a:pt x="717" y="27681"/>
                    </a:lnTo>
                    <a:cubicBezTo>
                      <a:pt x="487" y="28158"/>
                      <a:pt x="858" y="28538"/>
                      <a:pt x="1240" y="28538"/>
                    </a:cubicBezTo>
                    <a:cubicBezTo>
                      <a:pt x="1432" y="28538"/>
                      <a:pt x="1626" y="28443"/>
                      <a:pt x="1750" y="28218"/>
                    </a:cubicBezTo>
                    <a:cubicBezTo>
                      <a:pt x="6062" y="19386"/>
                      <a:pt x="5484" y="8323"/>
                      <a:pt x="221" y="42"/>
                    </a:cubicBezTo>
                    <a:cubicBezTo>
                      <a:pt x="203" y="16"/>
                      <a:pt x="168" y="1"/>
                      <a:pt x="1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584;p23">
                <a:extLst>
                  <a:ext uri="{FF2B5EF4-FFF2-40B4-BE49-F238E27FC236}">
                    <a16:creationId xmlns:a16="http://schemas.microsoft.com/office/drawing/2014/main" id="{65568E5E-1399-18BC-CA01-E6D11DE2F45C}"/>
                  </a:ext>
                </a:extLst>
              </p:cNvPr>
              <p:cNvSpPr/>
              <p:nvPr/>
            </p:nvSpPr>
            <p:spPr>
              <a:xfrm rot="-6022921" flipH="1">
                <a:off x="3965939" y="-1182259"/>
                <a:ext cx="199467" cy="310790"/>
              </a:xfrm>
              <a:custGeom>
                <a:avLst/>
                <a:gdLst/>
                <a:ahLst/>
                <a:cxnLst/>
                <a:rect l="l" t="t" r="r" b="b"/>
                <a:pathLst>
                  <a:path w="4369" h="6807" extrusionOk="0">
                    <a:moveTo>
                      <a:pt x="1" y="1"/>
                    </a:moveTo>
                    <a:cubicBezTo>
                      <a:pt x="1" y="1"/>
                      <a:pt x="263" y="1985"/>
                      <a:pt x="1475" y="3872"/>
                    </a:cubicBezTo>
                    <a:cubicBezTo>
                      <a:pt x="2674" y="5746"/>
                      <a:pt x="4368" y="6807"/>
                      <a:pt x="4368" y="6807"/>
                    </a:cubicBezTo>
                    <a:cubicBezTo>
                      <a:pt x="4368" y="6807"/>
                      <a:pt x="4106" y="4823"/>
                      <a:pt x="2908" y="2949"/>
                    </a:cubicBezTo>
                    <a:cubicBezTo>
                      <a:pt x="1695" y="1076"/>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842115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736054" y="3783492"/>
            <a:ext cx="9424637"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6000" b="1" i="1" dirty="0">
                <a:latin typeface="+mj-lt"/>
              </a:rPr>
              <a:t>Khái quát đặc điểm thể loại và rút ra kinh nghiệm đọc</a:t>
            </a:r>
            <a:endParaRPr lang="en-SG" sz="595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5061000" y="2347941"/>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5867" b="1" kern="0" dirty="0">
                <a:solidFill>
                  <a:prstClr val="black"/>
                </a:solidFill>
                <a:latin typeface="Times New Roman" panose="02020603050405020304" pitchFamily="18" charset="0"/>
                <a:cs typeface="Times New Roman" panose="02020603050405020304" pitchFamily="18" charset="0"/>
                <a:sym typeface="Titan One"/>
              </a:rPr>
              <a:t>4</a:t>
            </a:r>
            <a:endParaRPr sz="5867" b="1" kern="0" dirty="0">
              <a:solidFill>
                <a:prstClr val="black"/>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320534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116899" y="429219"/>
            <a:ext cx="8693062" cy="554007"/>
          </a:xfrm>
          <a:custGeom>
            <a:avLst/>
            <a:gdLst>
              <a:gd name="connsiteX0" fmla="*/ 0 w 8693062"/>
              <a:gd name="connsiteY0" fmla="*/ 0 h 554007"/>
              <a:gd name="connsiteX1" fmla="*/ 755628 w 8693062"/>
              <a:gd name="connsiteY1" fmla="*/ 0 h 554007"/>
              <a:gd name="connsiteX2" fmla="*/ 1511255 w 8693062"/>
              <a:gd name="connsiteY2" fmla="*/ 0 h 554007"/>
              <a:gd name="connsiteX3" fmla="*/ 2179952 w 8693062"/>
              <a:gd name="connsiteY3" fmla="*/ 0 h 554007"/>
              <a:gd name="connsiteX4" fmla="*/ 2587858 w 8693062"/>
              <a:gd name="connsiteY4" fmla="*/ 0 h 554007"/>
              <a:gd name="connsiteX5" fmla="*/ 3169624 w 8693062"/>
              <a:gd name="connsiteY5" fmla="*/ 0 h 554007"/>
              <a:gd name="connsiteX6" fmla="*/ 3664460 w 8693062"/>
              <a:gd name="connsiteY6" fmla="*/ 0 h 554007"/>
              <a:gd name="connsiteX7" fmla="*/ 4246226 w 8693062"/>
              <a:gd name="connsiteY7" fmla="*/ 0 h 554007"/>
              <a:gd name="connsiteX8" fmla="*/ 4654132 w 8693062"/>
              <a:gd name="connsiteY8" fmla="*/ 0 h 554007"/>
              <a:gd name="connsiteX9" fmla="*/ 5062037 w 8693062"/>
              <a:gd name="connsiteY9" fmla="*/ 0 h 554007"/>
              <a:gd name="connsiteX10" fmla="*/ 5556873 w 8693062"/>
              <a:gd name="connsiteY10" fmla="*/ 0 h 554007"/>
              <a:gd name="connsiteX11" fmla="*/ 6051709 w 8693062"/>
              <a:gd name="connsiteY11" fmla="*/ 0 h 554007"/>
              <a:gd name="connsiteX12" fmla="*/ 6546544 w 8693062"/>
              <a:gd name="connsiteY12" fmla="*/ 0 h 554007"/>
              <a:gd name="connsiteX13" fmla="*/ 7041380 w 8693062"/>
              <a:gd name="connsiteY13" fmla="*/ 0 h 554007"/>
              <a:gd name="connsiteX14" fmla="*/ 7449285 w 8693062"/>
              <a:gd name="connsiteY14" fmla="*/ 0 h 554007"/>
              <a:gd name="connsiteX15" fmla="*/ 8031052 w 8693062"/>
              <a:gd name="connsiteY15" fmla="*/ 0 h 554007"/>
              <a:gd name="connsiteX16" fmla="*/ 8693062 w 8693062"/>
              <a:gd name="connsiteY16" fmla="*/ 0 h 554007"/>
              <a:gd name="connsiteX17" fmla="*/ 8693062 w 8693062"/>
              <a:gd name="connsiteY17" fmla="*/ 554007 h 554007"/>
              <a:gd name="connsiteX18" fmla="*/ 8024365 w 8693062"/>
              <a:gd name="connsiteY18" fmla="*/ 554007 h 554007"/>
              <a:gd name="connsiteX19" fmla="*/ 7355668 w 8693062"/>
              <a:gd name="connsiteY19" fmla="*/ 554007 h 554007"/>
              <a:gd name="connsiteX20" fmla="*/ 6686971 w 8693062"/>
              <a:gd name="connsiteY20" fmla="*/ 554007 h 554007"/>
              <a:gd name="connsiteX21" fmla="*/ 6192135 w 8693062"/>
              <a:gd name="connsiteY21" fmla="*/ 554007 h 554007"/>
              <a:gd name="connsiteX22" fmla="*/ 5436507 w 8693062"/>
              <a:gd name="connsiteY22" fmla="*/ 554007 h 554007"/>
              <a:gd name="connsiteX23" fmla="*/ 4680880 w 8693062"/>
              <a:gd name="connsiteY23" fmla="*/ 554007 h 554007"/>
              <a:gd name="connsiteX24" fmla="*/ 3925252 w 8693062"/>
              <a:gd name="connsiteY24" fmla="*/ 554007 h 554007"/>
              <a:gd name="connsiteX25" fmla="*/ 3256555 w 8693062"/>
              <a:gd name="connsiteY25" fmla="*/ 554007 h 554007"/>
              <a:gd name="connsiteX26" fmla="*/ 2848650 w 8693062"/>
              <a:gd name="connsiteY26" fmla="*/ 554007 h 554007"/>
              <a:gd name="connsiteX27" fmla="*/ 2266883 w 8693062"/>
              <a:gd name="connsiteY27" fmla="*/ 554007 h 554007"/>
              <a:gd name="connsiteX28" fmla="*/ 1424325 w 8693062"/>
              <a:gd name="connsiteY28" fmla="*/ 554007 h 554007"/>
              <a:gd name="connsiteX29" fmla="*/ 668697 w 8693062"/>
              <a:gd name="connsiteY29" fmla="*/ 554007 h 554007"/>
              <a:gd name="connsiteX30" fmla="*/ 0 w 8693062"/>
              <a:gd name="connsiteY30" fmla="*/ 554007 h 554007"/>
              <a:gd name="connsiteX31" fmla="*/ 0 w 8693062"/>
              <a:gd name="connsiteY31"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93062" h="554007" fill="none" extrusionOk="0">
                <a:moveTo>
                  <a:pt x="0" y="0"/>
                </a:moveTo>
                <a:cubicBezTo>
                  <a:pt x="353654" y="34489"/>
                  <a:pt x="437039" y="17831"/>
                  <a:pt x="755628" y="0"/>
                </a:cubicBezTo>
                <a:cubicBezTo>
                  <a:pt x="1074217" y="-17831"/>
                  <a:pt x="1202139" y="-2565"/>
                  <a:pt x="1511255" y="0"/>
                </a:cubicBezTo>
                <a:cubicBezTo>
                  <a:pt x="1820371" y="2565"/>
                  <a:pt x="2045144" y="18548"/>
                  <a:pt x="2179952" y="0"/>
                </a:cubicBezTo>
                <a:cubicBezTo>
                  <a:pt x="2314760" y="-18548"/>
                  <a:pt x="2385146" y="-207"/>
                  <a:pt x="2587858" y="0"/>
                </a:cubicBezTo>
                <a:cubicBezTo>
                  <a:pt x="2790570" y="207"/>
                  <a:pt x="2944620" y="-18523"/>
                  <a:pt x="3169624" y="0"/>
                </a:cubicBezTo>
                <a:cubicBezTo>
                  <a:pt x="3394628" y="18523"/>
                  <a:pt x="3453467" y="14200"/>
                  <a:pt x="3664460" y="0"/>
                </a:cubicBezTo>
                <a:cubicBezTo>
                  <a:pt x="3875453" y="-14200"/>
                  <a:pt x="3983605" y="-20532"/>
                  <a:pt x="4246226" y="0"/>
                </a:cubicBezTo>
                <a:cubicBezTo>
                  <a:pt x="4508847" y="20532"/>
                  <a:pt x="4469393" y="1212"/>
                  <a:pt x="4654132" y="0"/>
                </a:cubicBezTo>
                <a:cubicBezTo>
                  <a:pt x="4838871" y="-1212"/>
                  <a:pt x="4974282" y="14183"/>
                  <a:pt x="5062037" y="0"/>
                </a:cubicBezTo>
                <a:cubicBezTo>
                  <a:pt x="5149792" y="-14183"/>
                  <a:pt x="5396442" y="-2623"/>
                  <a:pt x="5556873" y="0"/>
                </a:cubicBezTo>
                <a:cubicBezTo>
                  <a:pt x="5717304" y="2623"/>
                  <a:pt x="5933321" y="-7689"/>
                  <a:pt x="6051709" y="0"/>
                </a:cubicBezTo>
                <a:cubicBezTo>
                  <a:pt x="6170097" y="7689"/>
                  <a:pt x="6306757" y="-10264"/>
                  <a:pt x="6546544" y="0"/>
                </a:cubicBezTo>
                <a:cubicBezTo>
                  <a:pt x="6786332" y="10264"/>
                  <a:pt x="6809747" y="7200"/>
                  <a:pt x="7041380" y="0"/>
                </a:cubicBezTo>
                <a:cubicBezTo>
                  <a:pt x="7273013" y="-7200"/>
                  <a:pt x="7262661" y="-17706"/>
                  <a:pt x="7449285" y="0"/>
                </a:cubicBezTo>
                <a:cubicBezTo>
                  <a:pt x="7635910" y="17706"/>
                  <a:pt x="7772896" y="13392"/>
                  <a:pt x="8031052" y="0"/>
                </a:cubicBezTo>
                <a:cubicBezTo>
                  <a:pt x="8289208" y="-13392"/>
                  <a:pt x="8452482" y="13215"/>
                  <a:pt x="8693062" y="0"/>
                </a:cubicBezTo>
                <a:cubicBezTo>
                  <a:pt x="8682237" y="241283"/>
                  <a:pt x="8684002" y="329528"/>
                  <a:pt x="8693062" y="554007"/>
                </a:cubicBezTo>
                <a:cubicBezTo>
                  <a:pt x="8461705" y="524060"/>
                  <a:pt x="8316374" y="584966"/>
                  <a:pt x="8024365" y="554007"/>
                </a:cubicBezTo>
                <a:cubicBezTo>
                  <a:pt x="7732356" y="523048"/>
                  <a:pt x="7525763" y="549889"/>
                  <a:pt x="7355668" y="554007"/>
                </a:cubicBezTo>
                <a:cubicBezTo>
                  <a:pt x="7185573" y="558125"/>
                  <a:pt x="6973000" y="559290"/>
                  <a:pt x="6686971" y="554007"/>
                </a:cubicBezTo>
                <a:cubicBezTo>
                  <a:pt x="6400942" y="548724"/>
                  <a:pt x="6383636" y="564803"/>
                  <a:pt x="6192135" y="554007"/>
                </a:cubicBezTo>
                <a:cubicBezTo>
                  <a:pt x="6000634" y="543211"/>
                  <a:pt x="5688504" y="538706"/>
                  <a:pt x="5436507" y="554007"/>
                </a:cubicBezTo>
                <a:cubicBezTo>
                  <a:pt x="5184510" y="569308"/>
                  <a:pt x="4838906" y="561425"/>
                  <a:pt x="4680880" y="554007"/>
                </a:cubicBezTo>
                <a:cubicBezTo>
                  <a:pt x="4522854" y="546589"/>
                  <a:pt x="4279779" y="561666"/>
                  <a:pt x="3925252" y="554007"/>
                </a:cubicBezTo>
                <a:cubicBezTo>
                  <a:pt x="3570725" y="546348"/>
                  <a:pt x="3586387" y="569048"/>
                  <a:pt x="3256555" y="554007"/>
                </a:cubicBezTo>
                <a:cubicBezTo>
                  <a:pt x="2926723" y="538966"/>
                  <a:pt x="2953288" y="536232"/>
                  <a:pt x="2848650" y="554007"/>
                </a:cubicBezTo>
                <a:cubicBezTo>
                  <a:pt x="2744012" y="571782"/>
                  <a:pt x="2385217" y="526603"/>
                  <a:pt x="2266883" y="554007"/>
                </a:cubicBezTo>
                <a:cubicBezTo>
                  <a:pt x="2148549" y="581411"/>
                  <a:pt x="1644964" y="576031"/>
                  <a:pt x="1424325" y="554007"/>
                </a:cubicBezTo>
                <a:cubicBezTo>
                  <a:pt x="1203686" y="531983"/>
                  <a:pt x="1008624" y="556724"/>
                  <a:pt x="668697" y="554007"/>
                </a:cubicBezTo>
                <a:cubicBezTo>
                  <a:pt x="328770" y="551290"/>
                  <a:pt x="143358" y="539941"/>
                  <a:pt x="0" y="554007"/>
                </a:cubicBezTo>
                <a:cubicBezTo>
                  <a:pt x="23957" y="327341"/>
                  <a:pt x="13097" y="170910"/>
                  <a:pt x="0" y="0"/>
                </a:cubicBezTo>
                <a:close/>
              </a:path>
              <a:path w="8693062" h="554007" stroke="0" extrusionOk="0">
                <a:moveTo>
                  <a:pt x="0" y="0"/>
                </a:moveTo>
                <a:cubicBezTo>
                  <a:pt x="315063" y="36583"/>
                  <a:pt x="456809" y="-64"/>
                  <a:pt x="755628" y="0"/>
                </a:cubicBezTo>
                <a:cubicBezTo>
                  <a:pt x="1054447" y="64"/>
                  <a:pt x="995290" y="-11887"/>
                  <a:pt x="1163533" y="0"/>
                </a:cubicBezTo>
                <a:cubicBezTo>
                  <a:pt x="1331777" y="11887"/>
                  <a:pt x="1486863" y="-5688"/>
                  <a:pt x="1745299" y="0"/>
                </a:cubicBezTo>
                <a:cubicBezTo>
                  <a:pt x="2003735" y="5688"/>
                  <a:pt x="2183973" y="-21437"/>
                  <a:pt x="2413996" y="0"/>
                </a:cubicBezTo>
                <a:cubicBezTo>
                  <a:pt x="2644019" y="21437"/>
                  <a:pt x="2929234" y="10676"/>
                  <a:pt x="3169624" y="0"/>
                </a:cubicBezTo>
                <a:cubicBezTo>
                  <a:pt x="3410014" y="-10676"/>
                  <a:pt x="3646984" y="23680"/>
                  <a:pt x="3925252" y="0"/>
                </a:cubicBezTo>
                <a:cubicBezTo>
                  <a:pt x="4203520" y="-23680"/>
                  <a:pt x="4386446" y="10831"/>
                  <a:pt x="4507018" y="0"/>
                </a:cubicBezTo>
                <a:cubicBezTo>
                  <a:pt x="4627590" y="-10831"/>
                  <a:pt x="4999265" y="-32164"/>
                  <a:pt x="5175715" y="0"/>
                </a:cubicBezTo>
                <a:cubicBezTo>
                  <a:pt x="5352165" y="32164"/>
                  <a:pt x="5653042" y="11837"/>
                  <a:pt x="5844412" y="0"/>
                </a:cubicBezTo>
                <a:cubicBezTo>
                  <a:pt x="6035782" y="-11837"/>
                  <a:pt x="6266943" y="-24263"/>
                  <a:pt x="6600040" y="0"/>
                </a:cubicBezTo>
                <a:cubicBezTo>
                  <a:pt x="6933137" y="24263"/>
                  <a:pt x="6907735" y="14819"/>
                  <a:pt x="7007945" y="0"/>
                </a:cubicBezTo>
                <a:cubicBezTo>
                  <a:pt x="7108156" y="-14819"/>
                  <a:pt x="7271142" y="10870"/>
                  <a:pt x="7502781" y="0"/>
                </a:cubicBezTo>
                <a:cubicBezTo>
                  <a:pt x="7734420" y="-10870"/>
                  <a:pt x="8251740" y="-43208"/>
                  <a:pt x="8693062" y="0"/>
                </a:cubicBezTo>
                <a:cubicBezTo>
                  <a:pt x="8674193" y="176336"/>
                  <a:pt x="8716200" y="323932"/>
                  <a:pt x="8693062" y="554007"/>
                </a:cubicBezTo>
                <a:cubicBezTo>
                  <a:pt x="8325964" y="550904"/>
                  <a:pt x="8195470" y="520486"/>
                  <a:pt x="7937434" y="554007"/>
                </a:cubicBezTo>
                <a:cubicBezTo>
                  <a:pt x="7679398" y="587528"/>
                  <a:pt x="7597282" y="521108"/>
                  <a:pt x="7268737" y="554007"/>
                </a:cubicBezTo>
                <a:cubicBezTo>
                  <a:pt x="6940192" y="586906"/>
                  <a:pt x="6771477" y="530922"/>
                  <a:pt x="6600040" y="554007"/>
                </a:cubicBezTo>
                <a:cubicBezTo>
                  <a:pt x="6428603" y="577092"/>
                  <a:pt x="6173164" y="548426"/>
                  <a:pt x="6018274" y="554007"/>
                </a:cubicBezTo>
                <a:cubicBezTo>
                  <a:pt x="5863384" y="559588"/>
                  <a:pt x="5641028" y="573547"/>
                  <a:pt x="5523438" y="554007"/>
                </a:cubicBezTo>
                <a:cubicBezTo>
                  <a:pt x="5405848" y="534467"/>
                  <a:pt x="5046339" y="571163"/>
                  <a:pt x="4680880" y="554007"/>
                </a:cubicBezTo>
                <a:cubicBezTo>
                  <a:pt x="4315421" y="536851"/>
                  <a:pt x="4425383" y="555748"/>
                  <a:pt x="4186044" y="554007"/>
                </a:cubicBezTo>
                <a:cubicBezTo>
                  <a:pt x="3946705" y="552266"/>
                  <a:pt x="3721518" y="543450"/>
                  <a:pt x="3604277" y="554007"/>
                </a:cubicBezTo>
                <a:cubicBezTo>
                  <a:pt x="3487036" y="564564"/>
                  <a:pt x="3148617" y="537798"/>
                  <a:pt x="2848650" y="554007"/>
                </a:cubicBezTo>
                <a:cubicBezTo>
                  <a:pt x="2548683" y="570216"/>
                  <a:pt x="2389325" y="551048"/>
                  <a:pt x="2093022" y="554007"/>
                </a:cubicBezTo>
                <a:cubicBezTo>
                  <a:pt x="1796719" y="556966"/>
                  <a:pt x="1623533" y="562398"/>
                  <a:pt x="1424325" y="554007"/>
                </a:cubicBezTo>
                <a:cubicBezTo>
                  <a:pt x="1225117" y="545616"/>
                  <a:pt x="1094321" y="566999"/>
                  <a:pt x="929489" y="554007"/>
                </a:cubicBezTo>
                <a:cubicBezTo>
                  <a:pt x="764657" y="541015"/>
                  <a:pt x="407487" y="513149"/>
                  <a:pt x="0" y="554007"/>
                </a:cubicBezTo>
                <a:cubicBezTo>
                  <a:pt x="-22714" y="406198"/>
                  <a:pt x="-26312" y="265257"/>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vi-VN" sz="2800" b="1" i="1" dirty="0">
                <a:effectLst/>
                <a:latin typeface="Times New Roman" panose="02020603050405020304" pitchFamily="18" charset="0"/>
                <a:ea typeface="Calibri" panose="020F0502020204030204" pitchFamily="34" charset="0"/>
              </a:rPr>
              <a:t>4. Khái quát đặc điểm thể loại và rút ra kinh nghiệm đọc</a:t>
            </a:r>
            <a:endParaRPr lang="en-SG" sz="4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grpSp>
        <p:nvGrpSpPr>
          <p:cNvPr id="2" name="组合 25">
            <a:extLst>
              <a:ext uri="{FF2B5EF4-FFF2-40B4-BE49-F238E27FC236}">
                <a16:creationId xmlns:a16="http://schemas.microsoft.com/office/drawing/2014/main" id="{AC669582-276F-331C-A5CB-6489F1A17C7C}"/>
              </a:ext>
            </a:extLst>
          </p:cNvPr>
          <p:cNvGrpSpPr/>
          <p:nvPr/>
        </p:nvGrpSpPr>
        <p:grpSpPr>
          <a:xfrm>
            <a:off x="4603511" y="1026590"/>
            <a:ext cx="7152640" cy="5435440"/>
            <a:chOff x="4505216" y="1616700"/>
            <a:chExt cx="3181568" cy="2449473"/>
          </a:xfrm>
        </p:grpSpPr>
        <p:sp>
          <p:nvSpPr>
            <p:cNvPr id="3" name="十角星 5">
              <a:extLst>
                <a:ext uri="{FF2B5EF4-FFF2-40B4-BE49-F238E27FC236}">
                  <a16:creationId xmlns:a16="http://schemas.microsoft.com/office/drawing/2014/main" id="{B8D1AA1D-8CD6-56E9-7B0F-3C546BE3FA7B}"/>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algn="ctr" defTabSz="1219170">
                <a:defRPr/>
              </a:pPr>
              <a:endParaRPr lang="zh-CN" altLang="en-US" sz="2667" kern="0">
                <a:solidFill>
                  <a:prstClr val="white"/>
                </a:solidFill>
                <a:latin typeface="Calibri" panose="020F0502020204030204"/>
                <a:ea typeface="微软雅黑"/>
                <a:cs typeface="+mn-ea"/>
                <a:sym typeface="+mn-lt"/>
              </a:endParaRPr>
            </a:p>
          </p:txBody>
        </p:sp>
        <p:grpSp>
          <p:nvGrpSpPr>
            <p:cNvPr id="4" name="组合 27">
              <a:extLst>
                <a:ext uri="{FF2B5EF4-FFF2-40B4-BE49-F238E27FC236}">
                  <a16:creationId xmlns:a16="http://schemas.microsoft.com/office/drawing/2014/main" id="{014FBC56-98F4-CBE5-10CF-1124526EBE9A}"/>
                </a:ext>
              </a:extLst>
            </p:cNvPr>
            <p:cNvGrpSpPr/>
            <p:nvPr/>
          </p:nvGrpSpPr>
          <p:grpSpPr>
            <a:xfrm>
              <a:off x="4505216" y="1616700"/>
              <a:ext cx="3181568" cy="2449473"/>
              <a:chOff x="4505216" y="1616700"/>
              <a:chExt cx="3181568" cy="2449473"/>
            </a:xfrm>
          </p:grpSpPr>
          <p:pic>
            <p:nvPicPr>
              <p:cNvPr id="5" name="图片 28">
                <a:extLst>
                  <a:ext uri="{FF2B5EF4-FFF2-40B4-BE49-F238E27FC236}">
                    <a16:creationId xmlns:a16="http://schemas.microsoft.com/office/drawing/2014/main" id="{3EB84EC0-69B3-623A-623B-8E040E8553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16" y="1616700"/>
                <a:ext cx="3181568" cy="2449473"/>
              </a:xfrm>
              <a:prstGeom prst="rect">
                <a:avLst/>
              </a:prstGeom>
            </p:spPr>
          </p:pic>
          <p:sp>
            <p:nvSpPr>
              <p:cNvPr id="6" name="文本框 31">
                <a:extLst>
                  <a:ext uri="{FF2B5EF4-FFF2-40B4-BE49-F238E27FC236}">
                    <a16:creationId xmlns:a16="http://schemas.microsoft.com/office/drawing/2014/main" id="{D9CD1ED3-F440-E3AB-03C2-993D0B3D5BB8}"/>
                  </a:ext>
                </a:extLst>
              </p:cNvPr>
              <p:cNvSpPr txBox="1"/>
              <p:nvPr/>
            </p:nvSpPr>
            <p:spPr>
              <a:xfrm>
                <a:off x="5169090" y="2392444"/>
                <a:ext cx="2028831" cy="707365"/>
              </a:xfrm>
              <a:prstGeom prst="rect">
                <a:avLst/>
              </a:prstGeom>
              <a:noFill/>
            </p:spPr>
            <p:txBody>
              <a:bodyPr wrap="square" rtlCol="0">
                <a:spAutoFit/>
              </a:bodyPr>
              <a:lstStyle/>
              <a:p>
                <a:pPr algn="ctr">
                  <a:spcAft>
                    <a:spcPts val="800"/>
                  </a:spcAft>
                </a:pPr>
                <a:r>
                  <a:rPr lang="vi-VN" sz="4800" dirty="0">
                    <a:effectLst/>
                    <a:latin typeface="Times New Roman" panose="02020603050405020304" pitchFamily="18" charset="0"/>
                    <a:ea typeface="Calibri" panose="020F0502020204030204" pitchFamily="34" charset="0"/>
                    <a:cs typeface="Times New Roman" panose="02020603050405020304" pitchFamily="18" charset="0"/>
                  </a:rPr>
                  <a:t>Cá nhân HS hoàn thành </a:t>
                </a: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PHT số 4</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7" name="Picture 6">
            <a:extLst>
              <a:ext uri="{FF2B5EF4-FFF2-40B4-BE49-F238E27FC236}">
                <a16:creationId xmlns:a16="http://schemas.microsoft.com/office/drawing/2014/main" id="{F7DD6FA6-8E2C-B5BD-0B48-207AFE5D508E}"/>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751763" y="2747702"/>
            <a:ext cx="4110292" cy="4110292"/>
          </a:xfrm>
          <a:prstGeom prst="rect">
            <a:avLst/>
          </a:prstGeom>
        </p:spPr>
      </p:pic>
    </p:spTree>
    <p:extLst>
      <p:ext uri="{BB962C8B-B14F-4D97-AF65-F5344CB8AC3E}">
        <p14:creationId xmlns:p14="http://schemas.microsoft.com/office/powerpoint/2010/main" val="28937417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900" decel="100000" fill="hold"/>
                                        <p:tgtEl>
                                          <p:spTgt spid="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237995" y="450937"/>
            <a:ext cx="11649205" cy="6281230"/>
          </a:xfrm>
          <a:prstGeom prst="roundRect">
            <a:avLst>
              <a:gd name="adj" fmla="val 4087"/>
            </a:avLst>
          </a:prstGeom>
          <a:noFill/>
          <a:ln w="28575">
            <a:solidFill>
              <a:srgbClr val="96C77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Arial"/>
            </a:endParaRPr>
          </a:p>
        </p:txBody>
      </p:sp>
      <p:pic>
        <p:nvPicPr>
          <p:cNvPr id="18" name="图片 3">
            <a:extLst>
              <a:ext uri="{FF2B5EF4-FFF2-40B4-BE49-F238E27FC236}">
                <a16:creationId xmlns:a16="http://schemas.microsoft.com/office/drawing/2014/main" id="{E28E06D8-013A-C500-96BC-BCD5D87560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991065" y="5727941"/>
            <a:ext cx="2482780" cy="1435336"/>
          </a:xfrm>
          <a:prstGeom prst="rect">
            <a:avLst/>
          </a:prstGeom>
        </p:spPr>
      </p:pic>
      <p:pic>
        <p:nvPicPr>
          <p:cNvPr id="6" name="图片 5"/>
          <p:cNvPicPr>
            <a:picLocks noChangeAspect="1"/>
          </p:cNvPicPr>
          <p:nvPr/>
        </p:nvPicPr>
        <p:blipFill>
          <a:blip r:embed="rId4" cstate="email"/>
          <a:stretch>
            <a:fillRect/>
          </a:stretch>
        </p:blipFill>
        <p:spPr>
          <a:xfrm>
            <a:off x="-157611" y="33135"/>
            <a:ext cx="2121672" cy="1414448"/>
          </a:xfrm>
          <a:prstGeom prst="rect">
            <a:avLst/>
          </a:prstGeom>
        </p:spPr>
      </p:pic>
      <p:sp>
        <p:nvSpPr>
          <p:cNvPr id="19" name="矩形 7">
            <a:extLst>
              <a:ext uri="{FF2B5EF4-FFF2-40B4-BE49-F238E27FC236}">
                <a16:creationId xmlns:a16="http://schemas.microsoft.com/office/drawing/2014/main" id="{1965845C-C708-AEE1-0A7D-9607D63CDEEB}"/>
              </a:ext>
            </a:extLst>
          </p:cNvPr>
          <p:cNvSpPr/>
          <p:nvPr/>
        </p:nvSpPr>
        <p:spPr>
          <a:xfrm>
            <a:off x="4877000" y="125833"/>
            <a:ext cx="3159560" cy="584775"/>
          </a:xfrm>
          <a:prstGeom prst="rect">
            <a:avLst/>
          </a:prstGeom>
          <a:solidFill>
            <a:srgbClr val="96C775"/>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a:endParaRPr>
          </a:p>
        </p:txBody>
      </p:sp>
      <p:sp>
        <p:nvSpPr>
          <p:cNvPr id="20" name="矩形 9">
            <a:extLst>
              <a:ext uri="{FF2B5EF4-FFF2-40B4-BE49-F238E27FC236}">
                <a16:creationId xmlns:a16="http://schemas.microsoft.com/office/drawing/2014/main" id="{73603844-4F88-B9B6-EC77-C20D3B9B6BB3}"/>
              </a:ext>
            </a:extLst>
          </p:cNvPr>
          <p:cNvSpPr/>
          <p:nvPr/>
        </p:nvSpPr>
        <p:spPr>
          <a:xfrm>
            <a:off x="5152601" y="138143"/>
            <a:ext cx="2809139" cy="58477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Arial"/>
                <a:sym typeface="Arial"/>
              </a:rPr>
              <a:t>PHT số .....</a:t>
            </a:r>
            <a:endParaRPr kumimoji="0" lang="zh-CN" altLang="en-US" sz="3200" b="1" i="0" u="none" strike="noStrike" kern="1200" cap="none" spc="0" normalizeH="0" baseline="0" noProof="0" dirty="0">
              <a:ln>
                <a:noFill/>
              </a:ln>
              <a:solidFill>
                <a:prstClr val="white"/>
              </a:solidFill>
              <a:effectLst/>
              <a:uLnTx/>
              <a:uFillTx/>
              <a:latin typeface="Calibri Light"/>
              <a:ea typeface="微软雅黑" panose="020B0503020204020204" pitchFamily="34" charset="-122"/>
              <a:cs typeface="Arial"/>
              <a:sym typeface="Arial"/>
            </a:endParaRPr>
          </a:p>
        </p:txBody>
      </p:sp>
      <p:graphicFrame>
        <p:nvGraphicFramePr>
          <p:cNvPr id="2" name="Table 1">
            <a:extLst>
              <a:ext uri="{FF2B5EF4-FFF2-40B4-BE49-F238E27FC236}">
                <a16:creationId xmlns:a16="http://schemas.microsoft.com/office/drawing/2014/main" id="{1393769C-15EF-83FA-451C-29035A6AC206}"/>
              </a:ext>
            </a:extLst>
          </p:cNvPr>
          <p:cNvGraphicFramePr>
            <a:graphicFrameLocks noGrp="1"/>
          </p:cNvGraphicFramePr>
          <p:nvPr>
            <p:extLst>
              <p:ext uri="{D42A27DB-BD31-4B8C-83A1-F6EECF244321}">
                <p14:modId xmlns:p14="http://schemas.microsoft.com/office/powerpoint/2010/main" val="3276583926"/>
              </p:ext>
            </p:extLst>
          </p:nvPr>
        </p:nvGraphicFramePr>
        <p:xfrm>
          <a:off x="701930" y="878674"/>
          <a:ext cx="11015200" cy="5745647"/>
        </p:xfrm>
        <a:graphic>
          <a:graphicData uri="http://schemas.openxmlformats.org/drawingml/2006/table">
            <a:tbl>
              <a:tblPr firstRow="1" firstCol="1" bandRow="1">
                <a:tableStyleId>{B301B821-A1FF-4177-AEE7-76D212191A09}</a:tableStyleId>
              </a:tblPr>
              <a:tblGrid>
                <a:gridCol w="3844422">
                  <a:extLst>
                    <a:ext uri="{9D8B030D-6E8A-4147-A177-3AD203B41FA5}">
                      <a16:colId xmlns:a16="http://schemas.microsoft.com/office/drawing/2014/main" val="1534569557"/>
                    </a:ext>
                  </a:extLst>
                </a:gridCol>
                <a:gridCol w="3585389">
                  <a:extLst>
                    <a:ext uri="{9D8B030D-6E8A-4147-A177-3AD203B41FA5}">
                      <a16:colId xmlns:a16="http://schemas.microsoft.com/office/drawing/2014/main" val="1574290233"/>
                    </a:ext>
                  </a:extLst>
                </a:gridCol>
                <a:gridCol w="3585389">
                  <a:extLst>
                    <a:ext uri="{9D8B030D-6E8A-4147-A177-3AD203B41FA5}">
                      <a16:colId xmlns:a16="http://schemas.microsoft.com/office/drawing/2014/main" val="11980934"/>
                    </a:ext>
                  </a:extLst>
                </a:gridCol>
              </a:tblGrid>
              <a:tr h="1149129">
                <a:tc>
                  <a:txBody>
                    <a:bodyPr/>
                    <a:lstStyle/>
                    <a:p>
                      <a:pPr algn="ctr">
                        <a:lnSpc>
                          <a:spcPct val="100000"/>
                        </a:lnSpc>
                        <a:spcAft>
                          <a:spcPts val="800"/>
                        </a:spcAft>
                      </a:pPr>
                      <a:r>
                        <a:rPr lang="vi-VN" sz="2800" dirty="0">
                          <a:solidFill>
                            <a:schemeClr val="bg1"/>
                          </a:solidFill>
                          <a:effectLst/>
                          <a:latin typeface="+mj-lt"/>
                        </a:rPr>
                        <a:t>Yếu tố của văn bản </a:t>
                      </a:r>
                      <a:br>
                        <a:rPr lang="vi-VN" sz="2800" dirty="0">
                          <a:solidFill>
                            <a:schemeClr val="bg1"/>
                          </a:solidFill>
                          <a:effectLst/>
                          <a:latin typeface="+mj-lt"/>
                        </a:rPr>
                      </a:br>
                      <a:r>
                        <a:rPr lang="vi-VN" sz="2800" dirty="0">
                          <a:solidFill>
                            <a:schemeClr val="bg1"/>
                          </a:solidFill>
                          <a:effectLst/>
                          <a:latin typeface="+mj-lt"/>
                        </a:rPr>
                        <a:t>nghị luận</a:t>
                      </a:r>
                      <a:endParaRPr lang="en-SG"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dirty="0">
                          <a:solidFill>
                            <a:schemeClr val="bg1"/>
                          </a:solidFill>
                          <a:effectLst/>
                          <a:latin typeface="+mj-lt"/>
                        </a:rPr>
                        <a:t>Khái niệm/ Đặc điểm</a:t>
                      </a:r>
                      <a:endParaRPr lang="en-SG"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800" dirty="0">
                          <a:solidFill>
                            <a:schemeClr val="bg1"/>
                          </a:solidFill>
                          <a:effectLst/>
                          <a:latin typeface="+mj-lt"/>
                        </a:rPr>
                        <a:t>Cách đọc</a:t>
                      </a:r>
                      <a:endParaRPr lang="en-SG" sz="2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1790462"/>
                  </a:ext>
                </a:extLst>
              </a:tr>
              <a:tr h="574565">
                <a:tc>
                  <a:txBody>
                    <a:bodyPr/>
                    <a:lstStyle/>
                    <a:p>
                      <a:pPr algn="just">
                        <a:lnSpc>
                          <a:spcPct val="100000"/>
                        </a:lnSpc>
                        <a:spcAft>
                          <a:spcPts val="800"/>
                        </a:spcAft>
                      </a:pPr>
                      <a:r>
                        <a:rPr lang="vi-VN" sz="2800">
                          <a:solidFill>
                            <a:schemeClr val="tx1"/>
                          </a:solidFill>
                          <a:effectLst/>
                          <a:latin typeface="+mj-lt"/>
                        </a:rPr>
                        <a:t>Luận đề</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chemeClr val="tx1"/>
                          </a:solidFill>
                          <a:effectLst/>
                          <a:latin typeface="+mj-lt"/>
                        </a:rPr>
                        <a:t> </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tx1"/>
                          </a:solidFill>
                          <a:effectLst/>
                          <a:latin typeface="+mj-lt"/>
                        </a:rPr>
                        <a:t> </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2687526"/>
                  </a:ext>
                </a:extLst>
              </a:tr>
              <a:tr h="574565">
                <a:tc>
                  <a:txBody>
                    <a:bodyPr/>
                    <a:lstStyle/>
                    <a:p>
                      <a:pPr algn="just">
                        <a:lnSpc>
                          <a:spcPct val="100000"/>
                        </a:lnSpc>
                        <a:spcAft>
                          <a:spcPts val="800"/>
                        </a:spcAft>
                      </a:pPr>
                      <a:r>
                        <a:rPr lang="vi-VN" sz="2800">
                          <a:solidFill>
                            <a:schemeClr val="tx1"/>
                          </a:solidFill>
                          <a:effectLst/>
                          <a:latin typeface="+mj-lt"/>
                        </a:rPr>
                        <a:t>Luận điểm</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tx1"/>
                          </a:solidFill>
                          <a:effectLst/>
                          <a:latin typeface="+mj-lt"/>
                        </a:rPr>
                        <a:t> </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tx1"/>
                          </a:solidFill>
                          <a:effectLst/>
                          <a:latin typeface="+mj-lt"/>
                        </a:rPr>
                        <a:t> </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9717191"/>
                  </a:ext>
                </a:extLst>
              </a:tr>
              <a:tr h="574565">
                <a:tc>
                  <a:txBody>
                    <a:bodyPr/>
                    <a:lstStyle/>
                    <a:p>
                      <a:pPr algn="just">
                        <a:lnSpc>
                          <a:spcPct val="100000"/>
                        </a:lnSpc>
                        <a:spcAft>
                          <a:spcPts val="800"/>
                        </a:spcAft>
                      </a:pPr>
                      <a:r>
                        <a:rPr lang="vi-VN" sz="2800" dirty="0">
                          <a:solidFill>
                            <a:schemeClr val="tx1"/>
                          </a:solidFill>
                          <a:effectLst/>
                          <a:latin typeface="+mj-lt"/>
                        </a:rPr>
                        <a:t>Lí lẽ</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tx1"/>
                          </a:solidFill>
                          <a:effectLst/>
                          <a:latin typeface="+mj-lt"/>
                        </a:rPr>
                        <a:t> </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chemeClr val="tx1"/>
                          </a:solidFill>
                          <a:effectLst/>
                          <a:latin typeface="+mj-lt"/>
                        </a:rPr>
                        <a:t> </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4896038"/>
                  </a:ext>
                </a:extLst>
              </a:tr>
              <a:tr h="574565">
                <a:tc>
                  <a:txBody>
                    <a:bodyPr/>
                    <a:lstStyle/>
                    <a:p>
                      <a:pPr algn="just">
                        <a:lnSpc>
                          <a:spcPct val="100000"/>
                        </a:lnSpc>
                        <a:spcAft>
                          <a:spcPts val="800"/>
                        </a:spcAft>
                      </a:pPr>
                      <a:r>
                        <a:rPr lang="vi-VN" sz="2800">
                          <a:solidFill>
                            <a:schemeClr val="tx1"/>
                          </a:solidFill>
                          <a:effectLst/>
                          <a:latin typeface="+mj-lt"/>
                        </a:rPr>
                        <a:t>Bằng chứng</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tx1"/>
                          </a:solidFill>
                          <a:effectLst/>
                          <a:latin typeface="+mj-lt"/>
                        </a:rPr>
                        <a:t> </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tx1"/>
                          </a:solidFill>
                          <a:effectLst/>
                          <a:latin typeface="+mj-lt"/>
                        </a:rPr>
                        <a:t> </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6020183"/>
                  </a:ext>
                </a:extLst>
              </a:tr>
              <a:tr h="1149129">
                <a:tc>
                  <a:txBody>
                    <a:bodyPr/>
                    <a:lstStyle/>
                    <a:p>
                      <a:pPr algn="just">
                        <a:lnSpc>
                          <a:spcPct val="100000"/>
                        </a:lnSpc>
                        <a:spcAft>
                          <a:spcPts val="800"/>
                        </a:spcAft>
                      </a:pPr>
                      <a:r>
                        <a:rPr lang="vi-VN" sz="2800">
                          <a:solidFill>
                            <a:schemeClr val="tx1"/>
                          </a:solidFill>
                          <a:effectLst/>
                          <a:latin typeface="+mj-lt"/>
                        </a:rPr>
                        <a:t>Cách trình bày vấn đề khách quan</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tx1"/>
                          </a:solidFill>
                          <a:effectLst/>
                          <a:latin typeface="+mj-lt"/>
                        </a:rPr>
                        <a:t> </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tx1"/>
                          </a:solidFill>
                          <a:effectLst/>
                          <a:latin typeface="+mj-lt"/>
                        </a:rPr>
                        <a:t> </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8659390"/>
                  </a:ext>
                </a:extLst>
              </a:tr>
              <a:tr h="1149129">
                <a:tc>
                  <a:txBody>
                    <a:bodyPr/>
                    <a:lstStyle/>
                    <a:p>
                      <a:pPr algn="just">
                        <a:lnSpc>
                          <a:spcPct val="100000"/>
                        </a:lnSpc>
                        <a:spcAft>
                          <a:spcPts val="800"/>
                        </a:spcAft>
                      </a:pPr>
                      <a:r>
                        <a:rPr lang="vi-VN" sz="2800">
                          <a:solidFill>
                            <a:schemeClr val="tx1"/>
                          </a:solidFill>
                          <a:effectLst/>
                          <a:latin typeface="+mj-lt"/>
                        </a:rPr>
                        <a:t>Cách trình bày vấn đề chủ quan</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a:solidFill>
                            <a:schemeClr val="tx1"/>
                          </a:solidFill>
                          <a:effectLst/>
                          <a:latin typeface="+mj-lt"/>
                        </a:rPr>
                        <a:t> </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chemeClr val="tx1"/>
                          </a:solidFill>
                          <a:effectLst/>
                          <a:latin typeface="+mj-lt"/>
                        </a:rPr>
                        <a:t> </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930595"/>
                  </a:ext>
                </a:extLst>
              </a:tr>
            </a:tbl>
          </a:graphicData>
        </a:graphic>
      </p:graphicFrame>
    </p:spTree>
    <p:extLst>
      <p:ext uri="{BB962C8B-B14F-4D97-AF65-F5344CB8AC3E}">
        <p14:creationId xmlns:p14="http://schemas.microsoft.com/office/powerpoint/2010/main" val="245709608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6103A57-A6DF-4220-EF9A-B1BEA5786169}"/>
              </a:ext>
            </a:extLst>
          </p:cNvPr>
          <p:cNvGraphicFramePr>
            <a:graphicFrameLocks noGrp="1"/>
          </p:cNvGraphicFramePr>
          <p:nvPr>
            <p:extLst>
              <p:ext uri="{D42A27DB-BD31-4B8C-83A1-F6EECF244321}">
                <p14:modId xmlns:p14="http://schemas.microsoft.com/office/powerpoint/2010/main" val="2632347646"/>
              </p:ext>
            </p:extLst>
          </p:nvPr>
        </p:nvGraphicFramePr>
        <p:xfrm>
          <a:off x="0" y="0"/>
          <a:ext cx="12191999" cy="6858001"/>
        </p:xfrm>
        <a:graphic>
          <a:graphicData uri="http://schemas.openxmlformats.org/drawingml/2006/table">
            <a:tbl>
              <a:tblPr firstRow="1" firstCol="1" bandRow="1">
                <a:tableStyleId>{9DCAF9ED-07DC-4A11-8D7F-57B35C25682E}</a:tableStyleId>
              </a:tblPr>
              <a:tblGrid>
                <a:gridCol w="2066795">
                  <a:extLst>
                    <a:ext uri="{9D8B030D-6E8A-4147-A177-3AD203B41FA5}">
                      <a16:colId xmlns:a16="http://schemas.microsoft.com/office/drawing/2014/main" val="3605901555"/>
                    </a:ext>
                  </a:extLst>
                </a:gridCol>
                <a:gridCol w="3914905">
                  <a:extLst>
                    <a:ext uri="{9D8B030D-6E8A-4147-A177-3AD203B41FA5}">
                      <a16:colId xmlns:a16="http://schemas.microsoft.com/office/drawing/2014/main" val="2180443530"/>
                    </a:ext>
                  </a:extLst>
                </a:gridCol>
                <a:gridCol w="6210299">
                  <a:extLst>
                    <a:ext uri="{9D8B030D-6E8A-4147-A177-3AD203B41FA5}">
                      <a16:colId xmlns:a16="http://schemas.microsoft.com/office/drawing/2014/main" val="1237810225"/>
                    </a:ext>
                  </a:extLst>
                </a:gridCol>
              </a:tblGrid>
              <a:tr h="1309255">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Yếu tố của văn bản </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nghị luận</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Khái niệm/ Đặc điểm</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Cách đọc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746249953"/>
                  </a:ext>
                </a:extLst>
              </a:tr>
              <a:tr h="1413164">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Luận đề</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4964769"/>
                  </a:ext>
                </a:extLst>
              </a:tr>
              <a:tr h="1849582">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Luận điểm</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2299636"/>
                  </a:ext>
                </a:extLst>
              </a:tr>
              <a:tr h="2286000">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Lí lẽ</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6535350"/>
                  </a:ext>
                </a:extLst>
              </a:tr>
            </a:tbl>
          </a:graphicData>
        </a:graphic>
      </p:graphicFrame>
      <p:sp>
        <p:nvSpPr>
          <p:cNvPr id="4" name="TextBox 3">
            <a:extLst>
              <a:ext uri="{FF2B5EF4-FFF2-40B4-BE49-F238E27FC236}">
                <a16:creationId xmlns:a16="http://schemas.microsoft.com/office/drawing/2014/main" id="{0E0665F7-8D5A-F86E-14C1-B014820926EF}"/>
              </a:ext>
            </a:extLst>
          </p:cNvPr>
          <p:cNvSpPr txBox="1"/>
          <p:nvPr/>
        </p:nvSpPr>
        <p:spPr>
          <a:xfrm>
            <a:off x="2047875" y="1285072"/>
            <a:ext cx="383857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vấn đề chính được nêu ra để bàn luận trong văn bản nghị luận.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B180ED3-4E8C-181A-F07F-502073C071D6}"/>
              </a:ext>
            </a:extLst>
          </p:cNvPr>
          <p:cNvSpPr txBox="1"/>
          <p:nvPr/>
        </p:nvSpPr>
        <p:spPr>
          <a:xfrm>
            <a:off x="5981700" y="1500515"/>
            <a:ext cx="611505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Xác định luận đề dựa vào nhan đề VB, nội dung bao quát của VB.</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3CAC0580-76FF-D0F9-8E67-5DA09596F00D}"/>
              </a:ext>
            </a:extLst>
          </p:cNvPr>
          <p:cNvSpPr txBox="1"/>
          <p:nvPr/>
        </p:nvSpPr>
        <p:spPr>
          <a:xfrm>
            <a:off x="2085975" y="2879617"/>
            <a:ext cx="3838575" cy="1384995"/>
          </a:xfrm>
          <a:prstGeom prst="rect">
            <a:avLst/>
          </a:prstGeom>
          <a:noFill/>
        </p:spPr>
        <p:txBody>
          <a:bodyPr wrap="square">
            <a:spAutoFit/>
          </a:bodyPr>
          <a:lstStyle/>
          <a:p>
            <a:pPr algn="just"/>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những ý kiến thể hiện quan điểm của người viết về luận đề</a:t>
            </a:r>
            <a:endParaRPr lang="en-SG" dirty="0"/>
          </a:p>
        </p:txBody>
      </p:sp>
      <p:sp>
        <p:nvSpPr>
          <p:cNvPr id="10" name="TextBox 9">
            <a:extLst>
              <a:ext uri="{FF2B5EF4-FFF2-40B4-BE49-F238E27FC236}">
                <a16:creationId xmlns:a16="http://schemas.microsoft.com/office/drawing/2014/main" id="{BC5E2A99-AC5E-E170-9919-87FB02FFB23D}"/>
              </a:ext>
            </a:extLst>
          </p:cNvPr>
          <p:cNvSpPr txBox="1"/>
          <p:nvPr/>
        </p:nvSpPr>
        <p:spPr>
          <a:xfrm>
            <a:off x="5995987" y="2879616"/>
            <a:ext cx="6124574"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3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Xác định các luận điểm dựa vào câu chủ đề, bố cục VB và ý chính của từng phần trong bố cục.</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BEBA213E-DFF5-86A3-DB5C-F629FEDD6491}"/>
              </a:ext>
            </a:extLst>
          </p:cNvPr>
          <p:cNvSpPr txBox="1"/>
          <p:nvPr/>
        </p:nvSpPr>
        <p:spPr>
          <a:xfrm>
            <a:off x="2047875" y="5072630"/>
            <a:ext cx="380047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Cơ sở cho ý kiến, quan điểm của người viết</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C4E1CC3-9DE2-6432-F33A-BDD604859024}"/>
              </a:ext>
            </a:extLst>
          </p:cNvPr>
          <p:cNvSpPr txBox="1"/>
          <p:nvPr/>
        </p:nvSpPr>
        <p:spPr>
          <a:xfrm>
            <a:off x="5981700" y="4508639"/>
            <a:ext cx="6134100" cy="23493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Xác định lí lẽ dựa vào các luận điểm. Lí lẽ là những phân tích, lập luận, lí giải bằng chứng để làm sáng tỏ luận điểm.</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Phân tích, đánh giá lí lẽ và tác dụng của chúng trong việc làm sáng tỏ luận đề.</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13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fade">
                                      <p:cBhvr>
                                        <p:cTn id="37" dur="1000"/>
                                        <p:tgtEl>
                                          <p:spTgt spid="14">
                                            <p:txEl>
                                              <p:pRg st="1" end="1"/>
                                            </p:txEl>
                                          </p:spTgt>
                                        </p:tgtEl>
                                      </p:cBhvr>
                                    </p:animEffect>
                                    <p:anim calcmode="lin" valueType="num">
                                      <p:cBhvr>
                                        <p:cTn id="3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6103A57-A6DF-4220-EF9A-B1BEA5786169}"/>
              </a:ext>
            </a:extLst>
          </p:cNvPr>
          <p:cNvGraphicFramePr>
            <a:graphicFrameLocks noGrp="1"/>
          </p:cNvGraphicFramePr>
          <p:nvPr>
            <p:extLst>
              <p:ext uri="{D42A27DB-BD31-4B8C-83A1-F6EECF244321}">
                <p14:modId xmlns:p14="http://schemas.microsoft.com/office/powerpoint/2010/main" val="261658785"/>
              </p:ext>
            </p:extLst>
          </p:nvPr>
        </p:nvGraphicFramePr>
        <p:xfrm>
          <a:off x="0" y="0"/>
          <a:ext cx="12191999" cy="6858001"/>
        </p:xfrm>
        <a:graphic>
          <a:graphicData uri="http://schemas.openxmlformats.org/drawingml/2006/table">
            <a:tbl>
              <a:tblPr firstRow="1" firstCol="1" bandRow="1">
                <a:tableStyleId>{9DCAF9ED-07DC-4A11-8D7F-57B35C25682E}</a:tableStyleId>
              </a:tblPr>
              <a:tblGrid>
                <a:gridCol w="2066795">
                  <a:extLst>
                    <a:ext uri="{9D8B030D-6E8A-4147-A177-3AD203B41FA5}">
                      <a16:colId xmlns:a16="http://schemas.microsoft.com/office/drawing/2014/main" val="3605901555"/>
                    </a:ext>
                  </a:extLst>
                </a:gridCol>
                <a:gridCol w="3381505">
                  <a:extLst>
                    <a:ext uri="{9D8B030D-6E8A-4147-A177-3AD203B41FA5}">
                      <a16:colId xmlns:a16="http://schemas.microsoft.com/office/drawing/2014/main" val="2180443530"/>
                    </a:ext>
                  </a:extLst>
                </a:gridCol>
                <a:gridCol w="6743699">
                  <a:extLst>
                    <a:ext uri="{9D8B030D-6E8A-4147-A177-3AD203B41FA5}">
                      <a16:colId xmlns:a16="http://schemas.microsoft.com/office/drawing/2014/main" val="1237810225"/>
                    </a:ext>
                  </a:extLst>
                </a:gridCol>
              </a:tblGrid>
              <a:tr h="1350169">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Yếu tố của văn bản </a:t>
                      </a: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nghị luận</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Khái niệm/ Đặc điểm</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Cách đọc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extLst>
                  <a:ext uri="{0D108BD9-81ED-4DB2-BD59-A6C34878D82A}">
                    <a16:rowId xmlns:a16="http://schemas.microsoft.com/office/drawing/2014/main" val="746249953"/>
                  </a:ext>
                </a:extLst>
              </a:tr>
              <a:tr h="2357438">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Bằng chứng</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899975"/>
                  </a:ext>
                </a:extLst>
              </a:tr>
              <a:tr h="1350169">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Cách trình bày vấn đề khách quan</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6425501"/>
                  </a:ext>
                </a:extLst>
              </a:tr>
              <a:tr h="1800225">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Cách trình bày vấn đề chủ quan</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DE"/>
                    </a:solidFill>
                  </a:tcPr>
                </a:tc>
                <a:tc>
                  <a:txBody>
                    <a:bodyPr/>
                    <a:lstStyle/>
                    <a:p>
                      <a:pPr algn="just">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 </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573" marR="185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0554124"/>
                  </a:ext>
                </a:extLst>
              </a:tr>
            </a:tbl>
          </a:graphicData>
        </a:graphic>
      </p:graphicFrame>
      <p:sp>
        <p:nvSpPr>
          <p:cNvPr id="4" name="TextBox 3">
            <a:extLst>
              <a:ext uri="{FF2B5EF4-FFF2-40B4-BE49-F238E27FC236}">
                <a16:creationId xmlns:a16="http://schemas.microsoft.com/office/drawing/2014/main" id="{E1D36BA3-B63E-5543-3D36-6134EECB8D40}"/>
              </a:ext>
            </a:extLst>
          </p:cNvPr>
          <p:cNvSpPr txBox="1"/>
          <p:nvPr/>
        </p:nvSpPr>
        <p:spPr>
          <a:xfrm>
            <a:off x="2124075" y="1485097"/>
            <a:ext cx="3248025"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Những minh chứng làm rõ cho lí lẽ, có thể là nhân vật, sự kiện, số liệu từ thực tế. </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5456380-3C03-A5C9-EDAE-C44A231324AB}"/>
              </a:ext>
            </a:extLst>
          </p:cNvPr>
          <p:cNvSpPr txBox="1"/>
          <p:nvPr/>
        </p:nvSpPr>
        <p:spPr>
          <a:xfrm>
            <a:off x="5410199" y="1389807"/>
            <a:ext cx="6819899" cy="23493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Xác định bằng chứng dựa vào các luận điểm. Bằng chứng là phần trích hoặc dẫn ra từ VB. </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Phân tích, đánh giá bằng chứng tiêu biểu và tác dụng của chúng trong việc làm sáng tỏ luận đề.</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1E6306D-1869-653F-6A28-F50CA4673F70}"/>
              </a:ext>
            </a:extLst>
          </p:cNvPr>
          <p:cNvSpPr txBox="1"/>
          <p:nvPr/>
        </p:nvSpPr>
        <p:spPr>
          <a:xfrm>
            <a:off x="2124075" y="3886200"/>
            <a:ext cx="3286124" cy="954107"/>
          </a:xfrm>
          <a:prstGeom prst="rect">
            <a:avLst/>
          </a:prstGeom>
          <a:noFill/>
        </p:spPr>
        <p:txBody>
          <a:bodyPr wrap="square">
            <a:spAutoFit/>
          </a:bodyPr>
          <a:lstStyle/>
          <a:p>
            <a:pPr algn="just"/>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những bằng chứng khách quan</a:t>
            </a:r>
            <a:endParaRPr lang="en-SG" dirty="0"/>
          </a:p>
        </p:txBody>
      </p:sp>
      <p:sp>
        <p:nvSpPr>
          <p:cNvPr id="10" name="TextBox 9">
            <a:extLst>
              <a:ext uri="{FF2B5EF4-FFF2-40B4-BE49-F238E27FC236}">
                <a16:creationId xmlns:a16="http://schemas.microsoft.com/office/drawing/2014/main" id="{C2C80ECC-EE76-720D-0ACC-AC86086876B0}"/>
              </a:ext>
            </a:extLst>
          </p:cNvPr>
          <p:cNvSpPr txBox="1"/>
          <p:nvPr/>
        </p:nvSpPr>
        <p:spPr>
          <a:xfrm>
            <a:off x="5448297" y="3671361"/>
            <a:ext cx="6743701"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Dựa vào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85A70E9-3178-9ED8-4123-5F914DFE5384}"/>
              </a:ext>
            </a:extLst>
          </p:cNvPr>
          <p:cNvSpPr txBox="1"/>
          <p:nvPr/>
        </p:nvSpPr>
        <p:spPr>
          <a:xfrm>
            <a:off x="2124075" y="5065812"/>
            <a:ext cx="3248025" cy="1384995"/>
          </a:xfrm>
          <a:prstGeom prst="rect">
            <a:avLst/>
          </a:prstGeom>
          <a:noFill/>
        </p:spPr>
        <p:txBody>
          <a:bodyPr wrap="square">
            <a:spAutoFit/>
          </a:bodyPr>
          <a:lstStyle/>
          <a:p>
            <a:pPr algn="just"/>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 ý kiến, tình cảm, đánh giá chủ quan của người viết</a:t>
            </a:r>
            <a:endParaRPr lang="en-SG" dirty="0"/>
          </a:p>
        </p:txBody>
      </p:sp>
      <p:sp>
        <p:nvSpPr>
          <p:cNvPr id="14" name="TextBox 13">
            <a:extLst>
              <a:ext uri="{FF2B5EF4-FFF2-40B4-BE49-F238E27FC236}">
                <a16:creationId xmlns:a16="http://schemas.microsoft.com/office/drawing/2014/main" id="{53F8BD2E-4E0A-BDDD-F299-C9FA5A9FE38F}"/>
              </a:ext>
            </a:extLst>
          </p:cNvPr>
          <p:cNvSpPr txBox="1"/>
          <p:nvPr/>
        </p:nvSpPr>
        <p:spPr>
          <a:xfrm>
            <a:off x="5410197" y="5019255"/>
            <a:ext cx="6781802"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Dựa vào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chắn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61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9DE5A10-EFA8-8659-43A9-C8A2F5E89EAE}"/>
              </a:ext>
            </a:extLst>
          </p:cNvPr>
          <p:cNvPicPr>
            <a:picLocks noChangeAspect="1"/>
          </p:cNvPicPr>
          <p:nvPr/>
        </p:nvPicPr>
        <p:blipFill rotWithShape="1">
          <a:blip r:embed="rId3">
            <a:clrChange>
              <a:clrFrom>
                <a:srgbClr val="FFFFFF"/>
              </a:clrFrom>
              <a:clrTo>
                <a:srgbClr val="FFFFFF">
                  <a:alpha val="0"/>
                </a:srgbClr>
              </a:clrTo>
            </a:clrChange>
          </a:blip>
          <a:srcRect t="43829" r="15058"/>
          <a:stretch/>
        </p:blipFill>
        <p:spPr>
          <a:xfrm>
            <a:off x="247650" y="1541818"/>
            <a:ext cx="11068050" cy="4488653"/>
          </a:xfrm>
          <a:prstGeom prst="rect">
            <a:avLst/>
          </a:prstGeom>
        </p:spPr>
      </p:pic>
    </p:spTree>
    <p:extLst>
      <p:ext uri="{BB962C8B-B14F-4D97-AF65-F5344CB8AC3E}">
        <p14:creationId xmlns:p14="http://schemas.microsoft.com/office/powerpoint/2010/main" val="39894687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DFA367-82C3-5B4C-E048-C7846D62B3A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3514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mở</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đầu</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grpSp>
        <p:nvGrpSpPr>
          <p:cNvPr id="2" name="组合 1">
            <a:extLst>
              <a:ext uri="{FF2B5EF4-FFF2-40B4-BE49-F238E27FC236}">
                <a16:creationId xmlns:a16="http://schemas.microsoft.com/office/drawing/2014/main" id="{76E79F9E-F507-702D-07E2-0EE55D532DF7}"/>
              </a:ext>
            </a:extLst>
          </p:cNvPr>
          <p:cNvGrpSpPr/>
          <p:nvPr/>
        </p:nvGrpSpPr>
        <p:grpSpPr>
          <a:xfrm flipH="1">
            <a:off x="3131801" y="1433704"/>
            <a:ext cx="8216240" cy="3971325"/>
            <a:chOff x="1274762" y="4095228"/>
            <a:chExt cx="6858122" cy="2113048"/>
          </a:xfrm>
        </p:grpSpPr>
        <p:grpSp>
          <p:nvGrpSpPr>
            <p:cNvPr id="3" name="组合 6">
              <a:extLst>
                <a:ext uri="{FF2B5EF4-FFF2-40B4-BE49-F238E27FC236}">
                  <a16:creationId xmlns:a16="http://schemas.microsoft.com/office/drawing/2014/main" id="{52E2DA7F-E703-4E8D-B387-20704B071DE6}"/>
                </a:ext>
              </a:extLst>
            </p:cNvPr>
            <p:cNvGrpSpPr/>
            <p:nvPr/>
          </p:nvGrpSpPr>
          <p:grpSpPr>
            <a:xfrm>
              <a:off x="1274762" y="4095228"/>
              <a:ext cx="6858122" cy="2113048"/>
              <a:chOff x="1019174" y="2082044"/>
              <a:chExt cx="6858122" cy="2113048"/>
            </a:xfrm>
          </p:grpSpPr>
          <p:pic>
            <p:nvPicPr>
              <p:cNvPr id="5" name="图片 3">
                <a:extLst>
                  <a:ext uri="{FF2B5EF4-FFF2-40B4-BE49-F238E27FC236}">
                    <a16:creationId xmlns:a16="http://schemas.microsoft.com/office/drawing/2014/main" id="{8EFF890B-A3E4-3B52-6B10-D8E66C0BC3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6" name="图片 5">
                <a:extLst>
                  <a:ext uri="{FF2B5EF4-FFF2-40B4-BE49-F238E27FC236}">
                    <a16:creationId xmlns:a16="http://schemas.microsoft.com/office/drawing/2014/main" id="{25113D36-F32E-17A4-E3B2-D5FD5D7379D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4" name="文本框 10">
              <a:extLst>
                <a:ext uri="{FF2B5EF4-FFF2-40B4-BE49-F238E27FC236}">
                  <a16:creationId xmlns:a16="http://schemas.microsoft.com/office/drawing/2014/main" id="{DE3D77B5-1DD3-A3B2-9CC7-2F560A757C29}"/>
                </a:ext>
              </a:extLst>
            </p:cNvPr>
            <p:cNvSpPr txBox="1"/>
            <p:nvPr/>
          </p:nvSpPr>
          <p:spPr>
            <a:xfrm>
              <a:off x="1427908" y="4659583"/>
              <a:ext cx="4889297" cy="122820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Aft>
                  <a:spcPts val="1067"/>
                </a:spcAft>
              </a:pPr>
              <a:r>
                <a:rPr lang="vi-VN" sz="3600" dirty="0">
                  <a:effectLst/>
                  <a:latin typeface="Times New Roman" panose="02020603050405020304" pitchFamily="18" charset="0"/>
                  <a:ea typeface="Calibri" panose="020F0502020204030204" pitchFamily="34" charset="0"/>
                </a:rPr>
                <a:t>thu được các kiến thức văn chương mang lại, kinh nghiệm về đời sống, tình cảm, các bài học cuộc sống</a:t>
              </a:r>
              <a:endParaRPr lang="en-SG" sz="6600" kern="0" dirty="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descr="A person writing on a book&#10;&#10;Description automatically generated">
            <a:extLst>
              <a:ext uri="{FF2B5EF4-FFF2-40B4-BE49-F238E27FC236}">
                <a16:creationId xmlns:a16="http://schemas.microsoft.com/office/drawing/2014/main" id="{8BB00F15-A8C6-F848-CF82-F97D7C503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844" y="2798245"/>
            <a:ext cx="5439443" cy="4534527"/>
          </a:xfrm>
          <a:prstGeom prst="rect">
            <a:avLst/>
          </a:prstGeom>
        </p:spPr>
      </p:pic>
    </p:spTree>
    <p:extLst>
      <p:ext uri="{BB962C8B-B14F-4D97-AF65-F5344CB8AC3E}">
        <p14:creationId xmlns:p14="http://schemas.microsoft.com/office/powerpoint/2010/main" val="34068934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39CB4-9391-856A-8D7C-F39381C3A0F1}"/>
              </a:ext>
            </a:extLst>
          </p:cNvPr>
          <p:cNvPicPr>
            <a:picLocks noChangeAspect="1"/>
          </p:cNvPicPr>
          <p:nvPr/>
        </p:nvPicPr>
        <p:blipFill>
          <a:blip r:embed="rId3"/>
          <a:stretch>
            <a:fillRect/>
          </a:stretch>
        </p:blipFill>
        <p:spPr>
          <a:xfrm>
            <a:off x="0" y="0"/>
            <a:ext cx="12192000" cy="6858000"/>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71576">
            <a:off x="168542" y="829058"/>
            <a:ext cx="889205" cy="1347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20993505">
            <a:off x="8970310" y="3152451"/>
            <a:ext cx="903570" cy="13528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1434052">
            <a:off x="2345418" y="1180830"/>
            <a:ext cx="818313" cy="12580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9919096">
            <a:off x="7503338" y="4727165"/>
            <a:ext cx="944856" cy="1562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rot="21331386" flipH="1">
            <a:off x="1869575" y="5245441"/>
            <a:ext cx="890487" cy="12541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700929">
            <a:off x="10991111" y="5289796"/>
            <a:ext cx="758293" cy="12021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21107908">
            <a:off x="1794551" y="2992326"/>
            <a:ext cx="791863" cy="115553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1" action="ppaction://hlinksldjump"/>
            <a:extLst>
              <a:ext uri="{FF2B5EF4-FFF2-40B4-BE49-F238E27FC236}">
                <a16:creationId xmlns:a16="http://schemas.microsoft.com/office/drawing/2014/main" id="{70C5A7E9-A3D4-475F-B8FA-69CF9DF50AFA}"/>
              </a:ext>
            </a:extLst>
          </p:cNvPr>
          <p:cNvSpPr/>
          <p:nvPr/>
        </p:nvSpPr>
        <p:spPr>
          <a:xfrm>
            <a:off x="1092498" y="210452"/>
            <a:ext cx="719931" cy="435561"/>
          </a:xfrm>
          <a:prstGeom prst="wedgeRoundRectCallout">
            <a:avLst>
              <a:gd name="adj1" fmla="val -53265"/>
              <a:gd name="adj2" fmla="val 102565"/>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2" action="ppaction://hlinksldjump"/>
            <a:extLst>
              <a:ext uri="{FF2B5EF4-FFF2-40B4-BE49-F238E27FC236}">
                <a16:creationId xmlns:a16="http://schemas.microsoft.com/office/drawing/2014/main" id="{AEB1942D-2469-47BF-8615-A7230412EC23}"/>
              </a:ext>
            </a:extLst>
          </p:cNvPr>
          <p:cNvSpPr/>
          <p:nvPr/>
        </p:nvSpPr>
        <p:spPr>
          <a:xfrm>
            <a:off x="245897" y="39164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3" action="ppaction://hlinksldjump"/>
            <a:extLst>
              <a:ext uri="{FF2B5EF4-FFF2-40B4-BE49-F238E27FC236}">
                <a16:creationId xmlns:a16="http://schemas.microsoft.com/office/drawing/2014/main" id="{E85F722D-42DA-4F22-A663-1704B5956D34}"/>
              </a:ext>
            </a:extLst>
          </p:cNvPr>
          <p:cNvSpPr/>
          <p:nvPr/>
        </p:nvSpPr>
        <p:spPr>
          <a:xfrm>
            <a:off x="3178797" y="555890"/>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4" action="ppaction://hlinksldjump"/>
            <a:extLst>
              <a:ext uri="{FF2B5EF4-FFF2-40B4-BE49-F238E27FC236}">
                <a16:creationId xmlns:a16="http://schemas.microsoft.com/office/drawing/2014/main" id="{CC781AEC-0CE5-4477-BC6E-C87BACCE45EC}"/>
              </a:ext>
            </a:extLst>
          </p:cNvPr>
          <p:cNvSpPr/>
          <p:nvPr/>
        </p:nvSpPr>
        <p:spPr>
          <a:xfrm>
            <a:off x="2969828" y="4846410"/>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5" action="ppaction://hlinksldjump"/>
            <a:extLst>
              <a:ext uri="{FF2B5EF4-FFF2-40B4-BE49-F238E27FC236}">
                <a16:creationId xmlns:a16="http://schemas.microsoft.com/office/drawing/2014/main" id="{EE367C36-9662-4581-924F-BD8351E83591}"/>
              </a:ext>
            </a:extLst>
          </p:cNvPr>
          <p:cNvSpPr/>
          <p:nvPr/>
        </p:nvSpPr>
        <p:spPr>
          <a:xfrm>
            <a:off x="779739" y="2689173"/>
            <a:ext cx="719931" cy="435561"/>
          </a:xfrm>
          <a:prstGeom prst="wedgeRoundRectCallout">
            <a:avLst>
              <a:gd name="adj1" fmla="val 81465"/>
              <a:gd name="adj2" fmla="val 2823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6" action="ppaction://hlinksldjump"/>
            <a:extLst>
              <a:ext uri="{FF2B5EF4-FFF2-40B4-BE49-F238E27FC236}">
                <a16:creationId xmlns:a16="http://schemas.microsoft.com/office/drawing/2014/main" id="{FA8CAA92-4B2E-4B49-B7DD-5733CA3D9ED0}"/>
              </a:ext>
            </a:extLst>
          </p:cNvPr>
          <p:cNvSpPr/>
          <p:nvPr/>
        </p:nvSpPr>
        <p:spPr>
          <a:xfrm>
            <a:off x="9948314" y="5620193"/>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7</a:t>
            </a:r>
          </a:p>
        </p:txBody>
      </p:sp>
      <p:sp>
        <p:nvSpPr>
          <p:cNvPr id="27" name="Speech Bubble: Rectangle with Corners Rounded 26">
            <a:hlinkClick r:id="rId17" action="ppaction://hlinksldjump"/>
            <a:extLst>
              <a:ext uri="{FF2B5EF4-FFF2-40B4-BE49-F238E27FC236}">
                <a16:creationId xmlns:a16="http://schemas.microsoft.com/office/drawing/2014/main" id="{C4C1F410-DC9C-416C-A231-702BFC69F324}"/>
              </a:ext>
            </a:extLst>
          </p:cNvPr>
          <p:cNvSpPr/>
          <p:nvPr/>
        </p:nvSpPr>
        <p:spPr>
          <a:xfrm>
            <a:off x="9667408" y="2215666"/>
            <a:ext cx="719931" cy="435561"/>
          </a:xfrm>
          <a:prstGeom prst="wedgeRoundRectCallout">
            <a:avLst>
              <a:gd name="adj1" fmla="val -68551"/>
              <a:gd name="adj2" fmla="val 126072"/>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8</a:t>
            </a:r>
          </a:p>
        </p:txBody>
      </p:sp>
      <p:sp>
        <p:nvSpPr>
          <p:cNvPr id="30" name="Speech Bubble: Rectangle with Corners Rounded 29">
            <a:hlinkClick r:id="rId18" action="ppaction://hlinksldjump"/>
            <a:extLst>
              <a:ext uri="{FF2B5EF4-FFF2-40B4-BE49-F238E27FC236}">
                <a16:creationId xmlns:a16="http://schemas.microsoft.com/office/drawing/2014/main" id="{D57823D0-9DEB-446C-898F-530313280B8F}"/>
              </a:ext>
            </a:extLst>
          </p:cNvPr>
          <p:cNvSpPr/>
          <p:nvPr/>
        </p:nvSpPr>
        <p:spPr>
          <a:xfrm>
            <a:off x="8769308" y="6202599"/>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19" action="ppaction://hlinksldjump"/>
            <a:extLst>
              <a:ext uri="{FF2B5EF4-FFF2-40B4-BE49-F238E27FC236}">
                <a16:creationId xmlns:a16="http://schemas.microsoft.com/office/drawing/2014/main" id="{18DD2450-B667-F732-5A58-F89E3986AD23}"/>
              </a:ext>
            </a:extLst>
          </p:cNvPr>
          <p:cNvSpPr/>
          <p:nvPr/>
        </p:nvSpPr>
        <p:spPr>
          <a:xfrm>
            <a:off x="0" y="6199493"/>
            <a:ext cx="1771169" cy="627595"/>
          </a:xfrm>
          <a:prstGeom prst="roundRect">
            <a:avLst/>
          </a:prstGeom>
          <a:solidFill>
            <a:srgbClr val="A8CB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Vận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dụng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 name="Picture 3">
            <a:extLst>
              <a:ext uri="{FF2B5EF4-FFF2-40B4-BE49-F238E27FC236}">
                <a16:creationId xmlns:a16="http://schemas.microsoft.com/office/drawing/2014/main" id="{C3111144-A43C-1450-2B0A-2647EA7F866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rot="21299526">
            <a:off x="10569130" y="843968"/>
            <a:ext cx="728959" cy="1163983"/>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21" action="ppaction://hlinksldjump"/>
            <a:extLst>
              <a:ext uri="{FF2B5EF4-FFF2-40B4-BE49-F238E27FC236}">
                <a16:creationId xmlns:a16="http://schemas.microsoft.com/office/drawing/2014/main" id="{9A0A6B42-9BD3-4F09-31B8-039013A351B3}"/>
              </a:ext>
            </a:extLst>
          </p:cNvPr>
          <p:cNvSpPr/>
          <p:nvPr/>
        </p:nvSpPr>
        <p:spPr>
          <a:xfrm>
            <a:off x="11246265" y="114088"/>
            <a:ext cx="719931" cy="525485"/>
          </a:xfrm>
          <a:prstGeom prst="wedgeRoundRectCallout">
            <a:avLst>
              <a:gd name="adj1" fmla="val -21459"/>
              <a:gd name="adj2" fmla="val 11187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9" name="Picture 3">
            <a:extLst>
              <a:ext uri="{FF2B5EF4-FFF2-40B4-BE49-F238E27FC236}">
                <a16:creationId xmlns:a16="http://schemas.microsoft.com/office/drawing/2014/main" id="{5BAF3B71-4C0C-6486-20C3-C7E0D05D26B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rot="19919096">
            <a:off x="4332474" y="4852464"/>
            <a:ext cx="868224" cy="1312279"/>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hlinkClick r:id="rId23" action="ppaction://hlinksldjump"/>
            <a:extLst>
              <a:ext uri="{FF2B5EF4-FFF2-40B4-BE49-F238E27FC236}">
                <a16:creationId xmlns:a16="http://schemas.microsoft.com/office/drawing/2014/main" id="{9D664A2D-B4D2-E4FD-AFB8-C940714A99CD}"/>
              </a:ext>
            </a:extLst>
          </p:cNvPr>
          <p:cNvSpPr/>
          <p:nvPr/>
        </p:nvSpPr>
        <p:spPr>
          <a:xfrm>
            <a:off x="3433163" y="6055754"/>
            <a:ext cx="719931" cy="435561"/>
          </a:xfrm>
          <a:prstGeom prst="wedgeRoundRectCallout">
            <a:avLst>
              <a:gd name="adj1" fmla="val 56284"/>
              <a:gd name="adj2" fmla="val -106065"/>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10</a:t>
            </a:r>
          </a:p>
        </p:txBody>
      </p:sp>
      <p:pic>
        <p:nvPicPr>
          <p:cNvPr id="16" name="Picture 3">
            <a:extLst>
              <a:ext uri="{FF2B5EF4-FFF2-40B4-BE49-F238E27FC236}">
                <a16:creationId xmlns:a16="http://schemas.microsoft.com/office/drawing/2014/main" id="{C0BCED43-7C76-F257-7499-F55D7330599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p:blipFill>
        <p:spPr bwMode="auto">
          <a:xfrm rot="19919096">
            <a:off x="5942618" y="5345367"/>
            <a:ext cx="819541" cy="1238841"/>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hlinkClick r:id="rId25" action="ppaction://hlinksldjump"/>
            <a:extLst>
              <a:ext uri="{FF2B5EF4-FFF2-40B4-BE49-F238E27FC236}">
                <a16:creationId xmlns:a16="http://schemas.microsoft.com/office/drawing/2014/main" id="{9F6B07CD-6190-0F02-E673-91DEAAFB16E6}"/>
              </a:ext>
            </a:extLst>
          </p:cNvPr>
          <p:cNvSpPr/>
          <p:nvPr/>
        </p:nvSpPr>
        <p:spPr>
          <a:xfrm>
            <a:off x="6168690" y="4636014"/>
            <a:ext cx="719931" cy="435561"/>
          </a:xfrm>
          <a:prstGeom prst="wedgeRoundRectCallout">
            <a:avLst>
              <a:gd name="adj1" fmla="val -2182"/>
              <a:gd name="adj2" fmla="val 12053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11</a:t>
            </a:r>
          </a:p>
        </p:txBody>
      </p:sp>
      <p:pic>
        <p:nvPicPr>
          <p:cNvPr id="19" name="Picture 3">
            <a:extLst>
              <a:ext uri="{FF2B5EF4-FFF2-40B4-BE49-F238E27FC236}">
                <a16:creationId xmlns:a16="http://schemas.microsoft.com/office/drawing/2014/main" id="{34BADCA1-B0DC-8A8E-0537-6CDD41D7D49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p:blipFill>
        <p:spPr bwMode="auto">
          <a:xfrm rot="19919096">
            <a:off x="10649001" y="3631598"/>
            <a:ext cx="781705" cy="1181244"/>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hlinkClick r:id="rId27" action="ppaction://hlinksldjump"/>
            <a:extLst>
              <a:ext uri="{FF2B5EF4-FFF2-40B4-BE49-F238E27FC236}">
                <a16:creationId xmlns:a16="http://schemas.microsoft.com/office/drawing/2014/main" id="{7DCCC5B0-571A-9E8F-EB60-E8E9BA1DF04D}"/>
              </a:ext>
            </a:extLst>
          </p:cNvPr>
          <p:cNvSpPr/>
          <p:nvPr/>
        </p:nvSpPr>
        <p:spPr>
          <a:xfrm>
            <a:off x="11209215" y="2997592"/>
            <a:ext cx="719931" cy="435561"/>
          </a:xfrm>
          <a:prstGeom prst="wedgeRoundRectCallout">
            <a:avLst>
              <a:gd name="adj1" fmla="val -21475"/>
              <a:gd name="adj2" fmla="val 128505"/>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12</a:t>
            </a:r>
          </a:p>
        </p:txBody>
      </p:sp>
      <p:pic>
        <p:nvPicPr>
          <p:cNvPr id="21" name="Picture 3">
            <a:extLst>
              <a:ext uri="{FF2B5EF4-FFF2-40B4-BE49-F238E27FC236}">
                <a16:creationId xmlns:a16="http://schemas.microsoft.com/office/drawing/2014/main" id="{A6E038BE-1995-AB3B-8132-4763DAA1F48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p:blipFill>
        <p:spPr bwMode="auto">
          <a:xfrm rot="19919096">
            <a:off x="8123525" y="183281"/>
            <a:ext cx="759290" cy="1238841"/>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hlinkClick r:id="rId29" action="ppaction://hlinksldjump"/>
            <a:extLst>
              <a:ext uri="{FF2B5EF4-FFF2-40B4-BE49-F238E27FC236}">
                <a16:creationId xmlns:a16="http://schemas.microsoft.com/office/drawing/2014/main" id="{544AAD3A-DAEF-03C6-48BF-576AEC113DDA}"/>
              </a:ext>
            </a:extLst>
          </p:cNvPr>
          <p:cNvSpPr/>
          <p:nvPr/>
        </p:nvSpPr>
        <p:spPr>
          <a:xfrm>
            <a:off x="9129274" y="802701"/>
            <a:ext cx="719931" cy="435561"/>
          </a:xfrm>
          <a:prstGeom prst="wedgeRoundRectCallout">
            <a:avLst>
              <a:gd name="adj1" fmla="val -84177"/>
              <a:gd name="adj2" fmla="val -6814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a:t>
            </a:r>
            <a:r>
              <a:rPr lang="en-US" sz="2800" b="1" dirty="0">
                <a:solidFill>
                  <a:prstClr val="black"/>
                </a:solidFill>
                <a:latin typeface="Calibri"/>
                <a:sym typeface="Arial"/>
              </a:rPr>
              <a:t>3</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1" name="Picture 4"/>
          <p:cNvPicPr>
            <a:picLocks noChangeAspect="1" noChangeArrowheads="1"/>
          </p:cNvPicPr>
          <p:nvPr/>
        </p:nvPicPr>
        <p:blipFill>
          <a:blip r:embed="rId30">
            <a:extLst>
              <a:ext uri="{28A0092B-C50C-407E-A947-70E740481C1C}">
                <a14:useLocalDpi xmlns:a14="http://schemas.microsoft.com/office/drawing/2010/main" val="0"/>
              </a:ext>
            </a:extLst>
          </a:blip>
          <a:srcRect/>
          <a:stretch/>
        </p:blipFill>
        <p:spPr bwMode="auto">
          <a:xfrm rot="1063156">
            <a:off x="558853" y="4591418"/>
            <a:ext cx="860847" cy="1383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3.54167E-6 -3.33333E-6 C -0.00039 -0.01481 0.0069 -0.02801 0.01666 -0.02893 C 0.02604 -0.02986 0.03489 -0.01967 0.03541 -0.00532 C 0.03632 0.00811 0.02981 0.02107 0.02122 0.02153 C 0.01315 0.02246 0.0056 0.01389 0.00481 0.00162 C 0.00429 -0.00995 0.00937 -0.0206 0.01705 -0.02152 C 0.02382 -0.02245 0.0302 -0.01551 0.03073 -0.00486 C 0.03112 0.00463 0.02708 0.01366 0.02083 0.01412 C 0.01523 0.01482 0.00989 0.00949 0.0095 0.00093 C 0.00924 -0.00671 0.01237 -0.01412 0.01731 -0.01458 C 0.02148 -0.01481 0.02565 -0.01111 0.02604 -0.00439 C 0.02643 0.00116 0.02409 0.00648 0.02044 0.00718 C 0.0177 0.00741 0.01458 0.00533 0.01445 0.0007 C 0.01419 -0.00301 0.01523 -0.00671 0.01757 -0.0074 C 0.01927 -0.0074 0.02096 -0.00648 0.02135 -0.00393 C 0.02148 -0.00254 0.02122 -0.00092 0.02031 -0.00023 C 0.01979 -3.33333E-6 0.0194 -3.33333E-6 0.01914 -0.00023 " pathEditMode="relative" rAng="0" ptsTypes="AAAAAAAAAAAAAAAAA">
                                      <p:cBhvr>
                                        <p:cTn id="6" dur="5000" fill="hold"/>
                                        <p:tgtEl>
                                          <p:spTgt spid="1028"/>
                                        </p:tgtEl>
                                        <p:attrNameLst>
                                          <p:attrName>ppt_x</p:attrName>
                                          <p:attrName>ppt_y</p:attrName>
                                        </p:attrNameLst>
                                      </p:cBhvr>
                                      <p:rCtr x="1758" y="-394"/>
                                    </p:animMotion>
                                  </p:childTnLst>
                                </p:cTn>
                              </p:par>
                              <p:par>
                                <p:cTn id="7" presetID="55" presetClass="path" presetSubtype="0" repeatCount="indefinite" accel="50000" decel="50000" fill="hold" nodeType="withEffect">
                                  <p:stCondLst>
                                    <p:cond delay="0"/>
                                  </p:stCondLst>
                                  <p:childTnLst>
                                    <p:animMotion origin="layout" path="M 0.01445 -1.48148E-6 C 0.0151 -0.02199 0.00872 -0.04074 0.00039 -0.04236 C -0.00781 -0.04352 -0.01523 -0.0294 -0.01575 -0.00764 C -0.01628 0.01181 -0.01133 0.02986 -0.00365 0.03125 C 0.00326 0.03241 0.0099 0.02014 0.01029 0.00185 C 0.01081 -0.01481 0.00638 -0.03032 -4.16667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1.48148E-6 -0.00221 -1.48148E-6 -0.00195 -0.00023 " pathEditMode="relative" rAng="0" ptsTypes="AAAAAAAAAAAAAAAAA">
                                      <p:cBhvr>
                                        <p:cTn id="8" dur="5000" fill="hold"/>
                                        <p:tgtEl>
                                          <p:spTgt spid="1027"/>
                                        </p:tgtEl>
                                        <p:attrNameLst>
                                          <p:attrName>ppt_x</p:attrName>
                                          <p:attrName>ppt_y</p:attrName>
                                        </p:attrNameLst>
                                      </p:cBhvr>
                                      <p:rCtr x="-1523" y="-579"/>
                                    </p:animMotion>
                                  </p:childTnLst>
                                </p:cTn>
                              </p:par>
                              <p:par>
                                <p:cTn id="9" presetID="55" presetClass="path" presetSubtype="0" repeatCount="indefinite" accel="50000" decel="50000" fill="hold" nodeType="withEffect">
                                  <p:stCondLst>
                                    <p:cond delay="0"/>
                                  </p:stCondLst>
                                  <p:childTnLst>
                                    <p:animMotion origin="layout" path="M 0.01445 1.11111E-6 C 0.01511 -0.02199 0.00873 -0.04074 0.00039 -0.04236 C -0.00781 -0.04352 -0.01523 -0.0294 -0.01575 -0.00764 C -0.01627 0.0118 -0.01133 0.02986 -0.00364 0.03125 C 0.00326 0.03241 0.0099 0.02014 0.01029 0.00185 C 0.01081 -0.01482 0.00638 -0.03033 -1.45833E-6 -0.03148 C -0.00586 -0.03264 -0.01146 -0.02245 -0.01185 -0.00718 C -0.01211 0.00648 -0.00872 0.02014 -0.00325 0.02037 C 0.00143 0.02153 0.00586 0.01366 0.00625 0.00116 C 0.00664 -0.00995 0.00404 -0.0206 -0.00013 -0.0213 C -0.00377 -0.02199 -0.00768 -0.01597 -0.00781 -0.00648 C -0.00794 0.00162 -0.00625 0.00949 -0.00312 0.01018 C -0.00052 0.01088 0.00208 0.00717 0.00208 0.00023 C 0.00248 -0.00463 0.00143 -0.01019 -0.00052 -0.01088 C -0.00195 -0.01088 -0.00351 -0.00949 -0.00377 -0.00625 C -0.00377 -0.0037 -0.00364 -0.00162 -0.00273 -0.00023 C -0.00247 1.11111E-6 -0.00221 1.11111E-6 -0.00195 -0.00023 " pathEditMode="relative" rAng="0" ptsTypes="AAAAAAAAAAAAAAAAA">
                                      <p:cBhvr>
                                        <p:cTn id="10" dur="5000" fill="hold"/>
                                        <p:tgtEl>
                                          <p:spTgt spid="8"/>
                                        </p:tgtEl>
                                        <p:attrNameLst>
                                          <p:attrName>ppt_x</p:attrName>
                                          <p:attrName>ppt_y</p:attrName>
                                        </p:attrNameLst>
                                      </p:cBhvr>
                                      <p:rCtr x="-1523" y="-579"/>
                                    </p:animMotion>
                                  </p:childTnLst>
                                </p:cTn>
                              </p:par>
                              <p:par>
                                <p:cTn id="11" presetID="46" presetClass="path" presetSubtype="0" repeatCount="indefinite" accel="50000" decel="50000" fill="hold" nodeType="withEffect">
                                  <p:stCondLst>
                                    <p:cond delay="0"/>
                                  </p:stCondLst>
                                  <p:childTnLst>
                                    <p:animMotion origin="layout" path="M 2.08333E-7 -3.7037E-7 C -0.00039 -0.01481 0.0069 -0.02801 0.01667 -0.02893 C 0.02604 -0.02986 0.0349 -0.01968 0.03542 -0.00532 C 0.03633 0.0081 0.02982 0.02107 0.02122 0.02153 C 0.01315 0.02245 0.0056 0.01389 0.00482 0.00162 C 0.0043 -0.00995 0.00937 -0.0206 0.01706 -0.02153 C 0.02383 -0.02245 0.03021 -0.01551 0.03073 -0.00486 C 0.03112 0.00463 0.02708 0.01366 0.02083 0.01412 C 0.01523 0.01482 0.0099 0.00949 0.00951 0.00093 C 0.00924 -0.00671 0.01237 -0.01412 0.01732 -0.01458 C 0.02148 -0.01481 0.02565 -0.01111 0.02604 -0.0044 C 0.02643 0.00116 0.02409 0.00648 0.02044 0.00718 C 0.01771 0.00741 0.01458 0.00532 0.01445 0.00069 C 0.01419 -0.00301 0.01523 -0.00671 0.01758 -0.00741 C 0.01927 -0.00741 0.02096 -0.00648 0.02135 -0.00393 C 0.02148 -0.00255 0.02122 -0.00093 0.02031 -0.00023 C 0.01979 -3.7037E-7 0.0194 -3.7037E-7 0.01914 -0.00023 " pathEditMode="relative" rAng="0" ptsTypes="AAAAAAAAAAAAAAAAA">
                                      <p:cBhvr>
                                        <p:cTn id="12" dur="5000" fill="hold"/>
                                        <p:tgtEl>
                                          <p:spTgt spid="11"/>
                                        </p:tgtEl>
                                        <p:attrNameLst>
                                          <p:attrName>ppt_x</p:attrName>
                                          <p:attrName>ppt_y</p:attrName>
                                        </p:attrNameLst>
                                      </p:cBhvr>
                                      <p:rCtr x="1758" y="-394"/>
                                    </p:animMotion>
                                  </p:childTnLst>
                                </p:cTn>
                              </p:par>
                              <p:par>
                                <p:cTn id="13" presetID="55" presetClass="path" presetSubtype="0" repeatCount="indefinite" accel="50000" decel="50000" fill="hold" nodeType="withEffect">
                                  <p:stCondLst>
                                    <p:cond delay="0"/>
                                  </p:stCondLst>
                                  <p:childTnLst>
                                    <p:animMotion origin="layout" path="M 0.01445 -7.40741E-7 C 0.0151 -0.02176 0.00872 -0.04074 0.00039 -0.04213 C -0.00782 -0.04352 -0.01524 -0.02917 -0.01576 -0.00787 C -0.01628 0.01181 -0.01133 0.02986 -0.00365 0.03125 C 0.00325 0.03241 0.00989 0.02014 0.01028 0.00185 C 0.0108 -0.01481 0.00638 -0.03032 3.33333E-6 -0.03148 C -0.00586 -0.03264 -0.01146 -0.02245 -0.01185 -0.00718 C -0.01211 0.00648 -0.00873 0.01991 -0.00326 0.02037 C 0.00143 0.02153 0.00586 0.01366 0.00625 0.00116 C 0.00664 -0.00995 0.00403 -0.0206 -0.00013 -0.0213 C -0.00378 -0.02176 -0.00769 -0.0162 -0.00782 -0.00648 C -0.00795 0.00162 -0.00625 0.00949 -0.00313 0.01019 C -0.00052 0.01065 0.00208 0.00718 0.00208 0.00046 C 0.00247 -0.00463 0.00143 -0.01018 -0.00052 -0.01088 C -0.00196 -0.01088 -0.00352 -0.00949 -0.00378 -0.00602 C -0.00378 -0.0037 -0.00365 -0.00139 -0.00274 -0.00046 C -0.00248 -7.40741E-7 -0.00222 -7.40741E-7 -0.00196 -0.00046 " pathEditMode="relative" rAng="0" ptsTypes="AAAAAAAAAAAAAAAAA">
                                      <p:cBhvr>
                                        <p:cTn id="14" dur="5000" fill="hold"/>
                                        <p:tgtEl>
                                          <p:spTgt spid="12"/>
                                        </p:tgtEl>
                                        <p:attrNameLst>
                                          <p:attrName>ppt_x</p:attrName>
                                          <p:attrName>ppt_y</p:attrName>
                                        </p:attrNameLst>
                                      </p:cBhvr>
                                      <p:rCtr x="-1523" y="-556"/>
                                    </p:animMotion>
                                  </p:childTnLst>
                                </p:cTn>
                              </p:par>
                              <p:par>
                                <p:cTn id="15" presetID="46" presetClass="path" presetSubtype="0" repeatCount="indefinite" accel="50000" decel="50000" fill="hold" nodeType="withEffect">
                                  <p:stCondLst>
                                    <p:cond delay="0"/>
                                  </p:stCondLst>
                                  <p:childTnLst>
                                    <p:animMotion origin="layout" path="M -3.75E-6 0 C -0.00039 -0.01481 0.0069 -0.02801 0.01667 -0.02894 C 0.02605 -0.02986 0.0349 -0.01968 0.03542 -0.00532 C 0.03633 0.0081 0.02982 0.02106 0.02123 0.02153 C 0.01315 0.02245 0.0056 0.01389 0.00482 0.00162 C 0.0043 -0.00995 0.00938 -0.0206 0.01706 -0.02153 C 0.02383 -0.02245 0.03021 -0.01551 0.03073 -0.00486 C 0.03112 0.00463 0.02709 0.01366 0.02084 0.01412 C 0.01524 0.01481 0.0099 0.00949 0.00951 0.00093 C 0.00925 -0.00671 0.01237 -0.01412 0.01732 -0.01458 C 0.02149 -0.01481 0.02565 -0.01111 0.02605 -0.0044 C 0.02644 0.00116 0.02409 0.00648 0.02045 0.00718 C 0.01771 0.00741 0.01459 0.00532 0.01446 0.00069 C 0.0142 -0.00301 0.01524 -0.00671 0.01758 -0.00741 C 0.01927 -0.00741 0.02097 -0.00648 0.02136 -0.00394 C 0.02149 -0.00255 0.02123 -0.00093 0.02032 -0.00023 C 0.0198 0 0.0194 0 0.01914 -0.00023 " pathEditMode="relative" rAng="0" ptsTypes="AAAAAAAAAAAAAAAAA">
                                      <p:cBhvr>
                                        <p:cTn id="16" dur="5000" fill="hold"/>
                                        <p:tgtEl>
                                          <p:spTgt spid="13"/>
                                        </p:tgtEl>
                                        <p:attrNameLst>
                                          <p:attrName>ppt_x</p:attrName>
                                          <p:attrName>ppt_y</p:attrName>
                                        </p:attrNameLst>
                                      </p:cBhvr>
                                      <p:rCtr x="1758" y="-394"/>
                                    </p:animMotion>
                                  </p:childTnLst>
                                </p:cTn>
                              </p:par>
                              <p:par>
                                <p:cTn id="17" presetID="46" presetClass="path" presetSubtype="0" repeatCount="indefinite" accel="50000" decel="50000" fill="hold" nodeType="withEffect">
                                  <p:stCondLst>
                                    <p:cond delay="0"/>
                                  </p:stCondLst>
                                  <p:childTnLst>
                                    <p:animMotion origin="layout" path="M -2.08333E-6 3.7037E-6 C -0.00039 -0.01482 0.0069 -0.02801 0.01667 -0.02894 C 0.02604 -0.02986 0.0349 -0.01968 0.03542 -0.00533 C 0.03633 0.0081 0.02982 0.02106 0.02123 0.02152 C 0.01315 0.02245 0.0056 0.01389 0.00482 0.00162 C 0.0043 -0.00996 0.00938 -0.02061 0.01706 -0.02153 C 0.02383 -0.02246 0.03021 -0.01551 0.03073 -0.00486 C 0.03112 0.00463 0.02709 0.01365 0.02084 0.01412 C 0.01524 0.01481 0.0099 0.00949 0.00951 0.00092 C 0.00925 -0.00672 0.01237 -0.01412 0.01732 -0.01459 C 0.02149 -0.01482 0.02565 -0.01111 0.02604 -0.0044 C 0.02643 0.00115 0.02409 0.00648 0.02044 0.00717 C 0.01771 0.0074 0.01459 0.00532 0.01446 0.00069 C 0.01419 -0.00301 0.01524 -0.00672 0.01758 -0.00741 C 0.01927 -0.00741 0.02097 -0.00649 0.02136 -0.00394 C 0.02149 -0.00255 0.02123 -0.00093 0.02031 -0.00024 C 0.01979 3.7037E-6 0.0194 3.7037E-6 0.01914 -0.00024 " pathEditMode="relative" rAng="0" ptsTypes="AAAAAAAAAAAAAAAAA">
                                      <p:cBhvr>
                                        <p:cTn id="18" dur="5000" fill="hold"/>
                                        <p:tgtEl>
                                          <p:spTgt spid="15"/>
                                        </p:tgtEl>
                                        <p:attrNameLst>
                                          <p:attrName>ppt_x</p:attrName>
                                          <p:attrName>ppt_y</p:attrName>
                                        </p:attrNameLst>
                                      </p:cBhvr>
                                      <p:rCtr x="1758" y="-394"/>
                                    </p:animMotion>
                                  </p:childTnLst>
                                </p:cTn>
                              </p:par>
                              <p:par>
                                <p:cTn id="19" presetID="55" presetClass="path" presetSubtype="0" repeatCount="indefinite" accel="50000" decel="50000" fill="hold" nodeType="withEffect">
                                  <p:stCondLst>
                                    <p:cond delay="0"/>
                                  </p:stCondLst>
                                  <p:childTnLst>
                                    <p:animMotion origin="layout" path="M 0.01445 -1.85185E-6 C 0.0151 -0.02199 0.00872 -0.04074 0.00039 -0.04236 C -0.00782 -0.04352 -0.01524 -0.0294 -0.01576 -0.00764 C -0.01628 0.01181 -0.01133 0.02986 -0.00365 0.03125 C 0.00325 0.03241 0.00989 0.02014 0.01028 0.00185 C 0.0108 -0.01481 0.00638 -0.03032 2.70833E-6 -0.03148 C -0.00586 -0.03264 -0.01146 -0.02245 -0.01185 -0.00717 C -0.01211 0.00648 -0.00873 0.02014 -0.00326 0.02037 C 0.00143 0.02153 0.00586 0.01366 0.00625 0.00116 C 0.00664 -0.00995 0.00403 -0.0206 -0.00013 -0.02129 C -0.00378 -0.02199 -0.00768 -0.01597 -0.00782 -0.00648 C -0.00795 0.00162 -0.00625 0.00949 -0.00313 0.01019 C -0.00052 0.01088 0.00208 0.00718 0.00208 0.00023 C 0.00247 -0.00463 0.00143 -0.01018 -0.00052 -0.01088 C -0.00196 -0.01088 -0.00352 -0.00949 -0.00378 -0.00625 C -0.00378 -0.0037 -0.00365 -0.00162 -0.00274 -0.00023 C -0.00248 -1.85185E-6 -0.00222 -1.85185E-6 -0.00196 -0.00023 " pathEditMode="relative" rAng="0" ptsTypes="AAAAAAAAAAAAAAAAA">
                                      <p:cBhvr>
                                        <p:cTn id="20" dur="5000" fill="hold"/>
                                        <p:tgtEl>
                                          <p:spTgt spid="18"/>
                                        </p:tgtEl>
                                        <p:attrNameLst>
                                          <p:attrName>ppt_x</p:attrName>
                                          <p:attrName>ppt_y</p:attrName>
                                        </p:attrNameLst>
                                      </p:cBhvr>
                                      <p:rCtr x="-1523" y="-579"/>
                                    </p:animMotion>
                                  </p:childTnLst>
                                </p:cTn>
                              </p:par>
                              <p:par>
                                <p:cTn id="21" presetID="55" presetClass="path" presetSubtype="0" repeatCount="indefinite" accel="50000" decel="50000" fill="hold" nodeType="withEffect">
                                  <p:stCondLst>
                                    <p:cond delay="0"/>
                                  </p:stCondLst>
                                  <p:childTnLst>
                                    <p:animMotion origin="layout" path="M 0.01446 -3.7037E-7 C 0.01511 -0.02176 0.00873 -0.04074 0.0004 -0.04213 C -0.00781 -0.04352 -0.01523 -0.02917 -0.01575 -0.00787 C -0.01627 0.01181 -0.01132 0.02986 -0.00364 0.03125 C 0.00326 0.03241 0.0099 0.02014 0.01029 0.00185 C 0.01081 -0.01481 0.00639 -0.03032 -4.79167E-6 -0.03148 C -0.00585 -0.03264 -0.01145 -0.02245 -0.01184 -0.00718 C -0.0121 0.00648 -0.00872 0.01991 -0.00325 0.02037 C 0.00144 0.02153 0.00586 0.01366 0.00625 0.00116 C 0.00665 -0.00995 0.00404 -0.0206 -0.00013 -0.0213 C -0.00377 -0.02176 -0.00768 -0.0162 -0.00781 -0.00648 C -0.00794 0.00162 -0.00625 0.00949 -0.00312 0.01019 C -0.00052 0.01065 0.00209 0.00718 0.00209 0.00046 C 0.00248 -0.00463 0.00144 -0.01018 -0.00052 -0.01088 C -0.00195 -0.01088 -0.00351 -0.00949 -0.00377 -0.00602 C -0.00377 -0.0037 -0.00364 -0.00139 -0.00273 -0.00046 C -0.00247 -3.7037E-7 -0.00221 -3.7037E-7 -0.00195 -0.00046 " pathEditMode="relative" rAng="0" ptsTypes="AAAAAAAAAAAAAAAAA">
                                      <p:cBhvr>
                                        <p:cTn id="22" dur="5000" fill="hold"/>
                                        <p:tgtEl>
                                          <p:spTgt spid="5"/>
                                        </p:tgtEl>
                                        <p:attrNameLst>
                                          <p:attrName>ppt_x</p:attrName>
                                          <p:attrName>ppt_y</p:attrName>
                                        </p:attrNameLst>
                                      </p:cBhvr>
                                      <p:rCtr x="-1523" y="-556"/>
                                    </p:animMotion>
                                  </p:childTnLst>
                                </p:cTn>
                              </p:par>
                              <p:par>
                                <p:cTn id="23" presetID="55" presetClass="path" presetSubtype="0" repeatCount="indefinite" accel="50000" decel="50000" fill="hold" nodeType="withEffect">
                                  <p:stCondLst>
                                    <p:cond delay="0"/>
                                  </p:stCondLst>
                                  <p:childTnLst>
                                    <p:animMotion origin="layout" path="M 0.01445 -7.40741E-7 C 0.0151 -0.02176 0.00872 -0.04074 0.00039 -0.04213 C -0.00782 -0.04352 -0.01524 -0.02917 -0.01576 -0.00787 C -0.01628 0.01181 -0.01133 0.02986 -0.00365 0.03125 C 0.00325 0.03241 0.00989 0.02014 0.01028 0.00185 C 0.0108 -0.01481 0.00638 -0.03032 4.58333E-6 -0.03148 C -0.00586 -0.03264 -0.01146 -0.02245 -0.01185 -0.00718 C -0.01211 0.00648 -0.00873 0.01991 -0.00326 0.02037 C 0.00143 0.02153 0.00585 0.01366 0.00625 0.00116 C 0.00664 -0.00995 0.00403 -0.0206 -0.00013 -0.0213 C -0.00378 -0.02176 -0.00769 -0.0162 -0.00782 -0.00648 C -0.00795 0.00162 -0.00625 0.00949 -0.00313 0.01019 C -0.00053 0.01065 0.00208 0.00718 0.00208 0.00046 C 0.00247 -0.00463 0.00143 -0.01018 -0.00053 -0.01088 C -0.00196 -0.01088 -0.00352 -0.00949 -0.00378 -0.00602 C -0.00378 -0.0037 -0.00365 -0.00139 -0.00274 -0.00046 C -0.00248 -7.40741E-7 -0.00222 -7.40741E-7 -0.00196 -0.00046 " pathEditMode="relative" rAng="0" ptsTypes="AAAAAAAAAAAAAAAAA">
                                      <p:cBhvr>
                                        <p:cTn id="24" dur="5000" fill="hold"/>
                                        <p:tgtEl>
                                          <p:spTgt spid="9"/>
                                        </p:tgtEl>
                                        <p:attrNameLst>
                                          <p:attrName>ppt_x</p:attrName>
                                          <p:attrName>ppt_y</p:attrName>
                                        </p:attrNameLst>
                                      </p:cBhvr>
                                      <p:rCtr x="-1523" y="-556"/>
                                    </p:animMotion>
                                  </p:childTnLst>
                                </p:cTn>
                              </p:par>
                              <p:par>
                                <p:cTn id="25" presetID="55" presetClass="path" presetSubtype="0" repeatCount="indefinite" accel="50000" decel="50000" fill="hold" nodeType="withEffect">
                                  <p:stCondLst>
                                    <p:cond delay="0"/>
                                  </p:stCondLst>
                                  <p:childTnLst>
                                    <p:animMotion origin="layout" path="M 0.01446 4.07407E-6 C 0.01511 -0.02176 0.00873 -0.04074 0.00039 -0.04213 C -0.00781 -0.04352 -0.01523 -0.02917 -0.01575 -0.00787 C -0.01627 0.0118 -0.01132 0.02986 -0.00364 0.03125 C 0.00326 0.0324 0.0099 0.02013 0.01029 0.00185 C 0.01081 -0.01482 0.00638 -0.03033 -3.54167E-6 -0.03149 C -0.00586 -0.03264 -0.01145 -0.02246 -0.01185 -0.00718 C -0.01211 0.00648 -0.00872 0.0199 -0.00325 0.02037 C 0.00144 0.02152 0.00586 0.01365 0.00625 0.00115 C 0.00664 -0.00996 0.00404 -0.02061 -0.00013 -0.0213 C -0.00377 -0.02176 -0.00768 -0.01621 -0.00781 -0.00649 C -0.00794 0.00162 -0.00625 0.00949 -0.00312 0.01018 C -0.00052 0.01064 0.00209 0.00717 0.00209 0.00046 C 0.00248 -0.00463 0.00144 -0.01019 -0.00052 -0.01088 C -0.00195 -0.01088 -0.00351 -0.00949 -0.00377 -0.00602 C -0.00377 -0.00371 -0.00364 -0.00139 -0.00273 -0.00047 C -0.00247 4.07407E-6 -0.00221 4.07407E-6 -0.00195 -0.00047 " pathEditMode="relative" rAng="0" ptsTypes="AAAAAAAAAAAAAAAAA">
                                      <p:cBhvr>
                                        <p:cTn id="26" dur="5000" fill="hold"/>
                                        <p:tgtEl>
                                          <p:spTgt spid="16"/>
                                        </p:tgtEl>
                                        <p:attrNameLst>
                                          <p:attrName>ppt_x</p:attrName>
                                          <p:attrName>ppt_y</p:attrName>
                                        </p:attrNameLst>
                                      </p:cBhvr>
                                      <p:rCtr x="-1523" y="-556"/>
                                    </p:animMotion>
                                  </p:childTnLst>
                                </p:cTn>
                              </p:par>
                              <p:par>
                                <p:cTn id="27" presetID="55" presetClass="path" presetSubtype="0" repeatCount="indefinite" accel="50000" decel="50000" fill="hold" nodeType="withEffect">
                                  <p:stCondLst>
                                    <p:cond delay="0"/>
                                  </p:stCondLst>
                                  <p:childTnLst>
                                    <p:animMotion origin="layout" path="M 0.01445 -7.40741E-7 C 0.0151 -0.02176 0.00872 -0.04074 0.00039 -0.04213 C -0.00781 -0.04352 -0.01524 -0.02917 -0.01576 -0.00787 C -0.01628 0.01181 -0.01133 0.02986 -0.00365 0.03125 C 0.00325 0.03241 0.00989 0.02014 0.01029 0.00185 C 0.01081 -0.01481 0.00638 -0.03032 1.25E-6 -0.03148 C -0.00586 -0.03264 -0.01146 -0.02245 -0.01185 -0.00718 C -0.01211 0.00648 -0.00873 0.01991 -0.00326 0.02037 C 0.00143 0.02153 0.00586 0.01366 0.00625 0.00116 C 0.00664 -0.00995 0.00404 -0.0206 -0.00013 -0.0213 C -0.00378 -0.02176 -0.00768 -0.0162 -0.00781 -0.00648 C -0.00794 0.00162 -0.00625 0.00949 -0.00313 0.01019 C -0.00052 0.01065 0.00208 0.00718 0.00208 0.00046 C 0.00247 -0.00463 0.00143 -0.01018 -0.00052 -0.01088 C -0.00195 -0.01088 -0.00352 -0.00949 -0.00378 -0.00602 C -0.00378 -0.0037 -0.00365 -0.00139 -0.00274 -0.00046 C -0.00248 -7.40741E-7 -0.00221 -7.40741E-7 -0.00195 -0.00046 " pathEditMode="relative" rAng="0" ptsTypes="AAAAAAAAAAAAAAAAA">
                                      <p:cBhvr>
                                        <p:cTn id="28" dur="5000" fill="hold"/>
                                        <p:tgtEl>
                                          <p:spTgt spid="19"/>
                                        </p:tgtEl>
                                        <p:attrNameLst>
                                          <p:attrName>ppt_x</p:attrName>
                                          <p:attrName>ppt_y</p:attrName>
                                        </p:attrNameLst>
                                      </p:cBhvr>
                                      <p:rCtr x="-1523" y="-556"/>
                                    </p:animMotion>
                                  </p:childTnLst>
                                </p:cTn>
                              </p:par>
                              <p:par>
                                <p:cTn id="29" presetID="55" presetClass="path" presetSubtype="0" repeatCount="indefinite" accel="50000" decel="50000" fill="hold" nodeType="withEffect">
                                  <p:stCondLst>
                                    <p:cond delay="0"/>
                                  </p:stCondLst>
                                  <p:childTnLst>
                                    <p:animMotion origin="layout" path="M 0.01445 1.85185E-6 C 0.0151 -0.02176 0.00872 -0.04074 0.00039 -0.04213 C -0.00782 -0.04352 -0.01524 -0.02917 -0.01576 -0.00787 C -0.01628 0.0118 -0.01133 0.02986 -0.00365 0.03125 C 0.00325 0.03241 0.00989 0.02014 0.01028 0.00185 C 0.0108 -0.01482 0.00638 -0.03033 4.16667E-6 -0.03148 C -0.00586 -0.03264 -0.01146 -0.02246 -0.01185 -0.00718 C -0.01211 0.00648 -0.00873 0.01991 -0.00326 0.02037 C 0.00143 0.02153 0.00586 0.01366 0.00625 0.00116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6 C -0.00248 1.85185E-6 -0.00222 1.85185E-6 -0.00196 -0.00046 " pathEditMode="relative" rAng="0" ptsTypes="AAAAAAAAAAAAAAAAA">
                                      <p:cBhvr>
                                        <p:cTn id="30" dur="5000" fill="hold"/>
                                        <p:tgtEl>
                                          <p:spTgt spid="21"/>
                                        </p:tgtEl>
                                        <p:attrNameLst>
                                          <p:attrName>ppt_x</p:attrName>
                                          <p:attrName>ppt_y</p:attrName>
                                        </p:attrNameLst>
                                      </p:cBhvr>
                                      <p:rCtr x="-1523" y="-55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28"/>
                    </p:tgtEl>
                  </p:cond>
                </p:stCondLst>
                <p:endSync evt="end" delay="0">
                  <p:rtn val="all"/>
                </p:endSync>
                <p:childTnLst>
                  <p:par>
                    <p:cTn id="32" fill="hold">
                      <p:stCondLst>
                        <p:cond delay="indefinite"/>
                      </p:stCondLst>
                      <p:childTnLst>
                        <p:par>
                          <p:cTn id="33" fill="hold">
                            <p:stCondLst>
                              <p:cond delay="0"/>
                            </p:stCondLst>
                            <p:childTnLst>
                              <p:par>
                                <p:cTn id="34" presetID="35" presetClass="path" presetSubtype="0" accel="50000" decel="50000" fill="hold" nodeType="clickEffect">
                                  <p:stCondLst>
                                    <p:cond delay="0"/>
                                  </p:stCondLst>
                                  <p:childTnLst>
                                    <p:animMotion origin="layout" path="M 0.01914 -0.00023 L -0.34688 0.27523 " pathEditMode="relative" rAng="0" ptsTypes="AA">
                                      <p:cBhvr>
                                        <p:cTn id="35" dur="1000" fill="hold"/>
                                        <p:tgtEl>
                                          <p:spTgt spid="1028"/>
                                        </p:tgtEl>
                                        <p:attrNameLst>
                                          <p:attrName>ppt_x</p:attrName>
                                          <p:attrName>ppt_y</p:attrName>
                                        </p:attrNameLst>
                                      </p:cBhvr>
                                      <p:rCtr x="-18307" y="13773"/>
                                    </p:animMotion>
                                  </p:childTnLst>
                                </p:cTn>
                              </p:par>
                              <p:par>
                                <p:cTn id="36" presetID="1" presetClass="exit" presetSubtype="0" fill="hold" nodeType="withEffect">
                                  <p:stCondLst>
                                    <p:cond delay="800"/>
                                  </p:stCondLst>
                                  <p:childTnLst>
                                    <p:set>
                                      <p:cBhvr>
                                        <p:cTn id="37" dur="1" fill="hold">
                                          <p:stCondLst>
                                            <p:cond delay="0"/>
                                          </p:stCondLst>
                                        </p:cTn>
                                        <p:tgtEl>
                                          <p:spTgt spid="1028"/>
                                        </p:tgtEl>
                                        <p:attrNameLst>
                                          <p:attrName>style.visibility</p:attrName>
                                        </p:attrNameLst>
                                      </p:cBhvr>
                                      <p:to>
                                        <p:strVal val="hidden"/>
                                      </p:to>
                                    </p:set>
                                  </p:childTnLst>
                                </p:cTn>
                              </p:par>
                              <p:par>
                                <p:cTn id="38" presetID="1" presetClass="exit" presetSubtype="0" fill="hold" grpId="0" nodeType="withEffect">
                                  <p:stCondLst>
                                    <p:cond delay="800"/>
                                  </p:stCondLst>
                                  <p:childTnLst>
                                    <p:set>
                                      <p:cBhvr>
                                        <p:cTn id="3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40" restart="whenNotActive" fill="hold" evtFilter="cancelBubble" nodeType="interactiveSeq">
                <p:stCondLst>
                  <p:cond evt="onClick" delay="0">
                    <p:tgtEl>
                      <p:spTgt spid="1027"/>
                    </p:tgtEl>
                  </p:cond>
                </p:stCondLst>
                <p:endSync evt="end" delay="0">
                  <p:rtn val="all"/>
                </p:endSync>
                <p:childTnLst>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00195 -0.00023 L 0.35313 0.2794 " pathEditMode="relative" rAng="0" ptsTypes="AA">
                                      <p:cBhvr>
                                        <p:cTn id="44" dur="1000" fill="hold"/>
                                        <p:tgtEl>
                                          <p:spTgt spid="1027"/>
                                        </p:tgtEl>
                                        <p:attrNameLst>
                                          <p:attrName>ppt_x</p:attrName>
                                          <p:attrName>ppt_y</p:attrName>
                                        </p:attrNameLst>
                                      </p:cBhvr>
                                      <p:rCtr x="17747" y="13981"/>
                                    </p:animMotion>
                                  </p:childTnLst>
                                </p:cTn>
                              </p:par>
                              <p:par>
                                <p:cTn id="45" presetID="1" presetClass="exit" presetSubtype="0" fill="hold" nodeType="withEffect">
                                  <p:stCondLst>
                                    <p:cond delay="800"/>
                                  </p:stCondLst>
                                  <p:childTnLst>
                                    <p:set>
                                      <p:cBhvr>
                                        <p:cTn id="46" dur="1" fill="hold">
                                          <p:stCondLst>
                                            <p:cond delay="0"/>
                                          </p:stCondLst>
                                        </p:cTn>
                                        <p:tgtEl>
                                          <p:spTgt spid="1027"/>
                                        </p:tgtEl>
                                        <p:attrNameLst>
                                          <p:attrName>style.visibility</p:attrName>
                                        </p:attrNameLst>
                                      </p:cBhvr>
                                      <p:to>
                                        <p:strVal val="hidden"/>
                                      </p:to>
                                    </p:set>
                                  </p:childTnLst>
                                </p:cTn>
                              </p:par>
                              <p:par>
                                <p:cTn id="47" presetID="1" presetClass="exit" presetSubtype="0" fill="hold" grpId="0" nodeType="withEffect">
                                  <p:stCondLst>
                                    <p:cond delay="800"/>
                                  </p:stCondLst>
                                  <p:childTnLst>
                                    <p:set>
                                      <p:cBhvr>
                                        <p:cTn id="4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indefinite"/>
                      </p:stCondLst>
                      <p:childTnLst>
                        <p:par>
                          <p:cTn id="51" fill="hold">
                            <p:stCondLst>
                              <p:cond delay="0"/>
                            </p:stCondLst>
                            <p:childTnLst>
                              <p:par>
                                <p:cTn id="52" presetID="63" presetClass="path" presetSubtype="0" accel="50000" decel="50000" fill="hold" nodeType="clickEffect">
                                  <p:stCondLst>
                                    <p:cond delay="0"/>
                                  </p:stCondLst>
                                  <p:childTnLst>
                                    <p:animMotion origin="layout" path="M -1.45833E-6 1.11111E-6 L 0.08138 0.22315 " pathEditMode="relative" rAng="0" ptsTypes="AA">
                                      <p:cBhvr>
                                        <p:cTn id="53" dur="1000" fill="hold"/>
                                        <p:tgtEl>
                                          <p:spTgt spid="8"/>
                                        </p:tgtEl>
                                        <p:attrNameLst>
                                          <p:attrName>ppt_x</p:attrName>
                                          <p:attrName>ppt_y</p:attrName>
                                        </p:attrNameLst>
                                      </p:cBhvr>
                                      <p:rCtr x="4062" y="11157"/>
                                    </p:animMotion>
                                  </p:childTnLst>
                                </p:cTn>
                              </p:par>
                              <p:par>
                                <p:cTn id="54" presetID="1" presetClass="exit" presetSubtype="0" fill="hold" nodeType="withEffect">
                                  <p:stCondLst>
                                    <p:cond delay="60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xit" presetSubtype="0" fill="hold" grpId="0" nodeType="withEffect">
                                  <p:stCondLst>
                                    <p:cond delay="600"/>
                                  </p:stCondLst>
                                  <p:childTnLst>
                                    <p:set>
                                      <p:cBhvr>
                                        <p:cTn id="5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indefinite"/>
                      </p:stCondLst>
                      <p:childTnLst>
                        <p:par>
                          <p:cTn id="60" fill="hold">
                            <p:stCondLst>
                              <p:cond delay="0"/>
                            </p:stCondLst>
                            <p:childTnLst>
                              <p:par>
                                <p:cTn id="61" presetID="35" presetClass="path" presetSubtype="0" accel="50000" decel="50000" fill="hold" nodeType="clickEffect">
                                  <p:stCondLst>
                                    <p:cond delay="0"/>
                                  </p:stCondLst>
                                  <p:childTnLst>
                                    <p:animMotion origin="layout" path="M 0.01914 -0.00023 L 0.4181 -0.02662 " pathEditMode="relative" rAng="0" ptsTypes="AA">
                                      <p:cBhvr>
                                        <p:cTn id="62" dur="1000" fill="hold"/>
                                        <p:tgtEl>
                                          <p:spTgt spid="11"/>
                                        </p:tgtEl>
                                        <p:attrNameLst>
                                          <p:attrName>ppt_x</p:attrName>
                                          <p:attrName>ppt_y</p:attrName>
                                        </p:attrNameLst>
                                      </p:cBhvr>
                                      <p:rCtr x="19948" y="-1319"/>
                                    </p:animMotion>
                                  </p:childTnLst>
                                </p:cTn>
                              </p:par>
                              <p:par>
                                <p:cTn id="63" presetID="1" presetClass="exit" presetSubtype="0" fill="hold" nodeType="withEffect">
                                  <p:stCondLst>
                                    <p:cond delay="80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xit" presetSubtype="0" fill="hold" grpId="0" nodeType="withEffect">
                                  <p:stCondLst>
                                    <p:cond delay="80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indefinite"/>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0.00196 -0.00046 L 0.17135 -0.23912 " pathEditMode="relative" rAng="0" ptsTypes="AA">
                                      <p:cBhvr>
                                        <p:cTn id="71" dur="1000" fill="hold"/>
                                        <p:tgtEl>
                                          <p:spTgt spid="12"/>
                                        </p:tgtEl>
                                        <p:attrNameLst>
                                          <p:attrName>ppt_x</p:attrName>
                                          <p:attrName>ppt_y</p:attrName>
                                        </p:attrNameLst>
                                      </p:cBhvr>
                                      <p:rCtr x="8659" y="-11944"/>
                                    </p:animMotion>
                                  </p:childTnLst>
                                </p:cTn>
                              </p:par>
                              <p:par>
                                <p:cTn id="72" presetID="1" presetClass="exit" presetSubtype="0" fill="hold" nodeType="withEffect">
                                  <p:stCondLst>
                                    <p:cond delay="800"/>
                                  </p:stCondLst>
                                  <p:childTnLst>
                                    <p:set>
                                      <p:cBhvr>
                                        <p:cTn id="73" dur="1" fill="hold">
                                          <p:stCondLst>
                                            <p:cond delay="0"/>
                                          </p:stCondLst>
                                        </p:cTn>
                                        <p:tgtEl>
                                          <p:spTgt spid="12"/>
                                        </p:tgtEl>
                                        <p:attrNameLst>
                                          <p:attrName>style.visibility</p:attrName>
                                        </p:attrNameLst>
                                      </p:cBhvr>
                                      <p:to>
                                        <p:strVal val="hidden"/>
                                      </p:to>
                                    </p:set>
                                  </p:childTnLst>
                                </p:cTn>
                              </p:par>
                              <p:par>
                                <p:cTn id="74" presetID="1" presetClass="exit" presetSubtype="0" fill="hold" grpId="0" nodeType="withEffect">
                                  <p:stCondLst>
                                    <p:cond delay="800"/>
                                  </p:stCondLst>
                                  <p:childTnLst>
                                    <p:set>
                                      <p:cBhvr>
                                        <p:cTn id="7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13"/>
                    </p:tgtEl>
                  </p:cond>
                </p:stCondLst>
                <p:endSync evt="end" delay="0">
                  <p:rtn val="all"/>
                </p:endSync>
                <p:childTnLst>
                  <p:par>
                    <p:cTn id="77" fill="hold">
                      <p:stCondLst>
                        <p:cond delay="indefinite"/>
                      </p:stCondLst>
                      <p:childTnLst>
                        <p:par>
                          <p:cTn id="78" fill="hold">
                            <p:stCondLst>
                              <p:cond delay="0"/>
                            </p:stCondLst>
                            <p:childTnLst>
                              <p:par>
                                <p:cTn id="79" presetID="35" presetClass="path" presetSubtype="0" accel="50000" decel="50000" fill="hold" nodeType="clickEffect">
                                  <p:stCondLst>
                                    <p:cond delay="0"/>
                                  </p:stCondLst>
                                  <p:childTnLst>
                                    <p:animMotion origin="layout" path="M 0.01914 -0.00023 L 0.38021 -0.27986 " pathEditMode="relative" rAng="0" ptsTypes="AA">
                                      <p:cBhvr>
                                        <p:cTn id="80" dur="1000" fill="hold"/>
                                        <p:tgtEl>
                                          <p:spTgt spid="13"/>
                                        </p:tgtEl>
                                        <p:attrNameLst>
                                          <p:attrName>ppt_x</p:attrName>
                                          <p:attrName>ppt_y</p:attrName>
                                        </p:attrNameLst>
                                      </p:cBhvr>
                                      <p:rCtr x="18047" y="-13981"/>
                                    </p:animMotion>
                                  </p:childTnLst>
                                </p:cTn>
                              </p:par>
                              <p:par>
                                <p:cTn id="81" presetID="1" presetClass="exit" presetSubtype="0" fill="hold" nodeType="withEffect">
                                  <p:stCondLst>
                                    <p:cond delay="800"/>
                                  </p:stCondLst>
                                  <p:childTnLst>
                                    <p:set>
                                      <p:cBhvr>
                                        <p:cTn id="82" dur="1" fill="hold">
                                          <p:stCondLst>
                                            <p:cond delay="0"/>
                                          </p:stCondLst>
                                        </p:cTn>
                                        <p:tgtEl>
                                          <p:spTgt spid="13"/>
                                        </p:tgtEl>
                                        <p:attrNameLst>
                                          <p:attrName>style.visibility</p:attrName>
                                        </p:attrNameLst>
                                      </p:cBhvr>
                                      <p:to>
                                        <p:strVal val="hidden"/>
                                      </p:to>
                                    </p:set>
                                  </p:childTnLst>
                                </p:cTn>
                              </p:par>
                              <p:par>
                                <p:cTn id="83" presetID="1" presetClass="exit" presetSubtype="0" fill="hold" grpId="0" nodeType="withEffect">
                                  <p:stCondLst>
                                    <p:cond delay="80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indefinite"/>
                      </p:stCondLst>
                      <p:childTnLst>
                        <p:par>
                          <p:cTn id="87" fill="hold">
                            <p:stCondLst>
                              <p:cond delay="0"/>
                            </p:stCondLst>
                            <p:childTnLst>
                              <p:par>
                                <p:cTn id="88" presetID="35" presetClass="path" presetSubtype="0" accel="50000" decel="50000" fill="hold" nodeType="clickEffect">
                                  <p:stCondLst>
                                    <p:cond delay="0"/>
                                  </p:stCondLst>
                                  <p:childTnLst>
                                    <p:animMotion origin="layout" path="M -2.08333E-6 -0.00024 L -0.11836 -0.3426 " pathEditMode="relative" rAng="0" ptsTypes="AA">
                                      <p:cBhvr>
                                        <p:cTn id="89" dur="1000" fill="hold"/>
                                        <p:tgtEl>
                                          <p:spTgt spid="15"/>
                                        </p:tgtEl>
                                        <p:attrNameLst>
                                          <p:attrName>ppt_x</p:attrName>
                                          <p:attrName>ppt_y</p:attrName>
                                        </p:attrNameLst>
                                      </p:cBhvr>
                                      <p:rCtr x="-5924" y="-17130"/>
                                    </p:animMotion>
                                  </p:childTnLst>
                                </p:cTn>
                              </p:par>
                              <p:par>
                                <p:cTn id="90" presetID="1" presetClass="exit" presetSubtype="0" fill="hold" nodeType="withEffect">
                                  <p:stCondLst>
                                    <p:cond delay="800"/>
                                  </p:stCondLst>
                                  <p:childTnLst>
                                    <p:set>
                                      <p:cBhvr>
                                        <p:cTn id="91" dur="1" fill="hold">
                                          <p:stCondLst>
                                            <p:cond delay="0"/>
                                          </p:stCondLst>
                                        </p:cTn>
                                        <p:tgtEl>
                                          <p:spTgt spid="15"/>
                                        </p:tgtEl>
                                        <p:attrNameLst>
                                          <p:attrName>style.visibility</p:attrName>
                                        </p:attrNameLst>
                                      </p:cBhvr>
                                      <p:to>
                                        <p:strVal val="hidden"/>
                                      </p:to>
                                    </p:set>
                                  </p:childTnLst>
                                </p:cTn>
                              </p:par>
                              <p:par>
                                <p:cTn id="92" presetID="1" presetClass="exit" presetSubtype="0" fill="hold" grpId="0" nodeType="withEffect">
                                  <p:stCondLst>
                                    <p:cond delay="800"/>
                                  </p:stCondLst>
                                  <p:childTnLst>
                                    <p:set>
                                      <p:cBhvr>
                                        <p:cTn id="93"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4" restart="whenNotActive" fill="hold" evtFilter="cancelBubble" nodeType="interactiveSeq">
                <p:stCondLst>
                  <p:cond evt="onClick" delay="0">
                    <p:tgtEl>
                      <p:spTgt spid="18"/>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0.00196 -0.00023 L 0.26002 -0.48518 " pathEditMode="relative" rAng="0" ptsTypes="AA">
                                      <p:cBhvr>
                                        <p:cTn id="98" dur="1000" fill="hold"/>
                                        <p:tgtEl>
                                          <p:spTgt spid="18"/>
                                        </p:tgtEl>
                                        <p:attrNameLst>
                                          <p:attrName>ppt_x</p:attrName>
                                          <p:attrName>ppt_y</p:attrName>
                                        </p:attrNameLst>
                                      </p:cBhvr>
                                      <p:rCtr x="13099" y="-24259"/>
                                    </p:animMotion>
                                  </p:childTnLst>
                                </p:cTn>
                              </p:par>
                              <p:par>
                                <p:cTn id="99" presetID="1" presetClass="exit" presetSubtype="0" fill="hold" nodeType="withEffect">
                                  <p:stCondLst>
                                    <p:cond delay="800"/>
                                  </p:stCondLst>
                                  <p:childTnLst>
                                    <p:set>
                                      <p:cBhvr>
                                        <p:cTn id="100" dur="1" fill="hold">
                                          <p:stCondLst>
                                            <p:cond delay="0"/>
                                          </p:stCondLst>
                                        </p:cTn>
                                        <p:tgtEl>
                                          <p:spTgt spid="18"/>
                                        </p:tgtEl>
                                        <p:attrNameLst>
                                          <p:attrName>style.visibility</p:attrName>
                                        </p:attrNameLst>
                                      </p:cBhvr>
                                      <p:to>
                                        <p:strVal val="hidden"/>
                                      </p:to>
                                    </p:set>
                                  </p:childTnLst>
                                </p:cTn>
                              </p:par>
                              <p:par>
                                <p:cTn id="101" presetID="1" presetClass="exit" presetSubtype="0" fill="hold" grpId="0" nodeType="withEffect">
                                  <p:stCondLst>
                                    <p:cond delay="800"/>
                                  </p:stCondLst>
                                  <p:childTnLst>
                                    <p:set>
                                      <p:cBhvr>
                                        <p:cTn id="10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3" restart="whenNotActive" fill="hold" evtFilter="cancelBubble" nodeType="interactiveSeq">
                <p:stCondLst>
                  <p:cond evt="onClick" delay="0">
                    <p:tgtEl>
                      <p:spTgt spid="5"/>
                    </p:tgtEl>
                  </p:cond>
                </p:stCondLst>
                <p:endSync evt="end" delay="0">
                  <p:rtn val="all"/>
                </p:endSync>
                <p:childTnLst>
                  <p:par>
                    <p:cTn id="104" fill="hold">
                      <p:stCondLst>
                        <p:cond delay="0"/>
                      </p:stCondLst>
                      <p:childTnLst>
                        <p:par>
                          <p:cTn id="105" fill="hold">
                            <p:stCondLst>
                              <p:cond delay="0"/>
                            </p:stCondLst>
                            <p:childTnLst>
                              <p:par>
                                <p:cTn id="106" presetID="63" presetClass="path" presetSubtype="0" accel="50000" decel="50000" fill="hold" nodeType="clickEffect">
                                  <p:stCondLst>
                                    <p:cond delay="0"/>
                                  </p:stCondLst>
                                  <p:childTnLst>
                                    <p:animMotion origin="layout" path="M -0.00195 -0.00046 L 0.17136 -0.23912 " pathEditMode="relative" rAng="0" ptsTypes="AA">
                                      <p:cBhvr>
                                        <p:cTn id="107" dur="1000" fill="hold"/>
                                        <p:tgtEl>
                                          <p:spTgt spid="5"/>
                                        </p:tgtEl>
                                        <p:attrNameLst>
                                          <p:attrName>ppt_x</p:attrName>
                                          <p:attrName>ppt_y</p:attrName>
                                        </p:attrNameLst>
                                      </p:cBhvr>
                                      <p:rCtr x="8659" y="-11944"/>
                                    </p:animMotion>
                                  </p:childTnLst>
                                </p:cTn>
                              </p:par>
                              <p:par>
                                <p:cTn id="108" presetID="1" presetClass="exit" presetSubtype="0" fill="hold" nodeType="withEffect">
                                  <p:stCondLst>
                                    <p:cond delay="800"/>
                                  </p:stCondLst>
                                  <p:childTnLst>
                                    <p:set>
                                      <p:cBhvr>
                                        <p:cTn id="109" dur="1" fill="hold">
                                          <p:stCondLst>
                                            <p:cond delay="0"/>
                                          </p:stCondLst>
                                        </p:cTn>
                                        <p:tgtEl>
                                          <p:spTgt spid="5"/>
                                        </p:tgtEl>
                                        <p:attrNameLst>
                                          <p:attrName>style.visibility</p:attrName>
                                        </p:attrNameLst>
                                      </p:cBhvr>
                                      <p:to>
                                        <p:strVal val="hidden"/>
                                      </p:to>
                                    </p:set>
                                  </p:childTnLst>
                                </p:cTn>
                              </p:par>
                              <p:par>
                                <p:cTn id="110" presetID="1" presetClass="exit" presetSubtype="0" fill="hold" grpId="0" nodeType="withEffect">
                                  <p:stCondLst>
                                    <p:cond delay="800"/>
                                  </p:stCondLst>
                                  <p:childTnLst>
                                    <p:set>
                                      <p:cBhvr>
                                        <p:cTn id="1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63" presetClass="path" presetSubtype="0" accel="50000" decel="50000" fill="hold" nodeType="clickEffect">
                                  <p:stCondLst>
                                    <p:cond delay="0"/>
                                  </p:stCondLst>
                                  <p:childTnLst>
                                    <p:animMotion origin="layout" path="M -0.00196 -0.00046 L 0.17135 -0.23912 " pathEditMode="relative" rAng="0" ptsTypes="AA">
                                      <p:cBhvr>
                                        <p:cTn id="116" dur="1000" fill="hold"/>
                                        <p:tgtEl>
                                          <p:spTgt spid="9"/>
                                        </p:tgtEl>
                                        <p:attrNameLst>
                                          <p:attrName>ppt_x</p:attrName>
                                          <p:attrName>ppt_y</p:attrName>
                                        </p:attrNameLst>
                                      </p:cBhvr>
                                      <p:rCtr x="8659" y="-11944"/>
                                    </p:animMotion>
                                  </p:childTnLst>
                                </p:cTn>
                              </p:par>
                              <p:par>
                                <p:cTn id="117" presetID="1" presetClass="exit" presetSubtype="0" fill="hold" nodeType="withEffect">
                                  <p:stCondLst>
                                    <p:cond delay="800"/>
                                  </p:stCondLst>
                                  <p:childTnLst>
                                    <p:set>
                                      <p:cBhvr>
                                        <p:cTn id="118" dur="1" fill="hold">
                                          <p:stCondLst>
                                            <p:cond delay="0"/>
                                          </p:stCondLst>
                                        </p:cTn>
                                        <p:tgtEl>
                                          <p:spTgt spid="9"/>
                                        </p:tgtEl>
                                        <p:attrNameLst>
                                          <p:attrName>style.visibility</p:attrName>
                                        </p:attrNameLst>
                                      </p:cBhvr>
                                      <p:to>
                                        <p:strVal val="hidden"/>
                                      </p:to>
                                    </p:set>
                                  </p:childTnLst>
                                </p:cTn>
                              </p:par>
                              <p:par>
                                <p:cTn id="119" presetID="1" presetClass="exit" presetSubtype="0" fill="hold" grpId="0" nodeType="withEffect">
                                  <p:stCondLst>
                                    <p:cond delay="800"/>
                                  </p:stCondLst>
                                  <p:childTnLst>
                                    <p:set>
                                      <p:cBhvr>
                                        <p:cTn id="12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1" restart="whenNotActive" fill="hold" evtFilter="cancelBubble" nodeType="interactiveSeq">
                <p:stCondLst>
                  <p:cond evt="onClick" delay="0">
                    <p:tgtEl>
                      <p:spTgt spid="16"/>
                    </p:tgtEl>
                  </p:cond>
                </p:stCondLst>
                <p:endSync evt="end" delay="0">
                  <p:rtn val="all"/>
                </p:endSync>
                <p:childTnLst>
                  <p:par>
                    <p:cTn id="122" fill="hold">
                      <p:stCondLst>
                        <p:cond delay="0"/>
                      </p:stCondLst>
                      <p:childTnLst>
                        <p:par>
                          <p:cTn id="123" fill="hold">
                            <p:stCondLst>
                              <p:cond delay="0"/>
                            </p:stCondLst>
                            <p:childTnLst>
                              <p:par>
                                <p:cTn id="124" presetID="63" presetClass="path" presetSubtype="0" accel="50000" decel="50000" fill="hold" nodeType="clickEffect">
                                  <p:stCondLst>
                                    <p:cond delay="0"/>
                                  </p:stCondLst>
                                  <p:childTnLst>
                                    <p:animMotion origin="layout" path="M -0.00195 -0.00047 L 0.17136 -0.23912 " pathEditMode="relative" rAng="0" ptsTypes="AA">
                                      <p:cBhvr>
                                        <p:cTn id="125" dur="1000" fill="hold"/>
                                        <p:tgtEl>
                                          <p:spTgt spid="16"/>
                                        </p:tgtEl>
                                        <p:attrNameLst>
                                          <p:attrName>ppt_x</p:attrName>
                                          <p:attrName>ppt_y</p:attrName>
                                        </p:attrNameLst>
                                      </p:cBhvr>
                                      <p:rCtr x="8659" y="-11944"/>
                                    </p:animMotion>
                                  </p:childTnLst>
                                </p:cTn>
                              </p:par>
                              <p:par>
                                <p:cTn id="126" presetID="1" presetClass="exit" presetSubtype="0" fill="hold" nodeType="withEffect">
                                  <p:stCondLst>
                                    <p:cond delay="800"/>
                                  </p:stCondLst>
                                  <p:childTnLst>
                                    <p:set>
                                      <p:cBhvr>
                                        <p:cTn id="127" dur="1" fill="hold">
                                          <p:stCondLst>
                                            <p:cond delay="0"/>
                                          </p:stCondLst>
                                        </p:cTn>
                                        <p:tgtEl>
                                          <p:spTgt spid="16"/>
                                        </p:tgtEl>
                                        <p:attrNameLst>
                                          <p:attrName>style.visibility</p:attrName>
                                        </p:attrNameLst>
                                      </p:cBhvr>
                                      <p:to>
                                        <p:strVal val="hidden"/>
                                      </p:to>
                                    </p:set>
                                  </p:childTnLst>
                                </p:cTn>
                              </p:par>
                              <p:par>
                                <p:cTn id="128" presetID="1" presetClass="exit" presetSubtype="0" fill="hold" grpId="0" nodeType="withEffect">
                                  <p:stCondLst>
                                    <p:cond delay="800"/>
                                  </p:stCondLst>
                                  <p:childTnLst>
                                    <p:set>
                                      <p:cBhvr>
                                        <p:cTn id="1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0" restart="whenNotActive" fill="hold" evtFilter="cancelBubble" nodeType="interactiveSeq">
                <p:stCondLst>
                  <p:cond evt="onClick" delay="0">
                    <p:tgtEl>
                      <p:spTgt spid="19"/>
                    </p:tgtEl>
                  </p:cond>
                </p:stCondLst>
                <p:endSync evt="end" delay="0">
                  <p:rtn val="all"/>
                </p:endSync>
                <p:childTnLst>
                  <p:par>
                    <p:cTn id="131" fill="hold">
                      <p:stCondLst>
                        <p:cond delay="0"/>
                      </p:stCondLst>
                      <p:childTnLst>
                        <p:par>
                          <p:cTn id="132" fill="hold">
                            <p:stCondLst>
                              <p:cond delay="0"/>
                            </p:stCondLst>
                            <p:childTnLst>
                              <p:par>
                                <p:cTn id="133" presetID="63" presetClass="path" presetSubtype="0" accel="50000" decel="50000" fill="hold" nodeType="clickEffect">
                                  <p:stCondLst>
                                    <p:cond delay="0"/>
                                  </p:stCondLst>
                                  <p:childTnLst>
                                    <p:animMotion origin="layout" path="M -0.00195 -0.00046 L 0.17135 -0.23912 " pathEditMode="relative" rAng="0" ptsTypes="AA">
                                      <p:cBhvr>
                                        <p:cTn id="134" dur="1000" fill="hold"/>
                                        <p:tgtEl>
                                          <p:spTgt spid="19"/>
                                        </p:tgtEl>
                                        <p:attrNameLst>
                                          <p:attrName>ppt_x</p:attrName>
                                          <p:attrName>ppt_y</p:attrName>
                                        </p:attrNameLst>
                                      </p:cBhvr>
                                      <p:rCtr x="8659" y="-11944"/>
                                    </p:animMotion>
                                  </p:childTnLst>
                                </p:cTn>
                              </p:par>
                              <p:par>
                                <p:cTn id="135" presetID="1" presetClass="exit" presetSubtype="0" fill="hold" nodeType="withEffect">
                                  <p:stCondLst>
                                    <p:cond delay="800"/>
                                  </p:stCondLst>
                                  <p:childTnLst>
                                    <p:set>
                                      <p:cBhvr>
                                        <p:cTn id="136" dur="1" fill="hold">
                                          <p:stCondLst>
                                            <p:cond delay="0"/>
                                          </p:stCondLst>
                                        </p:cTn>
                                        <p:tgtEl>
                                          <p:spTgt spid="19"/>
                                        </p:tgtEl>
                                        <p:attrNameLst>
                                          <p:attrName>style.visibility</p:attrName>
                                        </p:attrNameLst>
                                      </p:cBhvr>
                                      <p:to>
                                        <p:strVal val="hidden"/>
                                      </p:to>
                                    </p:set>
                                  </p:childTnLst>
                                </p:cTn>
                              </p:par>
                              <p:par>
                                <p:cTn id="137" presetID="1" presetClass="exit" presetSubtype="0" fill="hold" grpId="0" nodeType="withEffect">
                                  <p:stCondLst>
                                    <p:cond delay="800"/>
                                  </p:stCondLst>
                                  <p:childTnLst>
                                    <p:set>
                                      <p:cBhvr>
                                        <p:cTn id="13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9" restart="whenNotActive" fill="hold" evtFilter="cancelBubble" nodeType="interactiveSeq">
                <p:stCondLst>
                  <p:cond evt="onClick" delay="0">
                    <p:tgtEl>
                      <p:spTgt spid="21"/>
                    </p:tgtEl>
                  </p:cond>
                </p:stCondLst>
                <p:endSync evt="end" delay="0">
                  <p:rtn val="all"/>
                </p:endSync>
                <p:childTnLst>
                  <p:par>
                    <p:cTn id="140" fill="hold">
                      <p:stCondLst>
                        <p:cond delay="0"/>
                      </p:stCondLst>
                      <p:childTnLst>
                        <p:par>
                          <p:cTn id="141" fill="hold">
                            <p:stCondLst>
                              <p:cond delay="0"/>
                            </p:stCondLst>
                            <p:childTnLst>
                              <p:par>
                                <p:cTn id="142" presetID="63" presetClass="path" presetSubtype="0" accel="50000" decel="50000" fill="hold" nodeType="clickEffect">
                                  <p:stCondLst>
                                    <p:cond delay="0"/>
                                  </p:stCondLst>
                                  <p:childTnLst>
                                    <p:animMotion origin="layout" path="M -0.00196 -0.00046 L 0.17135 -0.23912 " pathEditMode="relative" rAng="0" ptsTypes="AA">
                                      <p:cBhvr>
                                        <p:cTn id="143" dur="1000" fill="hold"/>
                                        <p:tgtEl>
                                          <p:spTgt spid="21"/>
                                        </p:tgtEl>
                                        <p:attrNameLst>
                                          <p:attrName>ppt_x</p:attrName>
                                          <p:attrName>ppt_y</p:attrName>
                                        </p:attrNameLst>
                                      </p:cBhvr>
                                      <p:rCtr x="8659" y="-11921"/>
                                    </p:animMotion>
                                  </p:childTnLst>
                                </p:cTn>
                              </p:par>
                              <p:par>
                                <p:cTn id="144" presetID="1" presetClass="exit" presetSubtype="0" fill="hold" nodeType="withEffect">
                                  <p:stCondLst>
                                    <p:cond delay="800"/>
                                  </p:stCondLst>
                                  <p:childTnLst>
                                    <p:set>
                                      <p:cBhvr>
                                        <p:cTn id="145" dur="1" fill="hold">
                                          <p:stCondLst>
                                            <p:cond delay="0"/>
                                          </p:stCondLst>
                                        </p:cTn>
                                        <p:tgtEl>
                                          <p:spTgt spid="21"/>
                                        </p:tgtEl>
                                        <p:attrNameLst>
                                          <p:attrName>style.visibility</p:attrName>
                                        </p:attrNameLst>
                                      </p:cBhvr>
                                      <p:to>
                                        <p:strVal val="hidden"/>
                                      </p:to>
                                    </p:set>
                                  </p:childTnLst>
                                </p:cTn>
                              </p:par>
                              <p:par>
                                <p:cTn id="146" presetID="1" presetClass="exit" presetSubtype="0" fill="hold" grpId="0" nodeType="withEffect">
                                  <p:stCondLst>
                                    <p:cond delay="800"/>
                                  </p:stCondLst>
                                  <p:childTnLst>
                                    <p:set>
                                      <p:cBhvr>
                                        <p:cTn id="14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 grpId="0" animBg="1"/>
      <p:bldP spid="22" grpId="0" animBg="1"/>
      <p:bldP spid="23" grpId="0" animBg="1"/>
      <p:bldP spid="24" grpId="0" animBg="1"/>
      <p:bldP spid="25" grpId="0" animBg="1"/>
      <p:bldP spid="26" grpId="0" animBg="1"/>
      <p:bldP spid="27" grpId="0" animBg="1"/>
      <p:bldP spid="30" grpId="0" animBg="1"/>
      <p:bldP spid="7" grpId="0" animBg="1"/>
      <p:bldP spid="14" grpId="0" animBg="1"/>
      <p:bldP spid="17" grpId="0" animBg="1"/>
      <p:bldP spid="20"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045545-3DD5-E377-56CC-354643FFD63A}"/>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25023" y="279471"/>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schemeClr val="tx1"/>
                </a:solidFill>
                <a:latin typeface="Times New Roman" panose="02020603050405020304" pitchFamily="18" charset="0"/>
                <a:cs typeface="Times New Roman" panose="02020603050405020304" pitchFamily="18" charset="0"/>
              </a:rPr>
              <a:t>Câu 1: Tác giả mở đầu bài viết như thế nào?</a:t>
            </a:r>
            <a:endParaRPr kumimoji="0" lang="en-SG"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596349" y="1949346"/>
            <a:ext cx="5420674" cy="10333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Kể câu chuyện đời xưa về một nhà thi sĩ Ấn Độ.</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953534"/>
            <a:ext cx="4906799" cy="10333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Trích dẫn câu nói nổi tiếng của một nhà thi sĩ Ấn Độ.</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596349" y="3280856"/>
            <a:ext cx="5420674" cy="9237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Trích dẫn một bài thơ của một nhà thi sĩ Ấn Độ.</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8" y="3285044"/>
            <a:ext cx="4906799" cy="9237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Kể một câu chuyện đời xưa về một nhà hiền triết Ấn Độ.</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2185" y="3305489"/>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3" y="3367973"/>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id="{9C29CD25-51F8-4449-A20E-19FF4AD15E0A}"/>
              </a:ext>
            </a:extLst>
          </p:cNvPr>
          <p:cNvSpPr/>
          <p:nvPr/>
        </p:nvSpPr>
        <p:spPr>
          <a:xfrm>
            <a:off x="5212483" y="4648742"/>
            <a:ext cx="2216888"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A7D02-2519-2EA3-A532-D1ADEAD94931}"/>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917412" y="119889"/>
            <a:ext cx="10199215" cy="155647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schemeClr val="tx1"/>
                </a:solidFill>
                <a:latin typeface="Times New Roman" panose="02020603050405020304" pitchFamily="18" charset="0"/>
                <a:cs typeface="Times New Roman" panose="02020603050405020304" pitchFamily="18" charset="0"/>
              </a:rPr>
              <a:t>Câu 2: Nguồn gốc cốt yếu của văn chương là gì?</a:t>
            </a:r>
            <a:endParaRPr kumimoji="0" lang="en-SG"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437663" y="1949347"/>
            <a:ext cx="5579357" cy="1144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Tài năng sử sụng ngôn từ của nhà văn.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339288" y="3285456"/>
            <a:ext cx="5370685" cy="1144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Lòng thương người và rộng ra thương cả muôn vật, muôn loài.</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37664" y="3275113"/>
            <a:ext cx="5579356" cy="11380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Vẻ đẹp của thiên nhiên, tạo vật.</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383652" y="1945296"/>
            <a:ext cx="5370685" cy="11441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B</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Sự thương hại đối với muôn vật, muôn loài.</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0446" y="3528637"/>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8282" y="1859515"/>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8310" y="3351061"/>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5104325" y="4848978"/>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B7E25-E83B-DDD3-57D2-9CAD918E1976}"/>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00850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3: Theo tác giả, nhà văn cần làm gì khi sáng tác văn chương?</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88687" y="1408242"/>
            <a:ext cx="5828336" cy="14636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Phải biết quên mình trong ngoại cảnh.</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0" y="1431026"/>
            <a:ext cx="5228748" cy="14636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Phải biết dấn thân vào khó khăn, gian khổ.</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88687" y="3191307"/>
            <a:ext cx="5828336" cy="11339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Phải biết khẳng định cái tôi, góc nhìn cá nhân đối với ngoại cảnh.</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288576" y="3191307"/>
            <a:ext cx="5184386" cy="11339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Phải biết hòa quyện và cảm nhận cuộc đời.</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77325" y="184197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13687" y="3221760"/>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6072" y="3338415"/>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0219" y="1767546"/>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5212483" y="4885272"/>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0895D-2547-514E-2A1E-98BC5E0282EB}"/>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8201" y="192678"/>
            <a:ext cx="102670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algn="ctr"/>
            <a:r>
              <a:rPr lang="vi-VN" sz="4000" b="1" dirty="0">
                <a:solidFill>
                  <a:schemeClr val="tx1"/>
                </a:solidFill>
                <a:latin typeface="Times New Roman" panose="02020603050405020304" pitchFamily="18" charset="0"/>
                <a:cs typeface="Times New Roman" panose="02020603050405020304" pitchFamily="18" charset="0"/>
              </a:rPr>
              <a:t>Câu 4: Nhiệm vụ của văn chương là gì?</a:t>
            </a:r>
            <a:endParaRPr lang="en-SG" sz="4000" b="1"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73621" y="1949346"/>
            <a:ext cx="5843402" cy="1150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Mưu cầu sự sống, bỏ qua bao nhiêu cảnh đẹp, bao nhiêu hiện tượng li kì.</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582589" y="1949346"/>
            <a:ext cx="4906799" cy="1150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Mượn câu văn, tiếng hát làm cho người ta cùng nghe, cùng thấy, cùng cảm.</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73621" y="3273708"/>
            <a:ext cx="5843402" cy="14771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Vén tấm màn đen của cảnh trời và lòng người để tìm ra những cái hay, cái đẹp, cái lạ trong đó rồi mượn câu văn, tiếng hát làm cho người ta cùng nghe, cùng thấy, cùng cảm.</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606036" y="3311332"/>
            <a:ext cx="4906799" cy="14771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Truy tìm cái hay, cái đẹp trong nội tâm con người.</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43091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207209"/>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211297" y="5273448"/>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4689FD-5CC2-D97B-AE5E-A535E9232D68}"/>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CA8CAD3-92A6-BCED-06B0-A867A4B5FA05}"/>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5: Sự sáng tạo ra sự sống của văn chương xuất phát từ đâu?</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91887" y="1949347"/>
            <a:ext cx="5625136" cy="949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Từ tình yêu nghệ thuật.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953535"/>
            <a:ext cx="5625136" cy="949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Từ mối tình yêu thương tha thiết.</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391887" y="3274398"/>
            <a:ext cx="5625136" cy="10751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Từ tình yêu thiên nhiên, yêu cuộc sống.</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3246889"/>
            <a:ext cx="5675997" cy="11367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Từ tình cảm gia đình.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647" y="2070162"/>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20397" y="3627146"/>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2192" y="3703179"/>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6763" y="2259432"/>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614159" y="4902197"/>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47128-1474-725C-BA7F-B178C34BCFE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6: Luận đề của văn bản là gì?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95038" y="1987956"/>
            <a:ext cx="5313637" cy="10120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Tiếng khóc ấy, dịp đau thương ấy chính là nguồn gốc của thi ca.</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446057" y="1971840"/>
            <a:ext cx="5031985" cy="10120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Văn chương sẽ là hình dung của sự sống muôn hình vạn trạng.</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03386" y="3181841"/>
            <a:ext cx="5313637" cy="8762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Văn chương gây cho ta những tình cảm không có.</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476999" y="3218193"/>
            <a:ext cx="5031985" cy="8762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lvl="0"/>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Ý nghĩa văn chương.</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71" y="3429000"/>
            <a:ext cx="732404" cy="725591"/>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87749" y="3727647"/>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5503"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20A84C-6241-4CF8-8ED8-A4A8E1685502}"/>
              </a:ext>
            </a:extLst>
          </p:cNvPr>
          <p:cNvSpPr/>
          <p:nvPr/>
        </p:nvSpPr>
        <p:spPr>
          <a:xfrm>
            <a:off x="5357104" y="5212701"/>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04BC4-1074-01D7-47A4-1191AFEAEEF0}"/>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4" y="231751"/>
            <a:ext cx="10398761" cy="90391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7: Đâu là một luận điểm trong văn bản Ý nghĩa văn chương?</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58240" y="1250068"/>
            <a:ext cx="5791736" cy="18196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Nếu trong pho lịch sử loài người xoá các thi nhân, văn nhân và đồng thời trong tâm linh loài người xoá hết những dấu vết họ còn lưu lại thì cái cảnh tượng nghèo nàn sẽ đến bực nào!</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63569" y="1250066"/>
            <a:ext cx="5535011" cy="18196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Vậy thì văn chương cứ làm trọn nhiệm vụ tự nhiên của nó cũng đã có ích rồi.</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82189" y="3397197"/>
            <a:ext cx="5791736" cy="13120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Vũ trụ này tầm thường, chật hẹp, không đủ thỏa mãn mối tình cảm dồi dào của nhà văn.</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63569" y="3401385"/>
            <a:ext cx="5535011" cy="13120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Nguồn gốc cốt yếu của văn chương là lòng thương người, lòng thương muôn vật, muôn loài.</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0141" y="3705617"/>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6072" y="3997895"/>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781" y="2246353"/>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5614158" y="5288423"/>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39E23-B714-109D-8DDC-DF0D329E9309}"/>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250461" y="179924"/>
            <a:ext cx="10108903"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algn="just"/>
            <a:r>
              <a:rPr lang="vi-VN" sz="3200" b="1" dirty="0">
                <a:solidFill>
                  <a:schemeClr val="tx1"/>
                </a:solidFill>
                <a:latin typeface="Times New Roman" panose="02020603050405020304" pitchFamily="18" charset="0"/>
                <a:cs typeface="Times New Roman" panose="02020603050405020304" pitchFamily="18" charset="0"/>
              </a:rPr>
              <a:t>Câu 8: Đâu là câu văn thể hiện đánh giá chủ quan của người viết?</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89805" y="1695832"/>
            <a:ext cx="6250073" cy="17076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Có kẻ nói từ khi thi sĩ ca tụng cảnh núi non, hoa cỏ, núi non, hoa cỏ mới đẹp; từ khi có người lấy tiếng chim kêu, tiếng suối chảy làm để ngâm vịnh, tiếng chim, tiếng suối nghe mới hay. </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706434" y="1721305"/>
            <a:ext cx="5322114" cy="17076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a:t>
            </a:r>
            <a:r>
              <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Văn chương gây cho ta những tình cảm ta không có, luyện những tình cảm ta sẵn có; cuộc đời phù phiếm và chật hẹp của cá nhân vì văn chương mà trở nên thâm trầm và rộng rãi đến nghìn lần.</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6689836" y="3683038"/>
            <a:ext cx="5340118" cy="11623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Trái lại, chúng tôi tin rằng cái đẹp tự nhiên đã có ích rồi.</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162046" y="3629947"/>
            <a:ext cx="6232491" cy="11623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a:t>
            </a:r>
            <a:r>
              <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Và vì thế, công dụng của văn chương cũng là giúp cho tình cảm và gợi lòng vị tha.</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791" y="1974820"/>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5478" y="4145127"/>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3823" y="4000172"/>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2111" y="2006952"/>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6F7AE73B-9909-48CE-8BBA-E8D4BAFA7D10}"/>
              </a:ext>
            </a:extLst>
          </p:cNvPr>
          <p:cNvSpPr/>
          <p:nvPr/>
        </p:nvSpPr>
        <p:spPr>
          <a:xfrm>
            <a:off x="5636791" y="5468754"/>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65502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CF2D03-D7CC-5E28-7E93-314F90B4BD38}"/>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3" y="192678"/>
            <a:ext cx="10221806"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r>
              <a:rPr lang="vi-VN" sz="3200" b="1" dirty="0">
                <a:solidFill>
                  <a:schemeClr val="tx1"/>
                </a:solidFill>
                <a:latin typeface="Times New Roman" panose="02020603050405020304" pitchFamily="18" charset="0"/>
                <a:cs typeface="Times New Roman" panose="02020603050405020304" pitchFamily="18" charset="0"/>
              </a:rPr>
              <a:t>Câu 9: Đâu là câu văn thể hiện đánh giá khách quan của người viết?</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89367" y="1674016"/>
            <a:ext cx="5727655" cy="13241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000" dirty="0">
                <a:solidFill>
                  <a:schemeClr val="tx1"/>
                </a:solidFill>
                <a:latin typeface="Times New Roman" panose="02020603050405020304" pitchFamily="18" charset="0"/>
                <a:cs typeface="Times New Roman" panose="02020603050405020304" pitchFamily="18" charset="0"/>
              </a:rPr>
              <a:t>Nếu trong pho lịch sử loài người xoá các thi nhân, văn nhân và đồng thời trong tâm linh loài người xoá hết những dấu vết họ còn lưu lại thì cái cảnh tượng nghèo nàn sẽ đến bực nào!</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2" y="1674016"/>
            <a:ext cx="5561902" cy="13241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000" dirty="0">
                <a:solidFill>
                  <a:schemeClr val="tx1"/>
                </a:solidFill>
                <a:latin typeface="Times New Roman" panose="02020603050405020304" pitchFamily="18" charset="0"/>
                <a:cs typeface="Times New Roman" panose="02020603050405020304" pitchFamily="18" charset="0"/>
              </a:rPr>
              <a:t>Vũ trụ này tầm thường, chật hẹp, không đủ thỏa mãn mối tình cảm dồi dào của nhà văn?</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89367" y="3289602"/>
            <a:ext cx="5727655" cy="13241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000" dirty="0">
                <a:solidFill>
                  <a:schemeClr val="tx1"/>
                </a:solidFill>
                <a:latin typeface="Times New Roman" panose="02020603050405020304" pitchFamily="18" charset="0"/>
                <a:cs typeface="Times New Roman" panose="02020603050405020304" pitchFamily="18" charset="0"/>
              </a:rPr>
              <a:t>Văn chương gây cho ta những tình cảm ta không có, luyện những tình cảm ta sẵn có; cuộc đời phù phiếm và chật hẹp của cá nhân vì văn chương mà trở nên thâm trầm và rộng rãi đến nghìn lần.</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221126" y="3289601"/>
            <a:ext cx="5561902" cy="13241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000" dirty="0">
                <a:solidFill>
                  <a:schemeClr val="tx1"/>
                </a:solidFill>
                <a:latin typeface="Times New Roman" panose="02020603050405020304" pitchFamily="18" charset="0"/>
                <a:cs typeface="Times New Roman" panose="02020603050405020304" pitchFamily="18" charset="0"/>
              </a:rPr>
              <a:t>Vì cái đẹp văn chương theo chúng tôi là những tình cảm, những cảm giác mới lạ có sức trau dồi, tô điểm cho đời người và trao cho cuộc đời một ý nghĩa sâu, rộng. </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446810"/>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223103"/>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4968118" y="4995140"/>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959829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mở</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đầu</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5"/>
          <a:stretch>
            <a:fillRect/>
          </a:stretch>
        </p:blipFill>
        <p:spPr>
          <a:xfrm>
            <a:off x="1359600" y="-173992"/>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6"/>
          <a:stretch>
            <a:fillRect/>
          </a:stretch>
        </p:blipFill>
        <p:spPr>
          <a:xfrm>
            <a:off x="10742697" y="5946656"/>
            <a:ext cx="1449303" cy="1036809"/>
          </a:xfrm>
          <a:prstGeom prst="rect">
            <a:avLst/>
          </a:prstGeom>
        </p:spPr>
      </p:pic>
      <p:grpSp>
        <p:nvGrpSpPr>
          <p:cNvPr id="2" name="组合 2">
            <a:extLst>
              <a:ext uri="{FF2B5EF4-FFF2-40B4-BE49-F238E27FC236}">
                <a16:creationId xmlns:a16="http://schemas.microsoft.com/office/drawing/2014/main" id="{4A4BBDB6-6BC1-59F4-B768-39BD57B9260A}"/>
              </a:ext>
            </a:extLst>
          </p:cNvPr>
          <p:cNvGrpSpPr/>
          <p:nvPr/>
        </p:nvGrpSpPr>
        <p:grpSpPr>
          <a:xfrm>
            <a:off x="531710" y="1035057"/>
            <a:ext cx="3511690" cy="3404941"/>
            <a:chOff x="-188792" y="1859224"/>
            <a:chExt cx="4913692" cy="3794054"/>
          </a:xfrm>
        </p:grpSpPr>
        <p:pic>
          <p:nvPicPr>
            <p:cNvPr id="3" name="图片 9">
              <a:extLst>
                <a:ext uri="{FF2B5EF4-FFF2-40B4-BE49-F238E27FC236}">
                  <a16:creationId xmlns:a16="http://schemas.microsoft.com/office/drawing/2014/main" id="{43F4B903-EDC4-0459-245E-2FBDC90AB4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4" name="文本框 11">
              <a:extLst>
                <a:ext uri="{FF2B5EF4-FFF2-40B4-BE49-F238E27FC236}">
                  <a16:creationId xmlns:a16="http://schemas.microsoft.com/office/drawing/2014/main" id="{DB5B5076-4847-3765-96A1-56A025742F17}"/>
                </a:ext>
              </a:extLst>
            </p:cNvPr>
            <p:cNvSpPr txBox="1"/>
            <p:nvPr/>
          </p:nvSpPr>
          <p:spPr>
            <a:xfrm>
              <a:off x="1458595" y="2795834"/>
              <a:ext cx="1358900" cy="788782"/>
            </a:xfrm>
            <a:prstGeom prst="rect">
              <a:avLst/>
            </a:prstGeom>
            <a:noFill/>
          </p:spPr>
          <p:txBody>
            <a:bodyPr wrap="square">
              <a:spAutoFit/>
            </a:bodyPr>
            <a:lstStyle/>
            <a:p>
              <a:pPr algn="ctr" defTabSz="914378">
                <a:buClrTx/>
                <a:defRPr/>
              </a:pPr>
              <a:r>
                <a:rPr lang="vi-VN" altLang="zh-CN" sz="4000" dirty="0">
                  <a:solidFill>
                    <a:srgbClr val="264E4E"/>
                  </a:solidFill>
                  <a:latin typeface="微软雅黑"/>
                  <a:cs typeface="+mn-ea"/>
                  <a:sym typeface="+mn-lt"/>
                </a:rPr>
                <a:t>01</a:t>
              </a:r>
              <a:endParaRPr lang="zh-CN" altLang="en-US" sz="4000" kern="1200" dirty="0">
                <a:solidFill>
                  <a:srgbClr val="264E4E"/>
                </a:solidFill>
                <a:latin typeface="微软雅黑"/>
                <a:cs typeface="+mn-ea"/>
                <a:sym typeface="+mn-lt"/>
              </a:endParaRPr>
            </a:p>
          </p:txBody>
        </p:sp>
        <p:sp>
          <p:nvSpPr>
            <p:cNvPr id="5" name="MH_Text_1">
              <a:extLst>
                <a:ext uri="{FF2B5EF4-FFF2-40B4-BE49-F238E27FC236}">
                  <a16:creationId xmlns:a16="http://schemas.microsoft.com/office/drawing/2014/main" id="{C2F92AC0-432E-7198-E5A0-FE831487F941}"/>
                </a:ext>
              </a:extLst>
            </p:cNvPr>
            <p:cNvSpPr txBox="1">
              <a:spLocks noChangeArrowheads="1"/>
            </p:cNvSpPr>
            <p:nvPr>
              <p:custDataLst>
                <p:tags r:id="rId2"/>
              </p:custDataLst>
            </p:nvPr>
          </p:nvSpPr>
          <p:spPr bwMode="auto">
            <a:xfrm>
              <a:off x="-188792" y="3486685"/>
              <a:ext cx="4913692" cy="21665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600" dirty="0">
                  <a:effectLst/>
                  <a:latin typeface="Times New Roman" panose="02020603050405020304" pitchFamily="18" charset="0"/>
                  <a:ea typeface="Calibri" panose="020F0502020204030204" pitchFamily="34" charset="0"/>
                </a:rPr>
                <a:t>Khi đọc bài thơ Viếng lăng Bác, em cảm thấy biết ơn, tự hào khi đất nước có một vĩ lãnh tụ kiệt xuất như Bác Hồ</a:t>
              </a:r>
              <a:endParaRPr lang="en-SG" sz="6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组合 4">
            <a:extLst>
              <a:ext uri="{FF2B5EF4-FFF2-40B4-BE49-F238E27FC236}">
                <a16:creationId xmlns:a16="http://schemas.microsoft.com/office/drawing/2014/main" id="{46E10278-CDE1-8F19-4542-A8E4C0BC2D03}"/>
              </a:ext>
            </a:extLst>
          </p:cNvPr>
          <p:cNvGrpSpPr/>
          <p:nvPr/>
        </p:nvGrpSpPr>
        <p:grpSpPr>
          <a:xfrm>
            <a:off x="7489371" y="730998"/>
            <a:ext cx="4321628" cy="3404941"/>
            <a:chOff x="2137794" y="1803400"/>
            <a:chExt cx="6046986" cy="3794054"/>
          </a:xfrm>
        </p:grpSpPr>
        <p:pic>
          <p:nvPicPr>
            <p:cNvPr id="7" name="图片 13">
              <a:extLst>
                <a:ext uri="{FF2B5EF4-FFF2-40B4-BE49-F238E27FC236}">
                  <a16:creationId xmlns:a16="http://schemas.microsoft.com/office/drawing/2014/main" id="{AE55B018-CD75-0873-1A59-FB6EEF0984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8" name="MH_Text_1">
              <a:extLst>
                <a:ext uri="{FF2B5EF4-FFF2-40B4-BE49-F238E27FC236}">
                  <a16:creationId xmlns:a16="http://schemas.microsoft.com/office/drawing/2014/main" id="{D8546673-D3CD-BB58-EF2D-EB98B057EE06}"/>
                </a:ext>
              </a:extLst>
            </p:cNvPr>
            <p:cNvSpPr txBox="1">
              <a:spLocks noChangeArrowheads="1"/>
            </p:cNvSpPr>
            <p:nvPr>
              <p:custDataLst>
                <p:tags r:id="rId1"/>
              </p:custDataLst>
            </p:nvPr>
          </p:nvSpPr>
          <p:spPr bwMode="auto">
            <a:xfrm>
              <a:off x="2137794" y="3514564"/>
              <a:ext cx="6046986" cy="20828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 học truyện đồng thoại Dế Mèn phiêu lưu kí, em rút ra bài học là phải biết khiêm tốn và giúp đỡ mọi người, nhất là những người yếu thế.</a:t>
              </a:r>
              <a:endParaRPr lang="en-SG"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文本框 24">
              <a:extLst>
                <a:ext uri="{FF2B5EF4-FFF2-40B4-BE49-F238E27FC236}">
                  <a16:creationId xmlns:a16="http://schemas.microsoft.com/office/drawing/2014/main" id="{F8F0BA5D-6894-2A09-6D4F-B7677A4CD1B5}"/>
                </a:ext>
              </a:extLst>
            </p:cNvPr>
            <p:cNvSpPr txBox="1"/>
            <p:nvPr/>
          </p:nvSpPr>
          <p:spPr>
            <a:xfrm>
              <a:off x="4001601" y="2785328"/>
              <a:ext cx="1358899" cy="788782"/>
            </a:xfrm>
            <a:prstGeom prst="rect">
              <a:avLst/>
            </a:prstGeom>
            <a:noFill/>
          </p:spPr>
          <p:txBody>
            <a:bodyPr wrap="square">
              <a:spAutoFit/>
            </a:bodyPr>
            <a:lstStyle/>
            <a:p>
              <a:pPr algn="ctr" defTabSz="914378">
                <a:buClrTx/>
                <a:defRPr/>
              </a:pPr>
              <a:r>
                <a:rPr lang="vi-VN" altLang="zh-CN" sz="4000" kern="1200" dirty="0">
                  <a:solidFill>
                    <a:srgbClr val="264E4E"/>
                  </a:solidFill>
                  <a:latin typeface="微软雅黑"/>
                  <a:cs typeface="+mn-ea"/>
                  <a:sym typeface="+mn-lt"/>
                </a:rPr>
                <a:t>02</a:t>
              </a:r>
              <a:endParaRPr lang="zh-CN" altLang="en-US" sz="4000" kern="1200" dirty="0">
                <a:solidFill>
                  <a:srgbClr val="264E4E"/>
                </a:solidFill>
                <a:latin typeface="微软雅黑"/>
                <a:cs typeface="+mn-ea"/>
                <a:sym typeface="+mn-lt"/>
              </a:endParaRPr>
            </a:p>
          </p:txBody>
        </p:sp>
      </p:grpSp>
      <p:pic>
        <p:nvPicPr>
          <p:cNvPr id="10" name="그림 29">
            <a:extLst>
              <a:ext uri="{FF2B5EF4-FFF2-40B4-BE49-F238E27FC236}">
                <a16:creationId xmlns:a16="http://schemas.microsoft.com/office/drawing/2014/main" id="{AA7CBAAE-EF18-6B17-7761-C5318878BF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3332" y="2692393"/>
            <a:ext cx="2503405" cy="1869272"/>
          </a:xfrm>
          <a:prstGeom prst="rect">
            <a:avLst/>
          </a:prstGeom>
          <a:effectLst>
            <a:outerShdw dist="38100" dir="5400000" algn="t" rotWithShape="0">
              <a:srgbClr val="3299F6">
                <a:alpha val="62000"/>
              </a:srgbClr>
            </a:outerShdw>
          </a:effectLst>
        </p:spPr>
      </p:pic>
      <p:pic>
        <p:nvPicPr>
          <p:cNvPr id="11" name="Picture 10">
            <a:extLst>
              <a:ext uri="{FF2B5EF4-FFF2-40B4-BE49-F238E27FC236}">
                <a16:creationId xmlns:a16="http://schemas.microsoft.com/office/drawing/2014/main" id="{1CFC1B30-751A-AA0C-24A2-390CD1A3C66F}"/>
              </a:ext>
            </a:extLst>
          </p:cNvPr>
          <p:cNvPicPr>
            <a:picLocks noChangeAspect="1"/>
          </p:cNvPicPr>
          <p:nvPr/>
        </p:nvPicPr>
        <p:blipFill>
          <a:blip r:embed="rId9"/>
          <a:stretch>
            <a:fillRect/>
          </a:stretch>
        </p:blipFill>
        <p:spPr>
          <a:xfrm>
            <a:off x="10351584" y="410028"/>
            <a:ext cx="1328126" cy="17304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126B4E91-A554-E929-1B4B-CEB0D1A86D81}"/>
              </a:ext>
            </a:extLst>
          </p:cNvPr>
          <p:cNvPicPr>
            <a:picLocks noChangeAspect="1"/>
          </p:cNvPicPr>
          <p:nvPr/>
        </p:nvPicPr>
        <p:blipFill rotWithShape="1">
          <a:blip r:embed="rId10"/>
          <a:srcRect l="-1485" r="1485"/>
          <a:stretch/>
        </p:blipFill>
        <p:spPr>
          <a:xfrm>
            <a:off x="54725" y="619467"/>
            <a:ext cx="1758143" cy="16029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0187838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ppt_y</p:attrName>
                                        </p:attrNameLst>
                                      </p:cBhvr>
                                      <p:tavLst>
                                        <p:tav tm="0">
                                          <p:val>
                                            <p:strVal val="#ppt_y-#ppt_h*1.125000"/>
                                          </p:val>
                                        </p:tav>
                                        <p:tav tm="100000">
                                          <p:val>
                                            <p:strVal val="#ppt_y"/>
                                          </p:val>
                                        </p:tav>
                                      </p:tavLst>
                                    </p:anim>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7019E-DAFC-8DFF-1DA0-8C76E413FB40}"/>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10: Đâu là nhận xét đúng về cách trình bày vấn đề khách quan và chủ quan trong văn bản?</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53143" y="1949347"/>
            <a:ext cx="5363879" cy="11421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Đối lập nhau, tạo nên sự phong phú trong cách diễn đạt.</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408201" y="1953535"/>
            <a:ext cx="5636382" cy="11421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Được kết hợp với nhau một cách khéo léo, vừa trình bày thông tin khách quan, vừa thể hiện tình cảm, cách đánh giá.</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653143" y="3464813"/>
            <a:ext cx="5363879" cy="13212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chemeClr val="tx1"/>
                </a:solidFill>
                <a:latin typeface="Times New Roman" pitchFamily="18" charset="0"/>
                <a:cs typeface="Times New Roman" pitchFamily="18" charset="0"/>
                <a:sym typeface="Arial"/>
              </a:rPr>
              <a:t>C</a:t>
            </a: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Tác giả chủ yếu thể hiện cảm xúc, suy nghĩ của bản thân.</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08199" y="3429000"/>
            <a:ext cx="5687345" cy="1396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Tác giả chủ yếu trình bày thông tin khách quan cùng những nhận định đánh giá của các nhà nghiên cứu khác về bài thơ Vợ nhặt.</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60552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617126"/>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335197" y="5251408"/>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397147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DE0AC-15CE-93C1-C105-528894B686BA}"/>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110223" y="192678"/>
            <a:ext cx="10221806"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r>
              <a:rPr lang="vi-VN" sz="3200" b="1" dirty="0">
                <a:solidFill>
                  <a:schemeClr val="tx1"/>
                </a:solidFill>
                <a:latin typeface="Times New Roman" panose="02020603050405020304" pitchFamily="18" charset="0"/>
                <a:cs typeface="Times New Roman" panose="02020603050405020304" pitchFamily="18" charset="0"/>
              </a:rPr>
              <a:t>Câu 11: Cách trình bày vấn đề khách quan và chủ quan trong văn bản có tác dụng gì?</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3" y="1756503"/>
            <a:ext cx="4906799" cy="11578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Giúp văn bản phong phú hơn trong diễn đạt.</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2" y="1756503"/>
            <a:ext cx="5567075" cy="11578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Thu hút người đọc.</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3154037"/>
            <a:ext cx="4906799" cy="12504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Vừa đảm bảo tính khách quan, vừa khơi gợi được sự đồng cảm của người đọc.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98429" y="3191661"/>
            <a:ext cx="5567075" cy="12504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Thể hiện được đánh giá chủ quan của người viết về vấn đề được bàn luận.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9622" y="2104627"/>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3466" y="3463299"/>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6471" y="3463299"/>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437" y="2207228"/>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326079" y="4829027"/>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97355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368AE-6C9F-2BF0-FCF2-2AC248098A3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62045" y="188613"/>
            <a:ext cx="11658532" cy="133529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Times New Roman" panose="02020603050405020304" pitchFamily="18" charset="0"/>
                <a:cs typeface="Times New Roman" panose="02020603050405020304" pitchFamily="18" charset="0"/>
              </a:rPr>
              <a:t>Câu 12: Lí lẽ nào đi cùng với bằng chứng: “Nếu có một người yêu Thuý Kiều còn nồng nàn hơn Kim Trọng, người ấy là Nguyễn Du và chính Nguyễn Du đã trao sự sống của mình cho thiếu nữ trong truyện”?</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53143" y="1870626"/>
            <a:ext cx="5363879" cy="11421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Thế giới này là một sự sáng tạo của nghệ sĩ.</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388589" y="1874814"/>
            <a:ext cx="5363879" cy="11421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buClr>
                <a:srgbClr val="000000"/>
              </a:buClr>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lgn="just"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Sự sáng tạo của nhà văn gắn với tình yêu thương tha thiết, để “trao sự sống” cho nhân vật.</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653143" y="3310247"/>
            <a:ext cx="5363879" cy="14120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Văn chương có nhiệm vụ "vén tấm màn đen ấy, tìm cái hay, cái đẹp, cái lạ" để “làm cho người ta cùng nghe, cùng thấy, cùng cảm" qua tác phẩm.</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408199" y="3256150"/>
            <a:ext cx="5412378" cy="149298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algn="just"/>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Nếu thiếu nghệ sĩ trong lịch sử và tâm linh nhân loại, “cảnh tượng nghèo nàn sẽ đến bực nào”.</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2122966"/>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770135"/>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78173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614158" y="4902197"/>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99858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6414D-7133-2255-19D2-C2FE608A728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8201" y="192678"/>
            <a:ext cx="10267028" cy="156755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r>
              <a:rPr lang="vi-VN" sz="2800" b="1" dirty="0">
                <a:solidFill>
                  <a:schemeClr val="tx1"/>
                </a:solidFill>
                <a:latin typeface="Times New Roman" panose="02020603050405020304" pitchFamily="18" charset="0"/>
                <a:cs typeface="Times New Roman" panose="02020603050405020304" pitchFamily="18" charset="0"/>
              </a:rPr>
              <a:t>Câu 13: Bàn về vai trò khơi dậy lòng thương của văn chương, Hoài Thanh có lí giải là: “gây cho ta những tình cảm ta không có, gợi cho ta những tình cảm ta sẵn có”. Có thể hiểu ý kiến này như thế nào?</a:t>
            </a:r>
            <a:endParaRPr lang="en-SG" sz="28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324091" y="1949346"/>
            <a:ext cx="5692931" cy="1150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Các tác phẩm văn học giúp chúng ta hình thành những tình cảm tốt đẹp.</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2" y="1949346"/>
            <a:ext cx="5692931" cy="11502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Các tác phẩm văn học giúp chúng ta hoàn thiện kĩ năng giao tiếp ứng xử.</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324091" y="3328219"/>
            <a:ext cx="5692931" cy="16830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Các tác phẩm văn học giúp ta xây dựng những tình cảm mà ta không có, đồng thời khơi dậy, làm sâu sắc thêm những tình cảm ta đã có</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98429" y="3365843"/>
            <a:ext cx="5692931" cy="16830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Các tác phẩm văn học sẽ giúp chúng ta hình thành nhân cách một cách hoàn thiện và tốt đẹp hơn.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3190" y="3562148"/>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42900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5126080" y="5315189"/>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399208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E88009B-FA35-0563-B780-E70966F264DA}"/>
              </a:ext>
            </a:extLst>
          </p:cNvPr>
          <p:cNvPicPr>
            <a:picLocks noChangeAspect="1"/>
          </p:cNvPicPr>
          <p:nvPr/>
        </p:nvPicPr>
        <p:blipFill rotWithShape="1">
          <a:blip r:embed="rId3">
            <a:clrChange>
              <a:clrFrom>
                <a:srgbClr val="FFFFFF"/>
              </a:clrFrom>
              <a:clrTo>
                <a:srgbClr val="FFFFFF">
                  <a:alpha val="0"/>
                </a:srgbClr>
              </a:clrTo>
            </a:clrChange>
          </a:blip>
          <a:srcRect t="38989" r="4286"/>
          <a:stretch/>
        </p:blipFill>
        <p:spPr>
          <a:xfrm>
            <a:off x="276618" y="1067756"/>
            <a:ext cx="12361132" cy="5371144"/>
          </a:xfrm>
          <a:prstGeom prst="rect">
            <a:avLst/>
          </a:prstGeom>
        </p:spPr>
      </p:pic>
    </p:spTree>
    <p:extLst>
      <p:ext uri="{BB962C8B-B14F-4D97-AF65-F5344CB8AC3E}">
        <p14:creationId xmlns:p14="http://schemas.microsoft.com/office/powerpoint/2010/main" val="39714788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705621" y="429219"/>
            <a:ext cx="7252571" cy="554007"/>
          </a:xfrm>
          <a:custGeom>
            <a:avLst/>
            <a:gdLst>
              <a:gd name="connsiteX0" fmla="*/ 0 w 7252571"/>
              <a:gd name="connsiteY0" fmla="*/ 0 h 554007"/>
              <a:gd name="connsiteX1" fmla="*/ 659325 w 7252571"/>
              <a:gd name="connsiteY1" fmla="*/ 0 h 554007"/>
              <a:gd name="connsiteX2" fmla="*/ 1246124 w 7252571"/>
              <a:gd name="connsiteY2" fmla="*/ 0 h 554007"/>
              <a:gd name="connsiteX3" fmla="*/ 1832922 w 7252571"/>
              <a:gd name="connsiteY3" fmla="*/ 0 h 554007"/>
              <a:gd name="connsiteX4" fmla="*/ 2419721 w 7252571"/>
              <a:gd name="connsiteY4" fmla="*/ 0 h 554007"/>
              <a:gd name="connsiteX5" fmla="*/ 3151572 w 7252571"/>
              <a:gd name="connsiteY5" fmla="*/ 0 h 554007"/>
              <a:gd name="connsiteX6" fmla="*/ 3810896 w 7252571"/>
              <a:gd name="connsiteY6" fmla="*/ 0 h 554007"/>
              <a:gd name="connsiteX7" fmla="*/ 4252644 w 7252571"/>
              <a:gd name="connsiteY7" fmla="*/ 0 h 554007"/>
              <a:gd name="connsiteX8" fmla="*/ 4839443 w 7252571"/>
              <a:gd name="connsiteY8" fmla="*/ 0 h 554007"/>
              <a:gd name="connsiteX9" fmla="*/ 5353716 w 7252571"/>
              <a:gd name="connsiteY9" fmla="*/ 0 h 554007"/>
              <a:gd name="connsiteX10" fmla="*/ 5940515 w 7252571"/>
              <a:gd name="connsiteY10" fmla="*/ 0 h 554007"/>
              <a:gd name="connsiteX11" fmla="*/ 6382262 w 7252571"/>
              <a:gd name="connsiteY11" fmla="*/ 0 h 554007"/>
              <a:gd name="connsiteX12" fmla="*/ 7252571 w 7252571"/>
              <a:gd name="connsiteY12" fmla="*/ 0 h 554007"/>
              <a:gd name="connsiteX13" fmla="*/ 7252571 w 7252571"/>
              <a:gd name="connsiteY13" fmla="*/ 554007 h 554007"/>
              <a:gd name="connsiteX14" fmla="*/ 6738298 w 7252571"/>
              <a:gd name="connsiteY14" fmla="*/ 554007 h 554007"/>
              <a:gd name="connsiteX15" fmla="*/ 6296550 w 7252571"/>
              <a:gd name="connsiteY15" fmla="*/ 554007 h 554007"/>
              <a:gd name="connsiteX16" fmla="*/ 5492174 w 7252571"/>
              <a:gd name="connsiteY16" fmla="*/ 554007 h 554007"/>
              <a:gd name="connsiteX17" fmla="*/ 4687798 w 7252571"/>
              <a:gd name="connsiteY17" fmla="*/ 554007 h 554007"/>
              <a:gd name="connsiteX18" fmla="*/ 4173525 w 7252571"/>
              <a:gd name="connsiteY18" fmla="*/ 554007 h 554007"/>
              <a:gd name="connsiteX19" fmla="*/ 3586726 w 7252571"/>
              <a:gd name="connsiteY19" fmla="*/ 554007 h 554007"/>
              <a:gd name="connsiteX20" fmla="*/ 2854876 w 7252571"/>
              <a:gd name="connsiteY20" fmla="*/ 554007 h 554007"/>
              <a:gd name="connsiteX21" fmla="*/ 2340602 w 7252571"/>
              <a:gd name="connsiteY21" fmla="*/ 554007 h 554007"/>
              <a:gd name="connsiteX22" fmla="*/ 1681278 w 7252571"/>
              <a:gd name="connsiteY22" fmla="*/ 554007 h 554007"/>
              <a:gd name="connsiteX23" fmla="*/ 1021953 w 7252571"/>
              <a:gd name="connsiteY23" fmla="*/ 554007 h 554007"/>
              <a:gd name="connsiteX24" fmla="*/ 0 w 7252571"/>
              <a:gd name="connsiteY24" fmla="*/ 554007 h 554007"/>
              <a:gd name="connsiteX25" fmla="*/ 0 w 7252571"/>
              <a:gd name="connsiteY25"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52571" h="554007" fill="none" extrusionOk="0">
                <a:moveTo>
                  <a:pt x="0" y="0"/>
                </a:moveTo>
                <a:cubicBezTo>
                  <a:pt x="183031" y="-30220"/>
                  <a:pt x="382812" y="8518"/>
                  <a:pt x="659325" y="0"/>
                </a:cubicBezTo>
                <a:cubicBezTo>
                  <a:pt x="935838" y="-8518"/>
                  <a:pt x="995691" y="-2550"/>
                  <a:pt x="1246124" y="0"/>
                </a:cubicBezTo>
                <a:cubicBezTo>
                  <a:pt x="1496557" y="2550"/>
                  <a:pt x="1632795" y="17538"/>
                  <a:pt x="1832922" y="0"/>
                </a:cubicBezTo>
                <a:cubicBezTo>
                  <a:pt x="2033049" y="-17538"/>
                  <a:pt x="2248489" y="-8727"/>
                  <a:pt x="2419721" y="0"/>
                </a:cubicBezTo>
                <a:cubicBezTo>
                  <a:pt x="2590953" y="8727"/>
                  <a:pt x="2945567" y="-29061"/>
                  <a:pt x="3151572" y="0"/>
                </a:cubicBezTo>
                <a:cubicBezTo>
                  <a:pt x="3357577" y="29061"/>
                  <a:pt x="3606789" y="30467"/>
                  <a:pt x="3810896" y="0"/>
                </a:cubicBezTo>
                <a:cubicBezTo>
                  <a:pt x="4015003" y="-30467"/>
                  <a:pt x="4162969" y="20952"/>
                  <a:pt x="4252644" y="0"/>
                </a:cubicBezTo>
                <a:cubicBezTo>
                  <a:pt x="4342319" y="-20952"/>
                  <a:pt x="4720502" y="24670"/>
                  <a:pt x="4839443" y="0"/>
                </a:cubicBezTo>
                <a:cubicBezTo>
                  <a:pt x="4958384" y="-24670"/>
                  <a:pt x="5246723" y="-12202"/>
                  <a:pt x="5353716" y="0"/>
                </a:cubicBezTo>
                <a:cubicBezTo>
                  <a:pt x="5460709" y="12202"/>
                  <a:pt x="5680197" y="7494"/>
                  <a:pt x="5940515" y="0"/>
                </a:cubicBezTo>
                <a:cubicBezTo>
                  <a:pt x="6200833" y="-7494"/>
                  <a:pt x="6168542" y="-9635"/>
                  <a:pt x="6382262" y="0"/>
                </a:cubicBezTo>
                <a:cubicBezTo>
                  <a:pt x="6595982" y="9635"/>
                  <a:pt x="6885882" y="-41040"/>
                  <a:pt x="7252571" y="0"/>
                </a:cubicBezTo>
                <a:cubicBezTo>
                  <a:pt x="7252049" y="166705"/>
                  <a:pt x="7247724" y="277315"/>
                  <a:pt x="7252571" y="554007"/>
                </a:cubicBezTo>
                <a:cubicBezTo>
                  <a:pt x="7090947" y="571849"/>
                  <a:pt x="6851402" y="544786"/>
                  <a:pt x="6738298" y="554007"/>
                </a:cubicBezTo>
                <a:cubicBezTo>
                  <a:pt x="6625194" y="563228"/>
                  <a:pt x="6483803" y="551320"/>
                  <a:pt x="6296550" y="554007"/>
                </a:cubicBezTo>
                <a:cubicBezTo>
                  <a:pt x="6109297" y="556694"/>
                  <a:pt x="5674871" y="543812"/>
                  <a:pt x="5492174" y="554007"/>
                </a:cubicBezTo>
                <a:cubicBezTo>
                  <a:pt x="5309477" y="564202"/>
                  <a:pt x="5033860" y="518058"/>
                  <a:pt x="4687798" y="554007"/>
                </a:cubicBezTo>
                <a:cubicBezTo>
                  <a:pt x="4341736" y="589956"/>
                  <a:pt x="4300661" y="571535"/>
                  <a:pt x="4173525" y="554007"/>
                </a:cubicBezTo>
                <a:cubicBezTo>
                  <a:pt x="4046389" y="536479"/>
                  <a:pt x="3710260" y="534159"/>
                  <a:pt x="3586726" y="554007"/>
                </a:cubicBezTo>
                <a:cubicBezTo>
                  <a:pt x="3463192" y="573855"/>
                  <a:pt x="3143882" y="588307"/>
                  <a:pt x="2854876" y="554007"/>
                </a:cubicBezTo>
                <a:cubicBezTo>
                  <a:pt x="2565870" y="519708"/>
                  <a:pt x="2463055" y="578138"/>
                  <a:pt x="2340602" y="554007"/>
                </a:cubicBezTo>
                <a:cubicBezTo>
                  <a:pt x="2218149" y="529876"/>
                  <a:pt x="1849448" y="569990"/>
                  <a:pt x="1681278" y="554007"/>
                </a:cubicBezTo>
                <a:cubicBezTo>
                  <a:pt x="1513108" y="538024"/>
                  <a:pt x="1235813" y="571091"/>
                  <a:pt x="1021953" y="554007"/>
                </a:cubicBezTo>
                <a:cubicBezTo>
                  <a:pt x="808093" y="536923"/>
                  <a:pt x="217485" y="507633"/>
                  <a:pt x="0" y="554007"/>
                </a:cubicBezTo>
                <a:cubicBezTo>
                  <a:pt x="-1439" y="358311"/>
                  <a:pt x="-17312" y="270295"/>
                  <a:pt x="0" y="0"/>
                </a:cubicBezTo>
                <a:close/>
              </a:path>
              <a:path w="7252571" h="554007" stroke="0" extrusionOk="0">
                <a:moveTo>
                  <a:pt x="0" y="0"/>
                </a:moveTo>
                <a:cubicBezTo>
                  <a:pt x="268493" y="-804"/>
                  <a:pt x="478192" y="9522"/>
                  <a:pt x="731850" y="0"/>
                </a:cubicBezTo>
                <a:cubicBezTo>
                  <a:pt x="985508" y="-9522"/>
                  <a:pt x="1064406" y="5045"/>
                  <a:pt x="1173598" y="0"/>
                </a:cubicBezTo>
                <a:cubicBezTo>
                  <a:pt x="1282790" y="-5045"/>
                  <a:pt x="1597864" y="-29149"/>
                  <a:pt x="1760397" y="0"/>
                </a:cubicBezTo>
                <a:cubicBezTo>
                  <a:pt x="1922930" y="29149"/>
                  <a:pt x="2187147" y="-1005"/>
                  <a:pt x="2419721" y="0"/>
                </a:cubicBezTo>
                <a:cubicBezTo>
                  <a:pt x="2652295" y="1005"/>
                  <a:pt x="2848005" y="-22847"/>
                  <a:pt x="3151572" y="0"/>
                </a:cubicBezTo>
                <a:cubicBezTo>
                  <a:pt x="3455139" y="22847"/>
                  <a:pt x="3565008" y="-23345"/>
                  <a:pt x="3883422" y="0"/>
                </a:cubicBezTo>
                <a:cubicBezTo>
                  <a:pt x="4201836" y="23345"/>
                  <a:pt x="4189777" y="1475"/>
                  <a:pt x="4470221" y="0"/>
                </a:cubicBezTo>
                <a:cubicBezTo>
                  <a:pt x="4750665" y="-1475"/>
                  <a:pt x="4827861" y="11388"/>
                  <a:pt x="5129546" y="0"/>
                </a:cubicBezTo>
                <a:cubicBezTo>
                  <a:pt x="5431231" y="-11388"/>
                  <a:pt x="5639058" y="9231"/>
                  <a:pt x="5788870" y="0"/>
                </a:cubicBezTo>
                <a:cubicBezTo>
                  <a:pt x="5938682" y="-9231"/>
                  <a:pt x="6214780" y="-19692"/>
                  <a:pt x="6520721" y="0"/>
                </a:cubicBezTo>
                <a:cubicBezTo>
                  <a:pt x="6826662" y="19692"/>
                  <a:pt x="6938824" y="-7228"/>
                  <a:pt x="7252571" y="0"/>
                </a:cubicBezTo>
                <a:cubicBezTo>
                  <a:pt x="7256285" y="158787"/>
                  <a:pt x="7278448" y="302833"/>
                  <a:pt x="7252571" y="554007"/>
                </a:cubicBezTo>
                <a:cubicBezTo>
                  <a:pt x="7031213" y="566532"/>
                  <a:pt x="6924532" y="537835"/>
                  <a:pt x="6665772" y="554007"/>
                </a:cubicBezTo>
                <a:cubicBezTo>
                  <a:pt x="6407012" y="570179"/>
                  <a:pt x="6282832" y="540456"/>
                  <a:pt x="6151499" y="554007"/>
                </a:cubicBezTo>
                <a:cubicBezTo>
                  <a:pt x="6020166" y="567558"/>
                  <a:pt x="5918581" y="548660"/>
                  <a:pt x="5709751" y="554007"/>
                </a:cubicBezTo>
                <a:cubicBezTo>
                  <a:pt x="5500921" y="559354"/>
                  <a:pt x="5311080" y="562971"/>
                  <a:pt x="5050427" y="554007"/>
                </a:cubicBezTo>
                <a:cubicBezTo>
                  <a:pt x="4789774" y="545043"/>
                  <a:pt x="4671696" y="558346"/>
                  <a:pt x="4391102" y="554007"/>
                </a:cubicBezTo>
                <a:cubicBezTo>
                  <a:pt x="4110509" y="549668"/>
                  <a:pt x="3932180" y="527968"/>
                  <a:pt x="3804303" y="554007"/>
                </a:cubicBezTo>
                <a:cubicBezTo>
                  <a:pt x="3676426" y="580046"/>
                  <a:pt x="3526193" y="556023"/>
                  <a:pt x="3290030" y="554007"/>
                </a:cubicBezTo>
                <a:cubicBezTo>
                  <a:pt x="3053867" y="551991"/>
                  <a:pt x="2696368" y="559231"/>
                  <a:pt x="2485654" y="554007"/>
                </a:cubicBezTo>
                <a:cubicBezTo>
                  <a:pt x="2274940" y="548783"/>
                  <a:pt x="2148282" y="546962"/>
                  <a:pt x="1971381" y="554007"/>
                </a:cubicBezTo>
                <a:cubicBezTo>
                  <a:pt x="1794480" y="561052"/>
                  <a:pt x="1585569" y="532699"/>
                  <a:pt x="1384582" y="554007"/>
                </a:cubicBezTo>
                <a:cubicBezTo>
                  <a:pt x="1183595" y="575315"/>
                  <a:pt x="982664" y="540658"/>
                  <a:pt x="652731" y="554007"/>
                </a:cubicBezTo>
                <a:cubicBezTo>
                  <a:pt x="322798" y="567356"/>
                  <a:pt x="220682" y="553897"/>
                  <a:pt x="0" y="554007"/>
                </a:cubicBezTo>
                <a:cubicBezTo>
                  <a:pt x="-26382" y="313013"/>
                  <a:pt x="-2046" y="170157"/>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sz="3600" b="1" i="1" dirty="0" err="1">
                <a:effectLst/>
                <a:latin typeface="Times New Roman" panose="02020603050405020304" pitchFamily="18" charset="0"/>
                <a:ea typeface="Calibri" panose="020F0502020204030204" pitchFamily="34" charset="0"/>
              </a:rPr>
              <a:t>Hoạt</a:t>
            </a:r>
            <a:r>
              <a:rPr lang="en-US" sz="3600" b="1" i="1" dirty="0">
                <a:effectLst/>
                <a:latin typeface="Times New Roman" panose="02020603050405020304" pitchFamily="18" charset="0"/>
                <a:ea typeface="Calibri" panose="020F0502020204030204" pitchFamily="34" charset="0"/>
              </a:rPr>
              <a:t> </a:t>
            </a:r>
            <a:r>
              <a:rPr lang="en-US" sz="3600" b="1" i="1" dirty="0" err="1">
                <a:effectLst/>
                <a:latin typeface="Times New Roman" panose="02020603050405020304" pitchFamily="18" charset="0"/>
                <a:ea typeface="Calibri" panose="020F0502020204030204" pitchFamily="34" charset="0"/>
              </a:rPr>
              <a:t>động</a:t>
            </a:r>
            <a:r>
              <a:rPr lang="en-US" sz="3600" b="1" i="1" dirty="0">
                <a:effectLst/>
                <a:latin typeface="Times New Roman" panose="02020603050405020304" pitchFamily="18" charset="0"/>
                <a:ea typeface="Calibri" panose="020F0502020204030204" pitchFamily="34" charset="0"/>
              </a:rPr>
              <a:t> </a:t>
            </a:r>
            <a:r>
              <a:rPr lang="en-US" sz="3600" b="1" i="1" dirty="0" err="1">
                <a:effectLst/>
                <a:latin typeface="Times New Roman" panose="02020603050405020304" pitchFamily="18" charset="0"/>
                <a:ea typeface="Calibri" panose="020F0502020204030204" pitchFamily="34" charset="0"/>
              </a:rPr>
              <a:t>vận</a:t>
            </a:r>
            <a:r>
              <a:rPr lang="en-US" sz="3600" b="1" i="1" dirty="0">
                <a:effectLst/>
                <a:latin typeface="Times New Roman" panose="02020603050405020304" pitchFamily="18" charset="0"/>
                <a:ea typeface="Calibri" panose="020F0502020204030204" pitchFamily="34" charset="0"/>
              </a:rPr>
              <a:t> </a:t>
            </a:r>
            <a:r>
              <a:rPr lang="en-US" sz="3600" b="1" i="1" dirty="0" err="1">
                <a:effectLst/>
                <a:latin typeface="Times New Roman" panose="02020603050405020304" pitchFamily="18" charset="0"/>
                <a:ea typeface="Calibri" panose="020F0502020204030204" pitchFamily="34" charset="0"/>
              </a:rPr>
              <a:t>dụng</a:t>
            </a:r>
            <a:endParaRPr lang="en-SG" sz="5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grpSp>
        <p:nvGrpSpPr>
          <p:cNvPr id="8" name="Group 7">
            <a:extLst>
              <a:ext uri="{FF2B5EF4-FFF2-40B4-BE49-F238E27FC236}">
                <a16:creationId xmlns:a16="http://schemas.microsoft.com/office/drawing/2014/main" id="{51E9D6B6-E276-0917-8FDE-A689188DAE81}"/>
              </a:ext>
            </a:extLst>
          </p:cNvPr>
          <p:cNvGrpSpPr/>
          <p:nvPr/>
        </p:nvGrpSpPr>
        <p:grpSpPr>
          <a:xfrm>
            <a:off x="3507288" y="1574159"/>
            <a:ext cx="8301351" cy="4601173"/>
            <a:chOff x="4557820" y="1639032"/>
            <a:chExt cx="6879004" cy="3437936"/>
          </a:xfrm>
        </p:grpSpPr>
        <p:sp>
          <p:nvSpPr>
            <p:cNvPr id="9" name="Google Shape;1486;p46">
              <a:extLst>
                <a:ext uri="{FF2B5EF4-FFF2-40B4-BE49-F238E27FC236}">
                  <a16:creationId xmlns:a16="http://schemas.microsoft.com/office/drawing/2014/main" id="{8E20DCB3-B9F6-16EE-B033-59709B1D2F9E}"/>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121900" tIns="121900" rIns="121900" bIns="121900" anchor="ctr" anchorCtr="0">
              <a:noAutofit/>
            </a:bodyPr>
            <a:lstStyle/>
            <a:p>
              <a:pPr defTabSz="1219170">
                <a:defRPr/>
              </a:pPr>
              <a:endParaRPr sz="2400" dirty="0">
                <a:solidFill>
                  <a:srgbClr val="000000"/>
                </a:solidFill>
                <a:latin typeface="Arial"/>
                <a:ea typeface="字魂86号-杨任东楷书"/>
                <a:cs typeface="Arial"/>
                <a:sym typeface="Arial"/>
              </a:endParaRPr>
            </a:p>
          </p:txBody>
        </p:sp>
        <p:sp>
          <p:nvSpPr>
            <p:cNvPr id="10" name="TextBox 9">
              <a:extLst>
                <a:ext uri="{FF2B5EF4-FFF2-40B4-BE49-F238E27FC236}">
                  <a16:creationId xmlns:a16="http://schemas.microsoft.com/office/drawing/2014/main" id="{9E9D0626-3E61-E826-6376-CEBB355AB220}"/>
                </a:ext>
              </a:extLst>
            </p:cNvPr>
            <p:cNvSpPr txBox="1"/>
            <p:nvPr/>
          </p:nvSpPr>
          <p:spPr>
            <a:xfrm flipH="1">
              <a:off x="5056051" y="1884450"/>
              <a:ext cx="5874983" cy="2644616"/>
            </a:xfrm>
            <a:prstGeom prst="rect">
              <a:avLst/>
            </a:prstGeom>
            <a:noFill/>
          </p:spPr>
          <p:txBody>
            <a:bodyPr wrap="square">
              <a:spAutoFit/>
            </a:bodyPr>
            <a:lstStyle/>
            <a:p>
              <a:pPr algn="ctr">
                <a:spcAft>
                  <a:spcPts val="800"/>
                </a:spcAft>
              </a:pP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bối</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đương</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bùng</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nổ</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tuệ</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chương</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là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150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그림 3">
            <a:extLst>
              <a:ext uri="{FF2B5EF4-FFF2-40B4-BE49-F238E27FC236}">
                <a16:creationId xmlns:a16="http://schemas.microsoft.com/office/drawing/2014/main" id="{92B42E7A-0535-D431-66F7-41B2348259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5471" y="4110145"/>
            <a:ext cx="4371404" cy="2722803"/>
          </a:xfrm>
          <a:prstGeom prst="rect">
            <a:avLst/>
          </a:prstGeom>
        </p:spPr>
      </p:pic>
    </p:spTree>
    <p:extLst>
      <p:ext uri="{BB962C8B-B14F-4D97-AF65-F5344CB8AC3E}">
        <p14:creationId xmlns:p14="http://schemas.microsoft.com/office/powerpoint/2010/main" val="3280708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85;p43">
            <a:extLst>
              <a:ext uri="{FF2B5EF4-FFF2-40B4-BE49-F238E27FC236}">
                <a16:creationId xmlns:a16="http://schemas.microsoft.com/office/drawing/2014/main" id="{C3067258-A46E-20DB-4D58-4163B0CE77EF}"/>
              </a:ext>
            </a:extLst>
          </p:cNvPr>
          <p:cNvSpPr txBox="1">
            <a:spLocks noGrp="1"/>
          </p:cNvSpPr>
          <p:nvPr>
            <p:ph type="title"/>
          </p:nvPr>
        </p:nvSpPr>
        <p:spPr>
          <a:xfrm>
            <a:off x="2867378" y="416693"/>
            <a:ext cx="6959921" cy="554007"/>
          </a:xfrm>
          <a:custGeom>
            <a:avLst/>
            <a:gdLst>
              <a:gd name="connsiteX0" fmla="*/ 0 w 6959921"/>
              <a:gd name="connsiteY0" fmla="*/ 0 h 554007"/>
              <a:gd name="connsiteX1" fmla="*/ 626393 w 6959921"/>
              <a:gd name="connsiteY1" fmla="*/ 0 h 554007"/>
              <a:gd name="connsiteX2" fmla="*/ 1183187 w 6959921"/>
              <a:gd name="connsiteY2" fmla="*/ 0 h 554007"/>
              <a:gd name="connsiteX3" fmla="*/ 1879179 w 6959921"/>
              <a:gd name="connsiteY3" fmla="*/ 0 h 554007"/>
              <a:gd name="connsiteX4" fmla="*/ 2575171 w 6959921"/>
              <a:gd name="connsiteY4" fmla="*/ 0 h 554007"/>
              <a:gd name="connsiteX5" fmla="*/ 3201564 w 6959921"/>
              <a:gd name="connsiteY5" fmla="*/ 0 h 554007"/>
              <a:gd name="connsiteX6" fmla="*/ 3827957 w 6959921"/>
              <a:gd name="connsiteY6" fmla="*/ 0 h 554007"/>
              <a:gd name="connsiteX7" fmla="*/ 4454349 w 6959921"/>
              <a:gd name="connsiteY7" fmla="*/ 0 h 554007"/>
              <a:gd name="connsiteX8" fmla="*/ 5219941 w 6959921"/>
              <a:gd name="connsiteY8" fmla="*/ 0 h 554007"/>
              <a:gd name="connsiteX9" fmla="*/ 5915933 w 6959921"/>
              <a:gd name="connsiteY9" fmla="*/ 0 h 554007"/>
              <a:gd name="connsiteX10" fmla="*/ 6959921 w 6959921"/>
              <a:gd name="connsiteY10" fmla="*/ 0 h 554007"/>
              <a:gd name="connsiteX11" fmla="*/ 6959921 w 6959921"/>
              <a:gd name="connsiteY11" fmla="*/ 554007 h 554007"/>
              <a:gd name="connsiteX12" fmla="*/ 6124730 w 6959921"/>
              <a:gd name="connsiteY12" fmla="*/ 554007 h 554007"/>
              <a:gd name="connsiteX13" fmla="*/ 5637536 w 6959921"/>
              <a:gd name="connsiteY13" fmla="*/ 554007 h 554007"/>
              <a:gd name="connsiteX14" fmla="*/ 4941544 w 6959921"/>
              <a:gd name="connsiteY14" fmla="*/ 554007 h 554007"/>
              <a:gd name="connsiteX15" fmla="*/ 4245552 w 6959921"/>
              <a:gd name="connsiteY15" fmla="*/ 554007 h 554007"/>
              <a:gd name="connsiteX16" fmla="*/ 3619159 w 6959921"/>
              <a:gd name="connsiteY16" fmla="*/ 554007 h 554007"/>
              <a:gd name="connsiteX17" fmla="*/ 3131964 w 6959921"/>
              <a:gd name="connsiteY17" fmla="*/ 554007 h 554007"/>
              <a:gd name="connsiteX18" fmla="*/ 2644770 w 6959921"/>
              <a:gd name="connsiteY18" fmla="*/ 554007 h 554007"/>
              <a:gd name="connsiteX19" fmla="*/ 1809579 w 6959921"/>
              <a:gd name="connsiteY19" fmla="*/ 554007 h 554007"/>
              <a:gd name="connsiteX20" fmla="*/ 974389 w 6959921"/>
              <a:gd name="connsiteY20" fmla="*/ 554007 h 554007"/>
              <a:gd name="connsiteX21" fmla="*/ 0 w 6959921"/>
              <a:gd name="connsiteY21" fmla="*/ 554007 h 554007"/>
              <a:gd name="connsiteX22" fmla="*/ 0 w 6959921"/>
              <a:gd name="connsiteY22" fmla="*/ 0 h 55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59921" h="554007" fill="none" extrusionOk="0">
                <a:moveTo>
                  <a:pt x="0" y="0"/>
                </a:moveTo>
                <a:cubicBezTo>
                  <a:pt x="285726" y="26889"/>
                  <a:pt x="421257" y="6582"/>
                  <a:pt x="626393" y="0"/>
                </a:cubicBezTo>
                <a:cubicBezTo>
                  <a:pt x="831529" y="-6582"/>
                  <a:pt x="982955" y="-7313"/>
                  <a:pt x="1183187" y="0"/>
                </a:cubicBezTo>
                <a:cubicBezTo>
                  <a:pt x="1383419" y="7313"/>
                  <a:pt x="1594302" y="32938"/>
                  <a:pt x="1879179" y="0"/>
                </a:cubicBezTo>
                <a:cubicBezTo>
                  <a:pt x="2164056" y="-32938"/>
                  <a:pt x="2254093" y="-33373"/>
                  <a:pt x="2575171" y="0"/>
                </a:cubicBezTo>
                <a:cubicBezTo>
                  <a:pt x="2896249" y="33373"/>
                  <a:pt x="2921907" y="-27510"/>
                  <a:pt x="3201564" y="0"/>
                </a:cubicBezTo>
                <a:cubicBezTo>
                  <a:pt x="3481221" y="27510"/>
                  <a:pt x="3660859" y="-17181"/>
                  <a:pt x="3827957" y="0"/>
                </a:cubicBezTo>
                <a:cubicBezTo>
                  <a:pt x="3995055" y="17181"/>
                  <a:pt x="4326759" y="-19166"/>
                  <a:pt x="4454349" y="0"/>
                </a:cubicBezTo>
                <a:cubicBezTo>
                  <a:pt x="4581939" y="19166"/>
                  <a:pt x="4870775" y="-25916"/>
                  <a:pt x="5219941" y="0"/>
                </a:cubicBezTo>
                <a:cubicBezTo>
                  <a:pt x="5569107" y="25916"/>
                  <a:pt x="5708707" y="-278"/>
                  <a:pt x="5915933" y="0"/>
                </a:cubicBezTo>
                <a:cubicBezTo>
                  <a:pt x="6123159" y="278"/>
                  <a:pt x="6647168" y="6593"/>
                  <a:pt x="6959921" y="0"/>
                </a:cubicBezTo>
                <a:cubicBezTo>
                  <a:pt x="6937905" y="152918"/>
                  <a:pt x="6966614" y="370401"/>
                  <a:pt x="6959921" y="554007"/>
                </a:cubicBezTo>
                <a:cubicBezTo>
                  <a:pt x="6722674" y="525100"/>
                  <a:pt x="6458717" y="526155"/>
                  <a:pt x="6124730" y="554007"/>
                </a:cubicBezTo>
                <a:cubicBezTo>
                  <a:pt x="5790743" y="581859"/>
                  <a:pt x="5776231" y="550859"/>
                  <a:pt x="5637536" y="554007"/>
                </a:cubicBezTo>
                <a:cubicBezTo>
                  <a:pt x="5498841" y="557155"/>
                  <a:pt x="5174471" y="582918"/>
                  <a:pt x="4941544" y="554007"/>
                </a:cubicBezTo>
                <a:cubicBezTo>
                  <a:pt x="4708617" y="525096"/>
                  <a:pt x="4419471" y="523710"/>
                  <a:pt x="4245552" y="554007"/>
                </a:cubicBezTo>
                <a:cubicBezTo>
                  <a:pt x="4071633" y="584304"/>
                  <a:pt x="3843857" y="562576"/>
                  <a:pt x="3619159" y="554007"/>
                </a:cubicBezTo>
                <a:cubicBezTo>
                  <a:pt x="3394461" y="545438"/>
                  <a:pt x="3333119" y="540353"/>
                  <a:pt x="3131964" y="554007"/>
                </a:cubicBezTo>
                <a:cubicBezTo>
                  <a:pt x="2930810" y="567661"/>
                  <a:pt x="2840540" y="558750"/>
                  <a:pt x="2644770" y="554007"/>
                </a:cubicBezTo>
                <a:cubicBezTo>
                  <a:pt x="2449000" y="549264"/>
                  <a:pt x="2049026" y="549071"/>
                  <a:pt x="1809579" y="554007"/>
                </a:cubicBezTo>
                <a:cubicBezTo>
                  <a:pt x="1570132" y="558943"/>
                  <a:pt x="1368416" y="527530"/>
                  <a:pt x="974389" y="554007"/>
                </a:cubicBezTo>
                <a:cubicBezTo>
                  <a:pt x="580362" y="580485"/>
                  <a:pt x="398118" y="564043"/>
                  <a:pt x="0" y="554007"/>
                </a:cubicBezTo>
                <a:cubicBezTo>
                  <a:pt x="-27235" y="370027"/>
                  <a:pt x="7068" y="197572"/>
                  <a:pt x="0" y="0"/>
                </a:cubicBezTo>
                <a:close/>
              </a:path>
              <a:path w="6959921" h="554007" stroke="0" extrusionOk="0">
                <a:moveTo>
                  <a:pt x="0" y="0"/>
                </a:moveTo>
                <a:cubicBezTo>
                  <a:pt x="305102" y="26957"/>
                  <a:pt x="401546" y="-30804"/>
                  <a:pt x="765591" y="0"/>
                </a:cubicBezTo>
                <a:cubicBezTo>
                  <a:pt x="1129636" y="30804"/>
                  <a:pt x="1152562" y="-4087"/>
                  <a:pt x="1252786" y="0"/>
                </a:cubicBezTo>
                <a:cubicBezTo>
                  <a:pt x="1353010" y="4087"/>
                  <a:pt x="1652937" y="22004"/>
                  <a:pt x="1879179" y="0"/>
                </a:cubicBezTo>
                <a:cubicBezTo>
                  <a:pt x="2105421" y="-22004"/>
                  <a:pt x="2292161" y="-14849"/>
                  <a:pt x="2575171" y="0"/>
                </a:cubicBezTo>
                <a:cubicBezTo>
                  <a:pt x="2858181" y="14849"/>
                  <a:pt x="3109124" y="-5033"/>
                  <a:pt x="3340762" y="0"/>
                </a:cubicBezTo>
                <a:cubicBezTo>
                  <a:pt x="3572400" y="5033"/>
                  <a:pt x="3925848" y="-24324"/>
                  <a:pt x="4106353" y="0"/>
                </a:cubicBezTo>
                <a:cubicBezTo>
                  <a:pt x="4286858" y="24324"/>
                  <a:pt x="4587370" y="-28870"/>
                  <a:pt x="4732746" y="0"/>
                </a:cubicBezTo>
                <a:cubicBezTo>
                  <a:pt x="4878122" y="28870"/>
                  <a:pt x="5222258" y="-30761"/>
                  <a:pt x="5428738" y="0"/>
                </a:cubicBezTo>
                <a:cubicBezTo>
                  <a:pt x="5635218" y="30761"/>
                  <a:pt x="5859943" y="34487"/>
                  <a:pt x="6124730" y="0"/>
                </a:cubicBezTo>
                <a:cubicBezTo>
                  <a:pt x="6389517" y="-34487"/>
                  <a:pt x="6695798" y="1759"/>
                  <a:pt x="6959921" y="0"/>
                </a:cubicBezTo>
                <a:cubicBezTo>
                  <a:pt x="6975577" y="188174"/>
                  <a:pt x="6981122" y="431487"/>
                  <a:pt x="6959921" y="554007"/>
                </a:cubicBezTo>
                <a:cubicBezTo>
                  <a:pt x="6654219" y="525840"/>
                  <a:pt x="6550837" y="549170"/>
                  <a:pt x="6194330" y="554007"/>
                </a:cubicBezTo>
                <a:cubicBezTo>
                  <a:pt x="5837823" y="558844"/>
                  <a:pt x="5782735" y="591679"/>
                  <a:pt x="5428738" y="554007"/>
                </a:cubicBezTo>
                <a:cubicBezTo>
                  <a:pt x="5074741" y="516335"/>
                  <a:pt x="4997133" y="557232"/>
                  <a:pt x="4871945" y="554007"/>
                </a:cubicBezTo>
                <a:cubicBezTo>
                  <a:pt x="4746757" y="550782"/>
                  <a:pt x="4515218" y="535450"/>
                  <a:pt x="4384750" y="554007"/>
                </a:cubicBezTo>
                <a:cubicBezTo>
                  <a:pt x="4254283" y="572564"/>
                  <a:pt x="3883998" y="578280"/>
                  <a:pt x="3688758" y="554007"/>
                </a:cubicBezTo>
                <a:cubicBezTo>
                  <a:pt x="3493518" y="529734"/>
                  <a:pt x="3249776" y="535490"/>
                  <a:pt x="2992766" y="554007"/>
                </a:cubicBezTo>
                <a:cubicBezTo>
                  <a:pt x="2735756" y="572524"/>
                  <a:pt x="2565075" y="532119"/>
                  <a:pt x="2366373" y="554007"/>
                </a:cubicBezTo>
                <a:cubicBezTo>
                  <a:pt x="2167671" y="575895"/>
                  <a:pt x="2081662" y="539107"/>
                  <a:pt x="1809579" y="554007"/>
                </a:cubicBezTo>
                <a:cubicBezTo>
                  <a:pt x="1537496" y="568907"/>
                  <a:pt x="1232182" y="561284"/>
                  <a:pt x="974389" y="554007"/>
                </a:cubicBezTo>
                <a:cubicBezTo>
                  <a:pt x="716596" y="546731"/>
                  <a:pt x="301851" y="544859"/>
                  <a:pt x="0" y="554007"/>
                </a:cubicBezTo>
                <a:cubicBezTo>
                  <a:pt x="26505" y="369869"/>
                  <a:pt x="-26641" y="224575"/>
                  <a:pt x="0" y="0"/>
                </a:cubicBezTo>
                <a:close/>
              </a:path>
            </a:pathLst>
          </a:custGeom>
          <a:ln w="19050">
            <a:solidFill>
              <a:schemeClr val="accent4">
                <a:lumMod val="75000"/>
              </a:schemeClr>
            </a:solidFill>
            <a:extLst>
              <a:ext uri="{C807C97D-BFC1-408E-A445-0C87EB9F89A2}">
                <ask:lineSketchStyleProps xmlns:ask="http://schemas.microsoft.com/office/drawing/2018/sketchyshapes" xmlns="" sd="2635518228">
                  <a:prstGeom prst="rect">
                    <a:avLst/>
                  </a:prstGeom>
                  <ask:type>
                    <ask:lineSketchFreehand/>
                  </ask:type>
                </ask:lineSketchStyleProps>
              </a:ext>
            </a:extLst>
          </a:ln>
        </p:spPr>
        <p:txBody>
          <a:bodyPr spcFirstLastPara="1" wrap="square" lIns="121900" tIns="121900" rIns="121900" bIns="121900" anchor="ctr" anchorCtr="0">
            <a:noAutofit/>
          </a:bodyPr>
          <a:lstStyle/>
          <a:p>
            <a:pPr>
              <a:lnSpc>
                <a:spcPct val="150000"/>
              </a:lnSpc>
              <a:spcAft>
                <a:spcPts val="1067"/>
              </a:spcAft>
            </a:pP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mở</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đầu</a:t>
            </a:r>
            <a:endParaRPr lang="en-SG"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6F1D9861-58AB-307A-0864-B4E5CE6F6D59}"/>
              </a:ext>
            </a:extLst>
          </p:cNvPr>
          <p:cNvPicPr>
            <a:picLocks noChangeAspect="1"/>
          </p:cNvPicPr>
          <p:nvPr/>
        </p:nvPicPr>
        <p:blipFill>
          <a:blip r:embed="rId3"/>
          <a:stretch>
            <a:fillRect/>
          </a:stretch>
        </p:blipFill>
        <p:spPr>
          <a:xfrm>
            <a:off x="0" y="0"/>
            <a:ext cx="1966985" cy="1201859"/>
          </a:xfrm>
          <a:prstGeom prst="rect">
            <a:avLst/>
          </a:prstGeom>
        </p:spPr>
      </p:pic>
      <p:pic>
        <p:nvPicPr>
          <p:cNvPr id="34" name="Picture 33">
            <a:extLst>
              <a:ext uri="{FF2B5EF4-FFF2-40B4-BE49-F238E27FC236}">
                <a16:creationId xmlns:a16="http://schemas.microsoft.com/office/drawing/2014/main" id="{3BEF86E6-ED4E-F85F-1457-164F82E96989}"/>
              </a:ext>
            </a:extLst>
          </p:cNvPr>
          <p:cNvPicPr>
            <a:picLocks noChangeAspect="1"/>
          </p:cNvPicPr>
          <p:nvPr/>
        </p:nvPicPr>
        <p:blipFill>
          <a:blip r:embed="rId4"/>
          <a:stretch>
            <a:fillRect/>
          </a:stretch>
        </p:blipFill>
        <p:spPr>
          <a:xfrm>
            <a:off x="10657114" y="5859571"/>
            <a:ext cx="1449303" cy="1036809"/>
          </a:xfrm>
          <a:prstGeom prst="rect">
            <a:avLst/>
          </a:prstGeom>
        </p:spPr>
      </p:pic>
      <p:grpSp>
        <p:nvGrpSpPr>
          <p:cNvPr id="2" name="Group 1">
            <a:extLst>
              <a:ext uri="{FF2B5EF4-FFF2-40B4-BE49-F238E27FC236}">
                <a16:creationId xmlns:a16="http://schemas.microsoft.com/office/drawing/2014/main" id="{D3DAE381-051B-69A9-30C6-9F4AD4CD1091}"/>
              </a:ext>
            </a:extLst>
          </p:cNvPr>
          <p:cNvGrpSpPr/>
          <p:nvPr/>
        </p:nvGrpSpPr>
        <p:grpSpPr>
          <a:xfrm>
            <a:off x="1778916" y="733671"/>
            <a:ext cx="9247057" cy="5211528"/>
            <a:chOff x="1452011" y="619825"/>
            <a:chExt cx="15639893" cy="8662884"/>
          </a:xfrm>
        </p:grpSpPr>
        <p:sp>
          <p:nvSpPr>
            <p:cNvPr id="3" name="Freeform 3">
              <a:extLst>
                <a:ext uri="{FF2B5EF4-FFF2-40B4-BE49-F238E27FC236}">
                  <a16:creationId xmlns:a16="http://schemas.microsoft.com/office/drawing/2014/main" id="{DCE188A8-1BED-E549-C31D-D9F77E9E9662}"/>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914377">
                <a:defRPr/>
              </a:pPr>
              <a:endParaRPr lang="en-SG">
                <a:solidFill>
                  <a:prstClr val="black"/>
                </a:solidFill>
                <a:latin typeface="Calibri"/>
                <a:ea typeface="微软雅黑"/>
                <a:cs typeface="Arial"/>
                <a:sym typeface="Arial"/>
              </a:endParaRPr>
            </a:p>
          </p:txBody>
        </p:sp>
        <p:sp>
          <p:nvSpPr>
            <p:cNvPr id="4" name="Freeform 4">
              <a:extLst>
                <a:ext uri="{FF2B5EF4-FFF2-40B4-BE49-F238E27FC236}">
                  <a16:creationId xmlns:a16="http://schemas.microsoft.com/office/drawing/2014/main" id="{A226E33D-0DDC-F8AA-A028-7331E4D3EEF2}"/>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377">
                <a:defRPr/>
              </a:pPr>
              <a:endParaRPr lang="en-SG">
                <a:solidFill>
                  <a:prstClr val="black"/>
                </a:solidFill>
                <a:latin typeface="Calibri"/>
                <a:ea typeface="微软雅黑"/>
                <a:cs typeface="Arial"/>
                <a:sym typeface="Arial"/>
              </a:endParaRPr>
            </a:p>
          </p:txBody>
        </p:sp>
        <p:grpSp>
          <p:nvGrpSpPr>
            <p:cNvPr id="5" name="Group 4">
              <a:extLst>
                <a:ext uri="{FF2B5EF4-FFF2-40B4-BE49-F238E27FC236}">
                  <a16:creationId xmlns:a16="http://schemas.microsoft.com/office/drawing/2014/main" id="{3F87894E-44DD-A601-5CA0-5EC857392877}"/>
                </a:ext>
              </a:extLst>
            </p:cNvPr>
            <p:cNvGrpSpPr/>
            <p:nvPr/>
          </p:nvGrpSpPr>
          <p:grpSpPr>
            <a:xfrm>
              <a:off x="2305772" y="1936914"/>
              <a:ext cx="13676457" cy="5712925"/>
              <a:chOff x="0" y="-170328"/>
              <a:chExt cx="5065354" cy="2115898"/>
            </a:xfrm>
          </p:grpSpPr>
          <p:sp>
            <p:nvSpPr>
              <p:cNvPr id="10" name="Freeform 6">
                <a:extLst>
                  <a:ext uri="{FF2B5EF4-FFF2-40B4-BE49-F238E27FC236}">
                    <a16:creationId xmlns:a16="http://schemas.microsoft.com/office/drawing/2014/main" id="{391EF8AE-8F8A-B2A1-3B05-E305881CAE16}"/>
                  </a:ext>
                </a:extLst>
              </p:cNvPr>
              <p:cNvSpPr/>
              <p:nvPr/>
            </p:nvSpPr>
            <p:spPr>
              <a:xfrm>
                <a:off x="0" y="-170328"/>
                <a:ext cx="5065354" cy="2115898"/>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77">
                  <a:defRPr/>
                </a:pPr>
                <a:endParaRPr lang="en-SG" dirty="0">
                  <a:solidFill>
                    <a:prstClr val="black"/>
                  </a:solidFill>
                  <a:latin typeface="Calibri"/>
                  <a:ea typeface="微软雅黑"/>
                  <a:cs typeface="Arial"/>
                  <a:sym typeface="Arial"/>
                </a:endParaRPr>
              </a:p>
            </p:txBody>
          </p:sp>
          <p:sp>
            <p:nvSpPr>
              <p:cNvPr id="11" name="TextBox 7">
                <a:extLst>
                  <a:ext uri="{FF2B5EF4-FFF2-40B4-BE49-F238E27FC236}">
                    <a16:creationId xmlns:a16="http://schemas.microsoft.com/office/drawing/2014/main" id="{282E2452-8934-10CC-90C8-B57718CB0035}"/>
                  </a:ext>
                </a:extLst>
              </p:cNvPr>
              <p:cNvSpPr txBox="1"/>
              <p:nvPr/>
            </p:nvSpPr>
            <p:spPr>
              <a:xfrm>
                <a:off x="0" y="9525"/>
                <a:ext cx="5065354" cy="1936045"/>
              </a:xfrm>
              <a:prstGeom prst="rect">
                <a:avLst/>
              </a:prstGeom>
            </p:spPr>
            <p:txBody>
              <a:bodyPr lIns="50800" tIns="50800" rIns="50800" bIns="50800" rtlCol="0" anchor="ctr"/>
              <a:lstStyle/>
              <a:p>
                <a:pPr algn="ctr" defTabSz="914377">
                  <a:lnSpc>
                    <a:spcPts val="1540"/>
                  </a:lnSpc>
                  <a:defRPr/>
                </a:pPr>
                <a:endParaRPr>
                  <a:solidFill>
                    <a:prstClr val="black"/>
                  </a:solidFill>
                  <a:latin typeface="Calibri"/>
                  <a:ea typeface="微软雅黑"/>
                  <a:cs typeface="Arial"/>
                  <a:sym typeface="Arial"/>
                </a:endParaRPr>
              </a:p>
            </p:txBody>
          </p:sp>
        </p:grpSp>
        <p:sp>
          <p:nvSpPr>
            <p:cNvPr id="6" name="Freeform 8">
              <a:extLst>
                <a:ext uri="{FF2B5EF4-FFF2-40B4-BE49-F238E27FC236}">
                  <a16:creationId xmlns:a16="http://schemas.microsoft.com/office/drawing/2014/main" id="{CE31A7ED-701B-69B3-CA0D-AAE27FBA1696}"/>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914377">
                <a:defRPr/>
              </a:pPr>
              <a:endParaRPr lang="en-SG">
                <a:solidFill>
                  <a:prstClr val="black"/>
                </a:solidFill>
                <a:latin typeface="Calibri"/>
                <a:ea typeface="微软雅黑"/>
                <a:cs typeface="Arial"/>
                <a:sym typeface="Arial"/>
              </a:endParaRPr>
            </a:p>
          </p:txBody>
        </p:sp>
        <p:sp>
          <p:nvSpPr>
            <p:cNvPr id="7" name="Freeform 9">
              <a:extLst>
                <a:ext uri="{FF2B5EF4-FFF2-40B4-BE49-F238E27FC236}">
                  <a16:creationId xmlns:a16="http://schemas.microsoft.com/office/drawing/2014/main" id="{CDDB2107-D997-EC10-F03E-F1FC6C47E034}"/>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914377">
                <a:defRPr/>
              </a:pPr>
              <a:endParaRPr lang="en-SG">
                <a:solidFill>
                  <a:prstClr val="black"/>
                </a:solidFill>
                <a:latin typeface="Calibri"/>
                <a:ea typeface="微软雅黑"/>
                <a:cs typeface="Arial"/>
                <a:sym typeface="Arial"/>
              </a:endParaRPr>
            </a:p>
          </p:txBody>
        </p:sp>
        <p:sp>
          <p:nvSpPr>
            <p:cNvPr id="8" name="Freeform 10">
              <a:extLst>
                <a:ext uri="{FF2B5EF4-FFF2-40B4-BE49-F238E27FC236}">
                  <a16:creationId xmlns:a16="http://schemas.microsoft.com/office/drawing/2014/main" id="{33101495-FC33-48E9-CF2E-95FED9333C65}"/>
                </a:ext>
              </a:extLst>
            </p:cNvPr>
            <p:cNvSpPr/>
            <p:nvPr/>
          </p:nvSpPr>
          <p:spPr>
            <a:xfrm>
              <a:off x="7916182" y="1529131"/>
              <a:ext cx="2308526" cy="650584"/>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914377">
                <a:defRPr/>
              </a:pPr>
              <a:endParaRPr lang="en-SG">
                <a:solidFill>
                  <a:prstClr val="black"/>
                </a:solidFill>
                <a:latin typeface="Calibri"/>
                <a:ea typeface="微软雅黑"/>
                <a:cs typeface="Arial"/>
                <a:sym typeface="Arial"/>
              </a:endParaRPr>
            </a:p>
          </p:txBody>
        </p:sp>
        <p:sp>
          <p:nvSpPr>
            <p:cNvPr id="9" name="Freeform 12">
              <a:extLst>
                <a:ext uri="{FF2B5EF4-FFF2-40B4-BE49-F238E27FC236}">
                  <a16:creationId xmlns:a16="http://schemas.microsoft.com/office/drawing/2014/main" id="{0C4B96C6-403F-FD72-3182-88EDAF954992}"/>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914377">
                <a:defRPr/>
              </a:pPr>
              <a:endParaRPr lang="en-SG">
                <a:solidFill>
                  <a:prstClr val="black"/>
                </a:solidFill>
                <a:latin typeface="Calibri"/>
                <a:ea typeface="微软雅黑"/>
                <a:cs typeface="Arial"/>
                <a:sym typeface="Arial"/>
              </a:endParaRPr>
            </a:p>
          </p:txBody>
        </p:sp>
      </p:grpSp>
      <p:grpSp>
        <p:nvGrpSpPr>
          <p:cNvPr id="12" name="Google Shape;49;p15">
            <a:extLst>
              <a:ext uri="{FF2B5EF4-FFF2-40B4-BE49-F238E27FC236}">
                <a16:creationId xmlns:a16="http://schemas.microsoft.com/office/drawing/2014/main" id="{31568B0F-14B3-F085-EE38-2B8DE1640323}"/>
              </a:ext>
            </a:extLst>
          </p:cNvPr>
          <p:cNvGrpSpPr/>
          <p:nvPr/>
        </p:nvGrpSpPr>
        <p:grpSpPr>
          <a:xfrm>
            <a:off x="5367" y="3173509"/>
            <a:ext cx="3516880" cy="3730924"/>
            <a:chOff x="457200" y="1608525"/>
            <a:chExt cx="3653750" cy="3648425"/>
          </a:xfrm>
        </p:grpSpPr>
        <p:sp>
          <p:nvSpPr>
            <p:cNvPr id="13" name="Google Shape;50;p15">
              <a:extLst>
                <a:ext uri="{FF2B5EF4-FFF2-40B4-BE49-F238E27FC236}">
                  <a16:creationId xmlns:a16="http://schemas.microsoft.com/office/drawing/2014/main" id="{755B96C3-9B33-E589-3F9D-C9B9F23DE72B}"/>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14" name="Google Shape;51;p15">
              <a:extLst>
                <a:ext uri="{FF2B5EF4-FFF2-40B4-BE49-F238E27FC236}">
                  <a16:creationId xmlns:a16="http://schemas.microsoft.com/office/drawing/2014/main" id="{43425BBA-F41D-83A0-CB4A-E69CC6046ABD}"/>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15" name="Google Shape;52;p15">
              <a:extLst>
                <a:ext uri="{FF2B5EF4-FFF2-40B4-BE49-F238E27FC236}">
                  <a16:creationId xmlns:a16="http://schemas.microsoft.com/office/drawing/2014/main" id="{361FA4E6-372C-50A5-183B-9BC115A344B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16" name="Google Shape;53;p15">
              <a:extLst>
                <a:ext uri="{FF2B5EF4-FFF2-40B4-BE49-F238E27FC236}">
                  <a16:creationId xmlns:a16="http://schemas.microsoft.com/office/drawing/2014/main" id="{A14BC547-A351-3AAC-921C-FF4AB43289DF}"/>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7" name="Google Shape;54;p15">
              <a:extLst>
                <a:ext uri="{FF2B5EF4-FFF2-40B4-BE49-F238E27FC236}">
                  <a16:creationId xmlns:a16="http://schemas.microsoft.com/office/drawing/2014/main" id="{6B5163FA-D4F9-59CC-1AEB-2D7B69363C43}"/>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19" name="Google Shape;55;p15">
              <a:extLst>
                <a:ext uri="{FF2B5EF4-FFF2-40B4-BE49-F238E27FC236}">
                  <a16:creationId xmlns:a16="http://schemas.microsoft.com/office/drawing/2014/main" id="{F26D78C2-0C99-DCB7-7B4E-841ADD3BCB36}"/>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0" name="Google Shape;56;p15">
              <a:extLst>
                <a:ext uri="{FF2B5EF4-FFF2-40B4-BE49-F238E27FC236}">
                  <a16:creationId xmlns:a16="http://schemas.microsoft.com/office/drawing/2014/main" id="{ECABE419-34C1-FE7B-8479-DEA444EE9989}"/>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1" name="Google Shape;57;p15">
              <a:extLst>
                <a:ext uri="{FF2B5EF4-FFF2-40B4-BE49-F238E27FC236}">
                  <a16:creationId xmlns:a16="http://schemas.microsoft.com/office/drawing/2014/main" id="{AAD6313E-E122-334B-2839-9382B50984CB}"/>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2" name="Google Shape;58;p15">
              <a:extLst>
                <a:ext uri="{FF2B5EF4-FFF2-40B4-BE49-F238E27FC236}">
                  <a16:creationId xmlns:a16="http://schemas.microsoft.com/office/drawing/2014/main" id="{BFE49E68-5AC3-11E8-1060-194E7A258F9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23" name="Google Shape;59;p15">
              <a:extLst>
                <a:ext uri="{FF2B5EF4-FFF2-40B4-BE49-F238E27FC236}">
                  <a16:creationId xmlns:a16="http://schemas.microsoft.com/office/drawing/2014/main" id="{71805AAA-F7BA-8AB9-FF7C-D11491CA3D6B}"/>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4" name="Google Shape;60;p15">
              <a:extLst>
                <a:ext uri="{FF2B5EF4-FFF2-40B4-BE49-F238E27FC236}">
                  <a16:creationId xmlns:a16="http://schemas.microsoft.com/office/drawing/2014/main" id="{3B03B68A-070C-A50C-69B9-50249B891633}"/>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5" name="Google Shape;61;p15">
              <a:extLst>
                <a:ext uri="{FF2B5EF4-FFF2-40B4-BE49-F238E27FC236}">
                  <a16:creationId xmlns:a16="http://schemas.microsoft.com/office/drawing/2014/main" id="{2B523EE3-6E9D-F900-CD4A-CA085E467B79}"/>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6" name="Google Shape;62;p15">
              <a:extLst>
                <a:ext uri="{FF2B5EF4-FFF2-40B4-BE49-F238E27FC236}">
                  <a16:creationId xmlns:a16="http://schemas.microsoft.com/office/drawing/2014/main" id="{D59D5FAF-0A6A-C7BF-191E-F86676EA69E6}"/>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7" name="Google Shape;63;p15">
              <a:extLst>
                <a:ext uri="{FF2B5EF4-FFF2-40B4-BE49-F238E27FC236}">
                  <a16:creationId xmlns:a16="http://schemas.microsoft.com/office/drawing/2014/main" id="{2863D62C-C4E6-F52A-57BC-FD06B4A2641A}"/>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8" name="Google Shape;64;p15">
              <a:extLst>
                <a:ext uri="{FF2B5EF4-FFF2-40B4-BE49-F238E27FC236}">
                  <a16:creationId xmlns:a16="http://schemas.microsoft.com/office/drawing/2014/main" id="{39CD31AA-A2BE-1406-3CFB-7BBE696AC68F}"/>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29" name="Google Shape;65;p15">
              <a:extLst>
                <a:ext uri="{FF2B5EF4-FFF2-40B4-BE49-F238E27FC236}">
                  <a16:creationId xmlns:a16="http://schemas.microsoft.com/office/drawing/2014/main" id="{CF170965-B473-4131-BAF1-DC570C0E2168}"/>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0" name="Google Shape;66;p15">
              <a:extLst>
                <a:ext uri="{FF2B5EF4-FFF2-40B4-BE49-F238E27FC236}">
                  <a16:creationId xmlns:a16="http://schemas.microsoft.com/office/drawing/2014/main" id="{4ABF8D3B-E551-55C5-6D75-4B9DFC694D8D}"/>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1" name="Google Shape;67;p15">
              <a:extLst>
                <a:ext uri="{FF2B5EF4-FFF2-40B4-BE49-F238E27FC236}">
                  <a16:creationId xmlns:a16="http://schemas.microsoft.com/office/drawing/2014/main" id="{4B312865-51B8-79E8-AB55-DD1C5924003C}"/>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2" name="Google Shape;68;p15">
              <a:extLst>
                <a:ext uri="{FF2B5EF4-FFF2-40B4-BE49-F238E27FC236}">
                  <a16:creationId xmlns:a16="http://schemas.microsoft.com/office/drawing/2014/main" id="{30F9F166-D0D9-B519-0675-C783A1521D6E}"/>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5" name="Google Shape;69;p15">
              <a:extLst>
                <a:ext uri="{FF2B5EF4-FFF2-40B4-BE49-F238E27FC236}">
                  <a16:creationId xmlns:a16="http://schemas.microsoft.com/office/drawing/2014/main" id="{B10BE4B7-3F3B-A0F7-BB98-4B2CB40D8335}"/>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6" name="Google Shape;70;p15">
              <a:extLst>
                <a:ext uri="{FF2B5EF4-FFF2-40B4-BE49-F238E27FC236}">
                  <a16:creationId xmlns:a16="http://schemas.microsoft.com/office/drawing/2014/main" id="{18FB843C-7DD5-6CAC-93BD-4BA9C674AE90}"/>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7" name="Google Shape;71;p15">
              <a:extLst>
                <a:ext uri="{FF2B5EF4-FFF2-40B4-BE49-F238E27FC236}">
                  <a16:creationId xmlns:a16="http://schemas.microsoft.com/office/drawing/2014/main" id="{822F1781-B69A-C356-561A-EA620CB70E5F}"/>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8" name="Google Shape;72;p15">
              <a:extLst>
                <a:ext uri="{FF2B5EF4-FFF2-40B4-BE49-F238E27FC236}">
                  <a16:creationId xmlns:a16="http://schemas.microsoft.com/office/drawing/2014/main" id="{5C9E2056-2E7C-073F-4DC7-EEE1097874A3}"/>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9" name="Google Shape;73;p15">
              <a:extLst>
                <a:ext uri="{FF2B5EF4-FFF2-40B4-BE49-F238E27FC236}">
                  <a16:creationId xmlns:a16="http://schemas.microsoft.com/office/drawing/2014/main" id="{7D348B0B-0806-E3DF-9FD3-15CE3B440548}"/>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0" name="Google Shape;74;p15">
              <a:extLst>
                <a:ext uri="{FF2B5EF4-FFF2-40B4-BE49-F238E27FC236}">
                  <a16:creationId xmlns:a16="http://schemas.microsoft.com/office/drawing/2014/main" id="{9E75C9D9-C908-174A-12AC-EE9AE714A0A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1" name="Google Shape;75;p15">
              <a:extLst>
                <a:ext uri="{FF2B5EF4-FFF2-40B4-BE49-F238E27FC236}">
                  <a16:creationId xmlns:a16="http://schemas.microsoft.com/office/drawing/2014/main" id="{47511A2A-D833-FC9C-3D7C-155BDE63B91D}"/>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2" name="Google Shape;76;p15">
              <a:extLst>
                <a:ext uri="{FF2B5EF4-FFF2-40B4-BE49-F238E27FC236}">
                  <a16:creationId xmlns:a16="http://schemas.microsoft.com/office/drawing/2014/main" id="{5720329C-7AB5-596B-93C1-D50EEF7BC399}"/>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3" name="Google Shape;77;p15">
              <a:extLst>
                <a:ext uri="{FF2B5EF4-FFF2-40B4-BE49-F238E27FC236}">
                  <a16:creationId xmlns:a16="http://schemas.microsoft.com/office/drawing/2014/main" id="{320279A6-DC9D-F6B2-DCB4-F77CE470731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4" name="Google Shape;83;p15">
              <a:extLst>
                <a:ext uri="{FF2B5EF4-FFF2-40B4-BE49-F238E27FC236}">
                  <a16:creationId xmlns:a16="http://schemas.microsoft.com/office/drawing/2014/main" id="{2FAAC0D3-41EE-5CB0-3E20-7EC98B79F716}"/>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45" name="Google Shape;84;p15">
              <a:extLst>
                <a:ext uri="{FF2B5EF4-FFF2-40B4-BE49-F238E27FC236}">
                  <a16:creationId xmlns:a16="http://schemas.microsoft.com/office/drawing/2014/main" id="{AD4AFC8E-8389-0DB7-AFDC-0E9B733D1A2D}"/>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6" name="Google Shape;85;p15">
              <a:extLst>
                <a:ext uri="{FF2B5EF4-FFF2-40B4-BE49-F238E27FC236}">
                  <a16:creationId xmlns:a16="http://schemas.microsoft.com/office/drawing/2014/main" id="{C97BD17A-6766-10CC-75E3-673240307D5A}"/>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7" name="Google Shape;86;p15">
              <a:extLst>
                <a:ext uri="{FF2B5EF4-FFF2-40B4-BE49-F238E27FC236}">
                  <a16:creationId xmlns:a16="http://schemas.microsoft.com/office/drawing/2014/main" id="{837F06EB-30CD-A825-C939-1E5F679C23AA}"/>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8" name="Google Shape;87;p15">
              <a:extLst>
                <a:ext uri="{FF2B5EF4-FFF2-40B4-BE49-F238E27FC236}">
                  <a16:creationId xmlns:a16="http://schemas.microsoft.com/office/drawing/2014/main" id="{14420E54-5537-A82C-566D-750057440A24}"/>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9" name="Google Shape;88;p15">
              <a:extLst>
                <a:ext uri="{FF2B5EF4-FFF2-40B4-BE49-F238E27FC236}">
                  <a16:creationId xmlns:a16="http://schemas.microsoft.com/office/drawing/2014/main" id="{93848B2D-5160-21B5-9CC3-0660F819B76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grpSp>
      <p:sp>
        <p:nvSpPr>
          <p:cNvPr id="50" name="TextBox 49">
            <a:extLst>
              <a:ext uri="{FF2B5EF4-FFF2-40B4-BE49-F238E27FC236}">
                <a16:creationId xmlns:a16="http://schemas.microsoft.com/office/drawing/2014/main" id="{6EE3CFE6-9E0B-F73C-46C9-51017EB118EC}"/>
              </a:ext>
            </a:extLst>
          </p:cNvPr>
          <p:cNvSpPr txBox="1"/>
          <p:nvPr/>
        </p:nvSpPr>
        <p:spPr>
          <a:xfrm>
            <a:off x="2430478" y="1813288"/>
            <a:ext cx="7720149" cy="2862322"/>
          </a:xfrm>
          <a:prstGeom prst="rect">
            <a:avLst/>
          </a:prstGeom>
          <a:noFill/>
        </p:spPr>
        <p:txBody>
          <a:bodyPr wrap="square">
            <a:spAutoFit/>
          </a:bodyPr>
          <a:lstStyle/>
          <a:p>
            <a:pPr algn="ctr"/>
            <a:r>
              <a:rPr lang="en-US" sz="3600" b="1" dirty="0">
                <a:solidFill>
                  <a:schemeClr val="bg1"/>
                </a:solidFill>
                <a:highlight>
                  <a:srgbClr val="800080"/>
                </a:highlight>
                <a:latin typeface="Times New Roman" panose="02020603050405020304" pitchFamily="18" charset="0"/>
                <a:cs typeface="Times New Roman" panose="02020603050405020304" pitchFamily="18" charset="0"/>
              </a:rPr>
              <a:t>TÁC PHẨM BÍ ẨN </a:t>
            </a:r>
          </a:p>
          <a:p>
            <a:pPr algn="just"/>
            <a:r>
              <a:rPr lang="vi-VN" sz="3600" dirty="0">
                <a:latin typeface="Times New Roman" panose="02020603050405020304" pitchFamily="18" charset="0"/>
                <a:cs typeface="Times New Roman" panose="02020603050405020304" pitchFamily="18" charset="0"/>
              </a:rPr>
              <a:t>Có 4 tác phẩm ẩn sau các số 1,2,3,4. Em hãy chọn một số bất kì để tìm được tác phẩm và chia sẻ bài học, thông điệp mà tác phẩm đó mang lại cho em.</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52711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39D56-365E-8AFB-1E09-E15A5D4B58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4" name="Rectangle: Rounded Corners 3">
            <a:extLst>
              <a:ext uri="{FF2B5EF4-FFF2-40B4-BE49-F238E27FC236}">
                <a16:creationId xmlns:a16="http://schemas.microsoft.com/office/drawing/2014/main" id="{9787E772-EF66-CFB9-A0F9-16E1A960DA93}"/>
              </a:ext>
            </a:extLst>
          </p:cNvPr>
          <p:cNvSpPr/>
          <p:nvPr/>
        </p:nvSpPr>
        <p:spPr>
          <a:xfrm>
            <a:off x="4229099" y="2917372"/>
            <a:ext cx="1627415" cy="762000"/>
          </a:xfrm>
          <a:prstGeom prst="roundRect">
            <a:avLst>
              <a:gd name="adj" fmla="val 5239"/>
            </a:avLst>
          </a:prstGeom>
          <a:solidFill>
            <a:srgbClr val="CF8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Freeform: Shape 11">
            <a:extLst>
              <a:ext uri="{FF2B5EF4-FFF2-40B4-BE49-F238E27FC236}">
                <a16:creationId xmlns:a16="http://schemas.microsoft.com/office/drawing/2014/main" id="{72D381A7-3CC8-26DF-9C4C-122121AC8B0F}"/>
              </a:ext>
            </a:extLst>
          </p:cNvPr>
          <p:cNvSpPr/>
          <p:nvPr/>
        </p:nvSpPr>
        <p:spPr>
          <a:xfrm>
            <a:off x="6144986" y="4354284"/>
            <a:ext cx="1948543" cy="740229"/>
          </a:xfrm>
          <a:custGeom>
            <a:avLst/>
            <a:gdLst>
              <a:gd name="connsiteX0" fmla="*/ 186928 w 1948543"/>
              <a:gd name="connsiteY0" fmla="*/ 0 h 653144"/>
              <a:gd name="connsiteX1" fmla="*/ 1522129 w 1948543"/>
              <a:gd name="connsiteY1" fmla="*/ 0 h 653144"/>
              <a:gd name="connsiteX2" fmla="*/ 1551214 w 1948543"/>
              <a:gd name="connsiteY2" fmla="*/ 29085 h 653144"/>
              <a:gd name="connsiteX3" fmla="*/ 1551214 w 1948543"/>
              <a:gd name="connsiteY3" fmla="*/ 185058 h 653144"/>
              <a:gd name="connsiteX4" fmla="*/ 1924020 w 1948543"/>
              <a:gd name="connsiteY4" fmla="*/ 185058 h 653144"/>
              <a:gd name="connsiteX5" fmla="*/ 1948543 w 1948543"/>
              <a:gd name="connsiteY5" fmla="*/ 209581 h 653144"/>
              <a:gd name="connsiteX6" fmla="*/ 1948543 w 1948543"/>
              <a:gd name="connsiteY6" fmla="*/ 628621 h 653144"/>
              <a:gd name="connsiteX7" fmla="*/ 1924020 w 1948543"/>
              <a:gd name="connsiteY7" fmla="*/ 653144 h 653144"/>
              <a:gd name="connsiteX8" fmla="*/ 24523 w 1948543"/>
              <a:gd name="connsiteY8" fmla="*/ 653144 h 653144"/>
              <a:gd name="connsiteX9" fmla="*/ 0 w 1948543"/>
              <a:gd name="connsiteY9" fmla="*/ 628621 h 653144"/>
              <a:gd name="connsiteX10" fmla="*/ 0 w 1948543"/>
              <a:gd name="connsiteY10" fmla="*/ 209581 h 653144"/>
              <a:gd name="connsiteX11" fmla="*/ 24523 w 1948543"/>
              <a:gd name="connsiteY11" fmla="*/ 185058 h 653144"/>
              <a:gd name="connsiteX12" fmla="*/ 157843 w 1948543"/>
              <a:gd name="connsiteY12" fmla="*/ 185058 h 653144"/>
              <a:gd name="connsiteX13" fmla="*/ 157843 w 1948543"/>
              <a:gd name="connsiteY13" fmla="*/ 29085 h 653144"/>
              <a:gd name="connsiteX14" fmla="*/ 186928 w 1948543"/>
              <a:gd name="connsiteY14" fmla="*/ 0 h 65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543" h="653144">
                <a:moveTo>
                  <a:pt x="186928" y="0"/>
                </a:moveTo>
                <a:lnTo>
                  <a:pt x="1522129" y="0"/>
                </a:lnTo>
                <a:cubicBezTo>
                  <a:pt x="1538192" y="0"/>
                  <a:pt x="1551214" y="13022"/>
                  <a:pt x="1551214" y="29085"/>
                </a:cubicBezTo>
                <a:lnTo>
                  <a:pt x="1551214" y="185058"/>
                </a:lnTo>
                <a:lnTo>
                  <a:pt x="1924020" y="185058"/>
                </a:lnTo>
                <a:cubicBezTo>
                  <a:pt x="1937564" y="185058"/>
                  <a:pt x="1948543" y="196037"/>
                  <a:pt x="1948543" y="209581"/>
                </a:cubicBezTo>
                <a:lnTo>
                  <a:pt x="1948543" y="628621"/>
                </a:lnTo>
                <a:cubicBezTo>
                  <a:pt x="1948543" y="642165"/>
                  <a:pt x="1937564" y="653144"/>
                  <a:pt x="1924020" y="653144"/>
                </a:cubicBezTo>
                <a:lnTo>
                  <a:pt x="24523" y="653144"/>
                </a:lnTo>
                <a:cubicBezTo>
                  <a:pt x="10979" y="653144"/>
                  <a:pt x="0" y="642165"/>
                  <a:pt x="0" y="628621"/>
                </a:cubicBezTo>
                <a:lnTo>
                  <a:pt x="0" y="209581"/>
                </a:lnTo>
                <a:cubicBezTo>
                  <a:pt x="0" y="196037"/>
                  <a:pt x="10979" y="185058"/>
                  <a:pt x="24523" y="185058"/>
                </a:cubicBezTo>
                <a:lnTo>
                  <a:pt x="157843" y="185058"/>
                </a:lnTo>
                <a:lnTo>
                  <a:pt x="157843" y="29085"/>
                </a:lnTo>
                <a:cubicBezTo>
                  <a:pt x="157843" y="13022"/>
                  <a:pt x="170865" y="0"/>
                  <a:pt x="186928" y="0"/>
                </a:cubicBezTo>
                <a:close/>
              </a:path>
            </a:pathLst>
          </a:custGeom>
          <a:solidFill>
            <a:srgbClr val="E4CA7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SG"/>
          </a:p>
        </p:txBody>
      </p:sp>
      <p:sp>
        <p:nvSpPr>
          <p:cNvPr id="11" name="Freeform: Shape 10">
            <a:extLst>
              <a:ext uri="{FF2B5EF4-FFF2-40B4-BE49-F238E27FC236}">
                <a16:creationId xmlns:a16="http://schemas.microsoft.com/office/drawing/2014/main" id="{32AF3A53-265E-CE3C-3663-4BB7EA18D7E6}"/>
              </a:ext>
            </a:extLst>
          </p:cNvPr>
          <p:cNvSpPr/>
          <p:nvPr/>
        </p:nvSpPr>
        <p:spPr>
          <a:xfrm>
            <a:off x="4038600" y="4354285"/>
            <a:ext cx="1948543" cy="887187"/>
          </a:xfrm>
          <a:custGeom>
            <a:avLst/>
            <a:gdLst>
              <a:gd name="connsiteX0" fmla="*/ 29085 w 1948543"/>
              <a:gd name="connsiteY0" fmla="*/ 0 h 887187"/>
              <a:gd name="connsiteX1" fmla="*/ 1919458 w 1948543"/>
              <a:gd name="connsiteY1" fmla="*/ 0 h 887187"/>
              <a:gd name="connsiteX2" fmla="*/ 1948543 w 1948543"/>
              <a:gd name="connsiteY2" fmla="*/ 29085 h 887187"/>
              <a:gd name="connsiteX3" fmla="*/ 1948543 w 1948543"/>
              <a:gd name="connsiteY3" fmla="*/ 526087 h 887187"/>
              <a:gd name="connsiteX4" fmla="*/ 1919458 w 1948543"/>
              <a:gd name="connsiteY4" fmla="*/ 555172 h 887187"/>
              <a:gd name="connsiteX5" fmla="*/ 1709058 w 1948543"/>
              <a:gd name="connsiteY5" fmla="*/ 555172 h 887187"/>
              <a:gd name="connsiteX6" fmla="*/ 1709058 w 1948543"/>
              <a:gd name="connsiteY6" fmla="*/ 862664 h 887187"/>
              <a:gd name="connsiteX7" fmla="*/ 1684535 w 1948543"/>
              <a:gd name="connsiteY7" fmla="*/ 887187 h 887187"/>
              <a:gd name="connsiteX8" fmla="*/ 296667 w 1948543"/>
              <a:gd name="connsiteY8" fmla="*/ 887187 h 887187"/>
              <a:gd name="connsiteX9" fmla="*/ 272144 w 1948543"/>
              <a:gd name="connsiteY9" fmla="*/ 862664 h 887187"/>
              <a:gd name="connsiteX10" fmla="*/ 272144 w 1948543"/>
              <a:gd name="connsiteY10" fmla="*/ 555172 h 887187"/>
              <a:gd name="connsiteX11" fmla="*/ 29085 w 1948543"/>
              <a:gd name="connsiteY11" fmla="*/ 555172 h 887187"/>
              <a:gd name="connsiteX12" fmla="*/ 0 w 1948543"/>
              <a:gd name="connsiteY12" fmla="*/ 526087 h 887187"/>
              <a:gd name="connsiteX13" fmla="*/ 0 w 1948543"/>
              <a:gd name="connsiteY13" fmla="*/ 29085 h 887187"/>
              <a:gd name="connsiteX14" fmla="*/ 29085 w 1948543"/>
              <a:gd name="connsiteY14" fmla="*/ 0 h 88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8543" h="887187">
                <a:moveTo>
                  <a:pt x="29085" y="0"/>
                </a:moveTo>
                <a:lnTo>
                  <a:pt x="1919458" y="0"/>
                </a:lnTo>
                <a:cubicBezTo>
                  <a:pt x="1935521" y="0"/>
                  <a:pt x="1948543" y="13022"/>
                  <a:pt x="1948543" y="29085"/>
                </a:cubicBezTo>
                <a:lnTo>
                  <a:pt x="1948543" y="526087"/>
                </a:lnTo>
                <a:cubicBezTo>
                  <a:pt x="1948543" y="542150"/>
                  <a:pt x="1935521" y="555172"/>
                  <a:pt x="1919458" y="555172"/>
                </a:cubicBezTo>
                <a:lnTo>
                  <a:pt x="1709058" y="555172"/>
                </a:lnTo>
                <a:lnTo>
                  <a:pt x="1709058" y="862664"/>
                </a:lnTo>
                <a:cubicBezTo>
                  <a:pt x="1709058" y="876208"/>
                  <a:pt x="1698079" y="887187"/>
                  <a:pt x="1684535" y="887187"/>
                </a:cubicBezTo>
                <a:lnTo>
                  <a:pt x="296667" y="887187"/>
                </a:lnTo>
                <a:cubicBezTo>
                  <a:pt x="283123" y="887187"/>
                  <a:pt x="272144" y="876208"/>
                  <a:pt x="272144" y="862664"/>
                </a:cubicBezTo>
                <a:lnTo>
                  <a:pt x="272144" y="555172"/>
                </a:lnTo>
                <a:lnTo>
                  <a:pt x="29085" y="555172"/>
                </a:lnTo>
                <a:cubicBezTo>
                  <a:pt x="13022" y="555172"/>
                  <a:pt x="0" y="542150"/>
                  <a:pt x="0" y="526087"/>
                </a:cubicBezTo>
                <a:lnTo>
                  <a:pt x="0" y="29085"/>
                </a:lnTo>
                <a:cubicBezTo>
                  <a:pt x="0" y="13022"/>
                  <a:pt x="13022" y="0"/>
                  <a:pt x="29085" y="0"/>
                </a:cubicBezTo>
                <a:close/>
              </a:path>
            </a:pathLst>
          </a:custGeom>
          <a:solidFill>
            <a:srgbClr val="B9BD7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SG"/>
          </a:p>
        </p:txBody>
      </p:sp>
      <p:sp>
        <p:nvSpPr>
          <p:cNvPr id="14" name="Freeform: Shape 13">
            <a:extLst>
              <a:ext uri="{FF2B5EF4-FFF2-40B4-BE49-F238E27FC236}">
                <a16:creationId xmlns:a16="http://schemas.microsoft.com/office/drawing/2014/main" id="{CC56CC24-C8D1-D63D-EDD2-685693A3325C}"/>
              </a:ext>
            </a:extLst>
          </p:cNvPr>
          <p:cNvSpPr/>
          <p:nvPr/>
        </p:nvSpPr>
        <p:spPr>
          <a:xfrm>
            <a:off x="6215743" y="2656114"/>
            <a:ext cx="1393371" cy="1153886"/>
          </a:xfrm>
          <a:custGeom>
            <a:avLst/>
            <a:gdLst>
              <a:gd name="connsiteX0" fmla="*/ 578763 w 1393371"/>
              <a:gd name="connsiteY0" fmla="*/ 0 h 1153886"/>
              <a:gd name="connsiteX1" fmla="*/ 1353450 w 1393371"/>
              <a:gd name="connsiteY1" fmla="*/ 0 h 1153886"/>
              <a:gd name="connsiteX2" fmla="*/ 1393371 w 1393371"/>
              <a:gd name="connsiteY2" fmla="*/ 39921 h 1153886"/>
              <a:gd name="connsiteX3" fmla="*/ 1393371 w 1393371"/>
              <a:gd name="connsiteY3" fmla="*/ 431807 h 1153886"/>
              <a:gd name="connsiteX4" fmla="*/ 1393371 w 1393371"/>
              <a:gd name="connsiteY4" fmla="*/ 722079 h 1153886"/>
              <a:gd name="connsiteX5" fmla="*/ 1393371 w 1393371"/>
              <a:gd name="connsiteY5" fmla="*/ 1113965 h 1153886"/>
              <a:gd name="connsiteX6" fmla="*/ 1353450 w 1393371"/>
              <a:gd name="connsiteY6" fmla="*/ 1153886 h 1153886"/>
              <a:gd name="connsiteX7" fmla="*/ 39921 w 1393371"/>
              <a:gd name="connsiteY7" fmla="*/ 1153886 h 1153886"/>
              <a:gd name="connsiteX8" fmla="*/ 0 w 1393371"/>
              <a:gd name="connsiteY8" fmla="*/ 1113965 h 1153886"/>
              <a:gd name="connsiteX9" fmla="*/ 0 w 1393371"/>
              <a:gd name="connsiteY9" fmla="*/ 431807 h 1153886"/>
              <a:gd name="connsiteX10" fmla="*/ 39921 w 1393371"/>
              <a:gd name="connsiteY10" fmla="*/ 391886 h 1153886"/>
              <a:gd name="connsiteX11" fmla="*/ 538842 w 1393371"/>
              <a:gd name="connsiteY11" fmla="*/ 391886 h 1153886"/>
              <a:gd name="connsiteX12" fmla="*/ 538842 w 1393371"/>
              <a:gd name="connsiteY12" fmla="*/ 39921 h 1153886"/>
              <a:gd name="connsiteX13" fmla="*/ 578763 w 1393371"/>
              <a:gd name="connsiteY13" fmla="*/ 0 h 11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3371" h="1153886">
                <a:moveTo>
                  <a:pt x="578763" y="0"/>
                </a:moveTo>
                <a:lnTo>
                  <a:pt x="1353450" y="0"/>
                </a:lnTo>
                <a:cubicBezTo>
                  <a:pt x="1375498" y="0"/>
                  <a:pt x="1393371" y="17873"/>
                  <a:pt x="1393371" y="39921"/>
                </a:cubicBezTo>
                <a:lnTo>
                  <a:pt x="1393371" y="431807"/>
                </a:lnTo>
                <a:lnTo>
                  <a:pt x="1393371" y="722079"/>
                </a:lnTo>
                <a:lnTo>
                  <a:pt x="1393371" y="1113965"/>
                </a:lnTo>
                <a:cubicBezTo>
                  <a:pt x="1393371" y="1136013"/>
                  <a:pt x="1375498" y="1153886"/>
                  <a:pt x="1353450" y="1153886"/>
                </a:cubicBezTo>
                <a:lnTo>
                  <a:pt x="39921" y="1153886"/>
                </a:lnTo>
                <a:cubicBezTo>
                  <a:pt x="17873" y="1153886"/>
                  <a:pt x="0" y="1136013"/>
                  <a:pt x="0" y="1113965"/>
                </a:cubicBezTo>
                <a:lnTo>
                  <a:pt x="0" y="431807"/>
                </a:lnTo>
                <a:cubicBezTo>
                  <a:pt x="0" y="409759"/>
                  <a:pt x="17873" y="391886"/>
                  <a:pt x="39921" y="391886"/>
                </a:cubicBezTo>
                <a:lnTo>
                  <a:pt x="538842" y="391886"/>
                </a:lnTo>
                <a:lnTo>
                  <a:pt x="538842" y="39921"/>
                </a:lnTo>
                <a:cubicBezTo>
                  <a:pt x="538842" y="17873"/>
                  <a:pt x="556715" y="0"/>
                  <a:pt x="578763" y="0"/>
                </a:cubicBezTo>
                <a:close/>
              </a:path>
            </a:pathLst>
          </a:custGeom>
          <a:solidFill>
            <a:srgbClr val="9DBB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SG"/>
          </a:p>
        </p:txBody>
      </p:sp>
      <p:sp>
        <p:nvSpPr>
          <p:cNvPr id="15" name="Block Arc 14">
            <a:extLst>
              <a:ext uri="{FF2B5EF4-FFF2-40B4-BE49-F238E27FC236}">
                <a16:creationId xmlns:a16="http://schemas.microsoft.com/office/drawing/2014/main" id="{8AF94AD2-4963-62BB-B273-6F3F65140350}"/>
              </a:ext>
            </a:extLst>
          </p:cNvPr>
          <p:cNvSpPr/>
          <p:nvPr/>
        </p:nvSpPr>
        <p:spPr>
          <a:xfrm rot="19734876">
            <a:off x="2757503" y="1876752"/>
            <a:ext cx="3260480" cy="1398794"/>
          </a:xfrm>
          <a:prstGeom prst="blockArc">
            <a:avLst>
              <a:gd name="adj1" fmla="val 11963331"/>
              <a:gd name="adj2" fmla="val 218753"/>
              <a:gd name="adj3" fmla="val 50000"/>
            </a:avLst>
          </a:prstGeom>
          <a:solidFill>
            <a:srgbClr val="CF8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19" name="Freeform: Shape 18">
            <a:extLst>
              <a:ext uri="{FF2B5EF4-FFF2-40B4-BE49-F238E27FC236}">
                <a16:creationId xmlns:a16="http://schemas.microsoft.com/office/drawing/2014/main" id="{4038986D-620E-0BAD-3AA1-174B8A63AA7F}"/>
              </a:ext>
            </a:extLst>
          </p:cNvPr>
          <p:cNvSpPr/>
          <p:nvPr/>
        </p:nvSpPr>
        <p:spPr>
          <a:xfrm>
            <a:off x="2547257" y="4245429"/>
            <a:ext cx="2786743" cy="2394857"/>
          </a:xfrm>
          <a:custGeom>
            <a:avLst/>
            <a:gdLst>
              <a:gd name="connsiteX0" fmla="*/ 0 w 2786743"/>
              <a:gd name="connsiteY0" fmla="*/ 0 h 2394857"/>
              <a:gd name="connsiteX1" fmla="*/ 968829 w 2786743"/>
              <a:gd name="connsiteY1" fmla="*/ 65314 h 2394857"/>
              <a:gd name="connsiteX2" fmla="*/ 1338943 w 2786743"/>
              <a:gd name="connsiteY2" fmla="*/ 881742 h 2394857"/>
              <a:gd name="connsiteX3" fmla="*/ 1458686 w 2786743"/>
              <a:gd name="connsiteY3" fmla="*/ 957942 h 2394857"/>
              <a:gd name="connsiteX4" fmla="*/ 1741714 w 2786743"/>
              <a:gd name="connsiteY4" fmla="*/ 1317171 h 2394857"/>
              <a:gd name="connsiteX5" fmla="*/ 1948543 w 2786743"/>
              <a:gd name="connsiteY5" fmla="*/ 1883228 h 2394857"/>
              <a:gd name="connsiteX6" fmla="*/ 1676400 w 2786743"/>
              <a:gd name="connsiteY6" fmla="*/ 1240971 h 2394857"/>
              <a:gd name="connsiteX7" fmla="*/ 2318657 w 2786743"/>
              <a:gd name="connsiteY7" fmla="*/ 1730828 h 2394857"/>
              <a:gd name="connsiteX8" fmla="*/ 2786743 w 2786743"/>
              <a:gd name="connsiteY8" fmla="*/ 2057400 h 2394857"/>
              <a:gd name="connsiteX9" fmla="*/ 2754086 w 2786743"/>
              <a:gd name="connsiteY9" fmla="*/ 2329542 h 2394857"/>
              <a:gd name="connsiteX10" fmla="*/ 2373086 w 2786743"/>
              <a:gd name="connsiteY10" fmla="*/ 2394857 h 2394857"/>
              <a:gd name="connsiteX11" fmla="*/ 1469572 w 2786743"/>
              <a:gd name="connsiteY11" fmla="*/ 2013857 h 2394857"/>
              <a:gd name="connsiteX12" fmla="*/ 1240972 w 2786743"/>
              <a:gd name="connsiteY12" fmla="*/ 1698171 h 2394857"/>
              <a:gd name="connsiteX13" fmla="*/ 762000 w 2786743"/>
              <a:gd name="connsiteY13" fmla="*/ 1491342 h 2394857"/>
              <a:gd name="connsiteX14" fmla="*/ 370114 w 2786743"/>
              <a:gd name="connsiteY14" fmla="*/ 881742 h 2394857"/>
              <a:gd name="connsiteX15" fmla="*/ 54429 w 2786743"/>
              <a:gd name="connsiteY15" fmla="*/ 435428 h 2394857"/>
              <a:gd name="connsiteX16" fmla="*/ 0 w 2786743"/>
              <a:gd name="connsiteY16" fmla="*/ 0 h 239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743" h="2394857">
                <a:moveTo>
                  <a:pt x="0" y="0"/>
                </a:moveTo>
                <a:lnTo>
                  <a:pt x="968829" y="65314"/>
                </a:lnTo>
                <a:lnTo>
                  <a:pt x="1338943" y="881742"/>
                </a:lnTo>
                <a:lnTo>
                  <a:pt x="1458686" y="957942"/>
                </a:lnTo>
                <a:lnTo>
                  <a:pt x="1741714" y="1317171"/>
                </a:lnTo>
                <a:lnTo>
                  <a:pt x="1948543" y="1883228"/>
                </a:lnTo>
                <a:lnTo>
                  <a:pt x="1676400" y="1240971"/>
                </a:lnTo>
                <a:lnTo>
                  <a:pt x="2318657" y="1730828"/>
                </a:lnTo>
                <a:lnTo>
                  <a:pt x="2786743" y="2057400"/>
                </a:lnTo>
                <a:lnTo>
                  <a:pt x="2754086" y="2329542"/>
                </a:lnTo>
                <a:lnTo>
                  <a:pt x="2373086" y="2394857"/>
                </a:lnTo>
                <a:lnTo>
                  <a:pt x="1469572" y="2013857"/>
                </a:lnTo>
                <a:lnTo>
                  <a:pt x="1240972" y="1698171"/>
                </a:lnTo>
                <a:lnTo>
                  <a:pt x="762000" y="1491342"/>
                </a:lnTo>
                <a:lnTo>
                  <a:pt x="370114" y="881742"/>
                </a:lnTo>
                <a:lnTo>
                  <a:pt x="54429" y="435428"/>
                </a:lnTo>
                <a:lnTo>
                  <a:pt x="0" y="0"/>
                </a:lnTo>
                <a:close/>
              </a:path>
            </a:pathLst>
          </a:custGeom>
          <a:solidFill>
            <a:srgbClr val="B9BD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Freeform: Shape 19">
            <a:extLst>
              <a:ext uri="{FF2B5EF4-FFF2-40B4-BE49-F238E27FC236}">
                <a16:creationId xmlns:a16="http://schemas.microsoft.com/office/drawing/2014/main" id="{590F89A8-ECF1-72FB-1304-B6CC3ABAEA14}"/>
              </a:ext>
            </a:extLst>
          </p:cNvPr>
          <p:cNvSpPr/>
          <p:nvPr/>
        </p:nvSpPr>
        <p:spPr>
          <a:xfrm>
            <a:off x="6858000" y="1621971"/>
            <a:ext cx="2775857" cy="2460172"/>
          </a:xfrm>
          <a:custGeom>
            <a:avLst/>
            <a:gdLst>
              <a:gd name="connsiteX0" fmla="*/ 511629 w 2775857"/>
              <a:gd name="connsiteY0" fmla="*/ 620486 h 2460172"/>
              <a:gd name="connsiteX1" fmla="*/ 0 w 2775857"/>
              <a:gd name="connsiteY1" fmla="*/ 206829 h 2460172"/>
              <a:gd name="connsiteX2" fmla="*/ 239486 w 2775857"/>
              <a:gd name="connsiteY2" fmla="*/ 0 h 2460172"/>
              <a:gd name="connsiteX3" fmla="*/ 1360714 w 2775857"/>
              <a:gd name="connsiteY3" fmla="*/ 293915 h 2460172"/>
              <a:gd name="connsiteX4" fmla="*/ 1828800 w 2775857"/>
              <a:gd name="connsiteY4" fmla="*/ 609600 h 2460172"/>
              <a:gd name="connsiteX5" fmla="*/ 2111829 w 2775857"/>
              <a:gd name="connsiteY5" fmla="*/ 903515 h 2460172"/>
              <a:gd name="connsiteX6" fmla="*/ 2471057 w 2775857"/>
              <a:gd name="connsiteY6" fmla="*/ 1426029 h 2460172"/>
              <a:gd name="connsiteX7" fmla="*/ 2710543 w 2775857"/>
              <a:gd name="connsiteY7" fmla="*/ 1926772 h 2460172"/>
              <a:gd name="connsiteX8" fmla="*/ 2775857 w 2775857"/>
              <a:gd name="connsiteY8" fmla="*/ 2362200 h 2460172"/>
              <a:gd name="connsiteX9" fmla="*/ 2351314 w 2775857"/>
              <a:gd name="connsiteY9" fmla="*/ 2427515 h 2460172"/>
              <a:gd name="connsiteX10" fmla="*/ 1981200 w 2775857"/>
              <a:gd name="connsiteY10" fmla="*/ 2460172 h 2460172"/>
              <a:gd name="connsiteX11" fmla="*/ 1817914 w 2775857"/>
              <a:gd name="connsiteY11" fmla="*/ 2416629 h 2460172"/>
              <a:gd name="connsiteX12" fmla="*/ 1730829 w 2775857"/>
              <a:gd name="connsiteY12" fmla="*/ 1872343 h 2460172"/>
              <a:gd name="connsiteX13" fmla="*/ 1415143 w 2775857"/>
              <a:gd name="connsiteY13" fmla="*/ 1382486 h 2460172"/>
              <a:gd name="connsiteX14" fmla="*/ 1110343 w 2775857"/>
              <a:gd name="connsiteY14" fmla="*/ 1088572 h 2460172"/>
              <a:gd name="connsiteX15" fmla="*/ 631371 w 2775857"/>
              <a:gd name="connsiteY15" fmla="*/ 859972 h 2460172"/>
              <a:gd name="connsiteX16" fmla="*/ 424543 w 2775857"/>
              <a:gd name="connsiteY16" fmla="*/ 718458 h 2460172"/>
              <a:gd name="connsiteX17" fmla="*/ 446314 w 2775857"/>
              <a:gd name="connsiteY17" fmla="*/ 664029 h 2460172"/>
              <a:gd name="connsiteX18" fmla="*/ 511629 w 2775857"/>
              <a:gd name="connsiteY18" fmla="*/ 620486 h 24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75857" h="2460172">
                <a:moveTo>
                  <a:pt x="511629" y="620486"/>
                </a:moveTo>
                <a:lnTo>
                  <a:pt x="0" y="206829"/>
                </a:lnTo>
                <a:lnTo>
                  <a:pt x="239486" y="0"/>
                </a:lnTo>
                <a:lnTo>
                  <a:pt x="1360714" y="293915"/>
                </a:lnTo>
                <a:lnTo>
                  <a:pt x="1828800" y="609600"/>
                </a:lnTo>
                <a:lnTo>
                  <a:pt x="2111829" y="903515"/>
                </a:lnTo>
                <a:lnTo>
                  <a:pt x="2471057" y="1426029"/>
                </a:lnTo>
                <a:lnTo>
                  <a:pt x="2710543" y="1926772"/>
                </a:lnTo>
                <a:lnTo>
                  <a:pt x="2775857" y="2362200"/>
                </a:lnTo>
                <a:lnTo>
                  <a:pt x="2351314" y="2427515"/>
                </a:lnTo>
                <a:lnTo>
                  <a:pt x="1981200" y="2460172"/>
                </a:lnTo>
                <a:lnTo>
                  <a:pt x="1817914" y="2416629"/>
                </a:lnTo>
                <a:lnTo>
                  <a:pt x="1730829" y="1872343"/>
                </a:lnTo>
                <a:lnTo>
                  <a:pt x="1415143" y="1382486"/>
                </a:lnTo>
                <a:lnTo>
                  <a:pt x="1110343" y="1088572"/>
                </a:lnTo>
                <a:lnTo>
                  <a:pt x="631371" y="859972"/>
                </a:lnTo>
                <a:lnTo>
                  <a:pt x="424543" y="718458"/>
                </a:lnTo>
                <a:lnTo>
                  <a:pt x="446314" y="664029"/>
                </a:lnTo>
                <a:lnTo>
                  <a:pt x="511629" y="620486"/>
                </a:lnTo>
                <a:close/>
              </a:path>
            </a:pathLst>
          </a:custGeom>
          <a:solidFill>
            <a:srgbClr val="9DBB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Freeform: Shape 20">
            <a:extLst>
              <a:ext uri="{FF2B5EF4-FFF2-40B4-BE49-F238E27FC236}">
                <a16:creationId xmlns:a16="http://schemas.microsoft.com/office/drawing/2014/main" id="{D41F64EA-195F-B11E-263C-233C103D1078}"/>
              </a:ext>
            </a:extLst>
          </p:cNvPr>
          <p:cNvSpPr/>
          <p:nvPr/>
        </p:nvSpPr>
        <p:spPr>
          <a:xfrm>
            <a:off x="6281057" y="4408714"/>
            <a:ext cx="3189514" cy="2275115"/>
          </a:xfrm>
          <a:custGeom>
            <a:avLst/>
            <a:gdLst>
              <a:gd name="connsiteX0" fmla="*/ 587829 w 3189514"/>
              <a:gd name="connsiteY0" fmla="*/ 2220686 h 2275115"/>
              <a:gd name="connsiteX1" fmla="*/ 0 w 3189514"/>
              <a:gd name="connsiteY1" fmla="*/ 2275115 h 2275115"/>
              <a:gd name="connsiteX2" fmla="*/ 54429 w 3189514"/>
              <a:gd name="connsiteY2" fmla="*/ 1643743 h 2275115"/>
              <a:gd name="connsiteX3" fmla="*/ 925286 w 3189514"/>
              <a:gd name="connsiteY3" fmla="*/ 1469572 h 2275115"/>
              <a:gd name="connsiteX4" fmla="*/ 1426029 w 3189514"/>
              <a:gd name="connsiteY4" fmla="*/ 1164772 h 2275115"/>
              <a:gd name="connsiteX5" fmla="*/ 1611086 w 3189514"/>
              <a:gd name="connsiteY5" fmla="*/ 1012372 h 2275115"/>
              <a:gd name="connsiteX6" fmla="*/ 2035629 w 3189514"/>
              <a:gd name="connsiteY6" fmla="*/ 772886 h 2275115"/>
              <a:gd name="connsiteX7" fmla="*/ 2122714 w 3189514"/>
              <a:gd name="connsiteY7" fmla="*/ 620486 h 2275115"/>
              <a:gd name="connsiteX8" fmla="*/ 2329543 w 3189514"/>
              <a:gd name="connsiteY8" fmla="*/ 511629 h 2275115"/>
              <a:gd name="connsiteX9" fmla="*/ 2754086 w 3189514"/>
              <a:gd name="connsiteY9" fmla="*/ 239486 h 2275115"/>
              <a:gd name="connsiteX10" fmla="*/ 3048000 w 3189514"/>
              <a:gd name="connsiteY10" fmla="*/ 0 h 2275115"/>
              <a:gd name="connsiteX11" fmla="*/ 3189514 w 3189514"/>
              <a:gd name="connsiteY11" fmla="*/ 391886 h 2275115"/>
              <a:gd name="connsiteX12" fmla="*/ 2982686 w 3189514"/>
              <a:gd name="connsiteY12" fmla="*/ 827315 h 2275115"/>
              <a:gd name="connsiteX13" fmla="*/ 2677886 w 3189514"/>
              <a:gd name="connsiteY13" fmla="*/ 1230086 h 2275115"/>
              <a:gd name="connsiteX14" fmla="*/ 1992086 w 3189514"/>
              <a:gd name="connsiteY14" fmla="*/ 1741715 h 2275115"/>
              <a:gd name="connsiteX15" fmla="*/ 1502229 w 3189514"/>
              <a:gd name="connsiteY15" fmla="*/ 1959429 h 2275115"/>
              <a:gd name="connsiteX16" fmla="*/ 892629 w 3189514"/>
              <a:gd name="connsiteY16" fmla="*/ 2209800 h 2275115"/>
              <a:gd name="connsiteX17" fmla="*/ 587829 w 3189514"/>
              <a:gd name="connsiteY17" fmla="*/ 2220686 h 22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9514" h="2275115">
                <a:moveTo>
                  <a:pt x="587829" y="2220686"/>
                </a:moveTo>
                <a:lnTo>
                  <a:pt x="0" y="2275115"/>
                </a:lnTo>
                <a:lnTo>
                  <a:pt x="54429" y="1643743"/>
                </a:lnTo>
                <a:lnTo>
                  <a:pt x="925286" y="1469572"/>
                </a:lnTo>
                <a:lnTo>
                  <a:pt x="1426029" y="1164772"/>
                </a:lnTo>
                <a:lnTo>
                  <a:pt x="1611086" y="1012372"/>
                </a:lnTo>
                <a:lnTo>
                  <a:pt x="2035629" y="772886"/>
                </a:lnTo>
                <a:lnTo>
                  <a:pt x="2122714" y="620486"/>
                </a:lnTo>
                <a:lnTo>
                  <a:pt x="2329543" y="511629"/>
                </a:lnTo>
                <a:lnTo>
                  <a:pt x="2754086" y="239486"/>
                </a:lnTo>
                <a:lnTo>
                  <a:pt x="3048000" y="0"/>
                </a:lnTo>
                <a:lnTo>
                  <a:pt x="3189514" y="391886"/>
                </a:lnTo>
                <a:lnTo>
                  <a:pt x="2982686" y="827315"/>
                </a:lnTo>
                <a:lnTo>
                  <a:pt x="2677886" y="1230086"/>
                </a:lnTo>
                <a:lnTo>
                  <a:pt x="1992086" y="1741715"/>
                </a:lnTo>
                <a:lnTo>
                  <a:pt x="1502229" y="1959429"/>
                </a:lnTo>
                <a:lnTo>
                  <a:pt x="892629" y="2209800"/>
                </a:lnTo>
                <a:lnTo>
                  <a:pt x="587829" y="2220686"/>
                </a:lnTo>
                <a:close/>
              </a:path>
            </a:pathLst>
          </a:custGeom>
          <a:solidFill>
            <a:srgbClr val="E4CA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415187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750"/>
                                        <p:tgtEl>
                                          <p:spTgt spid="4"/>
                                        </p:tgtEl>
                                      </p:cBhvr>
                                    </p:animEffect>
                                    <p:set>
                                      <p:cBhvr>
                                        <p:cTn id="7" dur="1" fill="hold">
                                          <p:stCondLst>
                                            <p:cond delay="74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750"/>
                                        <p:tgtEl>
                                          <p:spTgt spid="15"/>
                                        </p:tgtEl>
                                      </p:cBhvr>
                                    </p:animEffect>
                                    <p:set>
                                      <p:cBhvr>
                                        <p:cTn id="13" dur="1" fill="hold">
                                          <p:stCondLst>
                                            <p:cond delay="74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750"/>
                                        <p:tgtEl>
                                          <p:spTgt spid="14"/>
                                        </p:tgtEl>
                                      </p:cBhvr>
                                    </p:animEffect>
                                    <p:set>
                                      <p:cBhvr>
                                        <p:cTn id="19" dur="1" fill="hold">
                                          <p:stCondLst>
                                            <p:cond delay="7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750"/>
                                        <p:tgtEl>
                                          <p:spTgt spid="20"/>
                                        </p:tgtEl>
                                      </p:cBhvr>
                                    </p:animEffect>
                                    <p:set>
                                      <p:cBhvr>
                                        <p:cTn id="25" dur="1" fill="hold">
                                          <p:stCondLst>
                                            <p:cond delay="749"/>
                                          </p:stCondLst>
                                        </p:cTn>
                                        <p:tgtEl>
                                          <p:spTgt spid="2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750"/>
                                        <p:tgtEl>
                                          <p:spTgt spid="12"/>
                                        </p:tgtEl>
                                      </p:cBhvr>
                                    </p:animEffect>
                                    <p:set>
                                      <p:cBhvr>
                                        <p:cTn id="31" dur="1" fill="hold">
                                          <p:stCondLst>
                                            <p:cond delay="74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750"/>
                                        <p:tgtEl>
                                          <p:spTgt spid="21"/>
                                        </p:tgtEl>
                                      </p:cBhvr>
                                    </p:animEffect>
                                    <p:set>
                                      <p:cBhvr>
                                        <p:cTn id="37" dur="1" fill="hold">
                                          <p:stCondLst>
                                            <p:cond delay="749"/>
                                          </p:stCondLst>
                                        </p:cTn>
                                        <p:tgtEl>
                                          <p:spTgt spid="2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750"/>
                                        <p:tgtEl>
                                          <p:spTgt spid="11"/>
                                        </p:tgtEl>
                                      </p:cBhvr>
                                    </p:animEffect>
                                    <p:set>
                                      <p:cBhvr>
                                        <p:cTn id="43" dur="1" fill="hold">
                                          <p:stCondLst>
                                            <p:cond delay="74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750"/>
                                        <p:tgtEl>
                                          <p:spTgt spid="19"/>
                                        </p:tgtEl>
                                      </p:cBhvr>
                                    </p:animEffect>
                                    <p:set>
                                      <p:cBhvr>
                                        <p:cTn id="49" dur="1" fill="hold">
                                          <p:stCondLst>
                                            <p:cond delay="749"/>
                                          </p:stCondLst>
                                        </p:cTn>
                                        <p:tgtEl>
                                          <p:spTgt spid="1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childTnLst>
        </p:cTn>
      </p:par>
    </p:tnLst>
    <p:bldLst>
      <p:bldP spid="4" grpId="0" animBg="1"/>
      <p:bldP spid="12" grpId="0" animBg="1"/>
      <p:bldP spid="11" grpId="0" animBg="1"/>
      <p:bldP spid="14" grpId="0" animBg="1"/>
      <p:bldP spid="15"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9B1E226-C651-813C-076C-C2E2C0F74C61}"/>
              </a:ext>
            </a:extLst>
          </p:cNvPr>
          <p:cNvPicPr>
            <a:picLocks noChangeAspect="1"/>
          </p:cNvPicPr>
          <p:nvPr/>
        </p:nvPicPr>
        <p:blipFill rotWithShape="1">
          <a:blip r:embed="rId3">
            <a:clrChange>
              <a:clrFrom>
                <a:srgbClr val="FFFFFF"/>
              </a:clrFrom>
              <a:clrTo>
                <a:srgbClr val="FFFFFF">
                  <a:alpha val="0"/>
                </a:srgbClr>
              </a:clrTo>
            </a:clrChange>
          </a:blip>
          <a:srcRect t="38989" r="1250"/>
          <a:stretch/>
        </p:blipFill>
        <p:spPr>
          <a:xfrm>
            <a:off x="707571" y="1578427"/>
            <a:ext cx="11789229" cy="4539343"/>
          </a:xfrm>
          <a:prstGeom prst="rect">
            <a:avLst/>
          </a:prstGeom>
        </p:spPr>
      </p:pic>
    </p:spTree>
    <p:extLst>
      <p:ext uri="{BB962C8B-B14F-4D97-AF65-F5344CB8AC3E}">
        <p14:creationId xmlns:p14="http://schemas.microsoft.com/office/powerpoint/2010/main" val="2239873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5627914" y="2493248"/>
            <a:ext cx="6955972"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pPr>
            <a:r>
              <a:rPr lang="vi-VN" sz="7200" b="1" dirty="0">
                <a:latin typeface="+mj-lt"/>
              </a:rPr>
              <a:t>Trải nghiệm cùng văn bản</a:t>
            </a:r>
            <a:endParaRPr lang="en-SG" sz="71400" kern="0" dirty="0">
              <a:solidFill>
                <a:prstClr val="black"/>
              </a:solidFill>
              <a:latin typeface="+mj-lt"/>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I</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 Pros and Cons of Standardized Testing by Slidesgo">
  <a:themeElements>
    <a:clrScheme name="Simple Light">
      <a:dk1>
        <a:srgbClr val="060606"/>
      </a:dk1>
      <a:lt1>
        <a:srgbClr val="FFFFFF"/>
      </a:lt1>
      <a:dk2>
        <a:srgbClr val="EEF6FE"/>
      </a:dk2>
      <a:lt2>
        <a:srgbClr val="999ED6"/>
      </a:lt2>
      <a:accent1>
        <a:srgbClr val="6E63B4"/>
      </a:accent1>
      <a:accent2>
        <a:srgbClr val="3C386C"/>
      </a:accent2>
      <a:accent3>
        <a:srgbClr val="9C8E57"/>
      </a:accent3>
      <a:accent4>
        <a:srgbClr val="C5B67B"/>
      </a:accent4>
      <a:accent5>
        <a:srgbClr val="FFF5CB"/>
      </a:accent5>
      <a:accent6>
        <a:srgbClr val="F09574"/>
      </a:accent6>
      <a:hlink>
        <a:srgbClr val="0606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십일월 Shipirwol – Montlhy Planner by Slidesgo">
  <a:themeElements>
    <a:clrScheme name="Simple Light">
      <a:dk1>
        <a:srgbClr val="000000"/>
      </a:dk1>
      <a:lt1>
        <a:srgbClr val="FFFFFF"/>
      </a:lt1>
      <a:dk2>
        <a:srgbClr val="F5E7DA"/>
      </a:dk2>
      <a:lt2>
        <a:srgbClr val="783F04"/>
      </a:lt2>
      <a:accent1>
        <a:srgbClr val="FF8A26"/>
      </a:accent1>
      <a:accent2>
        <a:srgbClr val="FFAB15"/>
      </a:accent2>
      <a:accent3>
        <a:srgbClr val="B23112"/>
      </a:accent3>
      <a:accent4>
        <a:srgbClr val="AFAF00"/>
      </a:accent4>
      <a:accent5>
        <a:srgbClr val="827E00"/>
      </a:accent5>
      <a:accent6>
        <a:srgbClr val="FF847B"/>
      </a:accent6>
      <a:hlink>
        <a:srgbClr val="0F0F0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3639</Words>
  <Application>Microsoft Office PowerPoint</Application>
  <PresentationFormat>Widescreen</PresentationFormat>
  <Paragraphs>403</Paragraphs>
  <Slides>55</Slides>
  <Notes>18</Notes>
  <HiddenSlides>0</HiddenSlides>
  <MMClips>0</MMClips>
  <ScaleCrop>false</ScaleCrop>
  <HeadingPairs>
    <vt:vector size="6" baseType="variant">
      <vt:variant>
        <vt:lpstr>Fonts Used</vt:lpstr>
      </vt:variant>
      <vt:variant>
        <vt:i4>22</vt:i4>
      </vt:variant>
      <vt:variant>
        <vt:lpstr>Theme</vt:lpstr>
      </vt:variant>
      <vt:variant>
        <vt:i4>9</vt:i4>
      </vt:variant>
      <vt:variant>
        <vt:lpstr>Slide Titles</vt:lpstr>
      </vt:variant>
      <vt:variant>
        <vt:i4>55</vt:i4>
      </vt:variant>
    </vt:vector>
  </HeadingPairs>
  <TitlesOfParts>
    <vt:vector size="86" baseType="lpstr">
      <vt:lpstr>DengXian</vt:lpstr>
      <vt:lpstr>微软雅黑</vt:lpstr>
      <vt:lpstr>宋体</vt:lpstr>
      <vt:lpstr>Aptos</vt:lpstr>
      <vt:lpstr>Aptos Display</vt:lpstr>
      <vt:lpstr>Arial</vt:lpstr>
      <vt:lpstr>Barlow</vt:lpstr>
      <vt:lpstr>Calibri</vt:lpstr>
      <vt:lpstr>Calibri Light</vt:lpstr>
      <vt:lpstr>Fira Sans</vt:lpstr>
      <vt:lpstr>Fira Sans Extra Condensed</vt:lpstr>
      <vt:lpstr>Fira Sans Extra Condensed Medium</vt:lpstr>
      <vt:lpstr>Fredoka</vt:lpstr>
      <vt:lpstr>Nunito</vt:lpstr>
      <vt:lpstr>Poppins</vt:lpstr>
      <vt:lpstr>Poppins Medium</vt:lpstr>
      <vt:lpstr>Reggae One</vt:lpstr>
      <vt:lpstr>Times New Roman</vt:lpstr>
      <vt:lpstr>Titan One</vt:lpstr>
      <vt:lpstr>仓耳羽辰体-谷力 W04</vt:lpstr>
      <vt:lpstr>字魂27号-布丁体</vt:lpstr>
      <vt:lpstr>字魂86号-杨任东楷书</vt:lpstr>
      <vt:lpstr>Office Theme</vt:lpstr>
      <vt:lpstr>1_Office Theme</vt:lpstr>
      <vt:lpstr>2_Office Theme</vt:lpstr>
      <vt:lpstr>Class Planning Infographics by Slidesgo</vt:lpstr>
      <vt:lpstr>The Pros and Cons of Standardized Testing by Slidesgo</vt:lpstr>
      <vt:lpstr>십일월 Shipirwol – Montlhy Planner by Slidesgo</vt:lpstr>
      <vt:lpstr>1_Office 主题</vt:lpstr>
      <vt:lpstr>4_Office Theme</vt:lpstr>
      <vt:lpstr>5_Office Theme</vt:lpstr>
      <vt:lpstr>PowerPoint Presentation</vt:lpstr>
      <vt:lpstr>PowerPoint Presentation</vt:lpstr>
      <vt:lpstr>Hoạt động mở đầu</vt:lpstr>
      <vt:lpstr>Hoạt động mở đầu</vt:lpstr>
      <vt:lpstr>Hoạt động mở đầu</vt:lpstr>
      <vt:lpstr>Hoạt động mở đầu</vt:lpstr>
      <vt:lpstr>PowerPoint Presentation</vt:lpstr>
      <vt:lpstr>PowerPoint Presentation</vt:lpstr>
      <vt:lpstr>PowerPoint Presentation</vt:lpstr>
      <vt:lpstr>1. Đọc</vt:lpstr>
      <vt:lpstr>1. Đọc</vt:lpstr>
      <vt:lpstr>PowerPoint Presentation</vt:lpstr>
      <vt:lpstr>1. Đọc</vt:lpstr>
      <vt:lpstr>2. Tìm hiểu chung</vt:lpstr>
      <vt:lpstr>PowerPoint Presentation</vt:lpstr>
      <vt:lpstr>a. Tác giả</vt:lpstr>
      <vt:lpstr>b. Tác phẩm</vt:lpstr>
      <vt:lpstr>PowerPoint Presentation</vt:lpstr>
      <vt:lpstr>PowerPoint Presentation</vt:lpstr>
      <vt:lpstr>1.Tìm hiểu luận đề, luận điểm, lí lẽ và bằng chứng trong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Liên hệ, mở rộng</vt:lpstr>
      <vt:lpstr>PowerPoint Presentation</vt:lpstr>
      <vt:lpstr>PowerPoint Presentation</vt:lpstr>
      <vt:lpstr>4. Khái quát đặc điểm thể loại và rút ra kinh nghiệm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cp:revision>
  <dcterms:created xsi:type="dcterms:W3CDTF">2024-07-01T09:14:22Z</dcterms:created>
  <dcterms:modified xsi:type="dcterms:W3CDTF">2024-07-25T14:03:18Z</dcterms:modified>
</cp:coreProperties>
</file>