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5" r:id="rId3"/>
    <p:sldMasterId id="2147483697" r:id="rId4"/>
    <p:sldMasterId id="2147483707" r:id="rId5"/>
    <p:sldMasterId id="2147483719" r:id="rId6"/>
    <p:sldMasterId id="2147483731" r:id="rId7"/>
    <p:sldMasterId id="2147483733" r:id="rId8"/>
    <p:sldMasterId id="2147483745" r:id="rId9"/>
  </p:sldMasterIdLst>
  <p:notesMasterIdLst>
    <p:notesMasterId r:id="rId84"/>
  </p:notesMasterIdLst>
  <p:sldIdLst>
    <p:sldId id="2007578467" r:id="rId10"/>
    <p:sldId id="2007577465" r:id="rId11"/>
    <p:sldId id="7658" r:id="rId12"/>
    <p:sldId id="281" r:id="rId13"/>
    <p:sldId id="2007578348" r:id="rId14"/>
    <p:sldId id="2007578073" r:id="rId15"/>
    <p:sldId id="2007578069" r:id="rId16"/>
    <p:sldId id="2007578350" r:id="rId17"/>
    <p:sldId id="2007578351" r:id="rId18"/>
    <p:sldId id="2007578070" r:id="rId19"/>
    <p:sldId id="2007578349" r:id="rId20"/>
    <p:sldId id="261" r:id="rId21"/>
    <p:sldId id="2007578352" r:id="rId22"/>
    <p:sldId id="2007578353" r:id="rId23"/>
    <p:sldId id="2007578425" r:id="rId24"/>
    <p:sldId id="2007578426" r:id="rId25"/>
    <p:sldId id="2007578436" r:id="rId26"/>
    <p:sldId id="2007578067" r:id="rId27"/>
    <p:sldId id="2007578428" r:id="rId28"/>
    <p:sldId id="2007578432" r:id="rId29"/>
    <p:sldId id="2007578433" r:id="rId30"/>
    <p:sldId id="2007578382" r:id="rId31"/>
    <p:sldId id="2007578375" r:id="rId32"/>
    <p:sldId id="2007578377" r:id="rId33"/>
    <p:sldId id="2007578378" r:id="rId34"/>
    <p:sldId id="2007578379" r:id="rId35"/>
    <p:sldId id="2007578380" r:id="rId36"/>
    <p:sldId id="2007578430" r:id="rId37"/>
    <p:sldId id="2007578435" r:id="rId38"/>
    <p:sldId id="2007578437" r:id="rId39"/>
    <p:sldId id="2007578438" r:id="rId40"/>
    <p:sldId id="2007578434" r:id="rId41"/>
    <p:sldId id="2007578439" r:id="rId42"/>
    <p:sldId id="2007578441" r:id="rId43"/>
    <p:sldId id="2007578440" r:id="rId44"/>
    <p:sldId id="2007578443" r:id="rId45"/>
    <p:sldId id="2007578442" r:id="rId46"/>
    <p:sldId id="2007578429" r:id="rId47"/>
    <p:sldId id="2007578068" r:id="rId48"/>
    <p:sldId id="2007578444" r:id="rId49"/>
    <p:sldId id="2007578458" r:id="rId50"/>
    <p:sldId id="2007578446" r:id="rId51"/>
    <p:sldId id="2007578447" r:id="rId52"/>
    <p:sldId id="2007578448" r:id="rId53"/>
    <p:sldId id="2007578449" r:id="rId54"/>
    <p:sldId id="268" r:id="rId55"/>
    <p:sldId id="2007578451" r:id="rId56"/>
    <p:sldId id="2007578452" r:id="rId57"/>
    <p:sldId id="2007578453" r:id="rId58"/>
    <p:sldId id="2007578454" r:id="rId59"/>
    <p:sldId id="2007578450" r:id="rId60"/>
    <p:sldId id="2007578455" r:id="rId61"/>
    <p:sldId id="2007578456" r:id="rId62"/>
    <p:sldId id="2007578071" r:id="rId63"/>
    <p:sldId id="2007578464" r:id="rId64"/>
    <p:sldId id="346" r:id="rId65"/>
    <p:sldId id="770" r:id="rId66"/>
    <p:sldId id="771" r:id="rId67"/>
    <p:sldId id="772" r:id="rId68"/>
    <p:sldId id="773" r:id="rId69"/>
    <p:sldId id="774" r:id="rId70"/>
    <p:sldId id="775" r:id="rId71"/>
    <p:sldId id="776" r:id="rId72"/>
    <p:sldId id="777" r:id="rId73"/>
    <p:sldId id="2007578463" r:id="rId74"/>
    <p:sldId id="2007578445" r:id="rId75"/>
    <p:sldId id="2007578465" r:id="rId76"/>
    <p:sldId id="2007578466" r:id="rId77"/>
    <p:sldId id="2007578072" r:id="rId78"/>
    <p:sldId id="2007578457" r:id="rId79"/>
    <p:sldId id="2007578460" r:id="rId80"/>
    <p:sldId id="2007578459" r:id="rId81"/>
    <p:sldId id="2007578461" r:id="rId82"/>
    <p:sldId id="200757846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FE9"/>
    <a:srgbClr val="A8CBBD"/>
    <a:srgbClr val="EBF1DE"/>
    <a:srgbClr val="F8A4A4"/>
    <a:srgbClr val="FFFFFF"/>
    <a:srgbClr val="FAB487"/>
    <a:srgbClr val="FEFEFD"/>
    <a:srgbClr val="BDBA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03623-2341-436F-B246-FFF6179BFB83}" type="datetimeFigureOut">
              <a:rPr lang="en-SG" smtClean="0"/>
              <a:t>1/8/2024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C26DB-9C78-4DCA-92A7-07C334F62529}" type="slidenum">
              <a:rPr lang="en-SG" smtClean="0"/>
              <a:t>‹#›</a:t>
            </a:fld>
            <a:endParaRPr lang="en-SG"/>
          </a:p>
        </p:txBody>
      </p:sp>
    </p:spTree>
    <p:extLst>
      <p:ext uri="{BB962C8B-B14F-4D97-AF65-F5344CB8AC3E}">
        <p14:creationId xmlns:p14="http://schemas.microsoft.com/office/powerpoint/2010/main" val="2139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137539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272280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vi-VN" dirty="0"/>
          </a:p>
        </p:txBody>
      </p:sp>
    </p:spTree>
    <p:extLst>
      <p:ext uri="{BB962C8B-B14F-4D97-AF65-F5344CB8AC3E}">
        <p14:creationId xmlns:p14="http://schemas.microsoft.com/office/powerpoint/2010/main" val="392283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8ADDD-03EA-4178-9885-A013B02109B4}" type="slidenum">
              <a:rPr kumimoji="0" lang="zh-CN" altLang="en-US" sz="1200" b="0" i="0" u="none" strike="noStrike" kern="1200" cap="none" spc="0" normalizeH="0" baseline="0" noProof="0" smtClean="0">
                <a:ln>
                  <a:noFill/>
                </a:ln>
                <a:solidFill>
                  <a:prstClr val="black"/>
                </a:solidFill>
                <a:effectLst/>
                <a:uLnTx/>
                <a:uFillTx/>
                <a:latin typeface="Calibri"/>
                <a:ea typeface="字魂95号-手刻宋" panose="00000500000000000000"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字魂95号-手刻宋" panose="00000500000000000000" pitchFamily="2" charset="-122"/>
              <a:cs typeface="Arial"/>
            </a:endParaRPr>
          </a:p>
        </p:txBody>
      </p:sp>
    </p:spTree>
    <p:extLst>
      <p:ext uri="{BB962C8B-B14F-4D97-AF65-F5344CB8AC3E}">
        <p14:creationId xmlns:p14="http://schemas.microsoft.com/office/powerpoint/2010/main" val="2967094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8" Type="http://schemas.openxmlformats.org/officeDocument/2006/relationships/slide" Target="../slides/slide61.xml"/><Relationship Id="rId3" Type="http://schemas.openxmlformats.org/officeDocument/2006/relationships/slide" Target="../slides/slide64.xml"/><Relationship Id="rId7" Type="http://schemas.openxmlformats.org/officeDocument/2006/relationships/slide" Target="../slides/slide11.xml"/><Relationship Id="rId2" Type="http://schemas.openxmlformats.org/officeDocument/2006/relationships/slide" Target="../slides/slide63.xml"/><Relationship Id="rId1" Type="http://schemas.openxmlformats.org/officeDocument/2006/relationships/slideMaster" Target="../slideMasters/slideMaster7.xml"/><Relationship Id="rId6" Type="http://schemas.openxmlformats.org/officeDocument/2006/relationships/slide" Target="../slides/slide13.xml"/><Relationship Id="rId5" Type="http://schemas.openxmlformats.org/officeDocument/2006/relationships/slide" Target="../slides/slide12.xml"/><Relationship Id="rId10" Type="http://schemas.openxmlformats.org/officeDocument/2006/relationships/slide" Target="../slides/slide62.xml"/><Relationship Id="rId4" Type="http://schemas.openxmlformats.org/officeDocument/2006/relationships/slide" Target="../slides/slide14.xml"/><Relationship Id="rId9" Type="http://schemas.openxmlformats.org/officeDocument/2006/relationships/slide" Target="../slides/slide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blip>
          <a:stretch>
            <a:fillRect/>
          </a:stretch>
        </p:blipFill>
        <p:spPr>
          <a:xfrm>
            <a:off x="2160934" y="3614001"/>
            <a:ext cx="7833709" cy="3469332"/>
          </a:xfrm>
          <a:prstGeom prst="rect">
            <a:avLst/>
          </a:prstGeom>
          <a:noFill/>
          <a:ln>
            <a:noFill/>
          </a:ln>
        </p:spPr>
      </p:pic>
      <p:pic>
        <p:nvPicPr>
          <p:cNvPr id="25" name="Google Shape;25;p3"/>
          <p:cNvPicPr preferRelativeResize="0"/>
          <p:nvPr/>
        </p:nvPicPr>
        <p:blipFill>
          <a:blip r:embed="rId3">
            <a:alphaModFix/>
          </a:blip>
          <a:stretch>
            <a:fillRect/>
          </a:stretch>
        </p:blipFill>
        <p:spPr>
          <a:xfrm>
            <a:off x="-864900" y="3309201"/>
            <a:ext cx="13921799" cy="4731233"/>
          </a:xfrm>
          <a:prstGeom prst="rect">
            <a:avLst/>
          </a:prstGeom>
          <a:noFill/>
          <a:ln>
            <a:noFill/>
          </a:ln>
        </p:spPr>
      </p:pic>
      <p:sp>
        <p:nvSpPr>
          <p:cNvPr id="26" name="Google Shape;26;p3"/>
          <p:cNvSpPr txBox="1">
            <a:spLocks noGrp="1"/>
          </p:cNvSpPr>
          <p:nvPr>
            <p:ph type="title"/>
          </p:nvPr>
        </p:nvSpPr>
        <p:spPr>
          <a:xfrm>
            <a:off x="3748395" y="1712900"/>
            <a:ext cx="46588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5228584" y="590500"/>
            <a:ext cx="16984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8" name="Google Shape;28;p3"/>
          <p:cNvSpPr txBox="1">
            <a:spLocks noGrp="1"/>
          </p:cNvSpPr>
          <p:nvPr>
            <p:ph type="subTitle" idx="1"/>
          </p:nvPr>
        </p:nvSpPr>
        <p:spPr>
          <a:xfrm>
            <a:off x="3320567" y="2835300"/>
            <a:ext cx="55144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8715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3"/>
        <p:cNvGrpSpPr/>
        <p:nvPr/>
      </p:nvGrpSpPr>
      <p:grpSpPr>
        <a:xfrm>
          <a:off x="0" y="0"/>
          <a:ext cx="0" cy="0"/>
          <a:chOff x="0" y="0"/>
          <a:chExt cx="0" cy="0"/>
        </a:xfrm>
      </p:grpSpPr>
      <p:pic>
        <p:nvPicPr>
          <p:cNvPr id="244" name="Google Shape;244;p32"/>
          <p:cNvPicPr preferRelativeResize="0"/>
          <p:nvPr/>
        </p:nvPicPr>
        <p:blipFill>
          <a:blip r:embed="rId2">
            <a:alphaModFix/>
          </a:blip>
          <a:stretch>
            <a:fillRect/>
          </a:stretch>
        </p:blipFill>
        <p:spPr>
          <a:xfrm flipH="1">
            <a:off x="-644467" y="4770303"/>
            <a:ext cx="7688001" cy="3858999"/>
          </a:xfrm>
          <a:prstGeom prst="rect">
            <a:avLst/>
          </a:prstGeom>
          <a:noFill/>
          <a:ln>
            <a:noFill/>
          </a:ln>
        </p:spPr>
      </p:pic>
      <p:pic>
        <p:nvPicPr>
          <p:cNvPr id="245" name="Google Shape;245;p32"/>
          <p:cNvPicPr preferRelativeResize="0"/>
          <p:nvPr/>
        </p:nvPicPr>
        <p:blipFill>
          <a:blip r:embed="rId2">
            <a:alphaModFix/>
          </a:blip>
          <a:stretch>
            <a:fillRect/>
          </a:stretch>
        </p:blipFill>
        <p:spPr>
          <a:xfrm>
            <a:off x="5220433" y="4770303"/>
            <a:ext cx="7688001" cy="3858999"/>
          </a:xfrm>
          <a:prstGeom prst="rect">
            <a:avLst/>
          </a:prstGeom>
          <a:noFill/>
          <a:ln>
            <a:noFill/>
          </a:ln>
        </p:spPr>
      </p:pic>
    </p:spTree>
    <p:extLst>
      <p:ext uri="{BB962C8B-B14F-4D97-AF65-F5344CB8AC3E}">
        <p14:creationId xmlns:p14="http://schemas.microsoft.com/office/powerpoint/2010/main" val="205396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E3A4370-0111-52D5-B54C-8D3BDA9A6878}"/>
              </a:ext>
            </a:extLst>
          </p:cNvPr>
          <p:cNvPicPr>
            <a:picLocks noChangeAspect="1"/>
          </p:cNvPicPr>
          <p:nvPr userDrawn="1"/>
        </p:nvPicPr>
        <p:blipFill>
          <a:blip r:embed="rId2">
            <a:extLst>
              <a:ext uri="{28A0092B-C50C-407E-A947-70E740481C1C}">
                <a14:useLocalDpi xmlns:a14="http://schemas.microsoft.com/office/drawing/2010/main" val="0"/>
              </a:ext>
            </a:extLst>
          </a:blip>
          <a:srcRect l="11697" r="3967"/>
          <a:stretch>
            <a:fillRect/>
          </a:stretch>
        </p:blipFill>
        <p:spPr>
          <a:xfrm rot="5400000">
            <a:off x="2666999" y="-2667001"/>
            <a:ext cx="6858002" cy="12192004"/>
          </a:xfrm>
          <a:prstGeom prst="rect">
            <a:avLst/>
          </a:prstGeom>
        </p:spPr>
      </p:pic>
    </p:spTree>
    <p:extLst>
      <p:ext uri="{BB962C8B-B14F-4D97-AF65-F5344CB8AC3E}">
        <p14:creationId xmlns:p14="http://schemas.microsoft.com/office/powerpoint/2010/main" val="3814890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FE12C0-D375-52AD-5B88-C13263B9054D}"/>
              </a:ext>
            </a:extLst>
          </p:cNvPr>
          <p:cNvPicPr>
            <a:picLocks noChangeAspect="1"/>
          </p:cNvPicPr>
          <p:nvPr userDrawn="1"/>
        </p:nvPicPr>
        <p:blipFill>
          <a:blip r:embed="rId2">
            <a:extLst>
              <a:ext uri="{28A0092B-C50C-407E-A947-70E740481C1C}">
                <a14:useLocalDpi xmlns:a14="http://schemas.microsoft.com/office/drawing/2010/main" val="0"/>
              </a:ext>
            </a:extLst>
          </a:blip>
          <a:srcRect r="15664"/>
          <a:stretch>
            <a:fillRect/>
          </a:stretch>
        </p:blipFill>
        <p:spPr>
          <a:xfrm rot="5400000">
            <a:off x="2666999" y="-2667001"/>
            <a:ext cx="6858002" cy="12192004"/>
          </a:xfrm>
          <a:prstGeom prst="rect">
            <a:avLst/>
          </a:prstGeom>
        </p:spPr>
      </p:pic>
      <p:pic>
        <p:nvPicPr>
          <p:cNvPr id="3" name="图片 2">
            <a:extLst>
              <a:ext uri="{FF2B5EF4-FFF2-40B4-BE49-F238E27FC236}">
                <a16:creationId xmlns:a16="http://schemas.microsoft.com/office/drawing/2014/main" id="{AA3B2C89-D51B-A89E-7462-949C2E9723F7}"/>
              </a:ext>
            </a:extLst>
          </p:cNvPr>
          <p:cNvPicPr>
            <a:picLocks noChangeAspect="1"/>
          </p:cNvPicPr>
          <p:nvPr userDrawn="1"/>
        </p:nvPicPr>
        <p:blipFill>
          <a:blip r:embed="rId3">
            <a:extLst>
              <a:ext uri="{28A0092B-C50C-407E-A947-70E740481C1C}">
                <a14:useLocalDpi xmlns:a14="http://schemas.microsoft.com/office/drawing/2010/main" val="0"/>
              </a:ext>
            </a:extLst>
          </a:blip>
          <a:srcRect b="41389"/>
          <a:stretch>
            <a:fillRect/>
          </a:stretch>
        </p:blipFill>
        <p:spPr>
          <a:xfrm>
            <a:off x="1687893" y="4006076"/>
            <a:ext cx="9744075" cy="2851924"/>
          </a:xfrm>
          <a:prstGeom prst="rect">
            <a:avLst/>
          </a:prstGeom>
        </p:spPr>
      </p:pic>
      <p:pic>
        <p:nvPicPr>
          <p:cNvPr id="4" name="图片 3">
            <a:extLst>
              <a:ext uri="{FF2B5EF4-FFF2-40B4-BE49-F238E27FC236}">
                <a16:creationId xmlns:a16="http://schemas.microsoft.com/office/drawing/2014/main" id="{2AB4A4E1-F9C1-0399-15D0-559C763261F5}"/>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l="2982" t="44507" b="30235"/>
          <a:stretch>
            <a:fillRect/>
          </a:stretch>
        </p:blipFill>
        <p:spPr>
          <a:xfrm flipH="1">
            <a:off x="6377048" y="0"/>
            <a:ext cx="5814951" cy="1513906"/>
          </a:xfrm>
          <a:prstGeom prst="rect">
            <a:avLst/>
          </a:prstGeom>
        </p:spPr>
      </p:pic>
      <p:pic>
        <p:nvPicPr>
          <p:cNvPr id="5" name="图片 4">
            <a:extLst>
              <a:ext uri="{FF2B5EF4-FFF2-40B4-BE49-F238E27FC236}">
                <a16:creationId xmlns:a16="http://schemas.microsoft.com/office/drawing/2014/main" id="{D96A8969-2B2A-F094-0493-E13D36EE8E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529" y="1920230"/>
            <a:ext cx="3831344" cy="4937770"/>
          </a:xfrm>
          <a:prstGeom prst="rect">
            <a:avLst/>
          </a:prstGeom>
        </p:spPr>
      </p:pic>
    </p:spTree>
    <p:extLst>
      <p:ext uri="{BB962C8B-B14F-4D97-AF65-F5344CB8AC3E}">
        <p14:creationId xmlns:p14="http://schemas.microsoft.com/office/powerpoint/2010/main" val="253767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83D9E-5A1B-66FB-47B7-E4A5CE6F83A8}"/>
              </a:ext>
            </a:extLst>
          </p:cNvPr>
          <p:cNvPicPr>
            <a:picLocks noChangeAspect="1"/>
          </p:cNvPicPr>
          <p:nvPr userDrawn="1"/>
        </p:nvPicPr>
        <p:blipFill>
          <a:blip r:embed="rId2">
            <a:extLst>
              <a:ext uri="{28A0092B-C50C-407E-A947-70E740481C1C}">
                <a14:useLocalDpi xmlns:a14="http://schemas.microsoft.com/office/drawing/2010/main" val="0"/>
              </a:ext>
            </a:extLst>
          </a:blip>
          <a:srcRect r="15664"/>
          <a:stretch>
            <a:fillRect/>
          </a:stretch>
        </p:blipFill>
        <p:spPr>
          <a:xfrm rot="5400000">
            <a:off x="2666999" y="-2667001"/>
            <a:ext cx="6858002" cy="12192004"/>
          </a:xfrm>
          <a:prstGeom prst="rect">
            <a:avLst/>
          </a:prstGeom>
        </p:spPr>
      </p:pic>
    </p:spTree>
    <p:extLst>
      <p:ext uri="{BB962C8B-B14F-4D97-AF65-F5344CB8AC3E}">
        <p14:creationId xmlns:p14="http://schemas.microsoft.com/office/powerpoint/2010/main" val="406149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71F98-C5B1-0135-56CF-E10BD047BAEF}"/>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67B0FB7-A852-1AA8-09AF-7EAC1135056E}"/>
              </a:ext>
            </a:extLst>
          </p:cNvPr>
          <p:cNvSpPr>
            <a:spLocks noGrp="1"/>
          </p:cNvSpPr>
          <p:nvPr>
            <p:ph sz="half" idx="1"/>
          </p:nvPr>
        </p:nvSpPr>
        <p:spPr>
          <a:xfrm>
            <a:off x="838200" y="1825625"/>
            <a:ext cx="5181600" cy="435133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9086338B-ACA4-C7F1-5971-A1CE3202C93C}"/>
              </a:ext>
            </a:extLst>
          </p:cNvPr>
          <p:cNvSpPr>
            <a:spLocks noGrp="1"/>
          </p:cNvSpPr>
          <p:nvPr>
            <p:ph sz="half" idx="2"/>
          </p:nvPr>
        </p:nvSpPr>
        <p:spPr>
          <a:xfrm>
            <a:off x="6172200" y="1825625"/>
            <a:ext cx="5181600" cy="435133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16281F52-5F1C-EA05-F301-FEAF33A2558F}"/>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6" name="页脚占位符 5">
            <a:extLst>
              <a:ext uri="{FF2B5EF4-FFF2-40B4-BE49-F238E27FC236}">
                <a16:creationId xmlns:a16="http://schemas.microsoft.com/office/drawing/2014/main" id="{1CF848AF-799B-F4EA-EF1B-FBAB8973AE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F40657-1C55-1F20-AA2F-B2569F23A3E1}"/>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13452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FC9DE3-309F-ACE6-BDFA-31C902A7D34A}"/>
              </a:ext>
            </a:extLst>
          </p:cNvPr>
          <p:cNvSpPr>
            <a:spLocks noGrp="1"/>
          </p:cNvSpPr>
          <p:nvPr>
            <p:ph type="title"/>
          </p:nvPr>
        </p:nvSpPr>
        <p:spPr>
          <a:xfrm>
            <a:off x="839788" y="365125"/>
            <a:ext cx="10515600" cy="1325563"/>
          </a:xfrm>
          <a:prstGeom prst="rect">
            <a:avLst/>
          </a:prstGeo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5F1CC93E-8905-CC54-F53C-E57BADDE15BA}"/>
              </a:ext>
            </a:extLst>
          </p:cNvPr>
          <p:cNvSpPr>
            <a:spLocks noGrp="1"/>
          </p:cNvSpPr>
          <p:nvPr>
            <p:ph type="body" idx="1"/>
          </p:nvPr>
        </p:nvSpPr>
        <p:spPr>
          <a:xfrm>
            <a:off x="839788" y="1681163"/>
            <a:ext cx="5157787"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099118EC-1E29-01C1-113C-B8DFEBD34006}"/>
              </a:ext>
            </a:extLst>
          </p:cNvPr>
          <p:cNvSpPr>
            <a:spLocks noGrp="1"/>
          </p:cNvSpPr>
          <p:nvPr>
            <p:ph sz="half" idx="2"/>
          </p:nvPr>
        </p:nvSpPr>
        <p:spPr>
          <a:xfrm>
            <a:off x="839788" y="2505075"/>
            <a:ext cx="5157787" cy="368458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8B00F1F4-9E2A-313B-4C5E-7B3BAE6A7528}"/>
              </a:ext>
            </a:extLst>
          </p:cNvPr>
          <p:cNvSpPr>
            <a:spLocks noGrp="1"/>
          </p:cNvSpPr>
          <p:nvPr>
            <p:ph type="body" sz="quarter" idx="3"/>
          </p:nvPr>
        </p:nvSpPr>
        <p:spPr>
          <a:xfrm>
            <a:off x="6172200" y="1681163"/>
            <a:ext cx="5183188"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ED1A9C13-E130-A873-AEBC-B904ADE4191F}"/>
              </a:ext>
            </a:extLst>
          </p:cNvPr>
          <p:cNvSpPr>
            <a:spLocks noGrp="1"/>
          </p:cNvSpPr>
          <p:nvPr>
            <p:ph sz="quarter" idx="4"/>
          </p:nvPr>
        </p:nvSpPr>
        <p:spPr>
          <a:xfrm>
            <a:off x="6172200" y="2505075"/>
            <a:ext cx="5183188" cy="3684588"/>
          </a:xfrm>
          <a:prstGeom prst="rect">
            <a:avLst/>
          </a:prstGeo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445ED53-3D4D-3AAA-AD4A-4A064902CA90}"/>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8" name="页脚占位符 7">
            <a:extLst>
              <a:ext uri="{FF2B5EF4-FFF2-40B4-BE49-F238E27FC236}">
                <a16:creationId xmlns:a16="http://schemas.microsoft.com/office/drawing/2014/main" id="{20F00063-B689-8486-64C3-A20BF843A1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415DD0F-5BC0-A764-1FDC-16BA58A8E007}"/>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94389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3BC3C2-B77F-9DD5-BBEE-CA405EA3437D}"/>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892F47A0-06D4-5C53-45DF-972102ED8085}"/>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4" name="页脚占位符 3">
            <a:extLst>
              <a:ext uri="{FF2B5EF4-FFF2-40B4-BE49-F238E27FC236}">
                <a16:creationId xmlns:a16="http://schemas.microsoft.com/office/drawing/2014/main" id="{0E9829DF-3826-D541-810B-819F286494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A916FFF-9926-4CFC-842C-1AF676BE142A}"/>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23921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8C5936-1BBD-8A1A-1891-C9C5426F9895}"/>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3" name="页脚占位符 2">
            <a:extLst>
              <a:ext uri="{FF2B5EF4-FFF2-40B4-BE49-F238E27FC236}">
                <a16:creationId xmlns:a16="http://schemas.microsoft.com/office/drawing/2014/main" id="{8BD1EAD5-D033-2C7A-2755-63C8C9BE03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9FAA50F-599A-13E5-A8EB-AF628DECF72C}"/>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4855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C92582-A45A-0318-FF7A-3B1EDE3F1BDA}"/>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en-US" altLang="en-US"/>
              <a:t>Click here to edit master header styles</a:t>
            </a:r>
          </a:p>
        </p:txBody>
      </p:sp>
      <p:sp>
        <p:nvSpPr>
          <p:cNvPr id="3" name="内容占位符 2">
            <a:extLst>
              <a:ext uri="{FF2B5EF4-FFF2-40B4-BE49-F238E27FC236}">
                <a16:creationId xmlns:a16="http://schemas.microsoft.com/office/drawing/2014/main" id="{FCE8B13E-D39A-6CB3-EF12-BC21E083E336}"/>
              </a:ext>
            </a:extLst>
          </p:cNvPr>
          <p:cNvSpPr>
            <a:spLocks noGrp="1"/>
          </p:cNvSpPr>
          <p:nvPr>
            <p:ph idx="1"/>
          </p:nvPr>
        </p:nvSpPr>
        <p:spPr>
          <a:xfrm>
            <a:off x="5183188" y="987425"/>
            <a:ext cx="6172200" cy="4873625"/>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CD6A4A44-69EA-00CA-708E-EF6C7C10E51C}"/>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2B247493-7927-A581-6296-6F47CA75A7E0}"/>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6" name="页脚占位符 5">
            <a:extLst>
              <a:ext uri="{FF2B5EF4-FFF2-40B4-BE49-F238E27FC236}">
                <a16:creationId xmlns:a16="http://schemas.microsoft.com/office/drawing/2014/main" id="{766E9D23-3942-7B7A-1BC1-8F5F027383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5E65CC3-8603-8C75-98E7-51986CEA672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75884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3A535-EF49-8247-7215-44D8A2517199}"/>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en-US" altLang="en-US"/>
              <a:t>Click here to edit master header styles</a:t>
            </a:r>
          </a:p>
        </p:txBody>
      </p:sp>
      <p:sp>
        <p:nvSpPr>
          <p:cNvPr id="3" name="图片占位符 2">
            <a:extLst>
              <a:ext uri="{FF2B5EF4-FFF2-40B4-BE49-F238E27FC236}">
                <a16:creationId xmlns:a16="http://schemas.microsoft.com/office/drawing/2014/main" id="{BE48E575-E588-70CC-0F61-3A3CAA6080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973465E-0DD5-A341-39AB-7363A800A546}"/>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B22F69F1-4A69-6634-DA4C-5385F127C5C0}"/>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6" name="页脚占位符 5">
            <a:extLst>
              <a:ext uri="{FF2B5EF4-FFF2-40B4-BE49-F238E27FC236}">
                <a16:creationId xmlns:a16="http://schemas.microsoft.com/office/drawing/2014/main" id="{2C42396A-EF30-B1A7-B15E-6D7E2F64C2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DAD09C6-D9D9-340D-05A6-4F8CC2B40C2A}"/>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55855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5"/>
          <p:cNvSpPr txBox="1">
            <a:spLocks noGrp="1"/>
          </p:cNvSpPr>
          <p:nvPr>
            <p:ph type="subTitle" idx="1"/>
          </p:nvPr>
        </p:nvSpPr>
        <p:spPr>
          <a:xfrm>
            <a:off x="6463979" y="4574732"/>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 name="Google Shape;37;p5"/>
          <p:cNvSpPr txBox="1">
            <a:spLocks noGrp="1"/>
          </p:cNvSpPr>
          <p:nvPr>
            <p:ph type="subTitle" idx="2"/>
          </p:nvPr>
        </p:nvSpPr>
        <p:spPr>
          <a:xfrm>
            <a:off x="2387533" y="4574732"/>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8" name="Google Shape;38;p5"/>
          <p:cNvSpPr txBox="1">
            <a:spLocks noGrp="1"/>
          </p:cNvSpPr>
          <p:nvPr>
            <p:ph type="subTitle" idx="3"/>
          </p:nvPr>
        </p:nvSpPr>
        <p:spPr>
          <a:xfrm>
            <a:off x="6463967" y="4164033"/>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9" name="Google Shape;39;p5"/>
          <p:cNvSpPr txBox="1">
            <a:spLocks noGrp="1"/>
          </p:cNvSpPr>
          <p:nvPr>
            <p:ph type="subTitle" idx="4"/>
          </p:nvPr>
        </p:nvSpPr>
        <p:spPr>
          <a:xfrm>
            <a:off x="2387233" y="4164033"/>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40" name="Google Shape;40;p5"/>
          <p:cNvPicPr preferRelativeResize="0"/>
          <p:nvPr/>
        </p:nvPicPr>
        <p:blipFill>
          <a:blip r:embed="rId2">
            <a:alphaModFix/>
          </a:blip>
          <a:stretch>
            <a:fillRect/>
          </a:stretch>
        </p:blipFill>
        <p:spPr>
          <a:xfrm>
            <a:off x="-933850" y="5616467"/>
            <a:ext cx="8371732" cy="2420267"/>
          </a:xfrm>
          <a:prstGeom prst="rect">
            <a:avLst/>
          </a:prstGeom>
          <a:noFill/>
          <a:ln>
            <a:noFill/>
          </a:ln>
        </p:spPr>
      </p:pic>
      <p:pic>
        <p:nvPicPr>
          <p:cNvPr id="41" name="Google Shape;41;p5"/>
          <p:cNvPicPr preferRelativeResize="0"/>
          <p:nvPr/>
        </p:nvPicPr>
        <p:blipFill>
          <a:blip r:embed="rId2">
            <a:alphaModFix/>
          </a:blip>
          <a:stretch>
            <a:fillRect/>
          </a:stretch>
        </p:blipFill>
        <p:spPr>
          <a:xfrm flipH="1">
            <a:off x="4482716" y="5616467"/>
            <a:ext cx="8643133" cy="2420267"/>
          </a:xfrm>
          <a:prstGeom prst="rect">
            <a:avLst/>
          </a:prstGeom>
          <a:noFill/>
          <a:ln>
            <a:noFill/>
          </a:ln>
        </p:spPr>
      </p:pic>
    </p:spTree>
    <p:extLst>
      <p:ext uri="{BB962C8B-B14F-4D97-AF65-F5344CB8AC3E}">
        <p14:creationId xmlns:p14="http://schemas.microsoft.com/office/powerpoint/2010/main" val="364803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8BDD9B-D2D9-63D4-5227-ECCB83C5ADFD}"/>
              </a:ext>
            </a:extLst>
          </p:cNvPr>
          <p:cNvSpPr>
            <a:spLocks noGrp="1"/>
          </p:cNvSpPr>
          <p:nvPr>
            <p:ph type="title"/>
          </p:nvPr>
        </p:nvSpPr>
        <p:spPr>
          <a:xfrm>
            <a:off x="838200" y="365125"/>
            <a:ext cx="10515600" cy="1325563"/>
          </a:xfrm>
          <a:prstGeom prst="rect">
            <a:avLst/>
          </a:prstGeom>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2ADC97FC-AFEC-4B14-E5ED-5DC55E01AB03}"/>
              </a:ext>
            </a:extLst>
          </p:cNvPr>
          <p:cNvSpPr>
            <a:spLocks noGrp="1"/>
          </p:cNvSpPr>
          <p:nvPr>
            <p:ph type="body" orient="vert" idx="1"/>
          </p:nvPr>
        </p:nvSpPr>
        <p:spPr>
          <a:xfrm>
            <a:off x="838200" y="1825625"/>
            <a:ext cx="10515600" cy="4351338"/>
          </a:xfrm>
          <a:prstGeom prst="rect">
            <a:avLst/>
          </a:prstGeom>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38F3C9D0-9DEA-28CB-8889-F83A3A67B7DC}"/>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5" name="页脚占位符 4">
            <a:extLst>
              <a:ext uri="{FF2B5EF4-FFF2-40B4-BE49-F238E27FC236}">
                <a16:creationId xmlns:a16="http://schemas.microsoft.com/office/drawing/2014/main" id="{CCF9DCC7-5073-28F0-951C-DD4CE28E303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237F5DE-49E6-3C1F-D8D6-115CFBC3F399}"/>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405753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031FA-88C6-8AF8-F5E7-A2D5AC544F82}"/>
              </a:ext>
            </a:extLst>
          </p:cNvPr>
          <p:cNvSpPr>
            <a:spLocks noGrp="1"/>
          </p:cNvSpPr>
          <p:nvPr>
            <p:ph type="title" orient="vert"/>
          </p:nvPr>
        </p:nvSpPr>
        <p:spPr>
          <a:xfrm>
            <a:off x="8724900" y="365125"/>
            <a:ext cx="2628900" cy="5811838"/>
          </a:xfrm>
          <a:prstGeom prst="rect">
            <a:avLst/>
          </a:prstGeo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659D35D3-C5B7-A4E2-7340-84EEEE4A65A2}"/>
              </a:ext>
            </a:extLst>
          </p:cNvPr>
          <p:cNvSpPr>
            <a:spLocks noGrp="1"/>
          </p:cNvSpPr>
          <p:nvPr>
            <p:ph type="body" orient="vert" idx="1"/>
          </p:nvPr>
        </p:nvSpPr>
        <p:spPr>
          <a:xfrm>
            <a:off x="838200" y="365125"/>
            <a:ext cx="7734300" cy="5811838"/>
          </a:xfrm>
          <a:prstGeom prst="rect">
            <a:avLst/>
          </a:prstGeo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07D0FF0B-F8C8-CF43-4489-9AC383F58344}"/>
              </a:ext>
            </a:extLst>
          </p:cNvPr>
          <p:cNvSpPr>
            <a:spLocks noGrp="1"/>
          </p:cNvSpPr>
          <p:nvPr>
            <p:ph type="dt" sz="half" idx="10"/>
          </p:nvPr>
        </p:nvSpPr>
        <p:spPr>
          <a:xfrm>
            <a:off x="838200" y="6356350"/>
            <a:ext cx="2743200" cy="365125"/>
          </a:xfrm>
          <a:prstGeom prst="rect">
            <a:avLst/>
          </a:prstGeom>
        </p:spPr>
        <p:txBody>
          <a:bodyPr>
            <a:normAutofit/>
          </a:bodyPr>
          <a:lstStyle/>
          <a:p>
            <a:fld id="{520A4DD8-1AAB-405A-BA15-41B87F69AC99}" type="datetimeFigureOut">
              <a:rPr lang="en-US" altLang="en-US" sz="1700" smtClean="0"/>
              <a:t>1/8/2024</a:t>
            </a:fld>
            <a:endParaRPr lang="zh-CN" altLang="en-US"/>
          </a:p>
        </p:txBody>
      </p:sp>
      <p:sp>
        <p:nvSpPr>
          <p:cNvPr id="5" name="页脚占位符 4">
            <a:extLst>
              <a:ext uri="{FF2B5EF4-FFF2-40B4-BE49-F238E27FC236}">
                <a16:creationId xmlns:a16="http://schemas.microsoft.com/office/drawing/2014/main" id="{1E02A7F8-F9F7-1738-ADC0-2307A60118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11870B6-C318-C88C-1167-2E5578D509FB}"/>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E41598BC-8A7A-43C7-91BB-27326E17CD95}" type="slidenum">
              <a:rPr lang="en-US" altLang="en-US" smtClean="0"/>
              <a:t>‹#›</a:t>
            </a:fld>
            <a:endParaRPr lang="zh-CN" altLang="en-US"/>
          </a:p>
        </p:txBody>
      </p:sp>
    </p:spTree>
    <p:extLst>
      <p:ext uri="{BB962C8B-B14F-4D97-AF65-F5344CB8AC3E}">
        <p14:creationId xmlns:p14="http://schemas.microsoft.com/office/powerpoint/2010/main" val="3737835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65597-17C7-24FF-7788-10A407F6EF34}"/>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F11BF17E-DAEF-C234-AFCE-B890F082FB4C}"/>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FDF6F2E4-C899-9D02-E350-7F4D590F33AB}"/>
              </a:ext>
            </a:extLst>
          </p:cNvPr>
          <p:cNvSpPr>
            <a:spLocks noGrp="1"/>
          </p:cNvSpPr>
          <p:nvPr>
            <p:ph type="dt" sz="half" idx="10"/>
          </p:nvPr>
        </p:nvSpPr>
        <p:spPr/>
        <p:txBody>
          <a:bodyPr>
            <a:normAutofit fontScale="22500" lnSpcReduction="20000"/>
          </a:bodyPr>
          <a:lstStyle/>
          <a:p>
            <a:fld id="{0731A183-DC67-469F-B11E-205B560D35DF}" type="datetimeFigureOut">
              <a:rPr lang="en-US" altLang="en-US" sz="1600" smtClean="0"/>
              <a:t>1/8/2024</a:t>
            </a:fld>
            <a:endParaRPr lang="zh-CN" altLang="en-US"/>
          </a:p>
        </p:txBody>
      </p:sp>
      <p:sp>
        <p:nvSpPr>
          <p:cNvPr id="5" name="页脚占位符 4">
            <a:extLst>
              <a:ext uri="{FF2B5EF4-FFF2-40B4-BE49-F238E27FC236}">
                <a16:creationId xmlns:a16="http://schemas.microsoft.com/office/drawing/2014/main" id="{59336088-EFEA-3366-F33F-921D462D66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C3B8E-CDAB-C0A1-B728-B9B06F68B516}"/>
              </a:ext>
            </a:extLst>
          </p:cNvPr>
          <p:cNvSpPr>
            <a:spLocks noGrp="1"/>
          </p:cNvSpPr>
          <p:nvPr>
            <p:ph type="sldNum" sz="quarter" idx="12"/>
          </p:nvPr>
        </p:nvSpPr>
        <p:spPr/>
        <p:txBody>
          <a:bodyPr>
            <a:normAutofit fontScale="22500" lnSpcReduction="20000"/>
          </a:bodyPr>
          <a:lstStyle/>
          <a:p>
            <a:fld id="{D6372ECC-32AD-4F0F-A427-FBAEB8F54C97}" type="slidenum">
              <a:rPr lang="en-US" altLang="en-US" smtClean="0"/>
              <a:t>‹#›</a:t>
            </a:fld>
            <a:endParaRPr lang="zh-CN" altLang="en-US"/>
          </a:p>
        </p:txBody>
      </p:sp>
    </p:spTree>
    <p:extLst>
      <p:ext uri="{BB962C8B-B14F-4D97-AF65-F5344CB8AC3E}">
        <p14:creationId xmlns:p14="http://schemas.microsoft.com/office/powerpoint/2010/main" val="375133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73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2024/8/1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43795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2024/8/1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7706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2024/8/1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2681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2024/8/1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792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2024/8/1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500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2024/8/1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6439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2272400" y="719333"/>
            <a:ext cx="7647200" cy="1168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3" name="Google Shape;53;p8"/>
          <p:cNvPicPr preferRelativeResize="0"/>
          <p:nvPr/>
        </p:nvPicPr>
        <p:blipFill>
          <a:blip r:embed="rId2">
            <a:alphaModFix/>
          </a:blip>
          <a:stretch>
            <a:fillRect/>
          </a:stretch>
        </p:blipFill>
        <p:spPr>
          <a:xfrm>
            <a:off x="3268784" y="2712834"/>
            <a:ext cx="5654432" cy="2504167"/>
          </a:xfrm>
          <a:prstGeom prst="rect">
            <a:avLst/>
          </a:prstGeom>
          <a:noFill/>
          <a:ln>
            <a:noFill/>
          </a:ln>
        </p:spPr>
      </p:pic>
      <p:pic>
        <p:nvPicPr>
          <p:cNvPr id="54" name="Google Shape;54;p8"/>
          <p:cNvPicPr preferRelativeResize="0"/>
          <p:nvPr/>
        </p:nvPicPr>
        <p:blipFill>
          <a:blip r:embed="rId3">
            <a:alphaModFix/>
          </a:blip>
          <a:stretch>
            <a:fillRect/>
          </a:stretch>
        </p:blipFill>
        <p:spPr>
          <a:xfrm>
            <a:off x="-1446766" y="3909134"/>
            <a:ext cx="14309833" cy="5100665"/>
          </a:xfrm>
          <a:prstGeom prst="rect">
            <a:avLst/>
          </a:prstGeom>
          <a:noFill/>
          <a:ln>
            <a:noFill/>
          </a:ln>
        </p:spPr>
      </p:pic>
      <p:pic>
        <p:nvPicPr>
          <p:cNvPr id="55" name="Google Shape;55;p8"/>
          <p:cNvPicPr preferRelativeResize="0"/>
          <p:nvPr/>
        </p:nvPicPr>
        <p:blipFill>
          <a:blip r:embed="rId4">
            <a:alphaModFix/>
          </a:blip>
          <a:stretch>
            <a:fillRect/>
          </a:stretch>
        </p:blipFill>
        <p:spPr>
          <a:xfrm>
            <a:off x="10020881" y="2797167"/>
            <a:ext cx="1563385" cy="3771235"/>
          </a:xfrm>
          <a:prstGeom prst="rect">
            <a:avLst/>
          </a:prstGeom>
          <a:noFill/>
          <a:ln>
            <a:noFill/>
          </a:ln>
        </p:spPr>
      </p:pic>
      <p:pic>
        <p:nvPicPr>
          <p:cNvPr id="56" name="Google Shape;56;p8"/>
          <p:cNvPicPr preferRelativeResize="0"/>
          <p:nvPr/>
        </p:nvPicPr>
        <p:blipFill>
          <a:blip r:embed="rId5">
            <a:alphaModFix/>
          </a:blip>
          <a:stretch>
            <a:fillRect/>
          </a:stretch>
        </p:blipFill>
        <p:spPr>
          <a:xfrm>
            <a:off x="2327503" y="3480335"/>
            <a:ext cx="1062968" cy="2244267"/>
          </a:xfrm>
          <a:prstGeom prst="rect">
            <a:avLst/>
          </a:prstGeom>
          <a:noFill/>
          <a:ln>
            <a:noFill/>
          </a:ln>
        </p:spPr>
      </p:pic>
      <p:pic>
        <p:nvPicPr>
          <p:cNvPr id="57" name="Google Shape;57;p8"/>
          <p:cNvPicPr preferRelativeResize="0"/>
          <p:nvPr/>
        </p:nvPicPr>
        <p:blipFill>
          <a:blip r:embed="rId6">
            <a:alphaModFix/>
          </a:blip>
          <a:stretch>
            <a:fillRect/>
          </a:stretch>
        </p:blipFill>
        <p:spPr>
          <a:xfrm>
            <a:off x="793734" y="2927467"/>
            <a:ext cx="1478679" cy="3771235"/>
          </a:xfrm>
          <a:prstGeom prst="rect">
            <a:avLst/>
          </a:prstGeom>
          <a:noFill/>
          <a:ln>
            <a:noFill/>
          </a:ln>
        </p:spPr>
      </p:pic>
      <p:pic>
        <p:nvPicPr>
          <p:cNvPr id="58" name="Google Shape;58;p8"/>
          <p:cNvPicPr preferRelativeResize="0"/>
          <p:nvPr/>
        </p:nvPicPr>
        <p:blipFill>
          <a:blip r:embed="rId4">
            <a:alphaModFix/>
          </a:blip>
          <a:stretch>
            <a:fillRect/>
          </a:stretch>
        </p:blipFill>
        <p:spPr>
          <a:xfrm>
            <a:off x="8257007" y="3967402"/>
            <a:ext cx="818671" cy="1974797"/>
          </a:xfrm>
          <a:prstGeom prst="rect">
            <a:avLst/>
          </a:prstGeom>
          <a:noFill/>
          <a:ln>
            <a:noFill/>
          </a:ln>
        </p:spPr>
      </p:pic>
      <p:pic>
        <p:nvPicPr>
          <p:cNvPr id="59" name="Google Shape;59;p8"/>
          <p:cNvPicPr preferRelativeResize="0"/>
          <p:nvPr/>
        </p:nvPicPr>
        <p:blipFill>
          <a:blip r:embed="rId4">
            <a:alphaModFix/>
          </a:blip>
          <a:stretch>
            <a:fillRect/>
          </a:stretch>
        </p:blipFill>
        <p:spPr>
          <a:xfrm>
            <a:off x="7138136" y="4135032"/>
            <a:ext cx="387555" cy="934864"/>
          </a:xfrm>
          <a:prstGeom prst="rect">
            <a:avLst/>
          </a:prstGeom>
          <a:noFill/>
          <a:ln>
            <a:noFill/>
          </a:ln>
        </p:spPr>
      </p:pic>
      <p:pic>
        <p:nvPicPr>
          <p:cNvPr id="60" name="Google Shape;60;p8"/>
          <p:cNvPicPr preferRelativeResize="0"/>
          <p:nvPr/>
        </p:nvPicPr>
        <p:blipFill>
          <a:blip r:embed="rId4">
            <a:alphaModFix/>
          </a:blip>
          <a:stretch>
            <a:fillRect/>
          </a:stretch>
        </p:blipFill>
        <p:spPr>
          <a:xfrm>
            <a:off x="3873669" y="4215349"/>
            <a:ext cx="387555" cy="934864"/>
          </a:xfrm>
          <a:prstGeom prst="rect">
            <a:avLst/>
          </a:prstGeom>
          <a:noFill/>
          <a:ln>
            <a:noFill/>
          </a:ln>
        </p:spPr>
      </p:pic>
      <p:pic>
        <p:nvPicPr>
          <p:cNvPr id="61" name="Google Shape;61;p8"/>
          <p:cNvPicPr preferRelativeResize="0"/>
          <p:nvPr/>
        </p:nvPicPr>
        <p:blipFill>
          <a:blip r:embed="rId4">
            <a:alphaModFix/>
          </a:blip>
          <a:stretch>
            <a:fillRect/>
          </a:stretch>
        </p:blipFill>
        <p:spPr>
          <a:xfrm>
            <a:off x="4744435" y="4410721"/>
            <a:ext cx="225568" cy="544099"/>
          </a:xfrm>
          <a:prstGeom prst="rect">
            <a:avLst/>
          </a:prstGeom>
          <a:noFill/>
          <a:ln>
            <a:noFill/>
          </a:ln>
        </p:spPr>
      </p:pic>
    </p:spTree>
    <p:extLst>
      <p:ext uri="{BB962C8B-B14F-4D97-AF65-F5344CB8AC3E}">
        <p14:creationId xmlns:p14="http://schemas.microsoft.com/office/powerpoint/2010/main" val="18095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2024/8/1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00923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2024/8/1</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111249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2024/8/1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893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2024/8/1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2477182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2024/8/1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40151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19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3" name="矩形 22"/>
          <p:cNvSpPr/>
          <p:nvPr userDrawn="1"/>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22" name="矩形 21"/>
          <p:cNvSpPr/>
          <p:nvPr userDrawn="1"/>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11" name="图片 10"/>
          <p:cNvPicPr>
            <a:picLocks noChangeAspect="1"/>
          </p:cNvPicPr>
          <p:nvPr userDrawn="1"/>
        </p:nvPicPr>
        <p:blipFill rotWithShape="1">
          <a:blip r:embed="rId2" cstate="screen"/>
          <a:srcRect/>
          <a:stretch>
            <a:fillRect/>
          </a:stretch>
        </p:blipFill>
        <p:spPr>
          <a:xfrm>
            <a:off x="10469652" y="-1"/>
            <a:ext cx="1619193" cy="3067917"/>
          </a:xfrm>
          <a:prstGeom prst="rect">
            <a:avLst/>
          </a:prstGeom>
        </p:spPr>
      </p:pic>
      <p:pic>
        <p:nvPicPr>
          <p:cNvPr id="16" name="图片 15"/>
          <p:cNvPicPr>
            <a:picLocks noChangeAspect="1"/>
          </p:cNvPicPr>
          <p:nvPr userDrawn="1"/>
        </p:nvPicPr>
        <p:blipFill rotWithShape="1">
          <a:blip r:embed="rId3" cstate="screen"/>
          <a:srcRect/>
          <a:stretch>
            <a:fillRect/>
          </a:stretch>
        </p:blipFill>
        <p:spPr>
          <a:xfrm>
            <a:off x="520041" y="5463517"/>
            <a:ext cx="1311992" cy="1207363"/>
          </a:xfrm>
          <a:prstGeom prst="rect">
            <a:avLst/>
          </a:prstGeom>
        </p:spPr>
      </p:pic>
      <p:pic>
        <p:nvPicPr>
          <p:cNvPr id="17" name="图片 16"/>
          <p:cNvPicPr>
            <a:picLocks noChangeAspect="1"/>
          </p:cNvPicPr>
          <p:nvPr userDrawn="1"/>
        </p:nvPicPr>
        <p:blipFill rotWithShape="1">
          <a:blip r:embed="rId4" cstate="screen"/>
          <a:srcRect l="15588" t="70238"/>
          <a:stretch>
            <a:fillRect/>
          </a:stretch>
        </p:blipFill>
        <p:spPr>
          <a:xfrm>
            <a:off x="2273300" y="5583001"/>
            <a:ext cx="9918700" cy="1274999"/>
          </a:xfrm>
          <a:prstGeom prst="rect">
            <a:avLst/>
          </a:prstGeom>
        </p:spPr>
      </p:pic>
      <p:pic>
        <p:nvPicPr>
          <p:cNvPr id="24" name="图片 23"/>
          <p:cNvPicPr>
            <a:picLocks noChangeAspect="1"/>
          </p:cNvPicPr>
          <p:nvPr userDrawn="1"/>
        </p:nvPicPr>
        <p:blipFill>
          <a:blip r:embed="rId5" cstate="screen">
            <a:alphaModFix amt="50000"/>
          </a:blip>
          <a:stretch>
            <a:fillRect/>
          </a:stretch>
        </p:blipFill>
        <p:spPr>
          <a:xfrm>
            <a:off x="1104097" y="1274745"/>
            <a:ext cx="3550578" cy="3550578"/>
          </a:xfrm>
          <a:prstGeom prst="rect">
            <a:avLst/>
          </a:prstGeom>
        </p:spPr>
      </p:pic>
    </p:spTree>
    <p:extLst>
      <p:ext uri="{BB962C8B-B14F-4D97-AF65-F5344CB8AC3E}">
        <p14:creationId xmlns:p14="http://schemas.microsoft.com/office/powerpoint/2010/main" val="38882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alphaModFix amt="50000"/>
          </a:blip>
          <a:stretch>
            <a:fillRect/>
          </a:stretch>
        </p:blipFill>
        <p:spPr>
          <a:xfrm>
            <a:off x="729323" y="1262714"/>
            <a:ext cx="3550578" cy="3550578"/>
          </a:xfrm>
          <a:prstGeom prst="rect">
            <a:avLst/>
          </a:prstGeom>
        </p:spPr>
      </p:pic>
      <p:pic>
        <p:nvPicPr>
          <p:cNvPr id="8" name="图片 7"/>
          <p:cNvPicPr>
            <a:picLocks noChangeAspect="1"/>
          </p:cNvPicPr>
          <p:nvPr userDrawn="1"/>
        </p:nvPicPr>
        <p:blipFill rotWithShape="1">
          <a:blip r:embed="rId3" cstate="screen"/>
          <a:srcRect/>
          <a:stretch>
            <a:fillRect/>
          </a:stretch>
        </p:blipFill>
        <p:spPr>
          <a:xfrm>
            <a:off x="384296" y="-1"/>
            <a:ext cx="1619193" cy="3067917"/>
          </a:xfrm>
          <a:prstGeom prst="rect">
            <a:avLst/>
          </a:prstGeom>
        </p:spPr>
      </p:pic>
      <p:pic>
        <p:nvPicPr>
          <p:cNvPr id="9" name="图片 8"/>
          <p:cNvPicPr>
            <a:picLocks noChangeAspect="1"/>
          </p:cNvPicPr>
          <p:nvPr userDrawn="1"/>
        </p:nvPicPr>
        <p:blipFill rotWithShape="1">
          <a:blip r:embed="rId4" cstate="screen"/>
          <a:srcRect/>
          <a:stretch>
            <a:fillRect/>
          </a:stretch>
        </p:blipFill>
        <p:spPr>
          <a:xfrm>
            <a:off x="4717654" y="4813292"/>
            <a:ext cx="1311992" cy="1207363"/>
          </a:xfrm>
          <a:prstGeom prst="rect">
            <a:avLst/>
          </a:prstGeom>
        </p:spPr>
      </p:pic>
      <p:pic>
        <p:nvPicPr>
          <p:cNvPr id="10" name="图片 9"/>
          <p:cNvPicPr>
            <a:picLocks noChangeAspect="1"/>
          </p:cNvPicPr>
          <p:nvPr userDrawn="1"/>
        </p:nvPicPr>
        <p:blipFill rotWithShape="1">
          <a:blip r:embed="rId5" cstate="screen"/>
          <a:srcRect/>
          <a:stretch>
            <a:fillRect/>
          </a:stretch>
        </p:blipFill>
        <p:spPr>
          <a:xfrm flipH="1">
            <a:off x="7492999" y="3788165"/>
            <a:ext cx="4699001" cy="2390885"/>
          </a:xfrm>
          <a:prstGeom prst="rect">
            <a:avLst/>
          </a:prstGeom>
        </p:spPr>
      </p:pic>
      <p:pic>
        <p:nvPicPr>
          <p:cNvPr id="11" name="图片 10"/>
          <p:cNvPicPr>
            <a:picLocks noChangeAspect="1"/>
          </p:cNvPicPr>
          <p:nvPr userDrawn="1"/>
        </p:nvPicPr>
        <p:blipFill rotWithShape="1">
          <a:blip r:embed="rId6" cstate="screen"/>
          <a:srcRect/>
          <a:stretch>
            <a:fillRect/>
          </a:stretch>
        </p:blipFill>
        <p:spPr>
          <a:xfrm flipH="1">
            <a:off x="7391399" y="4145829"/>
            <a:ext cx="4800601" cy="2878198"/>
          </a:xfrm>
          <a:prstGeom prst="rect">
            <a:avLst/>
          </a:prstGeom>
        </p:spPr>
      </p:pic>
      <p:pic>
        <p:nvPicPr>
          <p:cNvPr id="12" name="图片 11"/>
          <p:cNvPicPr>
            <a:picLocks noChangeAspect="1"/>
          </p:cNvPicPr>
          <p:nvPr userDrawn="1"/>
        </p:nvPicPr>
        <p:blipFill rotWithShape="1">
          <a:blip r:embed="rId7" cstate="screen"/>
          <a:srcRect l="15588" t="70238"/>
          <a:stretch>
            <a:fillRect/>
          </a:stretch>
        </p:blipFill>
        <p:spPr>
          <a:xfrm flipH="1">
            <a:off x="0" y="5583001"/>
            <a:ext cx="9918700" cy="1274999"/>
          </a:xfrm>
          <a:prstGeom prst="rect">
            <a:avLst/>
          </a:prstGeom>
        </p:spPr>
      </p:pic>
      <p:pic>
        <p:nvPicPr>
          <p:cNvPr id="13" name="图片 12"/>
          <p:cNvPicPr>
            <a:picLocks noChangeAspect="1"/>
          </p:cNvPicPr>
          <p:nvPr userDrawn="1"/>
        </p:nvPicPr>
        <p:blipFill rotWithShape="1">
          <a:blip r:embed="rId8" cstate="screen"/>
          <a:srcRect/>
          <a:stretch>
            <a:fillRect/>
          </a:stretch>
        </p:blipFill>
        <p:spPr>
          <a:xfrm flipH="1">
            <a:off x="0" y="3263900"/>
            <a:ext cx="1683672" cy="3594099"/>
          </a:xfrm>
          <a:prstGeom prst="rect">
            <a:avLst/>
          </a:prstGeom>
        </p:spPr>
      </p:pic>
      <p:pic>
        <p:nvPicPr>
          <p:cNvPr id="14" name="图片 13"/>
          <p:cNvPicPr>
            <a:picLocks noChangeAspect="1"/>
          </p:cNvPicPr>
          <p:nvPr userDrawn="1"/>
        </p:nvPicPr>
        <p:blipFill>
          <a:blip r:embed="rId9" cstate="screen"/>
          <a:stretch>
            <a:fillRect/>
          </a:stretch>
        </p:blipFill>
        <p:spPr>
          <a:xfrm>
            <a:off x="2886644" y="3067916"/>
            <a:ext cx="2856610" cy="1633298"/>
          </a:xfrm>
          <a:prstGeom prst="rect">
            <a:avLst/>
          </a:prstGeom>
        </p:spPr>
      </p:pic>
    </p:spTree>
    <p:extLst>
      <p:ext uri="{BB962C8B-B14F-4D97-AF65-F5344CB8AC3E}">
        <p14:creationId xmlns:p14="http://schemas.microsoft.com/office/powerpoint/2010/main" val="215337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alphaModFix amt="35000"/>
          </a:blip>
          <a:stretch>
            <a:fillRect/>
          </a:stretch>
        </p:blipFill>
        <p:spPr>
          <a:xfrm>
            <a:off x="3802722" y="678950"/>
            <a:ext cx="4586555" cy="4586555"/>
          </a:xfrm>
          <a:prstGeom prst="rect">
            <a:avLst/>
          </a:prstGeom>
        </p:spPr>
      </p:pic>
      <p:pic>
        <p:nvPicPr>
          <p:cNvPr id="8" name="图片 7"/>
          <p:cNvPicPr>
            <a:picLocks noChangeAspect="1"/>
          </p:cNvPicPr>
          <p:nvPr userDrawn="1"/>
        </p:nvPicPr>
        <p:blipFill>
          <a:blip r:embed="rId3" cstate="screen"/>
          <a:stretch>
            <a:fillRect/>
          </a:stretch>
        </p:blipFill>
        <p:spPr>
          <a:xfrm>
            <a:off x="2886644" y="3067916"/>
            <a:ext cx="2856610" cy="1633298"/>
          </a:xfrm>
          <a:prstGeom prst="rect">
            <a:avLst/>
          </a:prstGeom>
        </p:spPr>
      </p:pic>
      <p:pic>
        <p:nvPicPr>
          <p:cNvPr id="9" name="图片 8"/>
          <p:cNvPicPr>
            <a:picLocks noChangeAspect="1"/>
          </p:cNvPicPr>
          <p:nvPr userDrawn="1"/>
        </p:nvPicPr>
        <p:blipFill>
          <a:blip r:embed="rId3" cstate="screen"/>
          <a:stretch>
            <a:fillRect/>
          </a:stretch>
        </p:blipFill>
        <p:spPr>
          <a:xfrm>
            <a:off x="6768563" y="1875890"/>
            <a:ext cx="2856610" cy="1633298"/>
          </a:xfrm>
          <a:prstGeom prst="rect">
            <a:avLst/>
          </a:prstGeom>
        </p:spPr>
      </p:pic>
      <p:pic>
        <p:nvPicPr>
          <p:cNvPr id="10" name="图片 9"/>
          <p:cNvPicPr>
            <a:picLocks noChangeAspect="1"/>
          </p:cNvPicPr>
          <p:nvPr userDrawn="1"/>
        </p:nvPicPr>
        <p:blipFill rotWithShape="1">
          <a:blip r:embed="rId4" cstate="screen"/>
          <a:srcRect l="15588" t="70238"/>
          <a:stretch>
            <a:fillRect/>
          </a:stretch>
        </p:blipFill>
        <p:spPr>
          <a:xfrm>
            <a:off x="2273300" y="5583001"/>
            <a:ext cx="9918700" cy="1274999"/>
          </a:xfrm>
          <a:prstGeom prst="rect">
            <a:avLst/>
          </a:prstGeom>
        </p:spPr>
      </p:pic>
      <p:pic>
        <p:nvPicPr>
          <p:cNvPr id="11" name="图片 10"/>
          <p:cNvPicPr>
            <a:picLocks noChangeAspect="1"/>
          </p:cNvPicPr>
          <p:nvPr userDrawn="1"/>
        </p:nvPicPr>
        <p:blipFill rotWithShape="1">
          <a:blip r:embed="rId5" cstate="screen"/>
          <a:srcRect/>
          <a:stretch>
            <a:fillRect/>
          </a:stretch>
        </p:blipFill>
        <p:spPr>
          <a:xfrm>
            <a:off x="-1" y="3788165"/>
            <a:ext cx="4699001" cy="2390885"/>
          </a:xfrm>
          <a:prstGeom prst="rect">
            <a:avLst/>
          </a:prstGeom>
        </p:spPr>
      </p:pic>
      <p:pic>
        <p:nvPicPr>
          <p:cNvPr id="12" name="图片 11"/>
          <p:cNvPicPr>
            <a:picLocks noChangeAspect="1"/>
          </p:cNvPicPr>
          <p:nvPr userDrawn="1"/>
        </p:nvPicPr>
        <p:blipFill rotWithShape="1">
          <a:blip r:embed="rId6" cstate="screen"/>
          <a:srcRect/>
          <a:stretch>
            <a:fillRect/>
          </a:stretch>
        </p:blipFill>
        <p:spPr>
          <a:xfrm>
            <a:off x="-2" y="3904529"/>
            <a:ext cx="4800601" cy="2878198"/>
          </a:xfrm>
          <a:prstGeom prst="rect">
            <a:avLst/>
          </a:prstGeom>
        </p:spPr>
      </p:pic>
      <p:pic>
        <p:nvPicPr>
          <p:cNvPr id="13" name="图片 12"/>
          <p:cNvPicPr>
            <a:picLocks noChangeAspect="1"/>
          </p:cNvPicPr>
          <p:nvPr userDrawn="1"/>
        </p:nvPicPr>
        <p:blipFill rotWithShape="1">
          <a:blip r:embed="rId7" cstate="screen"/>
          <a:srcRect/>
          <a:stretch>
            <a:fillRect/>
          </a:stretch>
        </p:blipFill>
        <p:spPr>
          <a:xfrm>
            <a:off x="6986572" y="4279900"/>
            <a:ext cx="5219699" cy="2621204"/>
          </a:xfrm>
          <a:prstGeom prst="rect">
            <a:avLst/>
          </a:prstGeom>
        </p:spPr>
      </p:pic>
      <p:pic>
        <p:nvPicPr>
          <p:cNvPr id="14" name="图片 13"/>
          <p:cNvPicPr>
            <a:picLocks noChangeAspect="1"/>
          </p:cNvPicPr>
          <p:nvPr userDrawn="1"/>
        </p:nvPicPr>
        <p:blipFill rotWithShape="1">
          <a:blip r:embed="rId8" cstate="screen"/>
          <a:srcRect/>
          <a:stretch>
            <a:fillRect/>
          </a:stretch>
        </p:blipFill>
        <p:spPr>
          <a:xfrm>
            <a:off x="4013199" y="4712762"/>
            <a:ext cx="4347535" cy="2323038"/>
          </a:xfrm>
          <a:prstGeom prst="rect">
            <a:avLst/>
          </a:prstGeom>
        </p:spPr>
      </p:pic>
      <p:pic>
        <p:nvPicPr>
          <p:cNvPr id="15" name="图片 14"/>
          <p:cNvPicPr>
            <a:picLocks noChangeAspect="1"/>
          </p:cNvPicPr>
          <p:nvPr userDrawn="1"/>
        </p:nvPicPr>
        <p:blipFill rotWithShape="1">
          <a:blip r:embed="rId9" cstate="screen"/>
          <a:srcRect/>
          <a:stretch>
            <a:fillRect/>
          </a:stretch>
        </p:blipFill>
        <p:spPr>
          <a:xfrm>
            <a:off x="4470501" y="-1"/>
            <a:ext cx="1619193" cy="3067917"/>
          </a:xfrm>
          <a:prstGeom prst="rect">
            <a:avLst/>
          </a:prstGeom>
        </p:spPr>
      </p:pic>
      <p:pic>
        <p:nvPicPr>
          <p:cNvPr id="18" name="图片 17"/>
          <p:cNvPicPr>
            <a:picLocks noChangeAspect="1"/>
          </p:cNvPicPr>
          <p:nvPr userDrawn="1"/>
        </p:nvPicPr>
        <p:blipFill rotWithShape="1">
          <a:blip r:embed="rId10" cstate="screen"/>
          <a:srcRect/>
          <a:stretch>
            <a:fillRect/>
          </a:stretch>
        </p:blipFill>
        <p:spPr>
          <a:xfrm flipH="1">
            <a:off x="1165233" y="3072537"/>
            <a:ext cx="1311992" cy="1207363"/>
          </a:xfrm>
          <a:prstGeom prst="rect">
            <a:avLst/>
          </a:prstGeom>
        </p:spPr>
      </p:pic>
      <p:pic>
        <p:nvPicPr>
          <p:cNvPr id="19" name="图片 18"/>
          <p:cNvPicPr>
            <a:picLocks noChangeAspect="1"/>
          </p:cNvPicPr>
          <p:nvPr userDrawn="1"/>
        </p:nvPicPr>
        <p:blipFill rotWithShape="1">
          <a:blip r:embed="rId11" cstate="screen">
            <a:alphaModFix amt="50000"/>
          </a:blip>
          <a:srcRect/>
          <a:stretch>
            <a:fillRect/>
          </a:stretch>
        </p:blipFill>
        <p:spPr>
          <a:xfrm rot="941536">
            <a:off x="10029355" y="871205"/>
            <a:ext cx="1016359" cy="935306"/>
          </a:xfrm>
          <a:prstGeom prst="rect">
            <a:avLst/>
          </a:prstGeom>
        </p:spPr>
      </p:pic>
    </p:spTree>
    <p:extLst>
      <p:ext uri="{BB962C8B-B14F-4D97-AF65-F5344CB8AC3E}">
        <p14:creationId xmlns:p14="http://schemas.microsoft.com/office/powerpoint/2010/main" val="43652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矩形 2"/>
          <p:cNvSpPr/>
          <p:nvPr userDrawn="1"/>
        </p:nvSpPr>
        <p:spPr>
          <a:xfrm>
            <a:off x="2782958" y="-1"/>
            <a:ext cx="6694136"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2" name="矩形 1"/>
          <p:cNvSpPr/>
          <p:nvPr userDrawn="1"/>
        </p:nvSpPr>
        <p:spPr>
          <a:xfrm>
            <a:off x="242333" y="824948"/>
            <a:ext cx="11605109" cy="5754756"/>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10" name="图片 9"/>
          <p:cNvPicPr>
            <a:picLocks noChangeAspect="1"/>
          </p:cNvPicPr>
          <p:nvPr userDrawn="1"/>
        </p:nvPicPr>
        <p:blipFill rotWithShape="1">
          <a:blip r:embed="rId2" cstate="screen"/>
          <a:srcRect/>
          <a:stretch>
            <a:fillRect/>
          </a:stretch>
        </p:blipFill>
        <p:spPr>
          <a:xfrm>
            <a:off x="10880008" y="-245875"/>
            <a:ext cx="1311992" cy="1207363"/>
          </a:xfrm>
          <a:prstGeom prst="rect">
            <a:avLst/>
          </a:prstGeom>
        </p:spPr>
      </p:pic>
      <p:pic>
        <p:nvPicPr>
          <p:cNvPr id="13" name="图片 12"/>
          <p:cNvPicPr>
            <a:picLocks noChangeAspect="1"/>
          </p:cNvPicPr>
          <p:nvPr userDrawn="1"/>
        </p:nvPicPr>
        <p:blipFill rotWithShape="1">
          <a:blip r:embed="rId3" cstate="screen"/>
          <a:srcRect l="15588" t="70238"/>
          <a:stretch>
            <a:fillRect/>
          </a:stretch>
        </p:blipFill>
        <p:spPr>
          <a:xfrm>
            <a:off x="1002328" y="5419625"/>
            <a:ext cx="11189672" cy="1438376"/>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10832438" y="3955774"/>
            <a:ext cx="1359561" cy="2902226"/>
          </a:xfrm>
          <a:prstGeom prst="rect">
            <a:avLst/>
          </a:prstGeom>
        </p:spPr>
      </p:pic>
    </p:spTree>
    <p:extLst>
      <p:ext uri="{BB962C8B-B14F-4D97-AF65-F5344CB8AC3E}">
        <p14:creationId xmlns:p14="http://schemas.microsoft.com/office/powerpoint/2010/main" val="294482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284256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0" name="矩形 19"/>
          <p:cNvSpPr/>
          <p:nvPr userDrawn="1"/>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19" name="矩形 18"/>
          <p:cNvSpPr/>
          <p:nvPr userDrawn="1"/>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pic>
        <p:nvPicPr>
          <p:cNvPr id="10" name="图片 9"/>
          <p:cNvPicPr>
            <a:picLocks noChangeAspect="1"/>
          </p:cNvPicPr>
          <p:nvPr userDrawn="1"/>
        </p:nvPicPr>
        <p:blipFill rotWithShape="1">
          <a:blip r:embed="rId2" cstate="screen"/>
          <a:srcRect/>
          <a:stretch>
            <a:fillRect/>
          </a:stretch>
        </p:blipFill>
        <p:spPr>
          <a:xfrm>
            <a:off x="7782565" y="4644915"/>
            <a:ext cx="4474510" cy="239088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10751946" y="151303"/>
            <a:ext cx="1311992" cy="1207363"/>
          </a:xfrm>
          <a:prstGeom prst="rect">
            <a:avLst/>
          </a:prstGeom>
        </p:spPr>
      </p:pic>
      <p:pic>
        <p:nvPicPr>
          <p:cNvPr id="21" name="图片 20"/>
          <p:cNvPicPr>
            <a:picLocks noChangeAspect="1"/>
          </p:cNvPicPr>
          <p:nvPr userDrawn="1"/>
        </p:nvPicPr>
        <p:blipFill rotWithShape="1">
          <a:blip r:embed="rId4" cstate="screen"/>
          <a:srcRect/>
          <a:stretch>
            <a:fillRect/>
          </a:stretch>
        </p:blipFill>
        <p:spPr>
          <a:xfrm>
            <a:off x="212840" y="-1"/>
            <a:ext cx="1619193" cy="3067917"/>
          </a:xfrm>
          <a:prstGeom prst="rect">
            <a:avLst/>
          </a:prstGeom>
        </p:spPr>
      </p:pic>
    </p:spTree>
    <p:extLst>
      <p:ext uri="{BB962C8B-B14F-4D97-AF65-F5344CB8AC3E}">
        <p14:creationId xmlns:p14="http://schemas.microsoft.com/office/powerpoint/2010/main" val="215484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7" name="矩形 16"/>
          <p:cNvSpPr/>
          <p:nvPr userDrawn="1"/>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16" name="矩形 15"/>
          <p:cNvSpPr/>
          <p:nvPr userDrawn="1"/>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userDrawn="1"/>
        </p:nvPicPr>
        <p:blipFill rotWithShape="1">
          <a:blip r:embed="rId2" cstate="screen"/>
          <a:srcRect/>
          <a:stretch>
            <a:fillRect/>
          </a:stretch>
        </p:blipFill>
        <p:spPr>
          <a:xfrm>
            <a:off x="10693501" y="-1"/>
            <a:ext cx="1619193" cy="3067917"/>
          </a:xfrm>
          <a:prstGeom prst="rect">
            <a:avLst/>
          </a:prstGeom>
        </p:spPr>
      </p:pic>
      <p:pic>
        <p:nvPicPr>
          <p:cNvPr id="10" name="图片 9"/>
          <p:cNvPicPr>
            <a:picLocks noChangeAspect="1"/>
          </p:cNvPicPr>
          <p:nvPr userDrawn="1"/>
        </p:nvPicPr>
        <p:blipFill rotWithShape="1">
          <a:blip r:embed="rId3" cstate="screen"/>
          <a:srcRect l="15588" t="70238"/>
          <a:stretch>
            <a:fillRect/>
          </a:stretch>
        </p:blipFill>
        <p:spPr>
          <a:xfrm>
            <a:off x="2273300" y="5583001"/>
            <a:ext cx="9918700" cy="1274999"/>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0508328" y="3263900"/>
            <a:ext cx="1683672" cy="3594099"/>
          </a:xfrm>
          <a:prstGeom prst="rect">
            <a:avLst/>
          </a:prstGeom>
        </p:spPr>
      </p:pic>
      <p:pic>
        <p:nvPicPr>
          <p:cNvPr id="12" name="图片 11"/>
          <p:cNvPicPr>
            <a:picLocks noChangeAspect="1"/>
          </p:cNvPicPr>
          <p:nvPr userDrawn="1"/>
        </p:nvPicPr>
        <p:blipFill rotWithShape="1">
          <a:blip r:embed="rId5" cstate="screen"/>
          <a:srcRect/>
          <a:stretch>
            <a:fillRect/>
          </a:stretch>
        </p:blipFill>
        <p:spPr>
          <a:xfrm flipH="1">
            <a:off x="-102081" y="4690825"/>
            <a:ext cx="4347535" cy="2323038"/>
          </a:xfrm>
          <a:prstGeom prst="rect">
            <a:avLst/>
          </a:prstGeom>
        </p:spPr>
      </p:pic>
    </p:spTree>
    <p:extLst>
      <p:ext uri="{BB962C8B-B14F-4D97-AF65-F5344CB8AC3E}">
        <p14:creationId xmlns:p14="http://schemas.microsoft.com/office/powerpoint/2010/main" val="412346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screen">
            <a:alphaModFix amt="70000"/>
          </a:blip>
          <a:stretch>
            <a:fillRect/>
          </a:stretch>
        </p:blipFill>
        <p:spPr>
          <a:xfrm>
            <a:off x="3802722" y="678950"/>
            <a:ext cx="4586555" cy="4586555"/>
          </a:xfrm>
          <a:prstGeom prst="rect">
            <a:avLst/>
          </a:prstGeom>
        </p:spPr>
      </p:pic>
      <p:pic>
        <p:nvPicPr>
          <p:cNvPr id="21" name="图片 20"/>
          <p:cNvPicPr>
            <a:picLocks noChangeAspect="1"/>
          </p:cNvPicPr>
          <p:nvPr userDrawn="1"/>
        </p:nvPicPr>
        <p:blipFill>
          <a:blip r:embed="rId3" cstate="screen"/>
          <a:stretch>
            <a:fillRect/>
          </a:stretch>
        </p:blipFill>
        <p:spPr>
          <a:xfrm>
            <a:off x="2676057" y="3153563"/>
            <a:ext cx="2856610" cy="1633298"/>
          </a:xfrm>
          <a:prstGeom prst="rect">
            <a:avLst/>
          </a:prstGeom>
        </p:spPr>
      </p:pic>
      <p:pic>
        <p:nvPicPr>
          <p:cNvPr id="22" name="图片 21"/>
          <p:cNvPicPr>
            <a:picLocks noChangeAspect="1"/>
          </p:cNvPicPr>
          <p:nvPr userDrawn="1"/>
        </p:nvPicPr>
        <p:blipFill>
          <a:blip r:embed="rId3" cstate="screen"/>
          <a:stretch>
            <a:fillRect/>
          </a:stretch>
        </p:blipFill>
        <p:spPr>
          <a:xfrm>
            <a:off x="6960972" y="1784801"/>
            <a:ext cx="2856610" cy="1633298"/>
          </a:xfrm>
          <a:prstGeom prst="rect">
            <a:avLst/>
          </a:prstGeom>
        </p:spPr>
      </p:pic>
      <p:pic>
        <p:nvPicPr>
          <p:cNvPr id="23" name="图片 22"/>
          <p:cNvPicPr>
            <a:picLocks noChangeAspect="1"/>
          </p:cNvPicPr>
          <p:nvPr userDrawn="1"/>
        </p:nvPicPr>
        <p:blipFill rotWithShape="1">
          <a:blip r:embed="rId4" cstate="screen"/>
          <a:srcRect l="15588" t="70238"/>
          <a:stretch>
            <a:fillRect/>
          </a:stretch>
        </p:blipFill>
        <p:spPr>
          <a:xfrm>
            <a:off x="2273300" y="5583001"/>
            <a:ext cx="9918700" cy="1274999"/>
          </a:xfrm>
          <a:prstGeom prst="rect">
            <a:avLst/>
          </a:prstGeom>
        </p:spPr>
      </p:pic>
      <p:pic>
        <p:nvPicPr>
          <p:cNvPr id="24" name="图片 23"/>
          <p:cNvPicPr>
            <a:picLocks noChangeAspect="1"/>
          </p:cNvPicPr>
          <p:nvPr userDrawn="1"/>
        </p:nvPicPr>
        <p:blipFill rotWithShape="1">
          <a:blip r:embed="rId5" cstate="screen">
            <a:alphaModFix amt="50000"/>
          </a:blip>
          <a:srcRect/>
          <a:stretch>
            <a:fillRect/>
          </a:stretch>
        </p:blipFill>
        <p:spPr>
          <a:xfrm>
            <a:off x="-1" y="3840584"/>
            <a:ext cx="4699001" cy="2390885"/>
          </a:xfrm>
          <a:prstGeom prst="rect">
            <a:avLst/>
          </a:prstGeom>
        </p:spPr>
      </p:pic>
      <p:pic>
        <p:nvPicPr>
          <p:cNvPr id="25" name="图片 24"/>
          <p:cNvPicPr>
            <a:picLocks noChangeAspect="1"/>
          </p:cNvPicPr>
          <p:nvPr userDrawn="1"/>
        </p:nvPicPr>
        <p:blipFill rotWithShape="1">
          <a:blip r:embed="rId6" cstate="screen">
            <a:alphaModFix amt="35000"/>
          </a:blip>
          <a:srcRect/>
          <a:stretch>
            <a:fillRect/>
          </a:stretch>
        </p:blipFill>
        <p:spPr>
          <a:xfrm>
            <a:off x="-2" y="3985154"/>
            <a:ext cx="4800601" cy="2878198"/>
          </a:xfrm>
          <a:prstGeom prst="rect">
            <a:avLst/>
          </a:prstGeom>
        </p:spPr>
      </p:pic>
      <p:pic>
        <p:nvPicPr>
          <p:cNvPr id="26" name="图片 25"/>
          <p:cNvPicPr>
            <a:picLocks noChangeAspect="1"/>
          </p:cNvPicPr>
          <p:nvPr userDrawn="1"/>
        </p:nvPicPr>
        <p:blipFill rotWithShape="1">
          <a:blip r:embed="rId7" cstate="screen"/>
          <a:srcRect/>
          <a:stretch>
            <a:fillRect/>
          </a:stretch>
        </p:blipFill>
        <p:spPr>
          <a:xfrm>
            <a:off x="7015323" y="4279900"/>
            <a:ext cx="5219699" cy="2621204"/>
          </a:xfrm>
          <a:prstGeom prst="rect">
            <a:avLst/>
          </a:prstGeom>
        </p:spPr>
      </p:pic>
      <p:pic>
        <p:nvPicPr>
          <p:cNvPr id="27" name="图片 26"/>
          <p:cNvPicPr>
            <a:picLocks noChangeAspect="1"/>
          </p:cNvPicPr>
          <p:nvPr userDrawn="1"/>
        </p:nvPicPr>
        <p:blipFill rotWithShape="1">
          <a:blip r:embed="rId8" cstate="screen"/>
          <a:srcRect/>
          <a:stretch>
            <a:fillRect/>
          </a:stretch>
        </p:blipFill>
        <p:spPr>
          <a:xfrm>
            <a:off x="6182907" y="4184277"/>
            <a:ext cx="5336586" cy="2851523"/>
          </a:xfrm>
          <a:prstGeom prst="rect">
            <a:avLst/>
          </a:prstGeom>
        </p:spPr>
      </p:pic>
      <p:pic>
        <p:nvPicPr>
          <p:cNvPr id="28" name="图片 27"/>
          <p:cNvPicPr>
            <a:picLocks noChangeAspect="1"/>
          </p:cNvPicPr>
          <p:nvPr userDrawn="1"/>
        </p:nvPicPr>
        <p:blipFill rotWithShape="1">
          <a:blip r:embed="rId9" cstate="screen"/>
          <a:srcRect/>
          <a:stretch>
            <a:fillRect/>
          </a:stretch>
        </p:blipFill>
        <p:spPr>
          <a:xfrm>
            <a:off x="1028434" y="-1"/>
            <a:ext cx="1808123" cy="3425886"/>
          </a:xfrm>
          <a:prstGeom prst="rect">
            <a:avLst/>
          </a:prstGeom>
        </p:spPr>
      </p:pic>
      <p:pic>
        <p:nvPicPr>
          <p:cNvPr id="29" name="图片 28"/>
          <p:cNvPicPr>
            <a:picLocks noChangeAspect="1"/>
          </p:cNvPicPr>
          <p:nvPr userDrawn="1"/>
        </p:nvPicPr>
        <p:blipFill rotWithShape="1">
          <a:blip r:embed="rId10" cstate="screen"/>
          <a:srcRect/>
          <a:stretch>
            <a:fillRect/>
          </a:stretch>
        </p:blipFill>
        <p:spPr>
          <a:xfrm>
            <a:off x="10188510" y="2581192"/>
            <a:ext cx="2003490" cy="4276808"/>
          </a:xfrm>
          <a:prstGeom prst="rect">
            <a:avLst/>
          </a:prstGeom>
        </p:spPr>
      </p:pic>
      <p:pic>
        <p:nvPicPr>
          <p:cNvPr id="30" name="图片 29"/>
          <p:cNvPicPr>
            <a:picLocks noChangeAspect="1"/>
          </p:cNvPicPr>
          <p:nvPr userDrawn="1"/>
        </p:nvPicPr>
        <p:blipFill rotWithShape="1">
          <a:blip r:embed="rId11" cstate="screen"/>
          <a:srcRect/>
          <a:stretch>
            <a:fillRect/>
          </a:stretch>
        </p:blipFill>
        <p:spPr>
          <a:xfrm>
            <a:off x="2273299" y="678950"/>
            <a:ext cx="1465077" cy="1348240"/>
          </a:xfrm>
          <a:prstGeom prst="rect">
            <a:avLst/>
          </a:prstGeom>
        </p:spPr>
      </p:pic>
      <p:pic>
        <p:nvPicPr>
          <p:cNvPr id="31" name="图片 30"/>
          <p:cNvPicPr>
            <a:picLocks noChangeAspect="1"/>
          </p:cNvPicPr>
          <p:nvPr userDrawn="1"/>
        </p:nvPicPr>
        <p:blipFill rotWithShape="1">
          <a:blip r:embed="rId12" cstate="screen">
            <a:alphaModFix amt="50000"/>
          </a:blip>
          <a:srcRect/>
          <a:stretch>
            <a:fillRect/>
          </a:stretch>
        </p:blipFill>
        <p:spPr>
          <a:xfrm rot="941536">
            <a:off x="9494868" y="1311996"/>
            <a:ext cx="1016359" cy="935306"/>
          </a:xfrm>
          <a:prstGeom prst="rect">
            <a:avLst/>
          </a:prstGeom>
        </p:spPr>
      </p:pic>
      <p:grpSp>
        <p:nvGrpSpPr>
          <p:cNvPr id="32" name="组合 31"/>
          <p:cNvGrpSpPr/>
          <p:nvPr userDrawn="1"/>
        </p:nvGrpSpPr>
        <p:grpSpPr>
          <a:xfrm>
            <a:off x="5377055" y="915262"/>
            <a:ext cx="1437890" cy="4120765"/>
            <a:chOff x="2429862" y="1302640"/>
            <a:chExt cx="1335111" cy="3826216"/>
          </a:xfrm>
        </p:grpSpPr>
        <p:sp>
          <p:nvSpPr>
            <p:cNvPr id="33" name="矩形 32"/>
            <p:cNvSpPr/>
            <p:nvPr/>
          </p:nvSpPr>
          <p:spPr>
            <a:xfrm>
              <a:off x="2532118" y="1486763"/>
              <a:ext cx="1130598" cy="3457970"/>
            </a:xfrm>
            <a:prstGeom prst="rect">
              <a:avLst/>
            </a:prstGeom>
            <a:solidFill>
              <a:schemeClr val="bg1">
                <a:alpha val="85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34" name="矩形 33"/>
            <p:cNvSpPr/>
            <p:nvPr/>
          </p:nvSpPr>
          <p:spPr>
            <a:xfrm>
              <a:off x="2429862" y="1302640"/>
              <a:ext cx="1335111" cy="3826216"/>
            </a:xfrm>
            <a:prstGeom prst="rect">
              <a:avLst/>
            </a:prstGeom>
            <a:noFill/>
            <a:ln w="38100">
              <a:solidFill>
                <a:schemeClr val="bg1">
                  <a:alpha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grpSp>
    </p:spTree>
    <p:extLst>
      <p:ext uri="{BB962C8B-B14F-4D97-AF65-F5344CB8AC3E}">
        <p14:creationId xmlns:p14="http://schemas.microsoft.com/office/powerpoint/2010/main" val="75532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l="15588" t="70238"/>
          <a:stretch>
            <a:fillRect/>
          </a:stretch>
        </p:blipFill>
        <p:spPr>
          <a:xfrm>
            <a:off x="2273300" y="5583001"/>
            <a:ext cx="9918700" cy="1274999"/>
          </a:xfrm>
          <a:prstGeom prst="rect">
            <a:avLst/>
          </a:prstGeom>
        </p:spPr>
      </p:pic>
      <p:pic>
        <p:nvPicPr>
          <p:cNvPr id="11" name="图片 10"/>
          <p:cNvPicPr>
            <a:picLocks noChangeAspect="1"/>
          </p:cNvPicPr>
          <p:nvPr userDrawn="1"/>
        </p:nvPicPr>
        <p:blipFill rotWithShape="1">
          <a:blip r:embed="rId3" cstate="screen"/>
          <a:srcRect/>
          <a:stretch>
            <a:fillRect/>
          </a:stretch>
        </p:blipFill>
        <p:spPr>
          <a:xfrm>
            <a:off x="-1" y="3788165"/>
            <a:ext cx="4699001" cy="2390885"/>
          </a:xfrm>
          <a:prstGeom prst="rect">
            <a:avLst/>
          </a:prstGeom>
        </p:spPr>
      </p:pic>
      <p:pic>
        <p:nvPicPr>
          <p:cNvPr id="12" name="图片 11"/>
          <p:cNvPicPr>
            <a:picLocks noChangeAspect="1"/>
          </p:cNvPicPr>
          <p:nvPr userDrawn="1"/>
        </p:nvPicPr>
        <p:blipFill rotWithShape="1">
          <a:blip r:embed="rId4" cstate="screen"/>
          <a:srcRect/>
          <a:stretch>
            <a:fillRect/>
          </a:stretch>
        </p:blipFill>
        <p:spPr>
          <a:xfrm>
            <a:off x="-2" y="3904529"/>
            <a:ext cx="4800601" cy="2878198"/>
          </a:xfrm>
          <a:prstGeom prst="rect">
            <a:avLst/>
          </a:prstGeom>
        </p:spPr>
      </p:pic>
      <p:pic>
        <p:nvPicPr>
          <p:cNvPr id="13" name="图片 12"/>
          <p:cNvPicPr>
            <a:picLocks noChangeAspect="1"/>
          </p:cNvPicPr>
          <p:nvPr userDrawn="1"/>
        </p:nvPicPr>
        <p:blipFill rotWithShape="1">
          <a:blip r:embed="rId5" cstate="screen"/>
          <a:srcRect/>
          <a:stretch>
            <a:fillRect/>
          </a:stretch>
        </p:blipFill>
        <p:spPr>
          <a:xfrm>
            <a:off x="7015323" y="4279900"/>
            <a:ext cx="5219699" cy="2621204"/>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384296" y="-1"/>
            <a:ext cx="1619193" cy="3067917"/>
          </a:xfrm>
          <a:prstGeom prst="rect">
            <a:avLst/>
          </a:prstGeom>
        </p:spPr>
      </p:pic>
    </p:spTree>
    <p:extLst>
      <p:ext uri="{BB962C8B-B14F-4D97-AF65-F5344CB8AC3E}">
        <p14:creationId xmlns:p14="http://schemas.microsoft.com/office/powerpoint/2010/main" val="250470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7914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045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644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9476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8530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0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960000" y="558004"/>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3"/>
          <p:cNvSpPr txBox="1">
            <a:spLocks noGrp="1"/>
          </p:cNvSpPr>
          <p:nvPr>
            <p:ph type="subTitle" idx="1"/>
          </p:nvPr>
        </p:nvSpPr>
        <p:spPr>
          <a:xfrm>
            <a:off x="960000" y="2740768"/>
            <a:ext cx="327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13"/>
          <p:cNvSpPr txBox="1">
            <a:spLocks noGrp="1"/>
          </p:cNvSpPr>
          <p:nvPr>
            <p:ph type="subTitle" idx="2"/>
          </p:nvPr>
        </p:nvSpPr>
        <p:spPr>
          <a:xfrm>
            <a:off x="4788472" y="2740768"/>
            <a:ext cx="327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2" name="Google Shape;82;p13"/>
          <p:cNvSpPr txBox="1">
            <a:spLocks noGrp="1"/>
          </p:cNvSpPr>
          <p:nvPr>
            <p:ph type="subTitle" idx="3"/>
          </p:nvPr>
        </p:nvSpPr>
        <p:spPr>
          <a:xfrm>
            <a:off x="960000" y="4825867"/>
            <a:ext cx="327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 name="Google Shape;83;p13"/>
          <p:cNvSpPr txBox="1">
            <a:spLocks noGrp="1"/>
          </p:cNvSpPr>
          <p:nvPr>
            <p:ph type="subTitle" idx="4"/>
          </p:nvPr>
        </p:nvSpPr>
        <p:spPr>
          <a:xfrm>
            <a:off x="4788472" y="4825867"/>
            <a:ext cx="3270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 name="Google Shape;84;p13"/>
          <p:cNvSpPr txBox="1">
            <a:spLocks noGrp="1"/>
          </p:cNvSpPr>
          <p:nvPr>
            <p:ph type="title" idx="5" hasCustomPrompt="1"/>
          </p:nvPr>
        </p:nvSpPr>
        <p:spPr>
          <a:xfrm>
            <a:off x="960001" y="1570500"/>
            <a:ext cx="10420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title" idx="6" hasCustomPrompt="1"/>
          </p:nvPr>
        </p:nvSpPr>
        <p:spPr>
          <a:xfrm>
            <a:off x="960001" y="3655517"/>
            <a:ext cx="10420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 name="Google Shape;86;p13"/>
          <p:cNvSpPr txBox="1">
            <a:spLocks noGrp="1"/>
          </p:cNvSpPr>
          <p:nvPr>
            <p:ph type="title" idx="7" hasCustomPrompt="1"/>
          </p:nvPr>
        </p:nvSpPr>
        <p:spPr>
          <a:xfrm>
            <a:off x="4788488" y="1570500"/>
            <a:ext cx="10420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 name="Google Shape;87;p13"/>
          <p:cNvSpPr txBox="1">
            <a:spLocks noGrp="1"/>
          </p:cNvSpPr>
          <p:nvPr>
            <p:ph type="title" idx="8" hasCustomPrompt="1"/>
          </p:nvPr>
        </p:nvSpPr>
        <p:spPr>
          <a:xfrm>
            <a:off x="4788488" y="3655517"/>
            <a:ext cx="10420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9"/>
          </p:nvPr>
        </p:nvSpPr>
        <p:spPr>
          <a:xfrm>
            <a:off x="960000" y="2316357"/>
            <a:ext cx="327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9" name="Google Shape;89;p13"/>
          <p:cNvSpPr txBox="1">
            <a:spLocks noGrp="1"/>
          </p:cNvSpPr>
          <p:nvPr>
            <p:ph type="subTitle" idx="13"/>
          </p:nvPr>
        </p:nvSpPr>
        <p:spPr>
          <a:xfrm>
            <a:off x="4788487" y="2316357"/>
            <a:ext cx="327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0" name="Google Shape;90;p13"/>
          <p:cNvSpPr txBox="1">
            <a:spLocks noGrp="1"/>
          </p:cNvSpPr>
          <p:nvPr>
            <p:ph type="subTitle" idx="14"/>
          </p:nvPr>
        </p:nvSpPr>
        <p:spPr>
          <a:xfrm>
            <a:off x="960000" y="4401464"/>
            <a:ext cx="327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1" name="Google Shape;91;p13"/>
          <p:cNvSpPr txBox="1">
            <a:spLocks noGrp="1"/>
          </p:cNvSpPr>
          <p:nvPr>
            <p:ph type="subTitle" idx="15"/>
          </p:nvPr>
        </p:nvSpPr>
        <p:spPr>
          <a:xfrm>
            <a:off x="4788487" y="4401464"/>
            <a:ext cx="3270000" cy="52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92" name="Google Shape;92;p13"/>
          <p:cNvPicPr preferRelativeResize="0"/>
          <p:nvPr/>
        </p:nvPicPr>
        <p:blipFill>
          <a:blip r:embed="rId2">
            <a:alphaModFix/>
          </a:blip>
          <a:stretch>
            <a:fillRect/>
          </a:stretch>
        </p:blipFill>
        <p:spPr>
          <a:xfrm flipH="1">
            <a:off x="-2277969" y="5463724"/>
            <a:ext cx="7871569" cy="2586709"/>
          </a:xfrm>
          <a:prstGeom prst="rect">
            <a:avLst/>
          </a:prstGeom>
          <a:noFill/>
          <a:ln>
            <a:noFill/>
          </a:ln>
        </p:spPr>
      </p:pic>
      <p:pic>
        <p:nvPicPr>
          <p:cNvPr id="93" name="Google Shape;93;p13"/>
          <p:cNvPicPr preferRelativeResize="0"/>
          <p:nvPr/>
        </p:nvPicPr>
        <p:blipFill>
          <a:blip r:embed="rId3">
            <a:alphaModFix/>
          </a:blip>
          <a:stretch>
            <a:fillRect/>
          </a:stretch>
        </p:blipFill>
        <p:spPr>
          <a:xfrm rot="160089">
            <a:off x="2890763" y="5936464"/>
            <a:ext cx="4837500" cy="1292035"/>
          </a:xfrm>
          <a:prstGeom prst="rect">
            <a:avLst/>
          </a:prstGeom>
          <a:noFill/>
          <a:ln>
            <a:noFill/>
          </a:ln>
        </p:spPr>
      </p:pic>
      <p:pic>
        <p:nvPicPr>
          <p:cNvPr id="94" name="Google Shape;94;p13"/>
          <p:cNvPicPr preferRelativeResize="0"/>
          <p:nvPr/>
        </p:nvPicPr>
        <p:blipFill>
          <a:blip r:embed="rId2">
            <a:alphaModFix/>
          </a:blip>
          <a:stretch>
            <a:fillRect/>
          </a:stretch>
        </p:blipFill>
        <p:spPr>
          <a:xfrm>
            <a:off x="6623700" y="4888167"/>
            <a:ext cx="6498501" cy="2135501"/>
          </a:xfrm>
          <a:prstGeom prst="rect">
            <a:avLst/>
          </a:prstGeom>
          <a:noFill/>
          <a:ln>
            <a:noFill/>
          </a:ln>
        </p:spPr>
      </p:pic>
    </p:spTree>
    <p:extLst>
      <p:ext uri="{BB962C8B-B14F-4D97-AF65-F5344CB8AC3E}">
        <p14:creationId xmlns:p14="http://schemas.microsoft.com/office/powerpoint/2010/main" val="13917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931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9261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785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561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147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9492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5552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793616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5355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98875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9"/>
          <p:cNvSpPr txBox="1">
            <a:spLocks noGrp="1"/>
          </p:cNvSpPr>
          <p:nvPr>
            <p:ph type="subTitle" idx="1"/>
          </p:nvPr>
        </p:nvSpPr>
        <p:spPr>
          <a:xfrm>
            <a:off x="6789089" y="3532232"/>
            <a:ext cx="31140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9"/>
          <p:cNvSpPr txBox="1">
            <a:spLocks noGrp="1"/>
          </p:cNvSpPr>
          <p:nvPr>
            <p:ph type="subTitle" idx="2"/>
          </p:nvPr>
        </p:nvSpPr>
        <p:spPr>
          <a:xfrm>
            <a:off x="2288884" y="3532232"/>
            <a:ext cx="31140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9"/>
          <p:cNvSpPr txBox="1">
            <a:spLocks noGrp="1"/>
          </p:cNvSpPr>
          <p:nvPr>
            <p:ph type="subTitle" idx="3"/>
          </p:nvPr>
        </p:nvSpPr>
        <p:spPr>
          <a:xfrm>
            <a:off x="2288884" y="2882067"/>
            <a:ext cx="31140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9" name="Google Shape;129;p19"/>
          <p:cNvSpPr txBox="1">
            <a:spLocks noGrp="1"/>
          </p:cNvSpPr>
          <p:nvPr>
            <p:ph type="subTitle" idx="4"/>
          </p:nvPr>
        </p:nvSpPr>
        <p:spPr>
          <a:xfrm>
            <a:off x="6789093" y="2882067"/>
            <a:ext cx="31140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solidFill>
                  <a:schemeClr val="dk1"/>
                </a:solidFill>
                <a:latin typeface="Amarante"/>
                <a:ea typeface="Amarante"/>
                <a:cs typeface="Amarante"/>
                <a:sym typeface="Amarant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pic>
        <p:nvPicPr>
          <p:cNvPr id="130" name="Google Shape;130;p19"/>
          <p:cNvPicPr preferRelativeResize="0"/>
          <p:nvPr/>
        </p:nvPicPr>
        <p:blipFill>
          <a:blip r:embed="rId2">
            <a:alphaModFix/>
          </a:blip>
          <a:stretch>
            <a:fillRect/>
          </a:stretch>
        </p:blipFill>
        <p:spPr>
          <a:xfrm>
            <a:off x="-545549" y="5156434"/>
            <a:ext cx="13283103" cy="4831965"/>
          </a:xfrm>
          <a:prstGeom prst="rect">
            <a:avLst/>
          </a:prstGeom>
          <a:noFill/>
          <a:ln>
            <a:noFill/>
          </a:ln>
        </p:spPr>
      </p:pic>
    </p:spTree>
    <p:extLst>
      <p:ext uri="{BB962C8B-B14F-4D97-AF65-F5344CB8AC3E}">
        <p14:creationId xmlns:p14="http://schemas.microsoft.com/office/powerpoint/2010/main" val="310642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72549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7963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30674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23289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81101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91868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1"/>
        <p:cNvGrpSpPr/>
        <p:nvPr/>
      </p:nvGrpSpPr>
      <p:grpSpPr>
        <a:xfrm>
          <a:off x="0" y="0"/>
          <a:ext cx="0" cy="0"/>
          <a:chOff x="0" y="0"/>
          <a:chExt cx="0" cy="0"/>
        </a:xfrm>
      </p:grpSpPr>
      <p:sp>
        <p:nvSpPr>
          <p:cNvPr id="12" name="Google Shape;12;p44"/>
          <p:cNvSpPr/>
          <p:nvPr/>
        </p:nvSpPr>
        <p:spPr>
          <a:xfrm>
            <a:off x="1981789" y="3961203"/>
            <a:ext cx="519520" cy="820983"/>
          </a:xfrm>
          <a:custGeom>
            <a:avLst/>
            <a:gdLst/>
            <a:ahLst/>
            <a:cxnLst/>
            <a:rect l="l" t="t" r="r" b="b"/>
            <a:pathLst>
              <a:path w="519520" h="820983" extrusionOk="0">
                <a:moveTo>
                  <a:pt x="0" y="0"/>
                </a:moveTo>
                <a:lnTo>
                  <a:pt x="152688" y="0"/>
                </a:lnTo>
                <a:lnTo>
                  <a:pt x="519521" y="355286"/>
                </a:lnTo>
                <a:lnTo>
                  <a:pt x="225978" y="820984"/>
                </a:lnTo>
                <a:lnTo>
                  <a:pt x="73195" y="820984"/>
                </a:lnTo>
                <a:lnTo>
                  <a:pt x="0" y="0"/>
                </a:ln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 name="Google Shape;13;p44"/>
          <p:cNvSpPr/>
          <p:nvPr/>
        </p:nvSpPr>
        <p:spPr>
          <a:xfrm>
            <a:off x="1872807" y="4119807"/>
            <a:ext cx="215863" cy="540229"/>
          </a:xfrm>
          <a:custGeom>
            <a:avLst/>
            <a:gdLst/>
            <a:ahLst/>
            <a:cxnLst/>
            <a:rect l="l" t="t" r="r" b="b"/>
            <a:pathLst>
              <a:path w="215862" h="540229" extrusionOk="0">
                <a:moveTo>
                  <a:pt x="212809" y="15460"/>
                </a:moveTo>
                <a:cubicBezTo>
                  <a:pt x="210041" y="11452"/>
                  <a:pt x="206033" y="8875"/>
                  <a:pt x="200976" y="7921"/>
                </a:cubicBezTo>
                <a:cubicBezTo>
                  <a:pt x="164044" y="2577"/>
                  <a:pt x="129308" y="0"/>
                  <a:pt x="96671" y="0"/>
                </a:cubicBezTo>
                <a:cubicBezTo>
                  <a:pt x="62316" y="0"/>
                  <a:pt x="35500" y="859"/>
                  <a:pt x="16414" y="2672"/>
                </a:cubicBezTo>
                <a:cubicBezTo>
                  <a:pt x="11356" y="3149"/>
                  <a:pt x="7348" y="5153"/>
                  <a:pt x="4390" y="8780"/>
                </a:cubicBezTo>
                <a:cubicBezTo>
                  <a:pt x="1432" y="12311"/>
                  <a:pt x="0" y="16223"/>
                  <a:pt x="0" y="20517"/>
                </a:cubicBezTo>
                <a:lnTo>
                  <a:pt x="0" y="22426"/>
                </a:lnTo>
                <a:cubicBezTo>
                  <a:pt x="763" y="27198"/>
                  <a:pt x="2863" y="31015"/>
                  <a:pt x="6298" y="33782"/>
                </a:cubicBezTo>
                <a:cubicBezTo>
                  <a:pt x="9734" y="36550"/>
                  <a:pt x="13647" y="37981"/>
                  <a:pt x="17941" y="37981"/>
                </a:cubicBezTo>
                <a:lnTo>
                  <a:pt x="19086" y="37981"/>
                </a:lnTo>
                <a:cubicBezTo>
                  <a:pt x="35882" y="36454"/>
                  <a:pt x="60216" y="35691"/>
                  <a:pt x="92090" y="35691"/>
                </a:cubicBezTo>
                <a:cubicBezTo>
                  <a:pt x="90277" y="90563"/>
                  <a:pt x="89036" y="154406"/>
                  <a:pt x="88273" y="227028"/>
                </a:cubicBezTo>
                <a:cubicBezTo>
                  <a:pt x="87509" y="299746"/>
                  <a:pt x="87128" y="356717"/>
                  <a:pt x="87128" y="397943"/>
                </a:cubicBezTo>
                <a:cubicBezTo>
                  <a:pt x="87128" y="442986"/>
                  <a:pt x="87509" y="484689"/>
                  <a:pt x="88273" y="523147"/>
                </a:cubicBezTo>
                <a:cubicBezTo>
                  <a:pt x="88559" y="528205"/>
                  <a:pt x="90277" y="532308"/>
                  <a:pt x="93617" y="535458"/>
                </a:cubicBezTo>
                <a:cubicBezTo>
                  <a:pt x="96957" y="538607"/>
                  <a:pt x="101251" y="540229"/>
                  <a:pt x="106595" y="540229"/>
                </a:cubicBezTo>
                <a:cubicBezTo>
                  <a:pt x="111462" y="539943"/>
                  <a:pt x="115470" y="538225"/>
                  <a:pt x="118810" y="534885"/>
                </a:cubicBezTo>
                <a:cubicBezTo>
                  <a:pt x="122150" y="531641"/>
                  <a:pt x="123773" y="527442"/>
                  <a:pt x="123773" y="522384"/>
                </a:cubicBezTo>
                <a:cubicBezTo>
                  <a:pt x="123296" y="482685"/>
                  <a:pt x="123009" y="439264"/>
                  <a:pt x="123009" y="392313"/>
                </a:cubicBezTo>
                <a:cubicBezTo>
                  <a:pt x="123009" y="352614"/>
                  <a:pt x="123105" y="310243"/>
                  <a:pt x="123391" y="265200"/>
                </a:cubicBezTo>
                <a:cubicBezTo>
                  <a:pt x="124441" y="167098"/>
                  <a:pt x="125777" y="90850"/>
                  <a:pt x="127590" y="36454"/>
                </a:cubicBezTo>
                <a:cubicBezTo>
                  <a:pt x="149730" y="37504"/>
                  <a:pt x="172251" y="39603"/>
                  <a:pt x="195250" y="42943"/>
                </a:cubicBezTo>
                <a:lnTo>
                  <a:pt x="198303" y="43325"/>
                </a:lnTo>
                <a:cubicBezTo>
                  <a:pt x="201834" y="43325"/>
                  <a:pt x="205174" y="42276"/>
                  <a:pt x="208228" y="40271"/>
                </a:cubicBezTo>
                <a:cubicBezTo>
                  <a:pt x="213286" y="36741"/>
                  <a:pt x="215863" y="31778"/>
                  <a:pt x="215863" y="25480"/>
                </a:cubicBezTo>
                <a:cubicBezTo>
                  <a:pt x="215863" y="21758"/>
                  <a:pt x="214908" y="18513"/>
                  <a:pt x="212809" y="15460"/>
                </a:cubicBezTo>
                <a:close/>
              </a:path>
            </a:pathLst>
          </a:custGeom>
          <a:solidFill>
            <a:srgbClr val="BA925F"/>
          </a:solidFill>
          <a:ln w="9800" cap="flat" cmpd="sng">
            <a:solidFill>
              <a:srgbClr val="BA925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44"/>
          <p:cNvSpPr/>
          <p:nvPr/>
        </p:nvSpPr>
        <p:spPr>
          <a:xfrm>
            <a:off x="838157" y="4097071"/>
            <a:ext cx="308239" cy="2206653"/>
          </a:xfrm>
          <a:custGeom>
            <a:avLst/>
            <a:gdLst/>
            <a:ahLst/>
            <a:cxnLst/>
            <a:rect l="l" t="t" r="r" b="b"/>
            <a:pathLst>
              <a:path w="308238" h="2206653" extrusionOk="0">
                <a:moveTo>
                  <a:pt x="308239" y="125323"/>
                </a:moveTo>
                <a:cubicBezTo>
                  <a:pt x="308239" y="-41774"/>
                  <a:pt x="0" y="-41774"/>
                  <a:pt x="0" y="125323"/>
                </a:cubicBezTo>
                <a:lnTo>
                  <a:pt x="0" y="2146816"/>
                </a:lnTo>
                <a:cubicBezTo>
                  <a:pt x="0" y="2225546"/>
                  <a:pt x="308239" y="2227646"/>
                  <a:pt x="308239" y="2146816"/>
                </a:cubicBezTo>
                <a:lnTo>
                  <a:pt x="308239" y="125323"/>
                </a:lnTo>
                <a:lnTo>
                  <a:pt x="308239" y="125323"/>
                </a:lnTo>
                <a:lnTo>
                  <a:pt x="308239" y="125323"/>
                </a:ln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44"/>
          <p:cNvSpPr/>
          <p:nvPr/>
        </p:nvSpPr>
        <p:spPr>
          <a:xfrm>
            <a:off x="1001247" y="3961203"/>
            <a:ext cx="1347375" cy="820983"/>
          </a:xfrm>
          <a:custGeom>
            <a:avLst/>
            <a:gdLst/>
            <a:ahLst/>
            <a:cxnLst/>
            <a:rect l="l" t="t" r="r" b="b"/>
            <a:pathLst>
              <a:path w="1347375" h="820983" extrusionOk="0">
                <a:moveTo>
                  <a:pt x="0" y="245541"/>
                </a:moveTo>
                <a:lnTo>
                  <a:pt x="981116" y="0"/>
                </a:lnTo>
                <a:lnTo>
                  <a:pt x="1347376" y="355286"/>
                </a:lnTo>
                <a:lnTo>
                  <a:pt x="1054215" y="820984"/>
                </a:lnTo>
                <a:lnTo>
                  <a:pt x="2481" y="795504"/>
                </a:lnTo>
                <a:lnTo>
                  <a:pt x="0" y="245541"/>
                </a:ln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44"/>
          <p:cNvSpPr/>
          <p:nvPr/>
        </p:nvSpPr>
        <p:spPr>
          <a:xfrm>
            <a:off x="3127935" y="1766090"/>
            <a:ext cx="5145367" cy="2322412"/>
          </a:xfrm>
          <a:custGeom>
            <a:avLst/>
            <a:gdLst/>
            <a:ahLst/>
            <a:cxnLst/>
            <a:rect l="l" t="t" r="r" b="b"/>
            <a:pathLst>
              <a:path w="5145367" h="2322412" extrusionOk="0">
                <a:moveTo>
                  <a:pt x="680384" y="1942892"/>
                </a:moveTo>
                <a:cubicBezTo>
                  <a:pt x="439423" y="1790490"/>
                  <a:pt x="245509" y="1582643"/>
                  <a:pt x="123741" y="1346359"/>
                </a:cubicBezTo>
                <a:cubicBezTo>
                  <a:pt x="1972" y="1109979"/>
                  <a:pt x="-46125" y="834663"/>
                  <a:pt x="54172" y="590840"/>
                </a:cubicBezTo>
                <a:cubicBezTo>
                  <a:pt x="154469" y="347016"/>
                  <a:pt x="425395" y="148331"/>
                  <a:pt x="723423" y="154152"/>
                </a:cubicBezTo>
                <a:cubicBezTo>
                  <a:pt x="1038914" y="160355"/>
                  <a:pt x="1293235" y="374405"/>
                  <a:pt x="1590881" y="465445"/>
                </a:cubicBezTo>
                <a:cubicBezTo>
                  <a:pt x="1903987" y="561257"/>
                  <a:pt x="2252592" y="515736"/>
                  <a:pt x="2566939" y="422978"/>
                </a:cubicBezTo>
                <a:cubicBezTo>
                  <a:pt x="2881285" y="330221"/>
                  <a:pt x="3175877" y="192324"/>
                  <a:pt x="3489842" y="98612"/>
                </a:cubicBezTo>
                <a:cubicBezTo>
                  <a:pt x="3803807" y="4900"/>
                  <a:pt x="4151648" y="-42720"/>
                  <a:pt x="4465900" y="50324"/>
                </a:cubicBezTo>
                <a:cubicBezTo>
                  <a:pt x="4775952" y="142128"/>
                  <a:pt x="5026073" y="373641"/>
                  <a:pt x="5111770" y="648289"/>
                </a:cubicBezTo>
                <a:cubicBezTo>
                  <a:pt x="5197466" y="922936"/>
                  <a:pt x="5116255" y="1232511"/>
                  <a:pt x="4902110" y="1447705"/>
                </a:cubicBezTo>
                <a:cubicBezTo>
                  <a:pt x="4687870" y="1662900"/>
                  <a:pt x="4346994" y="1777511"/>
                  <a:pt x="4021768" y="1743538"/>
                </a:cubicBezTo>
                <a:cubicBezTo>
                  <a:pt x="3620963" y="1701645"/>
                  <a:pt x="3412257" y="1421939"/>
                  <a:pt x="3019849" y="1504486"/>
                </a:cubicBezTo>
                <a:cubicBezTo>
                  <a:pt x="2663514" y="1579399"/>
                  <a:pt x="2271011" y="1594286"/>
                  <a:pt x="2234747" y="1929913"/>
                </a:cubicBezTo>
                <a:cubicBezTo>
                  <a:pt x="2230643" y="1967512"/>
                  <a:pt x="1422352" y="2524919"/>
                  <a:pt x="1057618" y="2243210"/>
                </a:cubicBezTo>
                <a:cubicBezTo>
                  <a:pt x="853589" y="2085559"/>
                  <a:pt x="718938" y="2045097"/>
                  <a:pt x="569208" y="1855382"/>
                </a:cubicBezTo>
              </a:path>
            </a:pathLst>
          </a:custGeom>
          <a:solidFill>
            <a:srgbClr val="78553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44"/>
          <p:cNvSpPr/>
          <p:nvPr/>
        </p:nvSpPr>
        <p:spPr>
          <a:xfrm>
            <a:off x="3011415" y="1398563"/>
            <a:ext cx="5145367" cy="2582384"/>
          </a:xfrm>
          <a:custGeom>
            <a:avLst/>
            <a:gdLst/>
            <a:ahLst/>
            <a:cxnLst/>
            <a:rect l="l" t="t" r="r" b="b"/>
            <a:pathLst>
              <a:path w="5145367" h="2582384" extrusionOk="0">
                <a:moveTo>
                  <a:pt x="680384" y="2236746"/>
                </a:moveTo>
                <a:cubicBezTo>
                  <a:pt x="439423" y="2061345"/>
                  <a:pt x="245509" y="1822007"/>
                  <a:pt x="123741" y="1549936"/>
                </a:cubicBezTo>
                <a:cubicBezTo>
                  <a:pt x="1972" y="1277865"/>
                  <a:pt x="-46125" y="960847"/>
                  <a:pt x="54172" y="680092"/>
                </a:cubicBezTo>
                <a:cubicBezTo>
                  <a:pt x="154469" y="399337"/>
                  <a:pt x="425395" y="170687"/>
                  <a:pt x="723423" y="177367"/>
                </a:cubicBezTo>
                <a:cubicBezTo>
                  <a:pt x="1038914" y="184429"/>
                  <a:pt x="1293235" y="430924"/>
                  <a:pt x="1590881" y="535802"/>
                </a:cubicBezTo>
                <a:cubicBezTo>
                  <a:pt x="1903987" y="646119"/>
                  <a:pt x="2252592" y="593728"/>
                  <a:pt x="2566939" y="486942"/>
                </a:cubicBezTo>
                <a:cubicBezTo>
                  <a:pt x="2881285" y="380156"/>
                  <a:pt x="3175877" y="221360"/>
                  <a:pt x="3489842" y="113524"/>
                </a:cubicBezTo>
                <a:cubicBezTo>
                  <a:pt x="3803806" y="5688"/>
                  <a:pt x="4151649" y="-49184"/>
                  <a:pt x="4465900" y="57889"/>
                </a:cubicBezTo>
                <a:cubicBezTo>
                  <a:pt x="4775951" y="163530"/>
                  <a:pt x="5026074" y="430161"/>
                  <a:pt x="5111770" y="746225"/>
                </a:cubicBezTo>
                <a:cubicBezTo>
                  <a:pt x="5197465" y="1062289"/>
                  <a:pt x="5116255" y="1418815"/>
                  <a:pt x="4902110" y="1666552"/>
                </a:cubicBezTo>
                <a:cubicBezTo>
                  <a:pt x="4687870" y="1914288"/>
                  <a:pt x="4346994" y="2046267"/>
                  <a:pt x="4021769" y="2007141"/>
                </a:cubicBezTo>
                <a:cubicBezTo>
                  <a:pt x="3620963" y="1958949"/>
                  <a:pt x="3241915" y="1671896"/>
                  <a:pt x="2849507" y="1766849"/>
                </a:cubicBezTo>
                <a:cubicBezTo>
                  <a:pt x="2493171" y="1853117"/>
                  <a:pt x="2284561" y="2218518"/>
                  <a:pt x="1976800" y="2417776"/>
                </a:cubicBezTo>
                <a:cubicBezTo>
                  <a:pt x="1754543" y="2561685"/>
                  <a:pt x="1475315" y="2614839"/>
                  <a:pt x="1215746" y="2562925"/>
                </a:cubicBezTo>
                <a:cubicBezTo>
                  <a:pt x="956081" y="2510916"/>
                  <a:pt x="718937" y="2354315"/>
                  <a:pt x="569208" y="2135972"/>
                </a:cubicBezTo>
              </a:path>
            </a:pathLst>
          </a:custGeom>
          <a:solidFill>
            <a:srgbClr val="61C1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44"/>
          <p:cNvSpPr/>
          <p:nvPr/>
        </p:nvSpPr>
        <p:spPr>
          <a:xfrm>
            <a:off x="3470847" y="1860103"/>
            <a:ext cx="4140819" cy="1659595"/>
          </a:xfrm>
          <a:custGeom>
            <a:avLst/>
            <a:gdLst/>
            <a:ahLst/>
            <a:cxnLst/>
            <a:rect l="l" t="t" r="r" b="b"/>
            <a:pathLst>
              <a:path w="4140819" h="1659595" extrusionOk="0">
                <a:moveTo>
                  <a:pt x="839815" y="54127"/>
                </a:moveTo>
                <a:cubicBezTo>
                  <a:pt x="619181" y="-1414"/>
                  <a:pt x="388814" y="6889"/>
                  <a:pt x="171042" y="78080"/>
                </a:cubicBezTo>
                <a:cubicBezTo>
                  <a:pt x="86110" y="105850"/>
                  <a:pt x="-15332" y="180285"/>
                  <a:pt x="1940" y="289075"/>
                </a:cubicBezTo>
                <a:cubicBezTo>
                  <a:pt x="19118" y="397007"/>
                  <a:pt x="132870" y="416665"/>
                  <a:pt x="219712" y="411703"/>
                </a:cubicBezTo>
                <a:cubicBezTo>
                  <a:pt x="353218" y="403973"/>
                  <a:pt x="486725" y="396243"/>
                  <a:pt x="620327" y="388513"/>
                </a:cubicBezTo>
                <a:cubicBezTo>
                  <a:pt x="701538" y="383837"/>
                  <a:pt x="800212" y="390804"/>
                  <a:pt x="839052" y="481176"/>
                </a:cubicBezTo>
                <a:cubicBezTo>
                  <a:pt x="875125" y="565154"/>
                  <a:pt x="833326" y="671654"/>
                  <a:pt x="775878" y="733683"/>
                </a:cubicBezTo>
                <a:cubicBezTo>
                  <a:pt x="718333" y="795713"/>
                  <a:pt x="645711" y="833312"/>
                  <a:pt x="591602" y="900113"/>
                </a:cubicBezTo>
                <a:cubicBezTo>
                  <a:pt x="537493" y="966914"/>
                  <a:pt x="507529" y="1083625"/>
                  <a:pt x="556198" y="1156725"/>
                </a:cubicBezTo>
                <a:cubicBezTo>
                  <a:pt x="592079" y="1210547"/>
                  <a:pt x="655349" y="1218563"/>
                  <a:pt x="710508" y="1209211"/>
                </a:cubicBezTo>
                <a:cubicBezTo>
                  <a:pt x="765666" y="1199859"/>
                  <a:pt x="820443" y="1177337"/>
                  <a:pt x="875697" y="1185449"/>
                </a:cubicBezTo>
                <a:cubicBezTo>
                  <a:pt x="930951" y="1193560"/>
                  <a:pt x="988305" y="1246906"/>
                  <a:pt x="985728" y="1317142"/>
                </a:cubicBezTo>
                <a:cubicBezTo>
                  <a:pt x="983151" y="1388810"/>
                  <a:pt x="922172" y="1438720"/>
                  <a:pt x="914824" y="1509911"/>
                </a:cubicBezTo>
                <a:cubicBezTo>
                  <a:pt x="906521" y="1590454"/>
                  <a:pt x="974181" y="1656587"/>
                  <a:pt x="1038310" y="1659449"/>
                </a:cubicBezTo>
                <a:cubicBezTo>
                  <a:pt x="1102439" y="1662312"/>
                  <a:pt x="1162178" y="1622423"/>
                  <a:pt x="1220390" y="1588259"/>
                </a:cubicBezTo>
                <a:cubicBezTo>
                  <a:pt x="1607645" y="1360754"/>
                  <a:pt x="2050058" y="1351974"/>
                  <a:pt x="2476916" y="1359322"/>
                </a:cubicBezTo>
                <a:cubicBezTo>
                  <a:pt x="2903775" y="1366670"/>
                  <a:pt x="3342276" y="1384039"/>
                  <a:pt x="3744131" y="1201481"/>
                </a:cubicBezTo>
                <a:cubicBezTo>
                  <a:pt x="3884508" y="1137639"/>
                  <a:pt x="4025554" y="1041350"/>
                  <a:pt x="4099321" y="877306"/>
                </a:cubicBezTo>
                <a:cubicBezTo>
                  <a:pt x="4173089" y="713261"/>
                  <a:pt x="4149899" y="469247"/>
                  <a:pt x="4018588" y="379734"/>
                </a:cubicBezTo>
                <a:cubicBezTo>
                  <a:pt x="3903117" y="301004"/>
                  <a:pt x="3762645" y="364942"/>
                  <a:pt x="3631619" y="370954"/>
                </a:cubicBezTo>
                <a:cubicBezTo>
                  <a:pt x="3561478" y="374199"/>
                  <a:pt x="3484371" y="355399"/>
                  <a:pt x="3439423" y="287071"/>
                </a:cubicBezTo>
                <a:cubicBezTo>
                  <a:pt x="3394476" y="218743"/>
                  <a:pt x="3406500" y="92203"/>
                  <a:pt x="3473396" y="65292"/>
                </a:cubicBezTo>
                <a:cubicBezTo>
                  <a:pt x="3227187" y="39908"/>
                  <a:pt x="2976874" y="77984"/>
                  <a:pt x="2742498" y="176754"/>
                </a:cubicBezTo>
                <a:cubicBezTo>
                  <a:pt x="2555742" y="255388"/>
                  <a:pt x="2379101" y="371813"/>
                  <a:pt x="2188432" y="433747"/>
                </a:cubicBezTo>
                <a:cubicBezTo>
                  <a:pt x="1997763" y="495681"/>
                  <a:pt x="1781709" y="495967"/>
                  <a:pt x="1619287" y="355399"/>
                </a:cubicBezTo>
                <a:cubicBezTo>
                  <a:pt x="1530633" y="278673"/>
                  <a:pt x="1464119" y="165589"/>
                  <a:pt x="1373078" y="93539"/>
                </a:cubicBezTo>
                <a:cubicBezTo>
                  <a:pt x="1182886" y="-56954"/>
                  <a:pt x="937154" y="4026"/>
                  <a:pt x="719001" y="69968"/>
                </a:cubicBezTo>
              </a:path>
            </a:pathLst>
          </a:custGeom>
          <a:solidFill>
            <a:srgbClr val="84D4F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44"/>
          <p:cNvSpPr/>
          <p:nvPr/>
        </p:nvSpPr>
        <p:spPr>
          <a:xfrm>
            <a:off x="3900037" y="2360023"/>
            <a:ext cx="2205544" cy="787844"/>
          </a:xfrm>
          <a:custGeom>
            <a:avLst/>
            <a:gdLst/>
            <a:ahLst/>
            <a:cxnLst/>
            <a:rect l="l" t="t" r="r" b="b"/>
            <a:pathLst>
              <a:path w="1800444" h="689579" extrusionOk="0">
                <a:moveTo>
                  <a:pt x="1058212" y="22151"/>
                </a:moveTo>
                <a:cubicBezTo>
                  <a:pt x="785569" y="-9436"/>
                  <a:pt x="509108" y="-7241"/>
                  <a:pt x="237038" y="28736"/>
                </a:cubicBezTo>
                <a:cubicBezTo>
                  <a:pt x="179493" y="36370"/>
                  <a:pt x="120231" y="46200"/>
                  <a:pt x="71753" y="78073"/>
                </a:cubicBezTo>
                <a:cubicBezTo>
                  <a:pt x="23274" y="109947"/>
                  <a:pt x="-11462" y="169877"/>
                  <a:pt x="3521" y="225894"/>
                </a:cubicBezTo>
                <a:cubicBezTo>
                  <a:pt x="25946" y="310159"/>
                  <a:pt x="133114" y="332299"/>
                  <a:pt x="220146" y="338597"/>
                </a:cubicBezTo>
                <a:cubicBezTo>
                  <a:pt x="410625" y="352530"/>
                  <a:pt x="601103" y="366367"/>
                  <a:pt x="791486" y="380300"/>
                </a:cubicBezTo>
                <a:cubicBezTo>
                  <a:pt x="825936" y="382781"/>
                  <a:pt x="861818" y="385739"/>
                  <a:pt x="891783" y="402917"/>
                </a:cubicBezTo>
                <a:cubicBezTo>
                  <a:pt x="921843" y="420094"/>
                  <a:pt x="944174" y="455976"/>
                  <a:pt x="934249" y="489090"/>
                </a:cubicBezTo>
                <a:cubicBezTo>
                  <a:pt x="921843" y="530889"/>
                  <a:pt x="870788" y="544344"/>
                  <a:pt x="828512" y="555032"/>
                </a:cubicBezTo>
                <a:cubicBezTo>
                  <a:pt x="786237" y="565720"/>
                  <a:pt x="736423" y="592346"/>
                  <a:pt x="739858" y="635766"/>
                </a:cubicBezTo>
                <a:cubicBezTo>
                  <a:pt x="744534" y="693597"/>
                  <a:pt x="828035" y="696841"/>
                  <a:pt x="884244" y="682240"/>
                </a:cubicBezTo>
                <a:cubicBezTo>
                  <a:pt x="1106977" y="624410"/>
                  <a:pt x="1329711" y="566579"/>
                  <a:pt x="1552349" y="508844"/>
                </a:cubicBezTo>
                <a:cubicBezTo>
                  <a:pt x="1613042" y="493098"/>
                  <a:pt x="1675358" y="476589"/>
                  <a:pt x="1725649" y="439085"/>
                </a:cubicBezTo>
                <a:cubicBezTo>
                  <a:pt x="1775941" y="401581"/>
                  <a:pt x="1811632" y="337547"/>
                  <a:pt x="1797222" y="276567"/>
                </a:cubicBezTo>
                <a:cubicBezTo>
                  <a:pt x="1777182" y="191635"/>
                  <a:pt x="1678316" y="155181"/>
                  <a:pt x="1592907" y="137049"/>
                </a:cubicBezTo>
                <a:cubicBezTo>
                  <a:pt x="1306521" y="76451"/>
                  <a:pt x="1334005" y="44482"/>
                  <a:pt x="1058212" y="22151"/>
                </a:cubicBezTo>
              </a:path>
            </a:pathLst>
          </a:custGeom>
          <a:solidFill>
            <a:srgbClr val="A4E5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44"/>
          <p:cNvSpPr/>
          <p:nvPr/>
        </p:nvSpPr>
        <p:spPr>
          <a:xfrm>
            <a:off x="5904413" y="2340648"/>
            <a:ext cx="1494369" cy="689579"/>
          </a:xfrm>
          <a:custGeom>
            <a:avLst/>
            <a:gdLst/>
            <a:ahLst/>
            <a:cxnLst/>
            <a:rect l="l" t="t" r="r" b="b"/>
            <a:pathLst>
              <a:path w="1800444" h="689579" extrusionOk="0">
                <a:moveTo>
                  <a:pt x="1058212" y="22151"/>
                </a:moveTo>
                <a:cubicBezTo>
                  <a:pt x="785569" y="-9436"/>
                  <a:pt x="509108" y="-7241"/>
                  <a:pt x="237037" y="28736"/>
                </a:cubicBezTo>
                <a:cubicBezTo>
                  <a:pt x="179493" y="36370"/>
                  <a:pt x="120231" y="46200"/>
                  <a:pt x="71753" y="78073"/>
                </a:cubicBezTo>
                <a:cubicBezTo>
                  <a:pt x="23275" y="109947"/>
                  <a:pt x="-11462" y="169877"/>
                  <a:pt x="3521" y="225894"/>
                </a:cubicBezTo>
                <a:cubicBezTo>
                  <a:pt x="25946" y="310159"/>
                  <a:pt x="133114" y="332299"/>
                  <a:pt x="220146" y="338597"/>
                </a:cubicBezTo>
                <a:cubicBezTo>
                  <a:pt x="410625" y="352530"/>
                  <a:pt x="601103" y="366367"/>
                  <a:pt x="791486" y="380300"/>
                </a:cubicBezTo>
                <a:cubicBezTo>
                  <a:pt x="825936" y="382781"/>
                  <a:pt x="861818" y="385739"/>
                  <a:pt x="891782" y="402917"/>
                </a:cubicBezTo>
                <a:cubicBezTo>
                  <a:pt x="921747" y="420094"/>
                  <a:pt x="944174" y="455976"/>
                  <a:pt x="934249" y="489090"/>
                </a:cubicBezTo>
                <a:cubicBezTo>
                  <a:pt x="921843" y="530888"/>
                  <a:pt x="870788" y="544344"/>
                  <a:pt x="828512" y="555032"/>
                </a:cubicBezTo>
                <a:cubicBezTo>
                  <a:pt x="786237" y="565720"/>
                  <a:pt x="736423" y="592345"/>
                  <a:pt x="739858" y="635766"/>
                </a:cubicBezTo>
                <a:cubicBezTo>
                  <a:pt x="744534" y="693597"/>
                  <a:pt x="828035" y="696841"/>
                  <a:pt x="884243" y="682240"/>
                </a:cubicBezTo>
                <a:cubicBezTo>
                  <a:pt x="1106977" y="624410"/>
                  <a:pt x="1329711" y="566579"/>
                  <a:pt x="1552349" y="508844"/>
                </a:cubicBezTo>
                <a:cubicBezTo>
                  <a:pt x="1613042" y="493098"/>
                  <a:pt x="1675358" y="476589"/>
                  <a:pt x="1725649" y="439085"/>
                </a:cubicBezTo>
                <a:cubicBezTo>
                  <a:pt x="1775941" y="401581"/>
                  <a:pt x="1811632" y="337547"/>
                  <a:pt x="1797222" y="276567"/>
                </a:cubicBezTo>
                <a:cubicBezTo>
                  <a:pt x="1777182" y="191635"/>
                  <a:pt x="1678316" y="155181"/>
                  <a:pt x="1592907" y="137049"/>
                </a:cubicBezTo>
                <a:cubicBezTo>
                  <a:pt x="1306521" y="76451"/>
                  <a:pt x="1334005" y="44386"/>
                  <a:pt x="1058212" y="22151"/>
                </a:cubicBezTo>
              </a:path>
            </a:pathLst>
          </a:custGeom>
          <a:solidFill>
            <a:srgbClr val="A4E5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21;p44"/>
          <p:cNvSpPr txBox="1">
            <a:spLocks noGrp="1"/>
          </p:cNvSpPr>
          <p:nvPr>
            <p:ph type="title"/>
          </p:nvPr>
        </p:nvSpPr>
        <p:spPr>
          <a:xfrm>
            <a:off x="496751" y="7149105"/>
            <a:ext cx="11360700" cy="1230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22" name="Google Shape;22;p44"/>
          <p:cNvSpPr txBox="1">
            <a:spLocks noGrp="1"/>
          </p:cNvSpPr>
          <p:nvPr>
            <p:ph type="subTitle" idx="1"/>
          </p:nvPr>
        </p:nvSpPr>
        <p:spPr>
          <a:xfrm>
            <a:off x="513951" y="10289826"/>
            <a:ext cx="11379900" cy="717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2100"/>
              </a:spcBef>
              <a:spcAft>
                <a:spcPts val="0"/>
              </a:spcAft>
              <a:buSzPts val="1900"/>
              <a:buNone/>
              <a:defRPr/>
            </a:lvl2pPr>
            <a:lvl3pPr lvl="2" algn="ctr">
              <a:lnSpc>
                <a:spcPct val="115000"/>
              </a:lnSpc>
              <a:spcBef>
                <a:spcPts val="2100"/>
              </a:spcBef>
              <a:spcAft>
                <a:spcPts val="0"/>
              </a:spcAft>
              <a:buSzPts val="1900"/>
              <a:buNone/>
              <a:defRPr/>
            </a:lvl3pPr>
            <a:lvl4pPr lvl="3" algn="ctr">
              <a:lnSpc>
                <a:spcPct val="115000"/>
              </a:lnSpc>
              <a:spcBef>
                <a:spcPts val="2100"/>
              </a:spcBef>
              <a:spcAft>
                <a:spcPts val="0"/>
              </a:spcAft>
              <a:buSzPts val="1900"/>
              <a:buNone/>
              <a:defRPr/>
            </a:lvl4pPr>
            <a:lvl5pPr lvl="4" algn="ctr">
              <a:lnSpc>
                <a:spcPct val="115000"/>
              </a:lnSpc>
              <a:spcBef>
                <a:spcPts val="2100"/>
              </a:spcBef>
              <a:spcAft>
                <a:spcPts val="0"/>
              </a:spcAft>
              <a:buSzPts val="19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3" name="Google Shape;23;p44"/>
          <p:cNvSpPr/>
          <p:nvPr/>
        </p:nvSpPr>
        <p:spPr>
          <a:xfrm>
            <a:off x="4688002" y="519221"/>
            <a:ext cx="1117231" cy="918643"/>
          </a:xfrm>
          <a:custGeom>
            <a:avLst/>
            <a:gdLst/>
            <a:ahLst/>
            <a:cxnLst/>
            <a:rect l="l" t="t" r="r" b="b"/>
            <a:pathLst>
              <a:path w="1117231" h="918642" extrusionOk="0">
                <a:moveTo>
                  <a:pt x="288667" y="739404"/>
                </a:moveTo>
                <a:cubicBezTo>
                  <a:pt x="187225" y="674989"/>
                  <a:pt x="100288" y="587861"/>
                  <a:pt x="36159" y="486228"/>
                </a:cubicBezTo>
                <a:cubicBezTo>
                  <a:pt x="18886" y="458745"/>
                  <a:pt x="2758" y="429161"/>
                  <a:pt x="277" y="396811"/>
                </a:cubicBezTo>
                <a:cubicBezTo>
                  <a:pt x="-2204" y="364460"/>
                  <a:pt x="12015" y="328769"/>
                  <a:pt x="41503" y="315218"/>
                </a:cubicBezTo>
                <a:cubicBezTo>
                  <a:pt x="88073" y="293746"/>
                  <a:pt x="138173" y="334590"/>
                  <a:pt x="173292" y="372094"/>
                </a:cubicBezTo>
                <a:cubicBezTo>
                  <a:pt x="115557" y="343179"/>
                  <a:pt x="106109" y="250039"/>
                  <a:pt x="156878" y="210150"/>
                </a:cubicBezTo>
                <a:cubicBezTo>
                  <a:pt x="207646" y="170164"/>
                  <a:pt x="295919" y="201275"/>
                  <a:pt x="310424" y="264258"/>
                </a:cubicBezTo>
                <a:cubicBezTo>
                  <a:pt x="301836" y="237729"/>
                  <a:pt x="293152" y="209195"/>
                  <a:pt x="301168" y="182475"/>
                </a:cubicBezTo>
                <a:cubicBezTo>
                  <a:pt x="309184" y="155755"/>
                  <a:pt x="341439" y="134664"/>
                  <a:pt x="365488" y="148693"/>
                </a:cubicBezTo>
                <a:cubicBezTo>
                  <a:pt x="375126" y="154323"/>
                  <a:pt x="381424" y="164152"/>
                  <a:pt x="387055" y="173791"/>
                </a:cubicBezTo>
                <a:cubicBezTo>
                  <a:pt x="404041" y="202992"/>
                  <a:pt x="418165" y="233912"/>
                  <a:pt x="429044" y="265881"/>
                </a:cubicBezTo>
                <a:cubicBezTo>
                  <a:pt x="398125" y="182857"/>
                  <a:pt x="374458" y="75212"/>
                  <a:pt x="441641" y="17381"/>
                </a:cubicBezTo>
                <a:cubicBezTo>
                  <a:pt x="450993" y="9270"/>
                  <a:pt x="462063" y="2685"/>
                  <a:pt x="474277" y="681"/>
                </a:cubicBezTo>
                <a:cubicBezTo>
                  <a:pt x="516267" y="-6286"/>
                  <a:pt x="547568" y="41525"/>
                  <a:pt x="551481" y="83896"/>
                </a:cubicBezTo>
                <a:cubicBezTo>
                  <a:pt x="555393" y="126267"/>
                  <a:pt x="544800" y="170737"/>
                  <a:pt x="559497" y="210627"/>
                </a:cubicBezTo>
                <a:cubicBezTo>
                  <a:pt x="566749" y="174936"/>
                  <a:pt x="575815" y="137814"/>
                  <a:pt x="599864" y="110425"/>
                </a:cubicBezTo>
                <a:cubicBezTo>
                  <a:pt x="623912" y="83037"/>
                  <a:pt x="667428" y="69295"/>
                  <a:pt x="697679" y="89526"/>
                </a:cubicBezTo>
                <a:cubicBezTo>
                  <a:pt x="751311" y="125503"/>
                  <a:pt x="713139" y="208909"/>
                  <a:pt x="722873" y="272752"/>
                </a:cubicBezTo>
                <a:cubicBezTo>
                  <a:pt x="733752" y="241355"/>
                  <a:pt x="745967" y="208146"/>
                  <a:pt x="772401" y="188105"/>
                </a:cubicBezTo>
                <a:cubicBezTo>
                  <a:pt x="798835" y="168065"/>
                  <a:pt x="844164" y="169592"/>
                  <a:pt x="858765" y="199461"/>
                </a:cubicBezTo>
                <a:cubicBezTo>
                  <a:pt x="866877" y="216066"/>
                  <a:pt x="863346" y="235725"/>
                  <a:pt x="859624" y="253857"/>
                </a:cubicBezTo>
                <a:cubicBezTo>
                  <a:pt x="850558" y="298232"/>
                  <a:pt x="841492" y="342511"/>
                  <a:pt x="832426" y="386886"/>
                </a:cubicBezTo>
                <a:cubicBezTo>
                  <a:pt x="855139" y="319035"/>
                  <a:pt x="953432" y="291647"/>
                  <a:pt x="1007922" y="338026"/>
                </a:cubicBezTo>
                <a:cubicBezTo>
                  <a:pt x="1062412" y="384405"/>
                  <a:pt x="1051343" y="485751"/>
                  <a:pt x="988073" y="519152"/>
                </a:cubicBezTo>
                <a:cubicBezTo>
                  <a:pt x="1013171" y="486038"/>
                  <a:pt x="1069761" y="489950"/>
                  <a:pt x="1096672" y="521538"/>
                </a:cubicBezTo>
                <a:cubicBezTo>
                  <a:pt x="1123583" y="553125"/>
                  <a:pt x="1122629" y="602271"/>
                  <a:pt x="1102207" y="638439"/>
                </a:cubicBezTo>
                <a:cubicBezTo>
                  <a:pt x="1081785" y="674607"/>
                  <a:pt x="1045522" y="699324"/>
                  <a:pt x="1007350" y="715833"/>
                </a:cubicBezTo>
                <a:cubicBezTo>
                  <a:pt x="946847" y="741885"/>
                  <a:pt x="878805" y="749902"/>
                  <a:pt x="813913" y="738545"/>
                </a:cubicBezTo>
                <a:cubicBezTo>
                  <a:pt x="869549" y="747039"/>
                  <a:pt x="921558" y="777290"/>
                  <a:pt x="956485" y="821283"/>
                </a:cubicBezTo>
                <a:cubicBezTo>
                  <a:pt x="966028" y="833307"/>
                  <a:pt x="974617" y="849721"/>
                  <a:pt x="967555" y="863368"/>
                </a:cubicBezTo>
                <a:cubicBezTo>
                  <a:pt x="961257" y="875392"/>
                  <a:pt x="945988" y="878827"/>
                  <a:pt x="932532" y="880545"/>
                </a:cubicBezTo>
                <a:cubicBezTo>
                  <a:pt x="831090" y="893333"/>
                  <a:pt x="726117" y="876919"/>
                  <a:pt x="633455" y="833594"/>
                </a:cubicBezTo>
                <a:cubicBezTo>
                  <a:pt x="621908" y="889325"/>
                  <a:pt x="559974" y="929023"/>
                  <a:pt x="504529" y="916236"/>
                </a:cubicBezTo>
                <a:cubicBezTo>
                  <a:pt x="449084" y="903448"/>
                  <a:pt x="410817" y="840464"/>
                  <a:pt x="424940" y="785401"/>
                </a:cubicBezTo>
                <a:cubicBezTo>
                  <a:pt x="394498" y="811454"/>
                  <a:pt x="350410" y="827104"/>
                  <a:pt x="314051" y="810404"/>
                </a:cubicBezTo>
                <a:cubicBezTo>
                  <a:pt x="277692" y="793704"/>
                  <a:pt x="264237" y="735301"/>
                  <a:pt x="297542" y="71287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44"/>
          <p:cNvSpPr/>
          <p:nvPr/>
        </p:nvSpPr>
        <p:spPr>
          <a:xfrm>
            <a:off x="9628397" y="5776173"/>
            <a:ext cx="1517223" cy="1133243"/>
          </a:xfrm>
          <a:custGeom>
            <a:avLst/>
            <a:gdLst/>
            <a:ahLst/>
            <a:cxnLst/>
            <a:rect l="l" t="t" r="r" b="b"/>
            <a:pathLst>
              <a:path w="1517223" h="1133243" extrusionOk="0">
                <a:moveTo>
                  <a:pt x="1181905" y="1111676"/>
                </a:moveTo>
                <a:cubicBezTo>
                  <a:pt x="1190685" y="1111962"/>
                  <a:pt x="1199465" y="1112248"/>
                  <a:pt x="1208053" y="1112534"/>
                </a:cubicBezTo>
                <a:cubicBezTo>
                  <a:pt x="1242122" y="1113775"/>
                  <a:pt x="1276954" y="1115779"/>
                  <a:pt x="1311786" y="1119024"/>
                </a:cubicBezTo>
                <a:cubicBezTo>
                  <a:pt x="1321043" y="1116065"/>
                  <a:pt x="1330299" y="1112821"/>
                  <a:pt x="1339460" y="1109195"/>
                </a:cubicBezTo>
                <a:cubicBezTo>
                  <a:pt x="1349099" y="1105473"/>
                  <a:pt x="1358642" y="1101274"/>
                  <a:pt x="1367994" y="1096693"/>
                </a:cubicBezTo>
                <a:cubicBezTo>
                  <a:pt x="1369234" y="1096121"/>
                  <a:pt x="1370379" y="1095548"/>
                  <a:pt x="1371620" y="1094880"/>
                </a:cubicBezTo>
                <a:cubicBezTo>
                  <a:pt x="1422103" y="1069686"/>
                  <a:pt x="1469722" y="1032183"/>
                  <a:pt x="1496824" y="978169"/>
                </a:cubicBezTo>
                <a:cubicBezTo>
                  <a:pt x="1502360" y="967004"/>
                  <a:pt x="1506940" y="954979"/>
                  <a:pt x="1510185" y="942574"/>
                </a:cubicBezTo>
                <a:cubicBezTo>
                  <a:pt x="1523545" y="893523"/>
                  <a:pt x="1518582" y="837792"/>
                  <a:pt x="1489286" y="799047"/>
                </a:cubicBezTo>
                <a:cubicBezTo>
                  <a:pt x="1461898" y="762784"/>
                  <a:pt x="1411988" y="750283"/>
                  <a:pt x="1374292" y="767746"/>
                </a:cubicBezTo>
                <a:cubicBezTo>
                  <a:pt x="1391184" y="747706"/>
                  <a:pt x="1403208" y="722512"/>
                  <a:pt x="1409983" y="695315"/>
                </a:cubicBezTo>
                <a:cubicBezTo>
                  <a:pt x="1425538" y="632903"/>
                  <a:pt x="1413133" y="560377"/>
                  <a:pt x="1368853" y="517910"/>
                </a:cubicBezTo>
                <a:cubicBezTo>
                  <a:pt x="1294800" y="446910"/>
                  <a:pt x="1161389" y="488804"/>
                  <a:pt x="1130564" y="592823"/>
                </a:cubicBezTo>
                <a:cubicBezTo>
                  <a:pt x="1142779" y="524877"/>
                  <a:pt x="1155090" y="456930"/>
                  <a:pt x="1167401" y="388984"/>
                </a:cubicBezTo>
                <a:cubicBezTo>
                  <a:pt x="1172458" y="361310"/>
                  <a:pt x="1177229" y="331154"/>
                  <a:pt x="1166160" y="305674"/>
                </a:cubicBezTo>
                <a:cubicBezTo>
                  <a:pt x="1148219" y="264067"/>
                  <a:pt x="1095637" y="258341"/>
                  <a:pt x="1059182" y="280958"/>
                </a:cubicBezTo>
                <a:cubicBezTo>
                  <a:pt x="1055556" y="283057"/>
                  <a:pt x="1052121" y="285539"/>
                  <a:pt x="1048876" y="288306"/>
                </a:cubicBezTo>
                <a:cubicBezTo>
                  <a:pt x="1024446" y="309205"/>
                  <a:pt x="1008986" y="339456"/>
                  <a:pt x="996962" y="371712"/>
                </a:cubicBezTo>
                <a:cubicBezTo>
                  <a:pt x="992955" y="382400"/>
                  <a:pt x="989424" y="393279"/>
                  <a:pt x="985988" y="404062"/>
                </a:cubicBezTo>
                <a:cubicBezTo>
                  <a:pt x="984461" y="408738"/>
                  <a:pt x="983030" y="413414"/>
                  <a:pt x="981598" y="417995"/>
                </a:cubicBezTo>
                <a:cubicBezTo>
                  <a:pt x="980930" y="413319"/>
                  <a:pt x="980453" y="408548"/>
                  <a:pt x="980167" y="403776"/>
                </a:cubicBezTo>
                <a:cubicBezTo>
                  <a:pt x="978163" y="377056"/>
                  <a:pt x="980167" y="348522"/>
                  <a:pt x="982553" y="320180"/>
                </a:cubicBezTo>
                <a:cubicBezTo>
                  <a:pt x="988660" y="247080"/>
                  <a:pt x="997344" y="175126"/>
                  <a:pt x="947434" y="137336"/>
                </a:cubicBezTo>
                <a:cubicBezTo>
                  <a:pt x="906303" y="106225"/>
                  <a:pt x="847137" y="127316"/>
                  <a:pt x="814595" y="169305"/>
                </a:cubicBezTo>
                <a:cubicBezTo>
                  <a:pt x="781959" y="211294"/>
                  <a:pt x="769648" y="268170"/>
                  <a:pt x="759819" y="322851"/>
                </a:cubicBezTo>
                <a:cubicBezTo>
                  <a:pt x="739874" y="261586"/>
                  <a:pt x="754189" y="193544"/>
                  <a:pt x="748940" y="128556"/>
                </a:cubicBezTo>
                <a:cubicBezTo>
                  <a:pt x="743596" y="63664"/>
                  <a:pt x="701129" y="-9722"/>
                  <a:pt x="644062" y="1062"/>
                </a:cubicBezTo>
                <a:cubicBezTo>
                  <a:pt x="627457" y="4116"/>
                  <a:pt x="612475" y="14231"/>
                  <a:pt x="599782" y="26637"/>
                </a:cubicBezTo>
                <a:cubicBezTo>
                  <a:pt x="513706" y="110234"/>
                  <a:pt x="537468" y="261777"/>
                  <a:pt x="575640" y="385549"/>
                </a:cubicBezTo>
                <a:cubicBezTo>
                  <a:pt x="561993" y="344228"/>
                  <a:pt x="545292" y="304338"/>
                  <a:pt x="525634" y="266262"/>
                </a:cubicBezTo>
                <a:cubicBezTo>
                  <a:pt x="518000" y="251566"/>
                  <a:pt x="509411" y="236487"/>
                  <a:pt x="496337" y="227899"/>
                </a:cubicBezTo>
                <a:cubicBezTo>
                  <a:pt x="463605" y="206427"/>
                  <a:pt x="419802" y="238682"/>
                  <a:pt x="409018" y="279622"/>
                </a:cubicBezTo>
                <a:cubicBezTo>
                  <a:pt x="399762" y="314454"/>
                  <a:pt x="406919" y="351290"/>
                  <a:pt x="416462" y="386504"/>
                </a:cubicBezTo>
                <a:cubicBezTo>
                  <a:pt x="386210" y="302620"/>
                  <a:pt x="277421" y="264830"/>
                  <a:pt x="213101" y="321993"/>
                </a:cubicBezTo>
                <a:cubicBezTo>
                  <a:pt x="161473" y="367799"/>
                  <a:pt x="155652" y="459221"/>
                  <a:pt x="188957" y="520869"/>
                </a:cubicBezTo>
                <a:cubicBezTo>
                  <a:pt x="148304" y="484319"/>
                  <a:pt x="101161" y="459794"/>
                  <a:pt x="56405" y="483079"/>
                </a:cubicBezTo>
                <a:cubicBezTo>
                  <a:pt x="16420" y="503882"/>
                  <a:pt x="-3048" y="558564"/>
                  <a:pt x="387" y="608092"/>
                </a:cubicBezTo>
                <a:cubicBezTo>
                  <a:pt x="3823" y="657715"/>
                  <a:pt x="25581" y="703140"/>
                  <a:pt x="49152" y="745225"/>
                </a:cubicBezTo>
                <a:cubicBezTo>
                  <a:pt x="125400" y="881689"/>
                  <a:pt x="225411" y="1000977"/>
                  <a:pt x="341645" y="1094880"/>
                </a:cubicBezTo>
                <a:cubicBezTo>
                  <a:pt x="354910" y="1105568"/>
                  <a:pt x="368269" y="1115875"/>
                  <a:pt x="381821" y="1125799"/>
                </a:cubicBezTo>
                <a:cubicBezTo>
                  <a:pt x="385256" y="1128376"/>
                  <a:pt x="388596" y="1130762"/>
                  <a:pt x="392032" y="1133243"/>
                </a:cubicBezTo>
                <a:lnTo>
                  <a:pt x="394227" y="1125799"/>
                </a:lnTo>
                <a:lnTo>
                  <a:pt x="403293" y="1094880"/>
                </a:lnTo>
                <a:lnTo>
                  <a:pt x="1167782" y="1094880"/>
                </a:lnTo>
                <a:cubicBezTo>
                  <a:pt x="1172172" y="1100606"/>
                  <a:pt x="1177038" y="1106236"/>
                  <a:pt x="1181905" y="11116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44"/>
          <p:cNvSpPr/>
          <p:nvPr/>
        </p:nvSpPr>
        <p:spPr>
          <a:xfrm>
            <a:off x="3233353" y="2393688"/>
            <a:ext cx="905577" cy="1000253"/>
          </a:xfrm>
          <a:custGeom>
            <a:avLst/>
            <a:gdLst/>
            <a:ahLst/>
            <a:cxnLst/>
            <a:rect l="l" t="t" r="r" b="b"/>
            <a:pathLst>
              <a:path w="905577" h="1000253" extrusionOk="0">
                <a:moveTo>
                  <a:pt x="78730" y="530571"/>
                </a:moveTo>
                <a:cubicBezTo>
                  <a:pt x="27198" y="421972"/>
                  <a:pt x="96" y="301921"/>
                  <a:pt x="0" y="181775"/>
                </a:cubicBezTo>
                <a:cubicBezTo>
                  <a:pt x="0" y="149329"/>
                  <a:pt x="2195" y="115642"/>
                  <a:pt x="17273" y="86918"/>
                </a:cubicBezTo>
                <a:cubicBezTo>
                  <a:pt x="32351" y="58193"/>
                  <a:pt x="63461" y="35672"/>
                  <a:pt x="95716" y="39871"/>
                </a:cubicBezTo>
                <a:cubicBezTo>
                  <a:pt x="146580" y="46551"/>
                  <a:pt x="167193" y="107817"/>
                  <a:pt x="176927" y="158204"/>
                </a:cubicBezTo>
                <a:cubicBezTo>
                  <a:pt x="143431" y="102950"/>
                  <a:pt x="185039" y="19162"/>
                  <a:pt x="249263" y="12387"/>
                </a:cubicBezTo>
                <a:cubicBezTo>
                  <a:pt x="313487" y="5611"/>
                  <a:pt x="371604" y="78997"/>
                  <a:pt x="350323" y="139977"/>
                </a:cubicBezTo>
                <a:cubicBezTo>
                  <a:pt x="357194" y="112970"/>
                  <a:pt x="365115" y="84246"/>
                  <a:pt x="386014" y="65828"/>
                </a:cubicBezTo>
                <a:cubicBezTo>
                  <a:pt x="407009" y="47505"/>
                  <a:pt x="445563" y="46837"/>
                  <a:pt x="458446" y="71553"/>
                </a:cubicBezTo>
                <a:cubicBezTo>
                  <a:pt x="463599" y="81478"/>
                  <a:pt x="463694" y="93121"/>
                  <a:pt x="463312" y="104286"/>
                </a:cubicBezTo>
                <a:cubicBezTo>
                  <a:pt x="462167" y="138068"/>
                  <a:pt x="457587" y="171660"/>
                  <a:pt x="449761" y="204583"/>
                </a:cubicBezTo>
                <a:cubicBezTo>
                  <a:pt x="467893" y="117837"/>
                  <a:pt x="505206" y="14105"/>
                  <a:pt x="592811" y="1031"/>
                </a:cubicBezTo>
                <a:cubicBezTo>
                  <a:pt x="605026" y="-783"/>
                  <a:pt x="617909" y="-496"/>
                  <a:pt x="629361" y="4275"/>
                </a:cubicBezTo>
                <a:cubicBezTo>
                  <a:pt x="668582" y="20689"/>
                  <a:pt x="669632" y="77947"/>
                  <a:pt x="650355" y="115833"/>
                </a:cubicBezTo>
                <a:cubicBezTo>
                  <a:pt x="631078" y="153719"/>
                  <a:pt x="598441" y="185783"/>
                  <a:pt x="589566" y="227391"/>
                </a:cubicBezTo>
                <a:cubicBezTo>
                  <a:pt x="614760" y="201052"/>
                  <a:pt x="642148" y="174427"/>
                  <a:pt x="677076" y="164025"/>
                </a:cubicBezTo>
                <a:cubicBezTo>
                  <a:pt x="712003" y="153623"/>
                  <a:pt x="756187" y="165170"/>
                  <a:pt x="770979" y="198475"/>
                </a:cubicBezTo>
                <a:cubicBezTo>
                  <a:pt x="797222" y="257451"/>
                  <a:pt x="720496" y="307742"/>
                  <a:pt x="694730" y="366909"/>
                </a:cubicBezTo>
                <a:cubicBezTo>
                  <a:pt x="720687" y="346201"/>
                  <a:pt x="748648" y="324538"/>
                  <a:pt x="781762" y="321675"/>
                </a:cubicBezTo>
                <a:cubicBezTo>
                  <a:pt x="814876" y="318812"/>
                  <a:pt x="852381" y="344292"/>
                  <a:pt x="848850" y="377311"/>
                </a:cubicBezTo>
                <a:cubicBezTo>
                  <a:pt x="846845" y="395729"/>
                  <a:pt x="833390" y="410425"/>
                  <a:pt x="820602" y="423785"/>
                </a:cubicBezTo>
                <a:cubicBezTo>
                  <a:pt x="789301" y="456518"/>
                  <a:pt x="758000" y="489155"/>
                  <a:pt x="726795" y="521887"/>
                </a:cubicBezTo>
                <a:cubicBezTo>
                  <a:pt x="782144" y="476558"/>
                  <a:pt x="879864" y="505760"/>
                  <a:pt x="901336" y="573992"/>
                </a:cubicBezTo>
                <a:cubicBezTo>
                  <a:pt x="922808" y="642225"/>
                  <a:pt x="859347" y="722099"/>
                  <a:pt x="787965" y="716660"/>
                </a:cubicBezTo>
                <a:cubicBezTo>
                  <a:pt x="826805" y="702059"/>
                  <a:pt x="872707" y="735460"/>
                  <a:pt x="878624" y="776590"/>
                </a:cubicBezTo>
                <a:cubicBezTo>
                  <a:pt x="884540" y="817720"/>
                  <a:pt x="857534" y="858660"/>
                  <a:pt x="820984" y="878414"/>
                </a:cubicBezTo>
                <a:cubicBezTo>
                  <a:pt x="784434" y="898168"/>
                  <a:pt x="740537" y="899790"/>
                  <a:pt x="699502" y="893301"/>
                </a:cubicBezTo>
                <a:cubicBezTo>
                  <a:pt x="634419" y="883090"/>
                  <a:pt x="572580" y="853602"/>
                  <a:pt x="523720" y="809513"/>
                </a:cubicBezTo>
                <a:cubicBezTo>
                  <a:pt x="566281" y="846349"/>
                  <a:pt x="594147" y="899599"/>
                  <a:pt x="600254" y="955521"/>
                </a:cubicBezTo>
                <a:cubicBezTo>
                  <a:pt x="601972" y="970790"/>
                  <a:pt x="600445" y="989303"/>
                  <a:pt x="587181" y="997033"/>
                </a:cubicBezTo>
                <a:cubicBezTo>
                  <a:pt x="575443" y="1003809"/>
                  <a:pt x="560651" y="998656"/>
                  <a:pt x="548436" y="992930"/>
                </a:cubicBezTo>
                <a:cubicBezTo>
                  <a:pt x="455774" y="949700"/>
                  <a:pt x="375708" y="879845"/>
                  <a:pt x="320358" y="793863"/>
                </a:cubicBezTo>
                <a:cubicBezTo>
                  <a:pt x="280946" y="834898"/>
                  <a:pt x="207274" y="835470"/>
                  <a:pt x="167193" y="795103"/>
                </a:cubicBezTo>
                <a:cubicBezTo>
                  <a:pt x="127113" y="754737"/>
                  <a:pt x="128258" y="681065"/>
                  <a:pt x="169579" y="641938"/>
                </a:cubicBezTo>
                <a:cubicBezTo>
                  <a:pt x="129976" y="647759"/>
                  <a:pt x="84265" y="637549"/>
                  <a:pt x="62411" y="603957"/>
                </a:cubicBezTo>
                <a:cubicBezTo>
                  <a:pt x="40558" y="570366"/>
                  <a:pt x="60312" y="513871"/>
                  <a:pt x="100392" y="51263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6" name="Google Shape;26;p44"/>
          <p:cNvGrpSpPr/>
          <p:nvPr/>
        </p:nvGrpSpPr>
        <p:grpSpPr>
          <a:xfrm>
            <a:off x="6674779" y="98890"/>
            <a:ext cx="1083525" cy="970415"/>
            <a:chOff x="6674778" y="98888"/>
            <a:chExt cx="1083525" cy="970415"/>
          </a:xfrm>
        </p:grpSpPr>
        <p:sp>
          <p:nvSpPr>
            <p:cNvPr id="27" name="Google Shape;27;p44"/>
            <p:cNvSpPr/>
            <p:nvPr/>
          </p:nvSpPr>
          <p:spPr>
            <a:xfrm>
              <a:off x="6689013" y="113085"/>
              <a:ext cx="1054684" cy="942417"/>
            </a:xfrm>
            <a:custGeom>
              <a:avLst/>
              <a:gdLst/>
              <a:ahLst/>
              <a:cxnLst/>
              <a:rect l="l" t="t" r="r" b="b"/>
              <a:pathLst>
                <a:path w="1054684" h="942417" extrusionOk="0">
                  <a:moveTo>
                    <a:pt x="390644" y="884253"/>
                  </a:moveTo>
                  <a:cubicBezTo>
                    <a:pt x="333577" y="892269"/>
                    <a:pt x="274315" y="884539"/>
                    <a:pt x="221160" y="862113"/>
                  </a:cubicBezTo>
                  <a:cubicBezTo>
                    <a:pt x="178312" y="843981"/>
                    <a:pt x="136227" y="811630"/>
                    <a:pt x="128498" y="765824"/>
                  </a:cubicBezTo>
                  <a:cubicBezTo>
                    <a:pt x="120768" y="720018"/>
                    <a:pt x="167719" y="667913"/>
                    <a:pt x="210472" y="686140"/>
                  </a:cubicBezTo>
                  <a:cubicBezTo>
                    <a:pt x="176499" y="679078"/>
                    <a:pt x="140999" y="671348"/>
                    <a:pt x="113993" y="649590"/>
                  </a:cubicBezTo>
                  <a:cubicBezTo>
                    <a:pt x="86986" y="627832"/>
                    <a:pt x="71526" y="587275"/>
                    <a:pt x="88990" y="557310"/>
                  </a:cubicBezTo>
                  <a:cubicBezTo>
                    <a:pt x="106453" y="527345"/>
                    <a:pt x="161898" y="527917"/>
                    <a:pt x="170392" y="561604"/>
                  </a:cubicBezTo>
                  <a:cubicBezTo>
                    <a:pt x="98055" y="542995"/>
                    <a:pt x="35645" y="489268"/>
                    <a:pt x="6347" y="420558"/>
                  </a:cubicBezTo>
                  <a:cubicBezTo>
                    <a:pt x="-333" y="404812"/>
                    <a:pt x="-4436" y="384200"/>
                    <a:pt x="8161" y="372557"/>
                  </a:cubicBezTo>
                  <a:cubicBezTo>
                    <a:pt x="24765" y="357288"/>
                    <a:pt x="50818" y="372843"/>
                    <a:pt x="67423" y="388017"/>
                  </a:cubicBezTo>
                  <a:cubicBezTo>
                    <a:pt x="96242" y="414355"/>
                    <a:pt x="125062" y="440599"/>
                    <a:pt x="153882" y="466937"/>
                  </a:cubicBezTo>
                  <a:cubicBezTo>
                    <a:pt x="96624" y="400136"/>
                    <a:pt x="60170" y="315585"/>
                    <a:pt x="51009" y="228076"/>
                  </a:cubicBezTo>
                  <a:cubicBezTo>
                    <a:pt x="49863" y="216720"/>
                    <a:pt x="49291" y="204505"/>
                    <a:pt x="55208" y="194771"/>
                  </a:cubicBezTo>
                  <a:cubicBezTo>
                    <a:pt x="70858" y="169196"/>
                    <a:pt x="110366" y="183510"/>
                    <a:pt x="133937" y="202119"/>
                  </a:cubicBezTo>
                  <a:cubicBezTo>
                    <a:pt x="174209" y="233993"/>
                    <a:pt x="210281" y="271020"/>
                    <a:pt x="241010" y="312150"/>
                  </a:cubicBezTo>
                  <a:cubicBezTo>
                    <a:pt x="222114" y="272642"/>
                    <a:pt x="209136" y="230367"/>
                    <a:pt x="202647" y="187041"/>
                  </a:cubicBezTo>
                  <a:cubicBezTo>
                    <a:pt x="197016" y="149728"/>
                    <a:pt x="199021" y="105162"/>
                    <a:pt x="229367" y="82736"/>
                  </a:cubicBezTo>
                  <a:cubicBezTo>
                    <a:pt x="257901" y="61646"/>
                    <a:pt x="300367" y="70808"/>
                    <a:pt x="327278" y="93902"/>
                  </a:cubicBezTo>
                  <a:cubicBezTo>
                    <a:pt x="354190" y="116996"/>
                    <a:pt x="369172" y="150778"/>
                    <a:pt x="383391" y="183320"/>
                  </a:cubicBezTo>
                  <a:cubicBezTo>
                    <a:pt x="386063" y="135032"/>
                    <a:pt x="389689" y="83882"/>
                    <a:pt x="417460" y="44183"/>
                  </a:cubicBezTo>
                  <a:cubicBezTo>
                    <a:pt x="445230" y="4484"/>
                    <a:pt x="506114" y="-16034"/>
                    <a:pt x="543141" y="15172"/>
                  </a:cubicBezTo>
                  <a:cubicBezTo>
                    <a:pt x="575110" y="42179"/>
                    <a:pt x="574156" y="90848"/>
                    <a:pt x="570434" y="132551"/>
                  </a:cubicBezTo>
                  <a:cubicBezTo>
                    <a:pt x="579214" y="77011"/>
                    <a:pt x="631700" y="27005"/>
                    <a:pt x="687336" y="35403"/>
                  </a:cubicBezTo>
                  <a:cubicBezTo>
                    <a:pt x="742971" y="43896"/>
                    <a:pt x="775608" y="125012"/>
                    <a:pt x="733237" y="161943"/>
                  </a:cubicBezTo>
                  <a:cubicBezTo>
                    <a:pt x="759195" y="137990"/>
                    <a:pt x="789827" y="112415"/>
                    <a:pt x="824946" y="115660"/>
                  </a:cubicBezTo>
                  <a:cubicBezTo>
                    <a:pt x="866076" y="119381"/>
                    <a:pt x="893942" y="163279"/>
                    <a:pt x="894800" y="204505"/>
                  </a:cubicBezTo>
                  <a:cubicBezTo>
                    <a:pt x="895659" y="245731"/>
                    <a:pt x="876573" y="284475"/>
                    <a:pt x="858060" y="321407"/>
                  </a:cubicBezTo>
                  <a:cubicBezTo>
                    <a:pt x="877718" y="273310"/>
                    <a:pt x="959120" y="287052"/>
                    <a:pt x="979542" y="334767"/>
                  </a:cubicBezTo>
                  <a:cubicBezTo>
                    <a:pt x="999964" y="382482"/>
                    <a:pt x="976393" y="438022"/>
                    <a:pt x="944138" y="478675"/>
                  </a:cubicBezTo>
                  <a:cubicBezTo>
                    <a:pt x="949195" y="434205"/>
                    <a:pt x="1023249" y="430865"/>
                    <a:pt x="1045293" y="469800"/>
                  </a:cubicBezTo>
                  <a:cubicBezTo>
                    <a:pt x="1067338" y="508736"/>
                    <a:pt x="1047679" y="559409"/>
                    <a:pt x="1016283" y="591378"/>
                  </a:cubicBezTo>
                  <a:cubicBezTo>
                    <a:pt x="1039377" y="612945"/>
                    <a:pt x="1044721" y="651022"/>
                    <a:pt x="1028498" y="678124"/>
                  </a:cubicBezTo>
                  <a:cubicBezTo>
                    <a:pt x="1012274" y="705226"/>
                    <a:pt x="976202" y="718491"/>
                    <a:pt x="946237" y="708375"/>
                  </a:cubicBezTo>
                  <a:cubicBezTo>
                    <a:pt x="925338" y="783288"/>
                    <a:pt x="831435" y="827758"/>
                    <a:pt x="760244" y="796457"/>
                  </a:cubicBezTo>
                  <a:cubicBezTo>
                    <a:pt x="744212" y="789395"/>
                    <a:pt x="724076" y="779757"/>
                    <a:pt x="711098" y="791495"/>
                  </a:cubicBezTo>
                  <a:cubicBezTo>
                    <a:pt x="701269" y="800370"/>
                    <a:pt x="702795" y="815829"/>
                    <a:pt x="700505" y="828808"/>
                  </a:cubicBezTo>
                  <a:cubicBezTo>
                    <a:pt x="689912" y="887306"/>
                    <a:pt x="609369" y="889883"/>
                    <a:pt x="552684" y="907728"/>
                  </a:cubicBezTo>
                  <a:cubicBezTo>
                    <a:pt x="517757" y="918798"/>
                    <a:pt x="485596" y="940843"/>
                    <a:pt x="448952" y="942369"/>
                  </a:cubicBezTo>
                  <a:cubicBezTo>
                    <a:pt x="412306" y="943896"/>
                    <a:pt x="371176" y="908492"/>
                    <a:pt x="386731" y="87528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44"/>
            <p:cNvSpPr/>
            <p:nvPr/>
          </p:nvSpPr>
          <p:spPr>
            <a:xfrm>
              <a:off x="6674778" y="98888"/>
              <a:ext cx="1083525" cy="970415"/>
            </a:xfrm>
            <a:custGeom>
              <a:avLst/>
              <a:gdLst/>
              <a:ahLst/>
              <a:cxnLst/>
              <a:rect l="l" t="t" r="r" b="b"/>
              <a:pathLst>
                <a:path w="1083525" h="970415" extrusionOk="0">
                  <a:moveTo>
                    <a:pt x="404879" y="884136"/>
                  </a:moveTo>
                  <a:cubicBezTo>
                    <a:pt x="364607" y="889480"/>
                    <a:pt x="323764" y="887762"/>
                    <a:pt x="284255" y="877646"/>
                  </a:cubicBezTo>
                  <a:cubicBezTo>
                    <a:pt x="249996" y="868867"/>
                    <a:pt x="215069" y="854934"/>
                    <a:pt x="188539" y="830886"/>
                  </a:cubicBezTo>
                  <a:cubicBezTo>
                    <a:pt x="166400" y="810655"/>
                    <a:pt x="148745" y="780594"/>
                    <a:pt x="159719" y="750247"/>
                  </a:cubicBezTo>
                  <a:cubicBezTo>
                    <a:pt x="168690" y="725436"/>
                    <a:pt x="193788" y="703678"/>
                    <a:pt x="220890" y="714175"/>
                  </a:cubicBezTo>
                  <a:cubicBezTo>
                    <a:pt x="223467" y="705014"/>
                    <a:pt x="225948" y="695757"/>
                    <a:pt x="228524" y="686596"/>
                  </a:cubicBezTo>
                  <a:cubicBezTo>
                    <a:pt x="182909" y="677053"/>
                    <a:pt x="118685" y="663120"/>
                    <a:pt x="110668" y="607484"/>
                  </a:cubicBezTo>
                  <a:cubicBezTo>
                    <a:pt x="107996" y="588685"/>
                    <a:pt x="115726" y="570457"/>
                    <a:pt x="134907" y="565400"/>
                  </a:cubicBezTo>
                  <a:cubicBezTo>
                    <a:pt x="148172" y="561869"/>
                    <a:pt x="166495" y="564636"/>
                    <a:pt x="170885" y="579619"/>
                  </a:cubicBezTo>
                  <a:cubicBezTo>
                    <a:pt x="176801" y="573702"/>
                    <a:pt x="182622" y="567881"/>
                    <a:pt x="188539" y="561964"/>
                  </a:cubicBezTo>
                  <a:cubicBezTo>
                    <a:pt x="125269" y="545168"/>
                    <a:pt x="70874" y="501748"/>
                    <a:pt x="40622" y="443631"/>
                  </a:cubicBezTo>
                  <a:cubicBezTo>
                    <a:pt x="34897" y="432561"/>
                    <a:pt x="24877" y="415193"/>
                    <a:pt x="29362" y="402214"/>
                  </a:cubicBezTo>
                  <a:cubicBezTo>
                    <a:pt x="34801" y="386468"/>
                    <a:pt x="55319" y="399638"/>
                    <a:pt x="63621" y="405650"/>
                  </a:cubicBezTo>
                  <a:cubicBezTo>
                    <a:pt x="80131" y="417674"/>
                    <a:pt x="94636" y="433325"/>
                    <a:pt x="109714" y="447066"/>
                  </a:cubicBezTo>
                  <a:cubicBezTo>
                    <a:pt x="125842" y="461763"/>
                    <a:pt x="141969" y="476554"/>
                    <a:pt x="158097" y="491250"/>
                  </a:cubicBezTo>
                  <a:cubicBezTo>
                    <a:pt x="171839" y="503847"/>
                    <a:pt x="190162" y="484952"/>
                    <a:pt x="178328" y="471019"/>
                  </a:cubicBezTo>
                  <a:cubicBezTo>
                    <a:pt x="135003" y="419964"/>
                    <a:pt x="104179" y="358794"/>
                    <a:pt x="88624" y="293615"/>
                  </a:cubicBezTo>
                  <a:cubicBezTo>
                    <a:pt x="84711" y="277392"/>
                    <a:pt x="81658" y="260883"/>
                    <a:pt x="79845" y="244278"/>
                  </a:cubicBezTo>
                  <a:cubicBezTo>
                    <a:pt x="78508" y="232349"/>
                    <a:pt x="76027" y="213263"/>
                    <a:pt x="91487" y="209923"/>
                  </a:cubicBezTo>
                  <a:cubicBezTo>
                    <a:pt x="117444" y="204388"/>
                    <a:pt x="144832" y="231299"/>
                    <a:pt x="162105" y="246473"/>
                  </a:cubicBezTo>
                  <a:cubicBezTo>
                    <a:pt x="191879" y="272716"/>
                    <a:pt x="219172" y="301917"/>
                    <a:pt x="243030" y="333600"/>
                  </a:cubicBezTo>
                  <a:cubicBezTo>
                    <a:pt x="254004" y="348201"/>
                    <a:pt x="275762" y="336081"/>
                    <a:pt x="267746" y="319190"/>
                  </a:cubicBezTo>
                  <a:cubicBezTo>
                    <a:pt x="250187" y="282068"/>
                    <a:pt x="237972" y="242369"/>
                    <a:pt x="231482" y="201811"/>
                  </a:cubicBezTo>
                  <a:cubicBezTo>
                    <a:pt x="226997" y="173946"/>
                    <a:pt x="224898" y="137205"/>
                    <a:pt x="245320" y="114684"/>
                  </a:cubicBezTo>
                  <a:cubicBezTo>
                    <a:pt x="267364" y="90445"/>
                    <a:pt x="305536" y="98174"/>
                    <a:pt x="329012" y="116211"/>
                  </a:cubicBezTo>
                  <a:cubicBezTo>
                    <a:pt x="357069" y="137778"/>
                    <a:pt x="371669" y="173278"/>
                    <a:pt x="385411" y="204770"/>
                  </a:cubicBezTo>
                  <a:cubicBezTo>
                    <a:pt x="391519" y="218798"/>
                    <a:pt x="411368" y="210305"/>
                    <a:pt x="412132" y="197517"/>
                  </a:cubicBezTo>
                  <a:cubicBezTo>
                    <a:pt x="415567" y="136537"/>
                    <a:pt x="422152" y="52941"/>
                    <a:pt x="492007" y="32042"/>
                  </a:cubicBezTo>
                  <a:cubicBezTo>
                    <a:pt x="519108" y="23930"/>
                    <a:pt x="547356" y="30992"/>
                    <a:pt x="561575" y="56949"/>
                  </a:cubicBezTo>
                  <a:cubicBezTo>
                    <a:pt x="576175" y="83574"/>
                    <a:pt x="573027" y="117738"/>
                    <a:pt x="570450" y="146844"/>
                  </a:cubicBezTo>
                  <a:cubicBezTo>
                    <a:pt x="569114" y="162781"/>
                    <a:pt x="595835" y="166598"/>
                    <a:pt x="598602" y="150661"/>
                  </a:cubicBezTo>
                  <a:cubicBezTo>
                    <a:pt x="606904" y="103041"/>
                    <a:pt x="657196" y="45402"/>
                    <a:pt x="710828" y="66969"/>
                  </a:cubicBezTo>
                  <a:cubicBezTo>
                    <a:pt x="746804" y="81379"/>
                    <a:pt x="769040" y="137301"/>
                    <a:pt x="737452" y="166216"/>
                  </a:cubicBezTo>
                  <a:cubicBezTo>
                    <a:pt x="744228" y="172992"/>
                    <a:pt x="750908" y="179672"/>
                    <a:pt x="757683" y="186447"/>
                  </a:cubicBezTo>
                  <a:cubicBezTo>
                    <a:pt x="776578" y="169079"/>
                    <a:pt x="798337" y="148848"/>
                    <a:pt x="824675" y="144649"/>
                  </a:cubicBezTo>
                  <a:cubicBezTo>
                    <a:pt x="847960" y="140927"/>
                    <a:pt x="868382" y="153810"/>
                    <a:pt x="880693" y="172896"/>
                  </a:cubicBezTo>
                  <a:cubicBezTo>
                    <a:pt x="912566" y="222806"/>
                    <a:pt x="883651" y="281686"/>
                    <a:pt x="860080" y="328447"/>
                  </a:cubicBezTo>
                  <a:cubicBezTo>
                    <a:pt x="868287" y="333218"/>
                    <a:pt x="876589" y="338085"/>
                    <a:pt x="884796" y="342857"/>
                  </a:cubicBezTo>
                  <a:cubicBezTo>
                    <a:pt x="899970" y="308216"/>
                    <a:pt x="948830" y="317377"/>
                    <a:pt x="970874" y="339994"/>
                  </a:cubicBezTo>
                  <a:cubicBezTo>
                    <a:pt x="987574" y="357076"/>
                    <a:pt x="989674" y="384560"/>
                    <a:pt x="985284" y="406890"/>
                  </a:cubicBezTo>
                  <a:cubicBezTo>
                    <a:pt x="979845" y="434661"/>
                    <a:pt x="965626" y="460522"/>
                    <a:pt x="948352" y="482757"/>
                  </a:cubicBezTo>
                  <a:cubicBezTo>
                    <a:pt x="956369" y="487433"/>
                    <a:pt x="964289" y="492014"/>
                    <a:pt x="972305" y="496690"/>
                  </a:cubicBezTo>
                  <a:cubicBezTo>
                    <a:pt x="976600" y="466534"/>
                    <a:pt x="1018398" y="465580"/>
                    <a:pt x="1038438" y="480944"/>
                  </a:cubicBezTo>
                  <a:cubicBezTo>
                    <a:pt x="1053707" y="492777"/>
                    <a:pt x="1056761" y="515394"/>
                    <a:pt x="1053803" y="533335"/>
                  </a:cubicBezTo>
                  <a:cubicBezTo>
                    <a:pt x="1049890" y="556906"/>
                    <a:pt x="1036912" y="578378"/>
                    <a:pt x="1020593" y="595460"/>
                  </a:cubicBezTo>
                  <a:cubicBezTo>
                    <a:pt x="1015249" y="600995"/>
                    <a:pt x="1014963" y="610156"/>
                    <a:pt x="1020593" y="615691"/>
                  </a:cubicBezTo>
                  <a:cubicBezTo>
                    <a:pt x="1038725" y="633537"/>
                    <a:pt x="1043878" y="662834"/>
                    <a:pt x="1030613" y="685069"/>
                  </a:cubicBezTo>
                  <a:cubicBezTo>
                    <a:pt x="1017253" y="707399"/>
                    <a:pt x="988720" y="716179"/>
                    <a:pt x="964575" y="708735"/>
                  </a:cubicBezTo>
                  <a:cubicBezTo>
                    <a:pt x="957132" y="706445"/>
                    <a:pt x="949116" y="711503"/>
                    <a:pt x="946921" y="718756"/>
                  </a:cubicBezTo>
                  <a:cubicBezTo>
                    <a:pt x="934992" y="759409"/>
                    <a:pt x="900160" y="789660"/>
                    <a:pt x="859985" y="801207"/>
                  </a:cubicBezTo>
                  <a:cubicBezTo>
                    <a:pt x="840135" y="806933"/>
                    <a:pt x="818949" y="808364"/>
                    <a:pt x="798718" y="803593"/>
                  </a:cubicBezTo>
                  <a:cubicBezTo>
                    <a:pt x="776388" y="798344"/>
                    <a:pt x="754248" y="780690"/>
                    <a:pt x="730391" y="787179"/>
                  </a:cubicBezTo>
                  <a:cubicBezTo>
                    <a:pt x="702239" y="794813"/>
                    <a:pt x="705960" y="822392"/>
                    <a:pt x="699948" y="844532"/>
                  </a:cubicBezTo>
                  <a:cubicBezTo>
                    <a:pt x="695272" y="861710"/>
                    <a:pt x="680958" y="872207"/>
                    <a:pt x="665498" y="879460"/>
                  </a:cubicBezTo>
                  <a:cubicBezTo>
                    <a:pt x="625418" y="898068"/>
                    <a:pt x="579516" y="900263"/>
                    <a:pt x="538671" y="917441"/>
                  </a:cubicBezTo>
                  <a:cubicBezTo>
                    <a:pt x="512619" y="928415"/>
                    <a:pt x="480841" y="947406"/>
                    <a:pt x="451449" y="941203"/>
                  </a:cubicBezTo>
                  <a:cubicBezTo>
                    <a:pt x="430072" y="936718"/>
                    <a:pt x="404975" y="917154"/>
                    <a:pt x="414995" y="893201"/>
                  </a:cubicBezTo>
                  <a:cubicBezTo>
                    <a:pt x="418048" y="886044"/>
                    <a:pt x="411750" y="877551"/>
                    <a:pt x="404975" y="875547"/>
                  </a:cubicBezTo>
                  <a:cubicBezTo>
                    <a:pt x="396767" y="873161"/>
                    <a:pt x="390374" y="878410"/>
                    <a:pt x="387320" y="885567"/>
                  </a:cubicBezTo>
                  <a:cubicBezTo>
                    <a:pt x="377109" y="909902"/>
                    <a:pt x="389133" y="935572"/>
                    <a:pt x="408505" y="951318"/>
                  </a:cubicBezTo>
                  <a:cubicBezTo>
                    <a:pt x="430072" y="968877"/>
                    <a:pt x="456220" y="973649"/>
                    <a:pt x="483227" y="968400"/>
                  </a:cubicBezTo>
                  <a:cubicBezTo>
                    <a:pt x="514528" y="962293"/>
                    <a:pt x="542107" y="944638"/>
                    <a:pt x="572359" y="935286"/>
                  </a:cubicBezTo>
                  <a:cubicBezTo>
                    <a:pt x="594880" y="928224"/>
                    <a:pt x="618260" y="924121"/>
                    <a:pt x="640973" y="918013"/>
                  </a:cubicBezTo>
                  <a:cubicBezTo>
                    <a:pt x="662158" y="912287"/>
                    <a:pt x="683630" y="904844"/>
                    <a:pt x="701093" y="891197"/>
                  </a:cubicBezTo>
                  <a:cubicBezTo>
                    <a:pt x="719511" y="876788"/>
                    <a:pt x="727909" y="857511"/>
                    <a:pt x="730391" y="834608"/>
                  </a:cubicBezTo>
                  <a:cubicBezTo>
                    <a:pt x="730963" y="829550"/>
                    <a:pt x="730677" y="822011"/>
                    <a:pt x="733921" y="817812"/>
                  </a:cubicBezTo>
                  <a:cubicBezTo>
                    <a:pt x="738025" y="812468"/>
                    <a:pt x="744991" y="814663"/>
                    <a:pt x="750431" y="816285"/>
                  </a:cubicBezTo>
                  <a:cubicBezTo>
                    <a:pt x="763314" y="820102"/>
                    <a:pt x="775052" y="826973"/>
                    <a:pt x="788126" y="830504"/>
                  </a:cubicBezTo>
                  <a:cubicBezTo>
                    <a:pt x="811124" y="836612"/>
                    <a:pt x="835555" y="836325"/>
                    <a:pt x="858648" y="831172"/>
                  </a:cubicBezTo>
                  <a:cubicBezTo>
                    <a:pt x="912089" y="819243"/>
                    <a:pt x="958850" y="779544"/>
                    <a:pt x="974501" y="726390"/>
                  </a:cubicBezTo>
                  <a:cubicBezTo>
                    <a:pt x="968584" y="729730"/>
                    <a:pt x="962762" y="733070"/>
                    <a:pt x="956846" y="736410"/>
                  </a:cubicBezTo>
                  <a:cubicBezTo>
                    <a:pt x="993204" y="747671"/>
                    <a:pt x="1035575" y="732593"/>
                    <a:pt x="1055234" y="699574"/>
                  </a:cubicBezTo>
                  <a:cubicBezTo>
                    <a:pt x="1074988" y="666555"/>
                    <a:pt x="1067831" y="622085"/>
                    <a:pt x="1040729" y="595460"/>
                  </a:cubicBezTo>
                  <a:cubicBezTo>
                    <a:pt x="1040729" y="602236"/>
                    <a:pt x="1040729" y="608916"/>
                    <a:pt x="1040729" y="615691"/>
                  </a:cubicBezTo>
                  <a:cubicBezTo>
                    <a:pt x="1078519" y="576183"/>
                    <a:pt x="1108293" y="495927"/>
                    <a:pt x="1053325" y="456609"/>
                  </a:cubicBezTo>
                  <a:cubicBezTo>
                    <a:pt x="1018780" y="431893"/>
                    <a:pt x="951788" y="439623"/>
                    <a:pt x="944631" y="489056"/>
                  </a:cubicBezTo>
                  <a:cubicBezTo>
                    <a:pt x="942913" y="501080"/>
                    <a:pt x="958563" y="515776"/>
                    <a:pt x="968584" y="502988"/>
                  </a:cubicBezTo>
                  <a:cubicBezTo>
                    <a:pt x="1006278" y="454510"/>
                    <a:pt x="1043115" y="369386"/>
                    <a:pt x="989197" y="317950"/>
                  </a:cubicBezTo>
                  <a:cubicBezTo>
                    <a:pt x="954651" y="284931"/>
                    <a:pt x="882410" y="277201"/>
                    <a:pt x="859985" y="328352"/>
                  </a:cubicBezTo>
                  <a:cubicBezTo>
                    <a:pt x="852732" y="344861"/>
                    <a:pt x="876303" y="359557"/>
                    <a:pt x="884701" y="342761"/>
                  </a:cubicBezTo>
                  <a:cubicBezTo>
                    <a:pt x="914475" y="283595"/>
                    <a:pt x="945489" y="210209"/>
                    <a:pt x="899683" y="150375"/>
                  </a:cubicBezTo>
                  <a:cubicBezTo>
                    <a:pt x="881742" y="126899"/>
                    <a:pt x="854449" y="112489"/>
                    <a:pt x="824484" y="115829"/>
                  </a:cubicBezTo>
                  <a:cubicBezTo>
                    <a:pt x="789939" y="119646"/>
                    <a:pt x="762073" y="143408"/>
                    <a:pt x="737452" y="166025"/>
                  </a:cubicBezTo>
                  <a:cubicBezTo>
                    <a:pt x="723806" y="178527"/>
                    <a:pt x="744132" y="198662"/>
                    <a:pt x="757683" y="186256"/>
                  </a:cubicBezTo>
                  <a:cubicBezTo>
                    <a:pt x="803585" y="144267"/>
                    <a:pt x="776483" y="64774"/>
                    <a:pt x="724283" y="41585"/>
                  </a:cubicBezTo>
                  <a:cubicBezTo>
                    <a:pt x="655001" y="10856"/>
                    <a:pt x="582379" y="76798"/>
                    <a:pt x="570927" y="142931"/>
                  </a:cubicBezTo>
                  <a:cubicBezTo>
                    <a:pt x="580279" y="144172"/>
                    <a:pt x="589631" y="145508"/>
                    <a:pt x="599079" y="146748"/>
                  </a:cubicBezTo>
                  <a:cubicBezTo>
                    <a:pt x="603755" y="92926"/>
                    <a:pt x="599938" y="18872"/>
                    <a:pt x="535809" y="2649"/>
                  </a:cubicBezTo>
                  <a:cubicBezTo>
                    <a:pt x="509374" y="-4031"/>
                    <a:pt x="480745" y="2458"/>
                    <a:pt x="457556" y="16105"/>
                  </a:cubicBezTo>
                  <a:cubicBezTo>
                    <a:pt x="431218" y="31564"/>
                    <a:pt x="413754" y="55708"/>
                    <a:pt x="402493" y="83669"/>
                  </a:cubicBezTo>
                  <a:cubicBezTo>
                    <a:pt x="388083" y="119646"/>
                    <a:pt x="385602" y="159345"/>
                    <a:pt x="383503" y="197612"/>
                  </a:cubicBezTo>
                  <a:cubicBezTo>
                    <a:pt x="392378" y="195227"/>
                    <a:pt x="401253" y="192841"/>
                    <a:pt x="410223" y="190360"/>
                  </a:cubicBezTo>
                  <a:cubicBezTo>
                    <a:pt x="385889" y="134533"/>
                    <a:pt x="347907" y="65919"/>
                    <a:pt x="276526" y="71072"/>
                  </a:cubicBezTo>
                  <a:cubicBezTo>
                    <a:pt x="245415" y="73363"/>
                    <a:pt x="220413" y="92162"/>
                    <a:pt x="208770" y="120982"/>
                  </a:cubicBezTo>
                  <a:cubicBezTo>
                    <a:pt x="197509" y="148943"/>
                    <a:pt x="199323" y="180340"/>
                    <a:pt x="203999" y="209446"/>
                  </a:cubicBezTo>
                  <a:cubicBezTo>
                    <a:pt x="210965" y="252580"/>
                    <a:pt x="224612" y="294188"/>
                    <a:pt x="243221" y="333600"/>
                  </a:cubicBezTo>
                  <a:cubicBezTo>
                    <a:pt x="251428" y="328829"/>
                    <a:pt x="259730" y="323962"/>
                    <a:pt x="267937" y="319190"/>
                  </a:cubicBezTo>
                  <a:cubicBezTo>
                    <a:pt x="242934" y="285981"/>
                    <a:pt x="215260" y="255157"/>
                    <a:pt x="184150" y="227673"/>
                  </a:cubicBezTo>
                  <a:cubicBezTo>
                    <a:pt x="159433" y="205724"/>
                    <a:pt x="128991" y="178717"/>
                    <a:pt x="93300" y="181103"/>
                  </a:cubicBezTo>
                  <a:cubicBezTo>
                    <a:pt x="77936" y="182153"/>
                    <a:pt x="64003" y="189692"/>
                    <a:pt x="56560" y="203529"/>
                  </a:cubicBezTo>
                  <a:cubicBezTo>
                    <a:pt x="47207" y="220897"/>
                    <a:pt x="50929" y="241510"/>
                    <a:pt x="53506" y="260024"/>
                  </a:cubicBezTo>
                  <a:cubicBezTo>
                    <a:pt x="59136" y="300295"/>
                    <a:pt x="70492" y="339421"/>
                    <a:pt x="86620" y="376735"/>
                  </a:cubicBezTo>
                  <a:cubicBezTo>
                    <a:pt x="104561" y="418342"/>
                    <a:pt x="128991" y="456705"/>
                    <a:pt x="158288" y="491250"/>
                  </a:cubicBezTo>
                  <a:cubicBezTo>
                    <a:pt x="165064" y="484475"/>
                    <a:pt x="171744" y="477795"/>
                    <a:pt x="178519" y="471019"/>
                  </a:cubicBezTo>
                  <a:cubicBezTo>
                    <a:pt x="148077" y="443249"/>
                    <a:pt x="118589" y="413666"/>
                    <a:pt x="86811" y="387518"/>
                  </a:cubicBezTo>
                  <a:cubicBezTo>
                    <a:pt x="64671" y="369291"/>
                    <a:pt x="25735" y="352591"/>
                    <a:pt x="6363" y="384274"/>
                  </a:cubicBezTo>
                  <a:cubicBezTo>
                    <a:pt x="-9860" y="410708"/>
                    <a:pt x="8463" y="445540"/>
                    <a:pt x="22109" y="468920"/>
                  </a:cubicBezTo>
                  <a:cubicBezTo>
                    <a:pt x="38332" y="496499"/>
                    <a:pt x="59804" y="521120"/>
                    <a:pt x="84807" y="540970"/>
                  </a:cubicBezTo>
                  <a:cubicBezTo>
                    <a:pt x="113340" y="563586"/>
                    <a:pt x="145786" y="580191"/>
                    <a:pt x="181000" y="589639"/>
                  </a:cubicBezTo>
                  <a:cubicBezTo>
                    <a:pt x="191402" y="592406"/>
                    <a:pt x="201708" y="582672"/>
                    <a:pt x="198654" y="571984"/>
                  </a:cubicBezTo>
                  <a:cubicBezTo>
                    <a:pt x="191020" y="545836"/>
                    <a:pt x="164777" y="533049"/>
                    <a:pt x="138725" y="535816"/>
                  </a:cubicBezTo>
                  <a:cubicBezTo>
                    <a:pt x="109905" y="538775"/>
                    <a:pt x="87383" y="558624"/>
                    <a:pt x="82803" y="587635"/>
                  </a:cubicBezTo>
                  <a:cubicBezTo>
                    <a:pt x="77649" y="619986"/>
                    <a:pt x="93491" y="653386"/>
                    <a:pt x="118303" y="673903"/>
                  </a:cubicBezTo>
                  <a:cubicBezTo>
                    <a:pt x="147409" y="697952"/>
                    <a:pt x="185008" y="706636"/>
                    <a:pt x="221081" y="714175"/>
                  </a:cubicBezTo>
                  <a:cubicBezTo>
                    <a:pt x="239403" y="717992"/>
                    <a:pt x="245702" y="693180"/>
                    <a:pt x="228715" y="686596"/>
                  </a:cubicBezTo>
                  <a:cubicBezTo>
                    <a:pt x="169835" y="663692"/>
                    <a:pt x="118589" y="733738"/>
                    <a:pt x="129754" y="787274"/>
                  </a:cubicBezTo>
                  <a:cubicBezTo>
                    <a:pt x="143496" y="853407"/>
                    <a:pt x="215546" y="889193"/>
                    <a:pt x="274808" y="904749"/>
                  </a:cubicBezTo>
                  <a:cubicBezTo>
                    <a:pt x="317274" y="915914"/>
                    <a:pt x="361649" y="918586"/>
                    <a:pt x="405070" y="912765"/>
                  </a:cubicBezTo>
                  <a:cubicBezTo>
                    <a:pt x="412799" y="911715"/>
                    <a:pt x="419289" y="906943"/>
                    <a:pt x="419384" y="898450"/>
                  </a:cubicBezTo>
                  <a:cubicBezTo>
                    <a:pt x="419289" y="891484"/>
                    <a:pt x="412513" y="883086"/>
                    <a:pt x="404879" y="884136"/>
                  </a:cubicBezTo>
                  <a:lnTo>
                    <a:pt x="404879" y="8841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 name="Google Shape;29;p44"/>
          <p:cNvSpPr/>
          <p:nvPr/>
        </p:nvSpPr>
        <p:spPr>
          <a:xfrm>
            <a:off x="5188029" y="701261"/>
            <a:ext cx="913139" cy="910864"/>
          </a:xfrm>
          <a:custGeom>
            <a:avLst/>
            <a:gdLst/>
            <a:ahLst/>
            <a:cxnLst/>
            <a:rect l="l" t="t" r="r" b="b"/>
            <a:pathLst>
              <a:path w="913138" h="910864" extrusionOk="0">
                <a:moveTo>
                  <a:pt x="315029" y="794794"/>
                </a:moveTo>
                <a:cubicBezTo>
                  <a:pt x="194024" y="774563"/>
                  <a:pt x="83612" y="698219"/>
                  <a:pt x="21964" y="592196"/>
                </a:cubicBezTo>
                <a:cubicBezTo>
                  <a:pt x="2210" y="558318"/>
                  <a:pt x="-11627" y="512226"/>
                  <a:pt x="13852" y="482356"/>
                </a:cubicBezTo>
                <a:cubicBezTo>
                  <a:pt x="50116" y="439794"/>
                  <a:pt x="118634" y="474340"/>
                  <a:pt x="161673" y="510031"/>
                </a:cubicBezTo>
                <a:cubicBezTo>
                  <a:pt x="142015" y="448765"/>
                  <a:pt x="123406" y="387212"/>
                  <a:pt x="105560" y="325469"/>
                </a:cubicBezTo>
                <a:cubicBezTo>
                  <a:pt x="102984" y="316499"/>
                  <a:pt x="100599" y="306383"/>
                  <a:pt x="105274" y="298367"/>
                </a:cubicBezTo>
                <a:cubicBezTo>
                  <a:pt x="115103" y="281476"/>
                  <a:pt x="141156" y="291782"/>
                  <a:pt x="155948" y="304666"/>
                </a:cubicBezTo>
                <a:cubicBezTo>
                  <a:pt x="179519" y="325088"/>
                  <a:pt x="200990" y="347895"/>
                  <a:pt x="219886" y="372612"/>
                </a:cubicBezTo>
                <a:cubicBezTo>
                  <a:pt x="172457" y="302852"/>
                  <a:pt x="176179" y="202269"/>
                  <a:pt x="228761" y="136232"/>
                </a:cubicBezTo>
                <a:cubicBezTo>
                  <a:pt x="284015" y="179939"/>
                  <a:pt x="326577" y="239391"/>
                  <a:pt x="350052" y="305811"/>
                </a:cubicBezTo>
                <a:cubicBezTo>
                  <a:pt x="329153" y="211812"/>
                  <a:pt x="344612" y="110275"/>
                  <a:pt x="392518" y="26678"/>
                </a:cubicBezTo>
                <a:cubicBezTo>
                  <a:pt x="398340" y="16562"/>
                  <a:pt x="405211" y="6161"/>
                  <a:pt x="416090" y="1962"/>
                </a:cubicBezTo>
                <a:cubicBezTo>
                  <a:pt x="442142" y="-8154"/>
                  <a:pt x="464663" y="22861"/>
                  <a:pt x="474684" y="49009"/>
                </a:cubicBezTo>
                <a:cubicBezTo>
                  <a:pt x="499400" y="113042"/>
                  <a:pt x="517627" y="179557"/>
                  <a:pt x="529079" y="247312"/>
                </a:cubicBezTo>
                <a:cubicBezTo>
                  <a:pt x="567728" y="218206"/>
                  <a:pt x="564483" y="136804"/>
                  <a:pt x="612771" y="138522"/>
                </a:cubicBezTo>
                <a:cubicBezTo>
                  <a:pt x="644167" y="139572"/>
                  <a:pt x="657241" y="180416"/>
                  <a:pt x="652852" y="211430"/>
                </a:cubicBezTo>
                <a:cubicBezTo>
                  <a:pt x="648462" y="242445"/>
                  <a:pt x="635388" y="274987"/>
                  <a:pt x="647508" y="303902"/>
                </a:cubicBezTo>
                <a:cubicBezTo>
                  <a:pt x="646553" y="274891"/>
                  <a:pt x="685775" y="256760"/>
                  <a:pt x="711255" y="270692"/>
                </a:cubicBezTo>
                <a:cubicBezTo>
                  <a:pt x="736734" y="284625"/>
                  <a:pt x="745609" y="318694"/>
                  <a:pt x="738643" y="346941"/>
                </a:cubicBezTo>
                <a:cubicBezTo>
                  <a:pt x="731676" y="375188"/>
                  <a:pt x="712209" y="398473"/>
                  <a:pt x="692073" y="419372"/>
                </a:cubicBezTo>
                <a:cubicBezTo>
                  <a:pt x="728623" y="397233"/>
                  <a:pt x="773952" y="374711"/>
                  <a:pt x="811647" y="394656"/>
                </a:cubicBezTo>
                <a:cubicBezTo>
                  <a:pt x="842280" y="410879"/>
                  <a:pt x="854113" y="450578"/>
                  <a:pt x="848292" y="484742"/>
                </a:cubicBezTo>
                <a:cubicBezTo>
                  <a:pt x="842471" y="518906"/>
                  <a:pt x="822812" y="548871"/>
                  <a:pt x="803631" y="577786"/>
                </a:cubicBezTo>
                <a:cubicBezTo>
                  <a:pt x="820522" y="546008"/>
                  <a:pt x="871195" y="544004"/>
                  <a:pt x="895530" y="570533"/>
                </a:cubicBezTo>
                <a:cubicBezTo>
                  <a:pt x="919865" y="597063"/>
                  <a:pt x="917765" y="640961"/>
                  <a:pt x="896675" y="670162"/>
                </a:cubicBezTo>
                <a:cubicBezTo>
                  <a:pt x="875585" y="699268"/>
                  <a:pt x="839703" y="714823"/>
                  <a:pt x="804012" y="719022"/>
                </a:cubicBezTo>
                <a:cubicBezTo>
                  <a:pt x="825007" y="697742"/>
                  <a:pt x="862320" y="695356"/>
                  <a:pt x="885796" y="713774"/>
                </a:cubicBezTo>
                <a:cubicBezTo>
                  <a:pt x="851155" y="790595"/>
                  <a:pt x="766986" y="842223"/>
                  <a:pt x="682816" y="838310"/>
                </a:cubicBezTo>
                <a:cubicBezTo>
                  <a:pt x="704479" y="864362"/>
                  <a:pt x="660486" y="895568"/>
                  <a:pt x="626608" y="897381"/>
                </a:cubicBezTo>
                <a:cubicBezTo>
                  <a:pt x="543966" y="901866"/>
                  <a:pt x="459988" y="875146"/>
                  <a:pt x="395095" y="823709"/>
                </a:cubicBezTo>
                <a:cubicBezTo>
                  <a:pt x="389560" y="854628"/>
                  <a:pt x="373337" y="885070"/>
                  <a:pt x="346140" y="900912"/>
                </a:cubicBezTo>
                <a:cubicBezTo>
                  <a:pt x="318942" y="916753"/>
                  <a:pt x="280293" y="914081"/>
                  <a:pt x="259966" y="890033"/>
                </a:cubicBezTo>
                <a:cubicBezTo>
                  <a:pt x="239639" y="865985"/>
                  <a:pt x="247656" y="822087"/>
                  <a:pt x="277239" y="81158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44"/>
          <p:cNvSpPr/>
          <p:nvPr/>
        </p:nvSpPr>
        <p:spPr>
          <a:xfrm>
            <a:off x="10525636" y="5551165"/>
            <a:ext cx="1240137" cy="1236968"/>
          </a:xfrm>
          <a:custGeom>
            <a:avLst/>
            <a:gdLst/>
            <a:ahLst/>
            <a:cxnLst/>
            <a:rect l="l" t="t" r="r" b="b"/>
            <a:pathLst>
              <a:path w="1240137" h="1236968" extrusionOk="0">
                <a:moveTo>
                  <a:pt x="427811" y="1079499"/>
                </a:moveTo>
                <a:cubicBezTo>
                  <a:pt x="263481" y="1052015"/>
                  <a:pt x="113561" y="948379"/>
                  <a:pt x="29773" y="804375"/>
                </a:cubicBezTo>
                <a:cubicBezTo>
                  <a:pt x="2958" y="758282"/>
                  <a:pt x="-15748" y="695775"/>
                  <a:pt x="18798" y="655217"/>
                </a:cubicBezTo>
                <a:cubicBezTo>
                  <a:pt x="68040" y="597482"/>
                  <a:pt x="161084" y="644338"/>
                  <a:pt x="219488" y="692817"/>
                </a:cubicBezTo>
                <a:cubicBezTo>
                  <a:pt x="192862" y="609602"/>
                  <a:pt x="167479" y="526101"/>
                  <a:pt x="143335" y="442123"/>
                </a:cubicBezTo>
                <a:cubicBezTo>
                  <a:pt x="139804" y="430003"/>
                  <a:pt x="136560" y="416165"/>
                  <a:pt x="142953" y="405286"/>
                </a:cubicBezTo>
                <a:cubicBezTo>
                  <a:pt x="156313" y="382383"/>
                  <a:pt x="191717" y="396411"/>
                  <a:pt x="211758" y="413780"/>
                </a:cubicBezTo>
                <a:cubicBezTo>
                  <a:pt x="243727" y="441455"/>
                  <a:pt x="272833" y="472469"/>
                  <a:pt x="298599" y="506060"/>
                </a:cubicBezTo>
                <a:cubicBezTo>
                  <a:pt x="234089" y="411298"/>
                  <a:pt x="239241" y="274738"/>
                  <a:pt x="310624" y="185034"/>
                </a:cubicBezTo>
                <a:cubicBezTo>
                  <a:pt x="385631" y="244392"/>
                  <a:pt x="443366" y="325126"/>
                  <a:pt x="475336" y="415306"/>
                </a:cubicBezTo>
                <a:cubicBezTo>
                  <a:pt x="446992" y="287622"/>
                  <a:pt x="467988" y="149725"/>
                  <a:pt x="533070" y="36259"/>
                </a:cubicBezTo>
                <a:cubicBezTo>
                  <a:pt x="540896" y="22612"/>
                  <a:pt x="550344" y="8393"/>
                  <a:pt x="565039" y="2667"/>
                </a:cubicBezTo>
                <a:cubicBezTo>
                  <a:pt x="600444" y="-11075"/>
                  <a:pt x="630982" y="31010"/>
                  <a:pt x="644629" y="66510"/>
                </a:cubicBezTo>
                <a:cubicBezTo>
                  <a:pt x="678125" y="153447"/>
                  <a:pt x="702936" y="243819"/>
                  <a:pt x="718491" y="335814"/>
                </a:cubicBezTo>
                <a:cubicBezTo>
                  <a:pt x="770978" y="296305"/>
                  <a:pt x="766492" y="185797"/>
                  <a:pt x="832147" y="188088"/>
                </a:cubicBezTo>
                <a:cubicBezTo>
                  <a:pt x="874710" y="189615"/>
                  <a:pt x="892555" y="244964"/>
                  <a:pt x="886543" y="287049"/>
                </a:cubicBezTo>
                <a:cubicBezTo>
                  <a:pt x="880531" y="329229"/>
                  <a:pt x="862781" y="373413"/>
                  <a:pt x="879386" y="412635"/>
                </a:cubicBezTo>
                <a:cubicBezTo>
                  <a:pt x="878050" y="373222"/>
                  <a:pt x="931395" y="348601"/>
                  <a:pt x="966036" y="367591"/>
                </a:cubicBezTo>
                <a:cubicBezTo>
                  <a:pt x="1000677" y="386582"/>
                  <a:pt x="1012701" y="432866"/>
                  <a:pt x="1003158" y="471133"/>
                </a:cubicBezTo>
                <a:cubicBezTo>
                  <a:pt x="993615" y="509401"/>
                  <a:pt x="967277" y="541084"/>
                  <a:pt x="939888" y="569522"/>
                </a:cubicBezTo>
                <a:cubicBezTo>
                  <a:pt x="989513" y="539556"/>
                  <a:pt x="1051064" y="508828"/>
                  <a:pt x="1102310" y="535930"/>
                </a:cubicBezTo>
                <a:cubicBezTo>
                  <a:pt x="1143918" y="557879"/>
                  <a:pt x="1160046" y="611892"/>
                  <a:pt x="1152124" y="658271"/>
                </a:cubicBezTo>
                <a:cubicBezTo>
                  <a:pt x="1144204" y="704650"/>
                  <a:pt x="1117483" y="745399"/>
                  <a:pt x="1091431" y="784620"/>
                </a:cubicBezTo>
                <a:cubicBezTo>
                  <a:pt x="1114335" y="741486"/>
                  <a:pt x="1183235" y="738814"/>
                  <a:pt x="1216253" y="774791"/>
                </a:cubicBezTo>
                <a:cubicBezTo>
                  <a:pt x="1249273" y="810768"/>
                  <a:pt x="1246409" y="870507"/>
                  <a:pt x="1217780" y="910016"/>
                </a:cubicBezTo>
                <a:cubicBezTo>
                  <a:pt x="1189151" y="949619"/>
                  <a:pt x="1140387" y="970709"/>
                  <a:pt x="1091909" y="976339"/>
                </a:cubicBezTo>
                <a:cubicBezTo>
                  <a:pt x="1120442" y="947424"/>
                  <a:pt x="1171019" y="944180"/>
                  <a:pt x="1202989" y="969182"/>
                </a:cubicBezTo>
                <a:cubicBezTo>
                  <a:pt x="1155942" y="1073583"/>
                  <a:pt x="1041617" y="1143628"/>
                  <a:pt x="927292" y="1138379"/>
                </a:cubicBezTo>
                <a:cubicBezTo>
                  <a:pt x="956684" y="1173784"/>
                  <a:pt x="896945" y="1216060"/>
                  <a:pt x="851044" y="1218541"/>
                </a:cubicBezTo>
                <a:cubicBezTo>
                  <a:pt x="738818" y="1224553"/>
                  <a:pt x="624778" y="1188289"/>
                  <a:pt x="536601" y="1118530"/>
                </a:cubicBezTo>
                <a:cubicBezTo>
                  <a:pt x="529063" y="1160615"/>
                  <a:pt x="507018" y="1201841"/>
                  <a:pt x="470182" y="1223408"/>
                </a:cubicBezTo>
                <a:cubicBezTo>
                  <a:pt x="433251" y="1244975"/>
                  <a:pt x="380669" y="1241349"/>
                  <a:pt x="353185" y="1208711"/>
                </a:cubicBezTo>
                <a:cubicBezTo>
                  <a:pt x="325606" y="1176074"/>
                  <a:pt x="336389" y="1116431"/>
                  <a:pt x="376660" y="1102116"/>
                </a:cubicBezTo>
                <a:lnTo>
                  <a:pt x="427811" y="10794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31;p44"/>
          <p:cNvSpPr/>
          <p:nvPr/>
        </p:nvSpPr>
        <p:spPr>
          <a:xfrm>
            <a:off x="840640" y="5861345"/>
            <a:ext cx="1240089" cy="1009611"/>
          </a:xfrm>
          <a:custGeom>
            <a:avLst/>
            <a:gdLst/>
            <a:ahLst/>
            <a:cxnLst/>
            <a:rect l="l" t="t" r="r" b="b"/>
            <a:pathLst>
              <a:path w="1240089" h="1009611" extrusionOk="0">
                <a:moveTo>
                  <a:pt x="1217781" y="909983"/>
                </a:moveTo>
                <a:cubicBezTo>
                  <a:pt x="1204420" y="928401"/>
                  <a:pt x="1186670" y="942811"/>
                  <a:pt x="1166630" y="953594"/>
                </a:cubicBezTo>
                <a:cubicBezTo>
                  <a:pt x="1179799" y="955789"/>
                  <a:pt x="1192396" y="960942"/>
                  <a:pt x="1202989" y="969245"/>
                </a:cubicBezTo>
                <a:cubicBezTo>
                  <a:pt x="1196595" y="983368"/>
                  <a:pt x="1189056" y="996824"/>
                  <a:pt x="1180276" y="1009611"/>
                </a:cubicBezTo>
                <a:lnTo>
                  <a:pt x="236283" y="1009611"/>
                </a:lnTo>
                <a:cubicBezTo>
                  <a:pt x="151541" y="960179"/>
                  <a:pt x="79206" y="889274"/>
                  <a:pt x="29773" y="804437"/>
                </a:cubicBezTo>
                <a:cubicBezTo>
                  <a:pt x="2957" y="758344"/>
                  <a:pt x="-15747" y="695838"/>
                  <a:pt x="18798" y="655280"/>
                </a:cubicBezTo>
                <a:cubicBezTo>
                  <a:pt x="68136" y="597449"/>
                  <a:pt x="161084" y="644305"/>
                  <a:pt x="219488" y="692879"/>
                </a:cubicBezTo>
                <a:cubicBezTo>
                  <a:pt x="192863" y="609665"/>
                  <a:pt x="167478" y="526068"/>
                  <a:pt x="143334" y="442185"/>
                </a:cubicBezTo>
                <a:cubicBezTo>
                  <a:pt x="139899" y="429970"/>
                  <a:pt x="136559" y="416228"/>
                  <a:pt x="142953" y="405349"/>
                </a:cubicBezTo>
                <a:cubicBezTo>
                  <a:pt x="156313" y="382446"/>
                  <a:pt x="191717" y="396474"/>
                  <a:pt x="211758" y="413842"/>
                </a:cubicBezTo>
                <a:cubicBezTo>
                  <a:pt x="243727" y="441517"/>
                  <a:pt x="272833" y="472531"/>
                  <a:pt x="298599" y="506123"/>
                </a:cubicBezTo>
                <a:cubicBezTo>
                  <a:pt x="270733" y="465184"/>
                  <a:pt x="255942" y="416610"/>
                  <a:pt x="253747" y="367368"/>
                </a:cubicBezTo>
                <a:cubicBezTo>
                  <a:pt x="250789" y="302285"/>
                  <a:pt x="269970" y="236056"/>
                  <a:pt x="310623" y="185001"/>
                </a:cubicBezTo>
                <a:cubicBezTo>
                  <a:pt x="327037" y="197980"/>
                  <a:pt x="342592" y="212008"/>
                  <a:pt x="357193" y="226895"/>
                </a:cubicBezTo>
                <a:cubicBezTo>
                  <a:pt x="364446" y="234148"/>
                  <a:pt x="371412" y="241687"/>
                  <a:pt x="378092" y="249417"/>
                </a:cubicBezTo>
                <a:cubicBezTo>
                  <a:pt x="402045" y="276710"/>
                  <a:pt x="423040" y="306579"/>
                  <a:pt x="440599" y="338357"/>
                </a:cubicBezTo>
                <a:cubicBezTo>
                  <a:pt x="454341" y="362978"/>
                  <a:pt x="465983" y="388744"/>
                  <a:pt x="475335" y="415273"/>
                </a:cubicBezTo>
                <a:cubicBezTo>
                  <a:pt x="447088" y="287589"/>
                  <a:pt x="468083" y="149692"/>
                  <a:pt x="533071" y="36226"/>
                </a:cubicBezTo>
                <a:cubicBezTo>
                  <a:pt x="540896" y="22579"/>
                  <a:pt x="550343" y="8360"/>
                  <a:pt x="565039" y="2634"/>
                </a:cubicBezTo>
                <a:cubicBezTo>
                  <a:pt x="600539" y="-11012"/>
                  <a:pt x="630982" y="31073"/>
                  <a:pt x="644628" y="66477"/>
                </a:cubicBezTo>
                <a:cubicBezTo>
                  <a:pt x="678219" y="153509"/>
                  <a:pt x="703031" y="243882"/>
                  <a:pt x="718491" y="335781"/>
                </a:cubicBezTo>
                <a:cubicBezTo>
                  <a:pt x="770977" y="296273"/>
                  <a:pt x="766492" y="185764"/>
                  <a:pt x="832148" y="188055"/>
                </a:cubicBezTo>
                <a:cubicBezTo>
                  <a:pt x="874710" y="189582"/>
                  <a:pt x="892555" y="244931"/>
                  <a:pt x="886543" y="287016"/>
                </a:cubicBezTo>
                <a:cubicBezTo>
                  <a:pt x="880531" y="329196"/>
                  <a:pt x="862781" y="373380"/>
                  <a:pt x="879386" y="412697"/>
                </a:cubicBezTo>
                <a:cubicBezTo>
                  <a:pt x="878050" y="373189"/>
                  <a:pt x="931395" y="348663"/>
                  <a:pt x="965941" y="367558"/>
                </a:cubicBezTo>
                <a:cubicBezTo>
                  <a:pt x="1000582" y="386549"/>
                  <a:pt x="1012701" y="432833"/>
                  <a:pt x="1003158" y="471100"/>
                </a:cubicBezTo>
                <a:cubicBezTo>
                  <a:pt x="993615" y="509368"/>
                  <a:pt x="967277" y="541051"/>
                  <a:pt x="939888" y="569489"/>
                </a:cubicBezTo>
                <a:cubicBezTo>
                  <a:pt x="980446" y="544963"/>
                  <a:pt x="1029020" y="519960"/>
                  <a:pt x="1073395" y="526545"/>
                </a:cubicBezTo>
                <a:cubicBezTo>
                  <a:pt x="1083320" y="527977"/>
                  <a:pt x="1092958" y="530935"/>
                  <a:pt x="1102310" y="535897"/>
                </a:cubicBezTo>
                <a:cubicBezTo>
                  <a:pt x="1143918" y="557846"/>
                  <a:pt x="1160045" y="611859"/>
                  <a:pt x="1152125" y="658238"/>
                </a:cubicBezTo>
                <a:cubicBezTo>
                  <a:pt x="1144872" y="701086"/>
                  <a:pt x="1121587" y="738972"/>
                  <a:pt x="1097634" y="775331"/>
                </a:cubicBezTo>
                <a:cubicBezTo>
                  <a:pt x="1124736" y="741262"/>
                  <a:pt x="1185716" y="741548"/>
                  <a:pt x="1216158" y="774759"/>
                </a:cubicBezTo>
                <a:cubicBezTo>
                  <a:pt x="1249177" y="810640"/>
                  <a:pt x="1246410" y="870379"/>
                  <a:pt x="1217781" y="9099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32;p44"/>
          <p:cNvSpPr/>
          <p:nvPr/>
        </p:nvSpPr>
        <p:spPr>
          <a:xfrm>
            <a:off x="3319641" y="2802915"/>
            <a:ext cx="772903" cy="883823"/>
          </a:xfrm>
          <a:custGeom>
            <a:avLst/>
            <a:gdLst/>
            <a:ahLst/>
            <a:cxnLst/>
            <a:rect l="l" t="t" r="r" b="b"/>
            <a:pathLst>
              <a:path w="772902" h="883822" extrusionOk="0">
                <a:moveTo>
                  <a:pt x="129861" y="600403"/>
                </a:moveTo>
                <a:cubicBezTo>
                  <a:pt x="41111" y="515757"/>
                  <a:pt x="-7462" y="390648"/>
                  <a:pt x="935" y="268212"/>
                </a:cubicBezTo>
                <a:cubicBezTo>
                  <a:pt x="3608" y="229085"/>
                  <a:pt x="18017" y="183184"/>
                  <a:pt x="55903" y="172782"/>
                </a:cubicBezTo>
                <a:cubicBezTo>
                  <a:pt x="109821" y="157895"/>
                  <a:pt x="147134" y="224886"/>
                  <a:pt x="162689" y="278614"/>
                </a:cubicBezTo>
                <a:cubicBezTo>
                  <a:pt x="180821" y="216870"/>
                  <a:pt x="199907" y="155509"/>
                  <a:pt x="219852" y="94338"/>
                </a:cubicBezTo>
                <a:cubicBezTo>
                  <a:pt x="222715" y="85463"/>
                  <a:pt x="226436" y="75729"/>
                  <a:pt x="234834" y="71722"/>
                </a:cubicBezTo>
                <a:cubicBezTo>
                  <a:pt x="252489" y="63324"/>
                  <a:pt x="268235" y="86418"/>
                  <a:pt x="273292" y="105313"/>
                </a:cubicBezTo>
                <a:cubicBezTo>
                  <a:pt x="281308" y="135373"/>
                  <a:pt x="286271" y="166293"/>
                  <a:pt x="288084" y="197403"/>
                </a:cubicBezTo>
                <a:cubicBezTo>
                  <a:pt x="287989" y="112947"/>
                  <a:pt x="347537" y="31832"/>
                  <a:pt x="428080" y="6734"/>
                </a:cubicBezTo>
                <a:cubicBezTo>
                  <a:pt x="449265" y="73916"/>
                  <a:pt x="451078" y="147016"/>
                  <a:pt x="433329" y="215153"/>
                </a:cubicBezTo>
                <a:cubicBezTo>
                  <a:pt x="468829" y="125639"/>
                  <a:pt x="538588" y="50250"/>
                  <a:pt x="625047" y="7974"/>
                </a:cubicBezTo>
                <a:cubicBezTo>
                  <a:pt x="635449" y="2916"/>
                  <a:pt x="647092" y="-1855"/>
                  <a:pt x="658448" y="722"/>
                </a:cubicBezTo>
                <a:cubicBezTo>
                  <a:pt x="685741" y="7020"/>
                  <a:pt x="686886" y="45287"/>
                  <a:pt x="680587" y="72485"/>
                </a:cubicBezTo>
                <a:cubicBezTo>
                  <a:pt x="665128" y="139381"/>
                  <a:pt x="642893" y="204655"/>
                  <a:pt x="614359" y="267067"/>
                </a:cubicBezTo>
                <a:cubicBezTo>
                  <a:pt x="662647" y="264681"/>
                  <a:pt x="705590" y="195494"/>
                  <a:pt x="744621" y="224028"/>
                </a:cubicBezTo>
                <a:cubicBezTo>
                  <a:pt x="769910" y="242541"/>
                  <a:pt x="757981" y="283671"/>
                  <a:pt x="736891" y="306861"/>
                </a:cubicBezTo>
                <a:cubicBezTo>
                  <a:pt x="715801" y="330050"/>
                  <a:pt x="686695" y="349709"/>
                  <a:pt x="680587" y="380437"/>
                </a:cubicBezTo>
                <a:cubicBezTo>
                  <a:pt x="696047" y="355816"/>
                  <a:pt x="738800" y="362878"/>
                  <a:pt x="751969" y="388740"/>
                </a:cubicBezTo>
                <a:cubicBezTo>
                  <a:pt x="765234" y="414601"/>
                  <a:pt x="753496" y="447811"/>
                  <a:pt x="731834" y="467183"/>
                </a:cubicBezTo>
                <a:cubicBezTo>
                  <a:pt x="710171" y="486556"/>
                  <a:pt x="681065" y="494953"/>
                  <a:pt x="652627" y="501061"/>
                </a:cubicBezTo>
                <a:cubicBezTo>
                  <a:pt x="695284" y="503256"/>
                  <a:pt x="745480" y="510031"/>
                  <a:pt x="765520" y="547726"/>
                </a:cubicBezTo>
                <a:cubicBezTo>
                  <a:pt x="781839" y="578359"/>
                  <a:pt x="769337" y="617867"/>
                  <a:pt x="745289" y="642870"/>
                </a:cubicBezTo>
                <a:cubicBezTo>
                  <a:pt x="721241" y="667872"/>
                  <a:pt x="688222" y="681710"/>
                  <a:pt x="656062" y="694784"/>
                </a:cubicBezTo>
                <a:cubicBezTo>
                  <a:pt x="687840" y="677988"/>
                  <a:pt x="730974" y="704804"/>
                  <a:pt x="736223" y="740304"/>
                </a:cubicBezTo>
                <a:cubicBezTo>
                  <a:pt x="741472" y="775899"/>
                  <a:pt x="715038" y="811113"/>
                  <a:pt x="681255" y="823423"/>
                </a:cubicBezTo>
                <a:cubicBezTo>
                  <a:pt x="647473" y="835734"/>
                  <a:pt x="609015" y="828385"/>
                  <a:pt x="577141" y="811876"/>
                </a:cubicBezTo>
                <a:cubicBezTo>
                  <a:pt x="606438" y="806055"/>
                  <a:pt x="638694" y="824950"/>
                  <a:pt x="647855" y="853484"/>
                </a:cubicBezTo>
                <a:cubicBezTo>
                  <a:pt x="575996" y="897668"/>
                  <a:pt x="477417" y="893182"/>
                  <a:pt x="409948" y="842700"/>
                </a:cubicBezTo>
                <a:cubicBezTo>
                  <a:pt x="413288" y="876387"/>
                  <a:pt x="359370" y="877532"/>
                  <a:pt x="330360" y="860068"/>
                </a:cubicBezTo>
                <a:cubicBezTo>
                  <a:pt x="259455" y="817411"/>
                  <a:pt x="204869" y="748129"/>
                  <a:pt x="180057" y="669208"/>
                </a:cubicBezTo>
                <a:cubicBezTo>
                  <a:pt x="158108" y="691730"/>
                  <a:pt x="127571" y="707762"/>
                  <a:pt x="96270" y="705663"/>
                </a:cubicBezTo>
                <a:cubicBezTo>
                  <a:pt x="64873" y="703563"/>
                  <a:pt x="34336" y="679610"/>
                  <a:pt x="30996" y="648309"/>
                </a:cubicBezTo>
                <a:cubicBezTo>
                  <a:pt x="27656" y="617008"/>
                  <a:pt x="58861" y="585135"/>
                  <a:pt x="89303" y="593055"/>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44"/>
          <p:cNvSpPr/>
          <p:nvPr/>
        </p:nvSpPr>
        <p:spPr>
          <a:xfrm>
            <a:off x="7216392" y="166853"/>
            <a:ext cx="913139" cy="910864"/>
          </a:xfrm>
          <a:custGeom>
            <a:avLst/>
            <a:gdLst/>
            <a:ahLst/>
            <a:cxnLst/>
            <a:rect l="l" t="t" r="r" b="b"/>
            <a:pathLst>
              <a:path w="913138" h="910864" extrusionOk="0">
                <a:moveTo>
                  <a:pt x="315029" y="794794"/>
                </a:moveTo>
                <a:cubicBezTo>
                  <a:pt x="194024" y="774563"/>
                  <a:pt x="83612" y="698219"/>
                  <a:pt x="21964" y="592196"/>
                </a:cubicBezTo>
                <a:cubicBezTo>
                  <a:pt x="2210" y="558318"/>
                  <a:pt x="-11627" y="512226"/>
                  <a:pt x="13852" y="482356"/>
                </a:cubicBezTo>
                <a:cubicBezTo>
                  <a:pt x="50116" y="439794"/>
                  <a:pt x="118635" y="474340"/>
                  <a:pt x="161673" y="510031"/>
                </a:cubicBezTo>
                <a:cubicBezTo>
                  <a:pt x="142015" y="448765"/>
                  <a:pt x="123406" y="387212"/>
                  <a:pt x="105560" y="325469"/>
                </a:cubicBezTo>
                <a:cubicBezTo>
                  <a:pt x="102984" y="316499"/>
                  <a:pt x="100598" y="306383"/>
                  <a:pt x="105274" y="298367"/>
                </a:cubicBezTo>
                <a:cubicBezTo>
                  <a:pt x="115103" y="281476"/>
                  <a:pt x="141156" y="291782"/>
                  <a:pt x="155948" y="304666"/>
                </a:cubicBezTo>
                <a:cubicBezTo>
                  <a:pt x="179519" y="325088"/>
                  <a:pt x="200990" y="347895"/>
                  <a:pt x="219886" y="372612"/>
                </a:cubicBezTo>
                <a:cubicBezTo>
                  <a:pt x="172457" y="302852"/>
                  <a:pt x="176179" y="202269"/>
                  <a:pt x="228761" y="136232"/>
                </a:cubicBezTo>
                <a:cubicBezTo>
                  <a:pt x="284015" y="179939"/>
                  <a:pt x="326577" y="239391"/>
                  <a:pt x="350053" y="305811"/>
                </a:cubicBezTo>
                <a:cubicBezTo>
                  <a:pt x="329153" y="211812"/>
                  <a:pt x="344613" y="110275"/>
                  <a:pt x="392518" y="26678"/>
                </a:cubicBezTo>
                <a:cubicBezTo>
                  <a:pt x="398340" y="16562"/>
                  <a:pt x="405211" y="6161"/>
                  <a:pt x="416090" y="1962"/>
                </a:cubicBezTo>
                <a:cubicBezTo>
                  <a:pt x="442142" y="-8154"/>
                  <a:pt x="464663" y="22861"/>
                  <a:pt x="474684" y="49009"/>
                </a:cubicBezTo>
                <a:cubicBezTo>
                  <a:pt x="499400" y="113042"/>
                  <a:pt x="517628" y="179557"/>
                  <a:pt x="529079" y="247312"/>
                </a:cubicBezTo>
                <a:cubicBezTo>
                  <a:pt x="567728" y="218206"/>
                  <a:pt x="564483" y="136804"/>
                  <a:pt x="612771" y="138522"/>
                </a:cubicBezTo>
                <a:cubicBezTo>
                  <a:pt x="644167" y="139572"/>
                  <a:pt x="657241" y="180416"/>
                  <a:pt x="652852" y="211430"/>
                </a:cubicBezTo>
                <a:cubicBezTo>
                  <a:pt x="648366" y="242445"/>
                  <a:pt x="635388" y="274987"/>
                  <a:pt x="647508" y="303902"/>
                </a:cubicBezTo>
                <a:cubicBezTo>
                  <a:pt x="646553" y="274891"/>
                  <a:pt x="685775" y="256760"/>
                  <a:pt x="711255" y="270692"/>
                </a:cubicBezTo>
                <a:cubicBezTo>
                  <a:pt x="736734" y="284625"/>
                  <a:pt x="745609" y="318694"/>
                  <a:pt x="738643" y="346941"/>
                </a:cubicBezTo>
                <a:cubicBezTo>
                  <a:pt x="731581" y="375093"/>
                  <a:pt x="712209" y="398473"/>
                  <a:pt x="692073" y="419372"/>
                </a:cubicBezTo>
                <a:cubicBezTo>
                  <a:pt x="728623" y="397233"/>
                  <a:pt x="773952" y="374711"/>
                  <a:pt x="811647" y="394656"/>
                </a:cubicBezTo>
                <a:cubicBezTo>
                  <a:pt x="842280" y="410879"/>
                  <a:pt x="854113" y="450578"/>
                  <a:pt x="848292" y="484742"/>
                </a:cubicBezTo>
                <a:cubicBezTo>
                  <a:pt x="842471" y="518906"/>
                  <a:pt x="822812" y="548871"/>
                  <a:pt x="803631" y="577786"/>
                </a:cubicBezTo>
                <a:cubicBezTo>
                  <a:pt x="820522" y="546008"/>
                  <a:pt x="871195" y="544004"/>
                  <a:pt x="895530" y="570533"/>
                </a:cubicBezTo>
                <a:cubicBezTo>
                  <a:pt x="919865" y="597063"/>
                  <a:pt x="917765" y="640961"/>
                  <a:pt x="896675" y="670162"/>
                </a:cubicBezTo>
                <a:cubicBezTo>
                  <a:pt x="875585" y="699364"/>
                  <a:pt x="839704" y="714823"/>
                  <a:pt x="804012" y="719022"/>
                </a:cubicBezTo>
                <a:cubicBezTo>
                  <a:pt x="825007" y="697742"/>
                  <a:pt x="862321" y="695356"/>
                  <a:pt x="885796" y="713774"/>
                </a:cubicBezTo>
                <a:cubicBezTo>
                  <a:pt x="851155" y="790595"/>
                  <a:pt x="766986" y="842222"/>
                  <a:pt x="682817" y="838310"/>
                </a:cubicBezTo>
                <a:cubicBezTo>
                  <a:pt x="704479" y="864362"/>
                  <a:pt x="660486" y="895568"/>
                  <a:pt x="626608" y="897381"/>
                </a:cubicBezTo>
                <a:cubicBezTo>
                  <a:pt x="543966" y="901866"/>
                  <a:pt x="459987" y="875146"/>
                  <a:pt x="395095" y="823709"/>
                </a:cubicBezTo>
                <a:cubicBezTo>
                  <a:pt x="389560" y="854628"/>
                  <a:pt x="373337" y="885071"/>
                  <a:pt x="346140" y="900912"/>
                </a:cubicBezTo>
                <a:cubicBezTo>
                  <a:pt x="318942" y="916753"/>
                  <a:pt x="280293" y="914081"/>
                  <a:pt x="259967" y="890033"/>
                </a:cubicBezTo>
                <a:cubicBezTo>
                  <a:pt x="239640" y="865985"/>
                  <a:pt x="247656" y="822087"/>
                  <a:pt x="277239" y="81158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44"/>
          <p:cNvSpPr/>
          <p:nvPr/>
        </p:nvSpPr>
        <p:spPr>
          <a:xfrm>
            <a:off x="5618302" y="697308"/>
            <a:ext cx="800477" cy="881216"/>
          </a:xfrm>
          <a:custGeom>
            <a:avLst/>
            <a:gdLst/>
            <a:ahLst/>
            <a:cxnLst/>
            <a:rect l="l" t="t" r="r" b="b"/>
            <a:pathLst>
              <a:path w="800477" h="881216" extrusionOk="0">
                <a:moveTo>
                  <a:pt x="143659" y="808004"/>
                </a:moveTo>
                <a:cubicBezTo>
                  <a:pt x="48802" y="760098"/>
                  <a:pt x="-10555" y="650067"/>
                  <a:pt x="1564" y="544522"/>
                </a:cubicBezTo>
                <a:cubicBezTo>
                  <a:pt x="2804" y="533547"/>
                  <a:pt x="5763" y="521237"/>
                  <a:pt x="15401" y="515798"/>
                </a:cubicBezTo>
                <a:cubicBezTo>
                  <a:pt x="28952" y="508163"/>
                  <a:pt x="45080" y="519042"/>
                  <a:pt x="56723" y="529349"/>
                </a:cubicBezTo>
                <a:cubicBezTo>
                  <a:pt x="77812" y="548053"/>
                  <a:pt x="98998" y="566662"/>
                  <a:pt x="120088" y="585366"/>
                </a:cubicBezTo>
                <a:cubicBezTo>
                  <a:pt x="74758" y="506064"/>
                  <a:pt x="58249" y="410729"/>
                  <a:pt x="74281" y="320834"/>
                </a:cubicBezTo>
                <a:cubicBezTo>
                  <a:pt x="121615" y="345550"/>
                  <a:pt x="161027" y="385249"/>
                  <a:pt x="185362" y="432773"/>
                </a:cubicBezTo>
                <a:cubicBezTo>
                  <a:pt x="172765" y="396224"/>
                  <a:pt x="160168" y="356334"/>
                  <a:pt x="172670" y="319689"/>
                </a:cubicBezTo>
                <a:cubicBezTo>
                  <a:pt x="185171" y="283044"/>
                  <a:pt x="235272" y="258327"/>
                  <a:pt x="263901" y="284284"/>
                </a:cubicBezTo>
                <a:cubicBezTo>
                  <a:pt x="285945" y="304325"/>
                  <a:pt x="285182" y="343642"/>
                  <a:pt x="310853" y="358624"/>
                </a:cubicBezTo>
                <a:cubicBezTo>
                  <a:pt x="303600" y="255083"/>
                  <a:pt x="316197" y="150110"/>
                  <a:pt x="347593" y="51149"/>
                </a:cubicBezTo>
                <a:cubicBezTo>
                  <a:pt x="354178" y="30536"/>
                  <a:pt x="364198" y="7442"/>
                  <a:pt x="385001" y="1430"/>
                </a:cubicBezTo>
                <a:cubicBezTo>
                  <a:pt x="420406" y="-8686"/>
                  <a:pt x="444455" y="36930"/>
                  <a:pt x="450753" y="73193"/>
                </a:cubicBezTo>
                <a:cubicBezTo>
                  <a:pt x="463159" y="144861"/>
                  <a:pt x="465258" y="218247"/>
                  <a:pt x="457051" y="290487"/>
                </a:cubicBezTo>
                <a:cubicBezTo>
                  <a:pt x="463254" y="272737"/>
                  <a:pt x="470030" y="254129"/>
                  <a:pt x="484058" y="241532"/>
                </a:cubicBezTo>
                <a:cubicBezTo>
                  <a:pt x="498086" y="228935"/>
                  <a:pt x="521848" y="225022"/>
                  <a:pt x="535304" y="238287"/>
                </a:cubicBezTo>
                <a:cubicBezTo>
                  <a:pt x="544561" y="247448"/>
                  <a:pt x="546374" y="261667"/>
                  <a:pt x="546755" y="274741"/>
                </a:cubicBezTo>
                <a:cubicBezTo>
                  <a:pt x="547710" y="309287"/>
                  <a:pt x="542461" y="344024"/>
                  <a:pt x="531391" y="376661"/>
                </a:cubicBezTo>
                <a:cubicBezTo>
                  <a:pt x="563742" y="361583"/>
                  <a:pt x="606590" y="375515"/>
                  <a:pt x="623863" y="406721"/>
                </a:cubicBezTo>
                <a:cubicBezTo>
                  <a:pt x="641136" y="437927"/>
                  <a:pt x="630161" y="481634"/>
                  <a:pt x="600196" y="501006"/>
                </a:cubicBezTo>
                <a:cubicBezTo>
                  <a:pt x="627394" y="475526"/>
                  <a:pt x="677017" y="491558"/>
                  <a:pt x="693336" y="525054"/>
                </a:cubicBezTo>
                <a:cubicBezTo>
                  <a:pt x="709654" y="558550"/>
                  <a:pt x="698871" y="600062"/>
                  <a:pt x="676826" y="630123"/>
                </a:cubicBezTo>
                <a:cubicBezTo>
                  <a:pt x="708605" y="613041"/>
                  <a:pt x="752121" y="622488"/>
                  <a:pt x="773974" y="651213"/>
                </a:cubicBezTo>
                <a:cubicBezTo>
                  <a:pt x="795828" y="679937"/>
                  <a:pt x="793251" y="724407"/>
                  <a:pt x="768248" y="750460"/>
                </a:cubicBezTo>
                <a:cubicBezTo>
                  <a:pt x="789434" y="742062"/>
                  <a:pt x="807947" y="774222"/>
                  <a:pt x="797450" y="794453"/>
                </a:cubicBezTo>
                <a:cubicBezTo>
                  <a:pt x="786952" y="814684"/>
                  <a:pt x="762618" y="822796"/>
                  <a:pt x="740669" y="828808"/>
                </a:cubicBezTo>
                <a:cubicBezTo>
                  <a:pt x="693527" y="841595"/>
                  <a:pt x="625103" y="840737"/>
                  <a:pt x="616419" y="792640"/>
                </a:cubicBezTo>
                <a:cubicBezTo>
                  <a:pt x="573571" y="835774"/>
                  <a:pt x="513259" y="861159"/>
                  <a:pt x="452375" y="861731"/>
                </a:cubicBezTo>
                <a:cubicBezTo>
                  <a:pt x="426037" y="861922"/>
                  <a:pt x="391205" y="845794"/>
                  <a:pt x="398743" y="820601"/>
                </a:cubicBezTo>
                <a:cubicBezTo>
                  <a:pt x="395022" y="857437"/>
                  <a:pt x="354846" y="881962"/>
                  <a:pt x="317819" y="881199"/>
                </a:cubicBezTo>
                <a:cubicBezTo>
                  <a:pt x="280792" y="880435"/>
                  <a:pt x="246819" y="861349"/>
                  <a:pt x="215423" y="841691"/>
                </a:cubicBezTo>
                <a:cubicBezTo>
                  <a:pt x="194905" y="867171"/>
                  <a:pt x="152916" y="871370"/>
                  <a:pt x="127627" y="850566"/>
                </a:cubicBezTo>
                <a:cubicBezTo>
                  <a:pt x="102338" y="829762"/>
                  <a:pt x="98711" y="787677"/>
                  <a:pt x="119897" y="762675"/>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44"/>
          <p:cNvSpPr/>
          <p:nvPr/>
        </p:nvSpPr>
        <p:spPr>
          <a:xfrm>
            <a:off x="11248750" y="5058442"/>
            <a:ext cx="953111" cy="1819959"/>
          </a:xfrm>
          <a:custGeom>
            <a:avLst/>
            <a:gdLst/>
            <a:ahLst/>
            <a:cxnLst/>
            <a:rect l="l" t="t" r="r" b="b"/>
            <a:pathLst>
              <a:path w="953111" h="1819959" extrusionOk="0">
                <a:moveTo>
                  <a:pt x="953112" y="74737"/>
                </a:moveTo>
                <a:lnTo>
                  <a:pt x="953112" y="1812516"/>
                </a:lnTo>
                <a:lnTo>
                  <a:pt x="461074" y="1812516"/>
                </a:lnTo>
                <a:cubicBezTo>
                  <a:pt x="459262" y="1814997"/>
                  <a:pt x="457352" y="1817574"/>
                  <a:pt x="455444" y="1819960"/>
                </a:cubicBezTo>
                <a:cubicBezTo>
                  <a:pt x="455731" y="1817287"/>
                  <a:pt x="456303" y="1814806"/>
                  <a:pt x="457067" y="1812516"/>
                </a:cubicBezTo>
                <a:lnTo>
                  <a:pt x="121630" y="1812516"/>
                </a:lnTo>
                <a:cubicBezTo>
                  <a:pt x="99872" y="1780452"/>
                  <a:pt x="80786" y="1746192"/>
                  <a:pt x="64468" y="1710310"/>
                </a:cubicBezTo>
                <a:cubicBezTo>
                  <a:pt x="15321" y="1602474"/>
                  <a:pt x="-7963" y="1480420"/>
                  <a:pt x="2438" y="1360273"/>
                </a:cubicBezTo>
                <a:cubicBezTo>
                  <a:pt x="3010" y="1354071"/>
                  <a:pt x="3775" y="1347772"/>
                  <a:pt x="4824" y="1341474"/>
                </a:cubicBezTo>
                <a:cubicBezTo>
                  <a:pt x="8355" y="1320098"/>
                  <a:pt x="15703" y="1299389"/>
                  <a:pt x="32213" y="1288796"/>
                </a:cubicBezTo>
                <a:cubicBezTo>
                  <a:pt x="62178" y="1269519"/>
                  <a:pt x="98727" y="1295762"/>
                  <a:pt x="125066" y="1320765"/>
                </a:cubicBezTo>
                <a:cubicBezTo>
                  <a:pt x="144534" y="1339088"/>
                  <a:pt x="164001" y="1357410"/>
                  <a:pt x="183373" y="1375828"/>
                </a:cubicBezTo>
                <a:cubicBezTo>
                  <a:pt x="210094" y="1401022"/>
                  <a:pt x="236814" y="1426216"/>
                  <a:pt x="263535" y="1451504"/>
                </a:cubicBezTo>
                <a:cubicBezTo>
                  <a:pt x="263535" y="1451600"/>
                  <a:pt x="263535" y="1451600"/>
                  <a:pt x="263535" y="1451600"/>
                </a:cubicBezTo>
                <a:cubicBezTo>
                  <a:pt x="265443" y="1453317"/>
                  <a:pt x="267257" y="1455035"/>
                  <a:pt x="269165" y="1456848"/>
                </a:cubicBezTo>
                <a:cubicBezTo>
                  <a:pt x="266875" y="1452649"/>
                  <a:pt x="264680" y="1448450"/>
                  <a:pt x="262485" y="1444251"/>
                </a:cubicBezTo>
                <a:cubicBezTo>
                  <a:pt x="255232" y="1430224"/>
                  <a:pt x="248266" y="1415909"/>
                  <a:pt x="241585" y="1401499"/>
                </a:cubicBezTo>
                <a:cubicBezTo>
                  <a:pt x="164860" y="1234688"/>
                  <a:pt x="132510" y="1043351"/>
                  <a:pt x="149686" y="857548"/>
                </a:cubicBezTo>
                <a:cubicBezTo>
                  <a:pt x="149686" y="856976"/>
                  <a:pt x="149782" y="856308"/>
                  <a:pt x="149877" y="855735"/>
                </a:cubicBezTo>
                <a:cubicBezTo>
                  <a:pt x="151500" y="838749"/>
                  <a:pt x="153313" y="821666"/>
                  <a:pt x="155794" y="804776"/>
                </a:cubicBezTo>
                <a:cubicBezTo>
                  <a:pt x="156748" y="805253"/>
                  <a:pt x="157703" y="805825"/>
                  <a:pt x="158562" y="806302"/>
                </a:cubicBezTo>
                <a:cubicBezTo>
                  <a:pt x="184232" y="820808"/>
                  <a:pt x="208949" y="837413"/>
                  <a:pt x="232424" y="856022"/>
                </a:cubicBezTo>
                <a:cubicBezTo>
                  <a:pt x="232424" y="856022"/>
                  <a:pt x="232520" y="855926"/>
                  <a:pt x="232520" y="856022"/>
                </a:cubicBezTo>
                <a:cubicBezTo>
                  <a:pt x="245880" y="866519"/>
                  <a:pt x="258763" y="877589"/>
                  <a:pt x="271264" y="889327"/>
                </a:cubicBezTo>
                <a:cubicBezTo>
                  <a:pt x="315067" y="930361"/>
                  <a:pt x="353430" y="978553"/>
                  <a:pt x="384635" y="1031803"/>
                </a:cubicBezTo>
                <a:cubicBezTo>
                  <a:pt x="393319" y="1046595"/>
                  <a:pt x="401431" y="1061769"/>
                  <a:pt x="408970" y="1077324"/>
                </a:cubicBezTo>
                <a:cubicBezTo>
                  <a:pt x="405152" y="1065585"/>
                  <a:pt x="401239" y="1053752"/>
                  <a:pt x="397519" y="1041823"/>
                </a:cubicBezTo>
                <a:cubicBezTo>
                  <a:pt x="372421" y="961949"/>
                  <a:pt x="352857" y="877398"/>
                  <a:pt x="375856" y="798382"/>
                </a:cubicBezTo>
                <a:cubicBezTo>
                  <a:pt x="402290" y="707437"/>
                  <a:pt x="513370" y="644262"/>
                  <a:pt x="578454" y="707437"/>
                </a:cubicBezTo>
                <a:cubicBezTo>
                  <a:pt x="628650" y="756106"/>
                  <a:pt x="628459" y="853254"/>
                  <a:pt x="686575" y="889518"/>
                </a:cubicBezTo>
                <a:cubicBezTo>
                  <a:pt x="666153" y="633765"/>
                  <a:pt x="689915" y="373909"/>
                  <a:pt x="756144" y="128177"/>
                </a:cubicBezTo>
                <a:cubicBezTo>
                  <a:pt x="769981" y="76931"/>
                  <a:pt x="791548" y="19482"/>
                  <a:pt x="837927" y="3927"/>
                </a:cubicBezTo>
                <a:cubicBezTo>
                  <a:pt x="886311" y="-12296"/>
                  <a:pt x="926104" y="23777"/>
                  <a:pt x="953112" y="74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44"/>
          <p:cNvSpPr/>
          <p:nvPr/>
        </p:nvSpPr>
        <p:spPr>
          <a:xfrm>
            <a:off x="-2199" y="4828873"/>
            <a:ext cx="1433332" cy="2040563"/>
          </a:xfrm>
          <a:custGeom>
            <a:avLst/>
            <a:gdLst/>
            <a:ahLst/>
            <a:cxnLst/>
            <a:rect l="l" t="t" r="r" b="b"/>
            <a:pathLst>
              <a:path w="1433332" h="1842494" extrusionOk="0">
                <a:moveTo>
                  <a:pt x="1423242" y="1842494"/>
                </a:moveTo>
                <a:lnTo>
                  <a:pt x="0" y="1842494"/>
                </a:lnTo>
                <a:lnTo>
                  <a:pt x="0" y="960626"/>
                </a:lnTo>
                <a:cubicBezTo>
                  <a:pt x="27961" y="996412"/>
                  <a:pt x="52296" y="1035538"/>
                  <a:pt x="72527" y="1077241"/>
                </a:cubicBezTo>
                <a:cubicBezTo>
                  <a:pt x="42943" y="987346"/>
                  <a:pt x="13074" y="889244"/>
                  <a:pt x="39508" y="798300"/>
                </a:cubicBezTo>
                <a:cubicBezTo>
                  <a:pt x="65942" y="707355"/>
                  <a:pt x="177023" y="644180"/>
                  <a:pt x="242106" y="707355"/>
                </a:cubicBezTo>
                <a:cubicBezTo>
                  <a:pt x="292207" y="756024"/>
                  <a:pt x="292111" y="853267"/>
                  <a:pt x="350228" y="889435"/>
                </a:cubicBezTo>
                <a:cubicBezTo>
                  <a:pt x="329806" y="633683"/>
                  <a:pt x="353568" y="373922"/>
                  <a:pt x="419796" y="128095"/>
                </a:cubicBezTo>
                <a:cubicBezTo>
                  <a:pt x="433538" y="76849"/>
                  <a:pt x="455201" y="19400"/>
                  <a:pt x="501484" y="3941"/>
                </a:cubicBezTo>
                <a:cubicBezTo>
                  <a:pt x="580310" y="-22493"/>
                  <a:pt x="636041" y="89446"/>
                  <a:pt x="651596" y="178864"/>
                </a:cubicBezTo>
                <a:cubicBezTo>
                  <a:pt x="682229" y="355504"/>
                  <a:pt x="689959" y="537012"/>
                  <a:pt x="674499" y="715848"/>
                </a:cubicBezTo>
                <a:cubicBezTo>
                  <a:pt x="687764" y="671664"/>
                  <a:pt x="702078" y="625476"/>
                  <a:pt x="732998" y="593888"/>
                </a:cubicBezTo>
                <a:cubicBezTo>
                  <a:pt x="763917" y="562301"/>
                  <a:pt x="816880" y="551804"/>
                  <a:pt x="847418" y="584059"/>
                </a:cubicBezTo>
                <a:cubicBezTo>
                  <a:pt x="868604" y="606390"/>
                  <a:pt x="873089" y="641508"/>
                  <a:pt x="874425" y="673764"/>
                </a:cubicBezTo>
                <a:cubicBezTo>
                  <a:pt x="877956" y="759078"/>
                  <a:pt x="867649" y="845060"/>
                  <a:pt x="844173" y="926367"/>
                </a:cubicBezTo>
                <a:cubicBezTo>
                  <a:pt x="900286" y="896211"/>
                  <a:pt x="971668" y="909857"/>
                  <a:pt x="1019097" y="953946"/>
                </a:cubicBezTo>
                <a:cubicBezTo>
                  <a:pt x="1032266" y="966065"/>
                  <a:pt x="1043527" y="980571"/>
                  <a:pt x="1052211" y="997175"/>
                </a:cubicBezTo>
                <a:cubicBezTo>
                  <a:pt x="1088665" y="1067030"/>
                  <a:pt x="1073015" y="1163510"/>
                  <a:pt x="1019574" y="1217141"/>
                </a:cubicBezTo>
                <a:cubicBezTo>
                  <a:pt x="1042191" y="1201396"/>
                  <a:pt x="1069484" y="1196433"/>
                  <a:pt x="1096586" y="1200251"/>
                </a:cubicBezTo>
                <a:cubicBezTo>
                  <a:pt x="1143728" y="1206740"/>
                  <a:pt x="1190584" y="1239568"/>
                  <a:pt x="1212629" y="1287283"/>
                </a:cubicBezTo>
                <a:cubicBezTo>
                  <a:pt x="1213106" y="1288237"/>
                  <a:pt x="1213487" y="1289191"/>
                  <a:pt x="1213869" y="1290146"/>
                </a:cubicBezTo>
                <a:cubicBezTo>
                  <a:pt x="1215110" y="1292818"/>
                  <a:pt x="1216255" y="1295585"/>
                  <a:pt x="1217400" y="1298352"/>
                </a:cubicBezTo>
                <a:cubicBezTo>
                  <a:pt x="1248510" y="1378609"/>
                  <a:pt x="1225893" y="1475852"/>
                  <a:pt x="1180087" y="1547711"/>
                </a:cubicBezTo>
                <a:cubicBezTo>
                  <a:pt x="1215491" y="1525858"/>
                  <a:pt x="1257767" y="1520514"/>
                  <a:pt x="1297466" y="1529484"/>
                </a:cubicBezTo>
                <a:lnTo>
                  <a:pt x="1297561" y="1529580"/>
                </a:lnTo>
                <a:cubicBezTo>
                  <a:pt x="1336783" y="1538359"/>
                  <a:pt x="1373428" y="1561357"/>
                  <a:pt x="1398240" y="1596190"/>
                </a:cubicBezTo>
                <a:cubicBezTo>
                  <a:pt x="1448245" y="1666330"/>
                  <a:pt x="1444333" y="1776457"/>
                  <a:pt x="1389556" y="1841731"/>
                </a:cubicBezTo>
                <a:cubicBezTo>
                  <a:pt x="1401389" y="1836291"/>
                  <a:pt x="1412936" y="1837246"/>
                  <a:pt x="1423242" y="18424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44"/>
          <p:cNvSpPr/>
          <p:nvPr/>
        </p:nvSpPr>
        <p:spPr>
          <a:xfrm>
            <a:off x="10011877" y="6040293"/>
            <a:ext cx="952107" cy="861585"/>
          </a:xfrm>
          <a:custGeom>
            <a:avLst/>
            <a:gdLst/>
            <a:ahLst/>
            <a:cxnLst/>
            <a:rect l="l" t="t" r="r" b="b"/>
            <a:pathLst>
              <a:path w="952106" h="861585" extrusionOk="0">
                <a:moveTo>
                  <a:pt x="798423" y="847557"/>
                </a:moveTo>
                <a:cubicBezTo>
                  <a:pt x="807203" y="847843"/>
                  <a:pt x="815983" y="848130"/>
                  <a:pt x="824570" y="848416"/>
                </a:cubicBezTo>
                <a:cubicBezTo>
                  <a:pt x="856063" y="849561"/>
                  <a:pt x="888223" y="851279"/>
                  <a:pt x="920382" y="854142"/>
                </a:cubicBezTo>
                <a:cubicBezTo>
                  <a:pt x="925632" y="846794"/>
                  <a:pt x="930403" y="838968"/>
                  <a:pt x="934506" y="830666"/>
                </a:cubicBezTo>
                <a:cubicBezTo>
                  <a:pt x="947866" y="804232"/>
                  <a:pt x="954833" y="774458"/>
                  <a:pt x="951111" y="746115"/>
                </a:cubicBezTo>
                <a:cubicBezTo>
                  <a:pt x="949680" y="734855"/>
                  <a:pt x="946530" y="723784"/>
                  <a:pt x="941472" y="713287"/>
                </a:cubicBezTo>
                <a:cubicBezTo>
                  <a:pt x="925632" y="680745"/>
                  <a:pt x="886791" y="660419"/>
                  <a:pt x="852341" y="664045"/>
                </a:cubicBezTo>
                <a:cubicBezTo>
                  <a:pt x="842702" y="665000"/>
                  <a:pt x="833446" y="667863"/>
                  <a:pt x="825048" y="672920"/>
                </a:cubicBezTo>
                <a:cubicBezTo>
                  <a:pt x="853773" y="647727"/>
                  <a:pt x="865319" y="604401"/>
                  <a:pt x="853773" y="568043"/>
                </a:cubicBezTo>
                <a:cubicBezTo>
                  <a:pt x="852054" y="562699"/>
                  <a:pt x="849860" y="557450"/>
                  <a:pt x="847093" y="552487"/>
                </a:cubicBezTo>
                <a:cubicBezTo>
                  <a:pt x="844897" y="548575"/>
                  <a:pt x="842511" y="544853"/>
                  <a:pt x="839745" y="541322"/>
                </a:cubicBezTo>
                <a:cubicBezTo>
                  <a:pt x="814933" y="509449"/>
                  <a:pt x="768553" y="495229"/>
                  <a:pt x="730191" y="508303"/>
                </a:cubicBezTo>
                <a:cubicBezTo>
                  <a:pt x="727232" y="509258"/>
                  <a:pt x="724369" y="510403"/>
                  <a:pt x="721507" y="511739"/>
                </a:cubicBezTo>
                <a:cubicBezTo>
                  <a:pt x="722365" y="509258"/>
                  <a:pt x="723129" y="506777"/>
                  <a:pt x="723893" y="504200"/>
                </a:cubicBezTo>
                <a:cubicBezTo>
                  <a:pt x="737348" y="462020"/>
                  <a:pt x="743550" y="417454"/>
                  <a:pt x="742405" y="373270"/>
                </a:cubicBezTo>
                <a:cubicBezTo>
                  <a:pt x="741929" y="355520"/>
                  <a:pt x="739543" y="336148"/>
                  <a:pt x="726850" y="323742"/>
                </a:cubicBezTo>
                <a:cubicBezTo>
                  <a:pt x="708624" y="305706"/>
                  <a:pt x="676369" y="311050"/>
                  <a:pt x="657378" y="328132"/>
                </a:cubicBezTo>
                <a:cubicBezTo>
                  <a:pt x="638292" y="345214"/>
                  <a:pt x="629035" y="370407"/>
                  <a:pt x="620637" y="394551"/>
                </a:cubicBezTo>
                <a:cubicBezTo>
                  <a:pt x="630180" y="310859"/>
                  <a:pt x="629512" y="225926"/>
                  <a:pt x="618537" y="142330"/>
                </a:cubicBezTo>
                <a:cubicBezTo>
                  <a:pt x="617106" y="130687"/>
                  <a:pt x="615389" y="119045"/>
                  <a:pt x="613385" y="107497"/>
                </a:cubicBezTo>
                <a:cubicBezTo>
                  <a:pt x="613003" y="104826"/>
                  <a:pt x="612525" y="102058"/>
                  <a:pt x="612049" y="99386"/>
                </a:cubicBezTo>
                <a:cubicBezTo>
                  <a:pt x="609663" y="85263"/>
                  <a:pt x="605177" y="70089"/>
                  <a:pt x="598975" y="55966"/>
                </a:cubicBezTo>
                <a:cubicBezTo>
                  <a:pt x="583515" y="20847"/>
                  <a:pt x="556986" y="-7877"/>
                  <a:pt x="522727" y="1952"/>
                </a:cubicBezTo>
                <a:cubicBezTo>
                  <a:pt x="494478" y="10064"/>
                  <a:pt x="480833" y="41365"/>
                  <a:pt x="471862" y="69421"/>
                </a:cubicBezTo>
                <a:cubicBezTo>
                  <a:pt x="429205" y="203787"/>
                  <a:pt x="412218" y="346263"/>
                  <a:pt x="422047" y="486927"/>
                </a:cubicBezTo>
                <a:cubicBezTo>
                  <a:pt x="387120" y="466506"/>
                  <a:pt x="388169" y="413160"/>
                  <a:pt x="358204" y="385963"/>
                </a:cubicBezTo>
                <a:cubicBezTo>
                  <a:pt x="319365" y="350653"/>
                  <a:pt x="251323" y="384340"/>
                  <a:pt x="234336" y="434059"/>
                </a:cubicBezTo>
                <a:cubicBezTo>
                  <a:pt x="217445" y="483778"/>
                  <a:pt x="234623" y="537887"/>
                  <a:pt x="251610" y="587606"/>
                </a:cubicBezTo>
                <a:cubicBezTo>
                  <a:pt x="218590" y="523000"/>
                  <a:pt x="165054" y="469082"/>
                  <a:pt x="100734" y="435586"/>
                </a:cubicBezTo>
                <a:cubicBezTo>
                  <a:pt x="78977" y="557641"/>
                  <a:pt x="101403" y="687140"/>
                  <a:pt x="163050" y="794784"/>
                </a:cubicBezTo>
                <a:cubicBezTo>
                  <a:pt x="134326" y="769400"/>
                  <a:pt x="105601" y="744015"/>
                  <a:pt x="76972" y="718727"/>
                </a:cubicBezTo>
                <a:cubicBezTo>
                  <a:pt x="61131" y="704698"/>
                  <a:pt x="39278" y="690002"/>
                  <a:pt x="20860" y="700309"/>
                </a:cubicBezTo>
                <a:cubicBezTo>
                  <a:pt x="7786" y="707657"/>
                  <a:pt x="3873" y="724357"/>
                  <a:pt x="2156" y="739339"/>
                </a:cubicBezTo>
                <a:cubicBezTo>
                  <a:pt x="-1375" y="769782"/>
                  <a:pt x="-517" y="800510"/>
                  <a:pt x="4350" y="830666"/>
                </a:cubicBezTo>
                <a:cubicBezTo>
                  <a:pt x="5019" y="834769"/>
                  <a:pt x="5782" y="838873"/>
                  <a:pt x="6641" y="842976"/>
                </a:cubicBezTo>
                <a:lnTo>
                  <a:pt x="6641" y="843072"/>
                </a:lnTo>
                <a:cubicBezTo>
                  <a:pt x="7786" y="849275"/>
                  <a:pt x="9122" y="855383"/>
                  <a:pt x="10649" y="861585"/>
                </a:cubicBezTo>
                <a:lnTo>
                  <a:pt x="19714" y="830666"/>
                </a:lnTo>
                <a:lnTo>
                  <a:pt x="784204" y="830666"/>
                </a:lnTo>
                <a:cubicBezTo>
                  <a:pt x="788690" y="836487"/>
                  <a:pt x="793556" y="842118"/>
                  <a:pt x="798423" y="8475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44"/>
          <p:cNvSpPr/>
          <p:nvPr/>
        </p:nvSpPr>
        <p:spPr>
          <a:xfrm>
            <a:off x="3573820" y="3137023"/>
            <a:ext cx="796125" cy="862904"/>
          </a:xfrm>
          <a:custGeom>
            <a:avLst/>
            <a:gdLst/>
            <a:ahLst/>
            <a:cxnLst/>
            <a:rect l="l" t="t" r="r" b="b"/>
            <a:pathLst>
              <a:path w="796125" h="862904" extrusionOk="0">
                <a:moveTo>
                  <a:pt x="41635" y="413830"/>
                </a:moveTo>
                <a:cubicBezTo>
                  <a:pt x="7090" y="313342"/>
                  <a:pt x="41349" y="193100"/>
                  <a:pt x="123610" y="125918"/>
                </a:cubicBezTo>
                <a:cubicBezTo>
                  <a:pt x="132198" y="118951"/>
                  <a:pt x="142887" y="112080"/>
                  <a:pt x="153575" y="114943"/>
                </a:cubicBezTo>
                <a:cubicBezTo>
                  <a:pt x="168557" y="118951"/>
                  <a:pt x="172565" y="137942"/>
                  <a:pt x="173710" y="153497"/>
                </a:cubicBezTo>
                <a:cubicBezTo>
                  <a:pt x="175810" y="181649"/>
                  <a:pt x="177909" y="209705"/>
                  <a:pt x="180104" y="237857"/>
                </a:cubicBezTo>
                <a:cubicBezTo>
                  <a:pt x="202912" y="149489"/>
                  <a:pt x="257594" y="69614"/>
                  <a:pt x="331742" y="16364"/>
                </a:cubicBezTo>
                <a:cubicBezTo>
                  <a:pt x="348443" y="67133"/>
                  <a:pt x="349015" y="123055"/>
                  <a:pt x="333269" y="174110"/>
                </a:cubicBezTo>
                <a:cubicBezTo>
                  <a:pt x="349779" y="139182"/>
                  <a:pt x="368578" y="101774"/>
                  <a:pt x="403029" y="84215"/>
                </a:cubicBezTo>
                <a:cubicBezTo>
                  <a:pt x="437479" y="66655"/>
                  <a:pt x="490729" y="83833"/>
                  <a:pt x="493115" y="122482"/>
                </a:cubicBezTo>
                <a:cubicBezTo>
                  <a:pt x="494928" y="152256"/>
                  <a:pt x="466967" y="179836"/>
                  <a:pt x="474887" y="208560"/>
                </a:cubicBezTo>
                <a:cubicBezTo>
                  <a:pt x="541975" y="129353"/>
                  <a:pt x="624140" y="62838"/>
                  <a:pt x="715657" y="13883"/>
                </a:cubicBezTo>
                <a:cubicBezTo>
                  <a:pt x="734743" y="3672"/>
                  <a:pt x="758124" y="-5871"/>
                  <a:pt x="777114" y="4435"/>
                </a:cubicBezTo>
                <a:cubicBezTo>
                  <a:pt x="809560" y="21804"/>
                  <a:pt x="794960" y="71332"/>
                  <a:pt x="774156" y="101774"/>
                </a:cubicBezTo>
                <a:cubicBezTo>
                  <a:pt x="733025" y="161799"/>
                  <a:pt x="683306" y="215813"/>
                  <a:pt x="627003" y="261905"/>
                </a:cubicBezTo>
                <a:cubicBezTo>
                  <a:pt x="643894" y="253508"/>
                  <a:pt x="661644" y="244919"/>
                  <a:pt x="680539" y="245682"/>
                </a:cubicBezTo>
                <a:cubicBezTo>
                  <a:pt x="699434" y="246446"/>
                  <a:pt x="719093" y="260283"/>
                  <a:pt x="719474" y="279083"/>
                </a:cubicBezTo>
                <a:cubicBezTo>
                  <a:pt x="719761" y="292157"/>
                  <a:pt x="711077" y="303608"/>
                  <a:pt x="702202" y="313151"/>
                </a:cubicBezTo>
                <a:cubicBezTo>
                  <a:pt x="678821" y="338536"/>
                  <a:pt x="650860" y="359721"/>
                  <a:pt x="620036" y="375467"/>
                </a:cubicBezTo>
                <a:cubicBezTo>
                  <a:pt x="653723" y="387205"/>
                  <a:pt x="674718" y="427095"/>
                  <a:pt x="665366" y="461545"/>
                </a:cubicBezTo>
                <a:cubicBezTo>
                  <a:pt x="656014" y="495995"/>
                  <a:pt x="617651" y="519662"/>
                  <a:pt x="582628" y="512695"/>
                </a:cubicBezTo>
                <a:cubicBezTo>
                  <a:pt x="619941" y="513459"/>
                  <a:pt x="644276" y="559551"/>
                  <a:pt x="632633" y="594956"/>
                </a:cubicBezTo>
                <a:cubicBezTo>
                  <a:pt x="620991" y="630360"/>
                  <a:pt x="584250" y="652500"/>
                  <a:pt x="547510" y="658799"/>
                </a:cubicBezTo>
                <a:cubicBezTo>
                  <a:pt x="582151" y="668723"/>
                  <a:pt x="606867" y="705845"/>
                  <a:pt x="602477" y="741632"/>
                </a:cubicBezTo>
                <a:cubicBezTo>
                  <a:pt x="598088" y="777418"/>
                  <a:pt x="565164" y="807574"/>
                  <a:pt x="529187" y="808719"/>
                </a:cubicBezTo>
                <a:cubicBezTo>
                  <a:pt x="550277" y="817499"/>
                  <a:pt x="541116" y="853380"/>
                  <a:pt x="519453" y="860633"/>
                </a:cubicBezTo>
                <a:cubicBezTo>
                  <a:pt x="497791" y="867790"/>
                  <a:pt x="474697" y="856720"/>
                  <a:pt x="454752" y="845650"/>
                </a:cubicBezTo>
                <a:cubicBezTo>
                  <a:pt x="412094" y="821984"/>
                  <a:pt x="363616" y="773601"/>
                  <a:pt x="390909" y="733043"/>
                </a:cubicBezTo>
                <a:cubicBezTo>
                  <a:pt x="330120" y="733997"/>
                  <a:pt x="269236" y="710140"/>
                  <a:pt x="225243" y="668151"/>
                </a:cubicBezTo>
                <a:cubicBezTo>
                  <a:pt x="206252" y="649923"/>
                  <a:pt x="192510" y="614137"/>
                  <a:pt x="215509" y="601350"/>
                </a:cubicBezTo>
                <a:cubicBezTo>
                  <a:pt x="187071" y="625112"/>
                  <a:pt x="141264" y="614710"/>
                  <a:pt x="115212" y="588276"/>
                </a:cubicBezTo>
                <a:cubicBezTo>
                  <a:pt x="89159" y="561937"/>
                  <a:pt x="78185" y="524529"/>
                  <a:pt x="69406" y="488552"/>
                </a:cubicBezTo>
                <a:cubicBezTo>
                  <a:pt x="36959" y="492464"/>
                  <a:pt x="3845" y="466221"/>
                  <a:pt x="314" y="433679"/>
                </a:cubicBezTo>
                <a:cubicBezTo>
                  <a:pt x="-3217" y="401138"/>
                  <a:pt x="23504" y="368405"/>
                  <a:pt x="56045" y="3653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44"/>
          <p:cNvSpPr/>
          <p:nvPr/>
        </p:nvSpPr>
        <p:spPr>
          <a:xfrm>
            <a:off x="6638066" y="321409"/>
            <a:ext cx="800477" cy="881216"/>
          </a:xfrm>
          <a:custGeom>
            <a:avLst/>
            <a:gdLst/>
            <a:ahLst/>
            <a:cxnLst/>
            <a:rect l="l" t="t" r="r" b="b"/>
            <a:pathLst>
              <a:path w="800477" h="881216" extrusionOk="0">
                <a:moveTo>
                  <a:pt x="143659" y="808004"/>
                </a:moveTo>
                <a:cubicBezTo>
                  <a:pt x="48802" y="760098"/>
                  <a:pt x="-10555" y="650067"/>
                  <a:pt x="1564" y="544522"/>
                </a:cubicBezTo>
                <a:cubicBezTo>
                  <a:pt x="2804" y="533547"/>
                  <a:pt x="5763" y="521237"/>
                  <a:pt x="15401" y="515798"/>
                </a:cubicBezTo>
                <a:cubicBezTo>
                  <a:pt x="28953" y="508163"/>
                  <a:pt x="45080" y="519042"/>
                  <a:pt x="56723" y="529349"/>
                </a:cubicBezTo>
                <a:cubicBezTo>
                  <a:pt x="77813" y="548053"/>
                  <a:pt x="98998" y="566662"/>
                  <a:pt x="120088" y="585366"/>
                </a:cubicBezTo>
                <a:cubicBezTo>
                  <a:pt x="74759" y="506064"/>
                  <a:pt x="58249" y="410729"/>
                  <a:pt x="74282" y="320834"/>
                </a:cubicBezTo>
                <a:cubicBezTo>
                  <a:pt x="121615" y="345550"/>
                  <a:pt x="161027" y="385249"/>
                  <a:pt x="185362" y="432773"/>
                </a:cubicBezTo>
                <a:cubicBezTo>
                  <a:pt x="172765" y="396224"/>
                  <a:pt x="160169" y="356334"/>
                  <a:pt x="172670" y="319689"/>
                </a:cubicBezTo>
                <a:cubicBezTo>
                  <a:pt x="185172" y="283139"/>
                  <a:pt x="235272" y="258327"/>
                  <a:pt x="263901" y="284284"/>
                </a:cubicBezTo>
                <a:cubicBezTo>
                  <a:pt x="285946" y="304325"/>
                  <a:pt x="285182" y="343642"/>
                  <a:pt x="310853" y="358624"/>
                </a:cubicBezTo>
                <a:cubicBezTo>
                  <a:pt x="303600" y="255083"/>
                  <a:pt x="316197" y="150110"/>
                  <a:pt x="347593" y="51149"/>
                </a:cubicBezTo>
                <a:cubicBezTo>
                  <a:pt x="354178" y="30536"/>
                  <a:pt x="364198" y="7442"/>
                  <a:pt x="385002" y="1430"/>
                </a:cubicBezTo>
                <a:cubicBezTo>
                  <a:pt x="420406" y="-8686"/>
                  <a:pt x="444455" y="36930"/>
                  <a:pt x="450753" y="73193"/>
                </a:cubicBezTo>
                <a:cubicBezTo>
                  <a:pt x="463159" y="144861"/>
                  <a:pt x="465258" y="218247"/>
                  <a:pt x="457051" y="290487"/>
                </a:cubicBezTo>
                <a:cubicBezTo>
                  <a:pt x="463254" y="272737"/>
                  <a:pt x="470030" y="254129"/>
                  <a:pt x="484058" y="241532"/>
                </a:cubicBezTo>
                <a:cubicBezTo>
                  <a:pt x="498086" y="228935"/>
                  <a:pt x="521848" y="225022"/>
                  <a:pt x="535304" y="238287"/>
                </a:cubicBezTo>
                <a:cubicBezTo>
                  <a:pt x="544561" y="247448"/>
                  <a:pt x="546374" y="261667"/>
                  <a:pt x="546755" y="274741"/>
                </a:cubicBezTo>
                <a:cubicBezTo>
                  <a:pt x="547710" y="309287"/>
                  <a:pt x="542461" y="344024"/>
                  <a:pt x="531391" y="376661"/>
                </a:cubicBezTo>
                <a:cubicBezTo>
                  <a:pt x="563742" y="361583"/>
                  <a:pt x="606590" y="375515"/>
                  <a:pt x="623863" y="406721"/>
                </a:cubicBezTo>
                <a:cubicBezTo>
                  <a:pt x="641136" y="437927"/>
                  <a:pt x="630162" y="481634"/>
                  <a:pt x="600196" y="501006"/>
                </a:cubicBezTo>
                <a:cubicBezTo>
                  <a:pt x="627394" y="475526"/>
                  <a:pt x="677017" y="491558"/>
                  <a:pt x="693336" y="525054"/>
                </a:cubicBezTo>
                <a:cubicBezTo>
                  <a:pt x="709654" y="558550"/>
                  <a:pt x="698871" y="600062"/>
                  <a:pt x="676826" y="630123"/>
                </a:cubicBezTo>
                <a:cubicBezTo>
                  <a:pt x="708605" y="613041"/>
                  <a:pt x="752121" y="622488"/>
                  <a:pt x="773974" y="651213"/>
                </a:cubicBezTo>
                <a:cubicBezTo>
                  <a:pt x="795828" y="679937"/>
                  <a:pt x="793251" y="724407"/>
                  <a:pt x="768248" y="750460"/>
                </a:cubicBezTo>
                <a:cubicBezTo>
                  <a:pt x="789434" y="742062"/>
                  <a:pt x="807947" y="774222"/>
                  <a:pt x="797450" y="794453"/>
                </a:cubicBezTo>
                <a:cubicBezTo>
                  <a:pt x="786953" y="814684"/>
                  <a:pt x="762618" y="822796"/>
                  <a:pt x="740669" y="828808"/>
                </a:cubicBezTo>
                <a:cubicBezTo>
                  <a:pt x="693527" y="841595"/>
                  <a:pt x="625103" y="840737"/>
                  <a:pt x="616420" y="792640"/>
                </a:cubicBezTo>
                <a:cubicBezTo>
                  <a:pt x="573571" y="835774"/>
                  <a:pt x="513260" y="861159"/>
                  <a:pt x="452375" y="861731"/>
                </a:cubicBezTo>
                <a:cubicBezTo>
                  <a:pt x="426037" y="861922"/>
                  <a:pt x="391205" y="845794"/>
                  <a:pt x="398744" y="820601"/>
                </a:cubicBezTo>
                <a:cubicBezTo>
                  <a:pt x="395022" y="857437"/>
                  <a:pt x="354846" y="881962"/>
                  <a:pt x="317819" y="881199"/>
                </a:cubicBezTo>
                <a:cubicBezTo>
                  <a:pt x="280792" y="880531"/>
                  <a:pt x="246819" y="861349"/>
                  <a:pt x="215423" y="841691"/>
                </a:cubicBezTo>
                <a:cubicBezTo>
                  <a:pt x="194905" y="867171"/>
                  <a:pt x="152916" y="871370"/>
                  <a:pt x="127627" y="850566"/>
                </a:cubicBezTo>
                <a:cubicBezTo>
                  <a:pt x="102433" y="829667"/>
                  <a:pt x="98712" y="787677"/>
                  <a:pt x="119897" y="762675"/>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0" name="Google Shape;40;p44"/>
          <p:cNvGrpSpPr/>
          <p:nvPr/>
        </p:nvGrpSpPr>
        <p:grpSpPr>
          <a:xfrm>
            <a:off x="7920176" y="551287"/>
            <a:ext cx="631176" cy="630000"/>
            <a:chOff x="7920176" y="551287"/>
            <a:chExt cx="631176" cy="630000"/>
          </a:xfrm>
        </p:grpSpPr>
        <p:sp>
          <p:nvSpPr>
            <p:cNvPr id="41" name="Google Shape;41;p44"/>
            <p:cNvSpPr/>
            <p:nvPr/>
          </p:nvSpPr>
          <p:spPr>
            <a:xfrm>
              <a:off x="7934471" y="565656"/>
              <a:ext cx="602835" cy="601738"/>
            </a:xfrm>
            <a:custGeom>
              <a:avLst/>
              <a:gdLst/>
              <a:ahLst/>
              <a:cxnLst/>
              <a:rect l="l" t="t" r="r" b="b"/>
              <a:pathLst>
                <a:path w="602835" h="601738" extrusionOk="0">
                  <a:moveTo>
                    <a:pt x="90993" y="304092"/>
                  </a:moveTo>
                  <a:cubicBezTo>
                    <a:pt x="13122" y="234524"/>
                    <a:pt x="1479" y="102926"/>
                    <a:pt x="65895" y="20761"/>
                  </a:cubicBezTo>
                  <a:cubicBezTo>
                    <a:pt x="75724" y="8260"/>
                    <a:pt x="90993" y="-4242"/>
                    <a:pt x="105880" y="1389"/>
                  </a:cubicBezTo>
                  <a:cubicBezTo>
                    <a:pt x="116186" y="5206"/>
                    <a:pt x="121626" y="16276"/>
                    <a:pt x="125825" y="26391"/>
                  </a:cubicBezTo>
                  <a:cubicBezTo>
                    <a:pt x="141666" y="64659"/>
                    <a:pt x="154072" y="104357"/>
                    <a:pt x="162661" y="144820"/>
                  </a:cubicBezTo>
                  <a:cubicBezTo>
                    <a:pt x="177166" y="118481"/>
                    <a:pt x="192626" y="91093"/>
                    <a:pt x="217629" y="74488"/>
                  </a:cubicBezTo>
                  <a:cubicBezTo>
                    <a:pt x="242631" y="57788"/>
                    <a:pt x="280326" y="55974"/>
                    <a:pt x="300080" y="78687"/>
                  </a:cubicBezTo>
                  <a:cubicBezTo>
                    <a:pt x="328995" y="111992"/>
                    <a:pt x="301225" y="167532"/>
                    <a:pt x="322029" y="206372"/>
                  </a:cubicBezTo>
                  <a:cubicBezTo>
                    <a:pt x="345123" y="194062"/>
                    <a:pt x="362109" y="173067"/>
                    <a:pt x="380241" y="154172"/>
                  </a:cubicBezTo>
                  <a:cubicBezTo>
                    <a:pt x="398373" y="135277"/>
                    <a:pt x="420035" y="117336"/>
                    <a:pt x="446088" y="114282"/>
                  </a:cubicBezTo>
                  <a:cubicBezTo>
                    <a:pt x="472140" y="111228"/>
                    <a:pt x="501914" y="129456"/>
                    <a:pt x="502010" y="155699"/>
                  </a:cubicBezTo>
                  <a:cubicBezTo>
                    <a:pt x="502105" y="190912"/>
                    <a:pt x="452673" y="217347"/>
                    <a:pt x="464315" y="250556"/>
                  </a:cubicBezTo>
                  <a:cubicBezTo>
                    <a:pt x="485595" y="218110"/>
                    <a:pt x="543331" y="232234"/>
                    <a:pt x="556786" y="268688"/>
                  </a:cubicBezTo>
                  <a:cubicBezTo>
                    <a:pt x="570242" y="305142"/>
                    <a:pt x="548007" y="347036"/>
                    <a:pt x="515752" y="368603"/>
                  </a:cubicBezTo>
                  <a:cubicBezTo>
                    <a:pt x="551156" y="373852"/>
                    <a:pt x="587801" y="392651"/>
                    <a:pt x="599921" y="426338"/>
                  </a:cubicBezTo>
                  <a:cubicBezTo>
                    <a:pt x="612040" y="460025"/>
                    <a:pt x="584652" y="505354"/>
                    <a:pt x="549343" y="499438"/>
                  </a:cubicBezTo>
                  <a:cubicBezTo>
                    <a:pt x="576541" y="498865"/>
                    <a:pt x="587133" y="539804"/>
                    <a:pt x="570337" y="561276"/>
                  </a:cubicBezTo>
                  <a:cubicBezTo>
                    <a:pt x="553542" y="582748"/>
                    <a:pt x="524054" y="588474"/>
                    <a:pt x="497143" y="592673"/>
                  </a:cubicBezTo>
                  <a:cubicBezTo>
                    <a:pt x="487123" y="594295"/>
                    <a:pt x="477007" y="595822"/>
                    <a:pt x="466987" y="597444"/>
                  </a:cubicBezTo>
                  <a:cubicBezTo>
                    <a:pt x="453340" y="599544"/>
                    <a:pt x="439694" y="601738"/>
                    <a:pt x="425952" y="601738"/>
                  </a:cubicBezTo>
                  <a:cubicBezTo>
                    <a:pt x="354093" y="601738"/>
                    <a:pt x="289487" y="533888"/>
                    <a:pt x="293113" y="462124"/>
                  </a:cubicBezTo>
                  <a:cubicBezTo>
                    <a:pt x="240818" y="473481"/>
                    <a:pt x="184896" y="467469"/>
                    <a:pt x="136226" y="445424"/>
                  </a:cubicBezTo>
                  <a:cubicBezTo>
                    <a:pt x="121339" y="438649"/>
                    <a:pt x="106357" y="430251"/>
                    <a:pt x="89943" y="429965"/>
                  </a:cubicBezTo>
                  <a:cubicBezTo>
                    <a:pt x="78205" y="429774"/>
                    <a:pt x="66754" y="433973"/>
                    <a:pt x="55111" y="433782"/>
                  </a:cubicBezTo>
                  <a:cubicBezTo>
                    <a:pt x="18180" y="433305"/>
                    <a:pt x="-5487" y="389025"/>
                    <a:pt x="1098" y="352666"/>
                  </a:cubicBezTo>
                  <a:cubicBezTo>
                    <a:pt x="7683" y="316307"/>
                    <a:pt x="34212" y="287201"/>
                    <a:pt x="59597" y="260290"/>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44"/>
            <p:cNvSpPr/>
            <p:nvPr/>
          </p:nvSpPr>
          <p:spPr>
            <a:xfrm>
              <a:off x="7920176" y="551287"/>
              <a:ext cx="631176" cy="630000"/>
            </a:xfrm>
            <a:custGeom>
              <a:avLst/>
              <a:gdLst/>
              <a:ahLst/>
              <a:cxnLst/>
              <a:rect l="l" t="t" r="r" b="b"/>
              <a:pathLst>
                <a:path w="631176" h="630000" extrusionOk="0">
                  <a:moveTo>
                    <a:pt x="115403" y="308346"/>
                  </a:moveTo>
                  <a:cubicBezTo>
                    <a:pt x="74081" y="270746"/>
                    <a:pt x="52610" y="216160"/>
                    <a:pt x="52801" y="160620"/>
                  </a:cubicBezTo>
                  <a:cubicBezTo>
                    <a:pt x="52896" y="133327"/>
                    <a:pt x="58145" y="105653"/>
                    <a:pt x="69405" y="80745"/>
                  </a:cubicBezTo>
                  <a:cubicBezTo>
                    <a:pt x="75226" y="67767"/>
                    <a:pt x="82575" y="54788"/>
                    <a:pt x="91641" y="43718"/>
                  </a:cubicBezTo>
                  <a:cubicBezTo>
                    <a:pt x="96030" y="38374"/>
                    <a:pt x="101852" y="31694"/>
                    <a:pt x="108723" y="29690"/>
                  </a:cubicBezTo>
                  <a:cubicBezTo>
                    <a:pt x="117025" y="27209"/>
                    <a:pt x="120938" y="33794"/>
                    <a:pt x="124278" y="40474"/>
                  </a:cubicBezTo>
                  <a:cubicBezTo>
                    <a:pt x="143364" y="78073"/>
                    <a:pt x="154243" y="122066"/>
                    <a:pt x="163213" y="163101"/>
                  </a:cubicBezTo>
                  <a:cubicBezTo>
                    <a:pt x="165789" y="175126"/>
                    <a:pt x="183635" y="177034"/>
                    <a:pt x="189361" y="166537"/>
                  </a:cubicBezTo>
                  <a:cubicBezTo>
                    <a:pt x="201862" y="143825"/>
                    <a:pt x="214841" y="119204"/>
                    <a:pt x="236122" y="103458"/>
                  </a:cubicBezTo>
                  <a:cubicBezTo>
                    <a:pt x="252727" y="91147"/>
                    <a:pt x="279447" y="84467"/>
                    <a:pt x="297769" y="97255"/>
                  </a:cubicBezTo>
                  <a:cubicBezTo>
                    <a:pt x="316474" y="110329"/>
                    <a:pt x="314756" y="136572"/>
                    <a:pt x="314088" y="156612"/>
                  </a:cubicBezTo>
                  <a:cubicBezTo>
                    <a:pt x="313229" y="181233"/>
                    <a:pt x="312752" y="205472"/>
                    <a:pt x="324012" y="228089"/>
                  </a:cubicBezTo>
                  <a:cubicBezTo>
                    <a:pt x="327543" y="235056"/>
                    <a:pt x="337182" y="236773"/>
                    <a:pt x="343576" y="233242"/>
                  </a:cubicBezTo>
                  <a:cubicBezTo>
                    <a:pt x="371919" y="217401"/>
                    <a:pt x="390813" y="191349"/>
                    <a:pt x="414098" y="169495"/>
                  </a:cubicBezTo>
                  <a:cubicBezTo>
                    <a:pt x="433566" y="151173"/>
                    <a:pt x="463627" y="132087"/>
                    <a:pt x="489584" y="149932"/>
                  </a:cubicBezTo>
                  <a:cubicBezTo>
                    <a:pt x="512391" y="165678"/>
                    <a:pt x="497314" y="188199"/>
                    <a:pt x="485003" y="205186"/>
                  </a:cubicBezTo>
                  <a:cubicBezTo>
                    <a:pt x="471452" y="224081"/>
                    <a:pt x="457424" y="244408"/>
                    <a:pt x="464867" y="268742"/>
                  </a:cubicBezTo>
                  <a:cubicBezTo>
                    <a:pt x="468685" y="281148"/>
                    <a:pt x="484049" y="282103"/>
                    <a:pt x="491015" y="272178"/>
                  </a:cubicBezTo>
                  <a:cubicBezTo>
                    <a:pt x="506379" y="250515"/>
                    <a:pt x="542738" y="263017"/>
                    <a:pt x="554667" y="281912"/>
                  </a:cubicBezTo>
                  <a:cubicBezTo>
                    <a:pt x="574039" y="312640"/>
                    <a:pt x="548464" y="353007"/>
                    <a:pt x="522889" y="370662"/>
                  </a:cubicBezTo>
                  <a:cubicBezTo>
                    <a:pt x="513918" y="376865"/>
                    <a:pt x="513059" y="394710"/>
                    <a:pt x="526324" y="396809"/>
                  </a:cubicBezTo>
                  <a:cubicBezTo>
                    <a:pt x="555812" y="401485"/>
                    <a:pt x="592076" y="415705"/>
                    <a:pt x="601427" y="447292"/>
                  </a:cubicBezTo>
                  <a:cubicBezTo>
                    <a:pt x="608489" y="471245"/>
                    <a:pt x="590739" y="503023"/>
                    <a:pt x="563733" y="499492"/>
                  </a:cubicBezTo>
                  <a:cubicBezTo>
                    <a:pt x="563733" y="509035"/>
                    <a:pt x="563733" y="518578"/>
                    <a:pt x="563733" y="528121"/>
                  </a:cubicBezTo>
                  <a:cubicBezTo>
                    <a:pt x="574707" y="528407"/>
                    <a:pt x="578715" y="541672"/>
                    <a:pt x="578429" y="550833"/>
                  </a:cubicBezTo>
                  <a:cubicBezTo>
                    <a:pt x="578143" y="565052"/>
                    <a:pt x="568027" y="574405"/>
                    <a:pt x="556003" y="580512"/>
                  </a:cubicBezTo>
                  <a:cubicBezTo>
                    <a:pt x="539875" y="588719"/>
                    <a:pt x="520980" y="591105"/>
                    <a:pt x="503421" y="593872"/>
                  </a:cubicBezTo>
                  <a:cubicBezTo>
                    <a:pt x="482617" y="597117"/>
                    <a:pt x="461432" y="601793"/>
                    <a:pt x="440246" y="601698"/>
                  </a:cubicBezTo>
                  <a:cubicBezTo>
                    <a:pt x="375068" y="601507"/>
                    <a:pt x="319432" y="540622"/>
                    <a:pt x="321722" y="476398"/>
                  </a:cubicBezTo>
                  <a:cubicBezTo>
                    <a:pt x="322104" y="466569"/>
                    <a:pt x="312370" y="460747"/>
                    <a:pt x="303590" y="462561"/>
                  </a:cubicBezTo>
                  <a:cubicBezTo>
                    <a:pt x="263224" y="470958"/>
                    <a:pt x="221235" y="468859"/>
                    <a:pt x="181917" y="456358"/>
                  </a:cubicBezTo>
                  <a:cubicBezTo>
                    <a:pt x="163213" y="450441"/>
                    <a:pt x="146322" y="440421"/>
                    <a:pt x="127904" y="434218"/>
                  </a:cubicBezTo>
                  <a:cubicBezTo>
                    <a:pt x="118934" y="431164"/>
                    <a:pt x="109391" y="429542"/>
                    <a:pt x="99848" y="430019"/>
                  </a:cubicBezTo>
                  <a:cubicBezTo>
                    <a:pt x="89637" y="430592"/>
                    <a:pt x="79616" y="434027"/>
                    <a:pt x="69310" y="433645"/>
                  </a:cubicBezTo>
                  <a:cubicBezTo>
                    <a:pt x="41636" y="432691"/>
                    <a:pt x="27226" y="399959"/>
                    <a:pt x="28562" y="375815"/>
                  </a:cubicBezTo>
                  <a:cubicBezTo>
                    <a:pt x="30565" y="339551"/>
                    <a:pt x="60435" y="309396"/>
                    <a:pt x="83815" y="284584"/>
                  </a:cubicBezTo>
                  <a:cubicBezTo>
                    <a:pt x="96412" y="271224"/>
                    <a:pt x="76277" y="250897"/>
                    <a:pt x="63584" y="264353"/>
                  </a:cubicBezTo>
                  <a:cubicBezTo>
                    <a:pt x="23122" y="307296"/>
                    <a:pt x="-22875" y="366558"/>
                    <a:pt x="12816" y="426774"/>
                  </a:cubicBezTo>
                  <a:cubicBezTo>
                    <a:pt x="27703" y="451777"/>
                    <a:pt x="52896" y="465137"/>
                    <a:pt x="81811" y="461225"/>
                  </a:cubicBezTo>
                  <a:cubicBezTo>
                    <a:pt x="91259" y="459984"/>
                    <a:pt x="100707" y="457503"/>
                    <a:pt x="110250" y="459125"/>
                  </a:cubicBezTo>
                  <a:cubicBezTo>
                    <a:pt x="119888" y="460747"/>
                    <a:pt x="128763" y="465233"/>
                    <a:pt x="137543" y="469336"/>
                  </a:cubicBezTo>
                  <a:cubicBezTo>
                    <a:pt x="153956" y="476971"/>
                    <a:pt x="170752" y="483555"/>
                    <a:pt x="188407" y="487945"/>
                  </a:cubicBezTo>
                  <a:cubicBezTo>
                    <a:pt x="228678" y="498156"/>
                    <a:pt x="270476" y="498538"/>
                    <a:pt x="311130" y="490044"/>
                  </a:cubicBezTo>
                  <a:cubicBezTo>
                    <a:pt x="305118" y="485464"/>
                    <a:pt x="299010" y="480883"/>
                    <a:pt x="292998" y="476207"/>
                  </a:cubicBezTo>
                  <a:cubicBezTo>
                    <a:pt x="290612" y="543390"/>
                    <a:pt x="339377" y="606469"/>
                    <a:pt x="403410" y="624982"/>
                  </a:cubicBezTo>
                  <a:cubicBezTo>
                    <a:pt x="442250" y="636148"/>
                    <a:pt x="483476" y="626128"/>
                    <a:pt x="522221" y="619543"/>
                  </a:cubicBezTo>
                  <a:cubicBezTo>
                    <a:pt x="553904" y="614199"/>
                    <a:pt x="592362" y="602652"/>
                    <a:pt x="603909" y="568870"/>
                  </a:cubicBezTo>
                  <a:cubicBezTo>
                    <a:pt x="614120" y="539191"/>
                    <a:pt x="597897" y="500255"/>
                    <a:pt x="563542" y="499301"/>
                  </a:cubicBezTo>
                  <a:cubicBezTo>
                    <a:pt x="544647" y="498824"/>
                    <a:pt x="545887" y="525640"/>
                    <a:pt x="563542" y="527930"/>
                  </a:cubicBezTo>
                  <a:cubicBezTo>
                    <a:pt x="606294" y="533370"/>
                    <a:pt x="635973" y="486323"/>
                    <a:pt x="630533" y="447960"/>
                  </a:cubicBezTo>
                  <a:cubicBezTo>
                    <a:pt x="623949" y="401867"/>
                    <a:pt x="575566" y="375624"/>
                    <a:pt x="533768" y="369039"/>
                  </a:cubicBezTo>
                  <a:cubicBezTo>
                    <a:pt x="534913" y="377723"/>
                    <a:pt x="536058" y="386503"/>
                    <a:pt x="537203" y="395187"/>
                  </a:cubicBezTo>
                  <a:cubicBezTo>
                    <a:pt x="576997" y="367703"/>
                    <a:pt x="609062" y="307773"/>
                    <a:pt x="576234" y="262826"/>
                  </a:cubicBezTo>
                  <a:cubicBezTo>
                    <a:pt x="550563" y="227707"/>
                    <a:pt x="492924" y="219691"/>
                    <a:pt x="466203" y="257482"/>
                  </a:cubicBezTo>
                  <a:cubicBezTo>
                    <a:pt x="474887" y="258627"/>
                    <a:pt x="483667" y="259772"/>
                    <a:pt x="492351" y="260917"/>
                  </a:cubicBezTo>
                  <a:cubicBezTo>
                    <a:pt x="488916" y="249656"/>
                    <a:pt x="495214" y="240209"/>
                    <a:pt x="501322" y="231048"/>
                  </a:cubicBezTo>
                  <a:cubicBezTo>
                    <a:pt x="508765" y="220073"/>
                    <a:pt x="517545" y="209767"/>
                    <a:pt x="523366" y="197742"/>
                  </a:cubicBezTo>
                  <a:cubicBezTo>
                    <a:pt x="537012" y="169686"/>
                    <a:pt x="528901" y="139148"/>
                    <a:pt x="501322" y="123212"/>
                  </a:cubicBezTo>
                  <a:cubicBezTo>
                    <a:pt x="470879" y="105653"/>
                    <a:pt x="436143" y="115482"/>
                    <a:pt x="409709" y="135522"/>
                  </a:cubicBezTo>
                  <a:cubicBezTo>
                    <a:pt x="380793" y="157471"/>
                    <a:pt x="361135" y="190203"/>
                    <a:pt x="329166" y="208049"/>
                  </a:cubicBezTo>
                  <a:cubicBezTo>
                    <a:pt x="335655" y="209767"/>
                    <a:pt x="342240" y="211484"/>
                    <a:pt x="348729" y="213202"/>
                  </a:cubicBezTo>
                  <a:cubicBezTo>
                    <a:pt x="336228" y="188199"/>
                    <a:pt x="344530" y="157662"/>
                    <a:pt x="342621" y="130941"/>
                  </a:cubicBezTo>
                  <a:cubicBezTo>
                    <a:pt x="340522" y="102980"/>
                    <a:pt x="328020" y="77024"/>
                    <a:pt x="300632" y="66431"/>
                  </a:cubicBezTo>
                  <a:cubicBezTo>
                    <a:pt x="274771" y="56411"/>
                    <a:pt x="243947" y="62614"/>
                    <a:pt x="221807" y="78360"/>
                  </a:cubicBezTo>
                  <a:cubicBezTo>
                    <a:pt x="195946" y="96778"/>
                    <a:pt x="179818" y="124452"/>
                    <a:pt x="164835" y="151745"/>
                  </a:cubicBezTo>
                  <a:cubicBezTo>
                    <a:pt x="173520" y="152890"/>
                    <a:pt x="182299" y="154036"/>
                    <a:pt x="190983" y="155181"/>
                  </a:cubicBezTo>
                  <a:cubicBezTo>
                    <a:pt x="181536" y="111665"/>
                    <a:pt x="169416" y="65572"/>
                    <a:pt x="149185" y="25682"/>
                  </a:cubicBezTo>
                  <a:cubicBezTo>
                    <a:pt x="140596" y="8696"/>
                    <a:pt x="124373" y="-3424"/>
                    <a:pt x="104524" y="870"/>
                  </a:cubicBezTo>
                  <a:cubicBezTo>
                    <a:pt x="85915" y="4974"/>
                    <a:pt x="72650" y="20529"/>
                    <a:pt x="62153" y="35416"/>
                  </a:cubicBezTo>
                  <a:cubicBezTo>
                    <a:pt x="23027" y="91243"/>
                    <a:pt x="14820" y="166251"/>
                    <a:pt x="34478" y="230761"/>
                  </a:cubicBezTo>
                  <a:cubicBezTo>
                    <a:pt x="45834" y="267979"/>
                    <a:pt x="66352" y="302047"/>
                    <a:pt x="95172" y="328291"/>
                  </a:cubicBezTo>
                  <a:cubicBezTo>
                    <a:pt x="108818" y="340983"/>
                    <a:pt x="129049" y="320752"/>
                    <a:pt x="115403" y="308346"/>
                  </a:cubicBezTo>
                  <a:lnTo>
                    <a:pt x="115403" y="3083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3" name="Google Shape;43;p44"/>
          <p:cNvGrpSpPr/>
          <p:nvPr/>
        </p:nvGrpSpPr>
        <p:grpSpPr>
          <a:xfrm>
            <a:off x="6341919" y="4319183"/>
            <a:ext cx="1083525" cy="970415"/>
            <a:chOff x="6341918" y="4319182"/>
            <a:chExt cx="1083525" cy="970415"/>
          </a:xfrm>
        </p:grpSpPr>
        <p:sp>
          <p:nvSpPr>
            <p:cNvPr id="44" name="Google Shape;44;p44"/>
            <p:cNvSpPr/>
            <p:nvPr/>
          </p:nvSpPr>
          <p:spPr>
            <a:xfrm>
              <a:off x="6356153" y="4333380"/>
              <a:ext cx="1054726" cy="942417"/>
            </a:xfrm>
            <a:custGeom>
              <a:avLst/>
              <a:gdLst/>
              <a:ahLst/>
              <a:cxnLst/>
              <a:rect l="l" t="t" r="r" b="b"/>
              <a:pathLst>
                <a:path w="1054726" h="942417" extrusionOk="0">
                  <a:moveTo>
                    <a:pt x="390644" y="884253"/>
                  </a:moveTo>
                  <a:cubicBezTo>
                    <a:pt x="333577" y="892269"/>
                    <a:pt x="274315" y="884539"/>
                    <a:pt x="221160" y="862113"/>
                  </a:cubicBezTo>
                  <a:cubicBezTo>
                    <a:pt x="178312" y="843981"/>
                    <a:pt x="136227" y="811631"/>
                    <a:pt x="128498" y="765824"/>
                  </a:cubicBezTo>
                  <a:cubicBezTo>
                    <a:pt x="120672" y="719923"/>
                    <a:pt x="167720" y="667913"/>
                    <a:pt x="210472" y="686140"/>
                  </a:cubicBezTo>
                  <a:cubicBezTo>
                    <a:pt x="176499" y="679078"/>
                    <a:pt x="140999" y="671348"/>
                    <a:pt x="113993" y="649590"/>
                  </a:cubicBezTo>
                  <a:cubicBezTo>
                    <a:pt x="86986" y="627832"/>
                    <a:pt x="71526" y="587275"/>
                    <a:pt x="88990" y="557309"/>
                  </a:cubicBezTo>
                  <a:cubicBezTo>
                    <a:pt x="106453" y="527345"/>
                    <a:pt x="161898" y="527917"/>
                    <a:pt x="170392" y="561604"/>
                  </a:cubicBezTo>
                  <a:cubicBezTo>
                    <a:pt x="98055" y="542995"/>
                    <a:pt x="35645" y="489268"/>
                    <a:pt x="6347" y="420558"/>
                  </a:cubicBezTo>
                  <a:cubicBezTo>
                    <a:pt x="-333" y="404813"/>
                    <a:pt x="-4436" y="384200"/>
                    <a:pt x="8161" y="372557"/>
                  </a:cubicBezTo>
                  <a:cubicBezTo>
                    <a:pt x="24765" y="357288"/>
                    <a:pt x="50818" y="372843"/>
                    <a:pt x="67423" y="388017"/>
                  </a:cubicBezTo>
                  <a:cubicBezTo>
                    <a:pt x="96242" y="414356"/>
                    <a:pt x="125062" y="440599"/>
                    <a:pt x="153882" y="466937"/>
                  </a:cubicBezTo>
                  <a:cubicBezTo>
                    <a:pt x="96624" y="400136"/>
                    <a:pt x="60170" y="315586"/>
                    <a:pt x="51009" y="228076"/>
                  </a:cubicBezTo>
                  <a:cubicBezTo>
                    <a:pt x="49863" y="216720"/>
                    <a:pt x="49291" y="204505"/>
                    <a:pt x="55208" y="194771"/>
                  </a:cubicBezTo>
                  <a:cubicBezTo>
                    <a:pt x="70858" y="169196"/>
                    <a:pt x="110366" y="183510"/>
                    <a:pt x="133937" y="202119"/>
                  </a:cubicBezTo>
                  <a:cubicBezTo>
                    <a:pt x="174209" y="233993"/>
                    <a:pt x="210281" y="271020"/>
                    <a:pt x="241010" y="312150"/>
                  </a:cubicBezTo>
                  <a:cubicBezTo>
                    <a:pt x="222114" y="272642"/>
                    <a:pt x="209136" y="230367"/>
                    <a:pt x="202647" y="187041"/>
                  </a:cubicBezTo>
                  <a:cubicBezTo>
                    <a:pt x="197016" y="149728"/>
                    <a:pt x="199021" y="105162"/>
                    <a:pt x="229367" y="82736"/>
                  </a:cubicBezTo>
                  <a:cubicBezTo>
                    <a:pt x="257901" y="61646"/>
                    <a:pt x="300367" y="70808"/>
                    <a:pt x="327278" y="93902"/>
                  </a:cubicBezTo>
                  <a:cubicBezTo>
                    <a:pt x="354190" y="117091"/>
                    <a:pt x="369172" y="150778"/>
                    <a:pt x="383391" y="183319"/>
                  </a:cubicBezTo>
                  <a:cubicBezTo>
                    <a:pt x="386063" y="135032"/>
                    <a:pt x="389689" y="83882"/>
                    <a:pt x="417460" y="44183"/>
                  </a:cubicBezTo>
                  <a:cubicBezTo>
                    <a:pt x="445134" y="4484"/>
                    <a:pt x="506114" y="-16034"/>
                    <a:pt x="543141" y="15172"/>
                  </a:cubicBezTo>
                  <a:cubicBezTo>
                    <a:pt x="575110" y="42179"/>
                    <a:pt x="574156" y="90848"/>
                    <a:pt x="570434" y="132551"/>
                  </a:cubicBezTo>
                  <a:cubicBezTo>
                    <a:pt x="579214" y="77011"/>
                    <a:pt x="631700" y="27005"/>
                    <a:pt x="687336" y="35403"/>
                  </a:cubicBezTo>
                  <a:cubicBezTo>
                    <a:pt x="742971" y="43896"/>
                    <a:pt x="775608" y="125012"/>
                    <a:pt x="733237" y="161943"/>
                  </a:cubicBezTo>
                  <a:cubicBezTo>
                    <a:pt x="759195" y="137990"/>
                    <a:pt x="789827" y="112415"/>
                    <a:pt x="824946" y="115660"/>
                  </a:cubicBezTo>
                  <a:cubicBezTo>
                    <a:pt x="866076" y="119382"/>
                    <a:pt x="893942" y="163279"/>
                    <a:pt x="894800" y="204505"/>
                  </a:cubicBezTo>
                  <a:cubicBezTo>
                    <a:pt x="895659" y="245731"/>
                    <a:pt x="876573" y="284475"/>
                    <a:pt x="858060" y="321407"/>
                  </a:cubicBezTo>
                  <a:cubicBezTo>
                    <a:pt x="877718" y="273310"/>
                    <a:pt x="959120" y="287052"/>
                    <a:pt x="979542" y="334767"/>
                  </a:cubicBezTo>
                  <a:cubicBezTo>
                    <a:pt x="999964" y="382482"/>
                    <a:pt x="976393" y="438022"/>
                    <a:pt x="944138" y="478675"/>
                  </a:cubicBezTo>
                  <a:cubicBezTo>
                    <a:pt x="949195" y="434205"/>
                    <a:pt x="1023249" y="430865"/>
                    <a:pt x="1045293" y="469800"/>
                  </a:cubicBezTo>
                  <a:cubicBezTo>
                    <a:pt x="1067433" y="508736"/>
                    <a:pt x="1047679" y="559409"/>
                    <a:pt x="1016283" y="591378"/>
                  </a:cubicBezTo>
                  <a:cubicBezTo>
                    <a:pt x="1039377" y="612945"/>
                    <a:pt x="1044721" y="651022"/>
                    <a:pt x="1028498" y="678124"/>
                  </a:cubicBezTo>
                  <a:cubicBezTo>
                    <a:pt x="1012275" y="705226"/>
                    <a:pt x="976202" y="718491"/>
                    <a:pt x="946237" y="708375"/>
                  </a:cubicBezTo>
                  <a:cubicBezTo>
                    <a:pt x="925338" y="783288"/>
                    <a:pt x="831435" y="827758"/>
                    <a:pt x="760244" y="796457"/>
                  </a:cubicBezTo>
                  <a:cubicBezTo>
                    <a:pt x="744212" y="789395"/>
                    <a:pt x="724076" y="779757"/>
                    <a:pt x="711098" y="791495"/>
                  </a:cubicBezTo>
                  <a:cubicBezTo>
                    <a:pt x="701269" y="800370"/>
                    <a:pt x="702795" y="815830"/>
                    <a:pt x="700505" y="828808"/>
                  </a:cubicBezTo>
                  <a:cubicBezTo>
                    <a:pt x="689912" y="887306"/>
                    <a:pt x="609369" y="889883"/>
                    <a:pt x="552684" y="907729"/>
                  </a:cubicBezTo>
                  <a:cubicBezTo>
                    <a:pt x="517757" y="918798"/>
                    <a:pt x="485597" y="940843"/>
                    <a:pt x="448952" y="942370"/>
                  </a:cubicBezTo>
                  <a:cubicBezTo>
                    <a:pt x="412306" y="943896"/>
                    <a:pt x="371176" y="908492"/>
                    <a:pt x="386731" y="87528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44"/>
            <p:cNvSpPr/>
            <p:nvPr/>
          </p:nvSpPr>
          <p:spPr>
            <a:xfrm>
              <a:off x="6341918" y="4319182"/>
              <a:ext cx="1083525" cy="970415"/>
            </a:xfrm>
            <a:custGeom>
              <a:avLst/>
              <a:gdLst/>
              <a:ahLst/>
              <a:cxnLst/>
              <a:rect l="l" t="t" r="r" b="b"/>
              <a:pathLst>
                <a:path w="1083525" h="970415" extrusionOk="0">
                  <a:moveTo>
                    <a:pt x="404879" y="884136"/>
                  </a:moveTo>
                  <a:cubicBezTo>
                    <a:pt x="364607" y="889480"/>
                    <a:pt x="323764" y="887762"/>
                    <a:pt x="284255" y="877647"/>
                  </a:cubicBezTo>
                  <a:cubicBezTo>
                    <a:pt x="249996" y="868867"/>
                    <a:pt x="215069" y="854934"/>
                    <a:pt x="188539" y="830886"/>
                  </a:cubicBezTo>
                  <a:cubicBezTo>
                    <a:pt x="166400" y="810654"/>
                    <a:pt x="148745" y="780594"/>
                    <a:pt x="159719" y="750247"/>
                  </a:cubicBezTo>
                  <a:cubicBezTo>
                    <a:pt x="168690" y="725436"/>
                    <a:pt x="193788" y="703678"/>
                    <a:pt x="220890" y="714175"/>
                  </a:cubicBezTo>
                  <a:cubicBezTo>
                    <a:pt x="223467" y="705013"/>
                    <a:pt x="225948" y="695757"/>
                    <a:pt x="228524" y="686596"/>
                  </a:cubicBezTo>
                  <a:cubicBezTo>
                    <a:pt x="182909" y="677053"/>
                    <a:pt x="118685" y="663120"/>
                    <a:pt x="110668" y="607484"/>
                  </a:cubicBezTo>
                  <a:cubicBezTo>
                    <a:pt x="107997" y="588684"/>
                    <a:pt x="115726" y="570457"/>
                    <a:pt x="134907" y="565400"/>
                  </a:cubicBezTo>
                  <a:cubicBezTo>
                    <a:pt x="148172" y="561869"/>
                    <a:pt x="166495" y="564636"/>
                    <a:pt x="170885" y="579619"/>
                  </a:cubicBezTo>
                  <a:cubicBezTo>
                    <a:pt x="176801" y="573702"/>
                    <a:pt x="182622" y="567881"/>
                    <a:pt x="188539" y="561964"/>
                  </a:cubicBezTo>
                  <a:cubicBezTo>
                    <a:pt x="125269" y="545169"/>
                    <a:pt x="70874" y="501748"/>
                    <a:pt x="40622" y="443631"/>
                  </a:cubicBezTo>
                  <a:cubicBezTo>
                    <a:pt x="34897" y="432561"/>
                    <a:pt x="24877" y="415193"/>
                    <a:pt x="29362" y="402214"/>
                  </a:cubicBezTo>
                  <a:cubicBezTo>
                    <a:pt x="34801" y="386468"/>
                    <a:pt x="55319" y="399638"/>
                    <a:pt x="63621" y="405650"/>
                  </a:cubicBezTo>
                  <a:cubicBezTo>
                    <a:pt x="80131" y="417674"/>
                    <a:pt x="94636" y="433325"/>
                    <a:pt x="109714" y="447067"/>
                  </a:cubicBezTo>
                  <a:cubicBezTo>
                    <a:pt x="125842" y="461763"/>
                    <a:pt x="141970" y="476554"/>
                    <a:pt x="158097" y="491250"/>
                  </a:cubicBezTo>
                  <a:cubicBezTo>
                    <a:pt x="171839" y="503847"/>
                    <a:pt x="190162" y="484952"/>
                    <a:pt x="178328" y="471019"/>
                  </a:cubicBezTo>
                  <a:cubicBezTo>
                    <a:pt x="135003" y="419964"/>
                    <a:pt x="104179" y="358794"/>
                    <a:pt x="88624" y="293615"/>
                  </a:cubicBezTo>
                  <a:cubicBezTo>
                    <a:pt x="84712" y="277392"/>
                    <a:pt x="81658" y="260883"/>
                    <a:pt x="79845" y="244278"/>
                  </a:cubicBezTo>
                  <a:cubicBezTo>
                    <a:pt x="78508" y="232349"/>
                    <a:pt x="76027" y="213263"/>
                    <a:pt x="91487" y="209923"/>
                  </a:cubicBezTo>
                  <a:cubicBezTo>
                    <a:pt x="117444" y="204388"/>
                    <a:pt x="144832" y="231299"/>
                    <a:pt x="162105" y="246473"/>
                  </a:cubicBezTo>
                  <a:cubicBezTo>
                    <a:pt x="191879" y="272716"/>
                    <a:pt x="219172" y="301917"/>
                    <a:pt x="243030" y="333600"/>
                  </a:cubicBezTo>
                  <a:cubicBezTo>
                    <a:pt x="254004" y="348201"/>
                    <a:pt x="275762" y="336081"/>
                    <a:pt x="267746" y="319190"/>
                  </a:cubicBezTo>
                  <a:cubicBezTo>
                    <a:pt x="250187" y="282068"/>
                    <a:pt x="237972" y="242369"/>
                    <a:pt x="231482" y="201811"/>
                  </a:cubicBezTo>
                  <a:cubicBezTo>
                    <a:pt x="226997" y="173946"/>
                    <a:pt x="224898" y="137205"/>
                    <a:pt x="245320" y="114684"/>
                  </a:cubicBezTo>
                  <a:cubicBezTo>
                    <a:pt x="267364" y="90445"/>
                    <a:pt x="305536" y="98175"/>
                    <a:pt x="329012" y="116211"/>
                  </a:cubicBezTo>
                  <a:cubicBezTo>
                    <a:pt x="357069" y="137778"/>
                    <a:pt x="371669" y="173278"/>
                    <a:pt x="385411" y="204770"/>
                  </a:cubicBezTo>
                  <a:cubicBezTo>
                    <a:pt x="391519" y="218798"/>
                    <a:pt x="411368" y="210305"/>
                    <a:pt x="412132" y="197517"/>
                  </a:cubicBezTo>
                  <a:cubicBezTo>
                    <a:pt x="415567" y="136537"/>
                    <a:pt x="422152" y="52941"/>
                    <a:pt x="492007" y="32041"/>
                  </a:cubicBezTo>
                  <a:cubicBezTo>
                    <a:pt x="519108" y="23930"/>
                    <a:pt x="547356" y="30992"/>
                    <a:pt x="561575" y="56949"/>
                  </a:cubicBezTo>
                  <a:cubicBezTo>
                    <a:pt x="576176" y="83574"/>
                    <a:pt x="573027" y="117738"/>
                    <a:pt x="570450" y="146844"/>
                  </a:cubicBezTo>
                  <a:cubicBezTo>
                    <a:pt x="569114" y="162781"/>
                    <a:pt x="595835" y="166598"/>
                    <a:pt x="598602" y="150661"/>
                  </a:cubicBezTo>
                  <a:cubicBezTo>
                    <a:pt x="606904" y="103041"/>
                    <a:pt x="657196" y="45402"/>
                    <a:pt x="710827" y="66969"/>
                  </a:cubicBezTo>
                  <a:cubicBezTo>
                    <a:pt x="746804" y="81379"/>
                    <a:pt x="769040" y="137301"/>
                    <a:pt x="737452" y="166216"/>
                  </a:cubicBezTo>
                  <a:cubicBezTo>
                    <a:pt x="744228" y="172992"/>
                    <a:pt x="750908" y="179672"/>
                    <a:pt x="757683" y="186447"/>
                  </a:cubicBezTo>
                  <a:cubicBezTo>
                    <a:pt x="776579" y="169079"/>
                    <a:pt x="798337" y="148848"/>
                    <a:pt x="824675" y="144649"/>
                  </a:cubicBezTo>
                  <a:cubicBezTo>
                    <a:pt x="847960" y="140927"/>
                    <a:pt x="868382" y="153810"/>
                    <a:pt x="880693" y="172896"/>
                  </a:cubicBezTo>
                  <a:cubicBezTo>
                    <a:pt x="912567" y="222806"/>
                    <a:pt x="883651" y="281686"/>
                    <a:pt x="860080" y="328447"/>
                  </a:cubicBezTo>
                  <a:cubicBezTo>
                    <a:pt x="868287" y="333218"/>
                    <a:pt x="876589" y="338085"/>
                    <a:pt x="884796" y="342857"/>
                  </a:cubicBezTo>
                  <a:cubicBezTo>
                    <a:pt x="899970" y="308216"/>
                    <a:pt x="948830" y="317377"/>
                    <a:pt x="970874" y="339994"/>
                  </a:cubicBezTo>
                  <a:cubicBezTo>
                    <a:pt x="987574" y="357076"/>
                    <a:pt x="989674" y="384560"/>
                    <a:pt x="985284" y="406890"/>
                  </a:cubicBezTo>
                  <a:cubicBezTo>
                    <a:pt x="979845" y="434661"/>
                    <a:pt x="965626" y="460522"/>
                    <a:pt x="948353" y="482757"/>
                  </a:cubicBezTo>
                  <a:cubicBezTo>
                    <a:pt x="956369" y="487433"/>
                    <a:pt x="964289" y="492014"/>
                    <a:pt x="972305" y="496690"/>
                  </a:cubicBezTo>
                  <a:cubicBezTo>
                    <a:pt x="976600" y="466534"/>
                    <a:pt x="1018398" y="465580"/>
                    <a:pt x="1038439" y="480944"/>
                  </a:cubicBezTo>
                  <a:cubicBezTo>
                    <a:pt x="1053707" y="492777"/>
                    <a:pt x="1056761" y="515394"/>
                    <a:pt x="1053803" y="533335"/>
                  </a:cubicBezTo>
                  <a:cubicBezTo>
                    <a:pt x="1049890" y="556906"/>
                    <a:pt x="1036912" y="578378"/>
                    <a:pt x="1020593" y="595460"/>
                  </a:cubicBezTo>
                  <a:cubicBezTo>
                    <a:pt x="1015249" y="600995"/>
                    <a:pt x="1014963" y="610156"/>
                    <a:pt x="1020593" y="615691"/>
                  </a:cubicBezTo>
                  <a:cubicBezTo>
                    <a:pt x="1038725" y="633537"/>
                    <a:pt x="1043878" y="662834"/>
                    <a:pt x="1030613" y="685069"/>
                  </a:cubicBezTo>
                  <a:cubicBezTo>
                    <a:pt x="1017253" y="707399"/>
                    <a:pt x="988719" y="716179"/>
                    <a:pt x="964575" y="708735"/>
                  </a:cubicBezTo>
                  <a:cubicBezTo>
                    <a:pt x="957132" y="706445"/>
                    <a:pt x="949116" y="711503"/>
                    <a:pt x="946921" y="718755"/>
                  </a:cubicBezTo>
                  <a:cubicBezTo>
                    <a:pt x="934992" y="759409"/>
                    <a:pt x="900160" y="789660"/>
                    <a:pt x="859985" y="801207"/>
                  </a:cubicBezTo>
                  <a:cubicBezTo>
                    <a:pt x="840135" y="806933"/>
                    <a:pt x="818950" y="808364"/>
                    <a:pt x="798718" y="803593"/>
                  </a:cubicBezTo>
                  <a:cubicBezTo>
                    <a:pt x="776388" y="798344"/>
                    <a:pt x="754248" y="780689"/>
                    <a:pt x="730391" y="787179"/>
                  </a:cubicBezTo>
                  <a:cubicBezTo>
                    <a:pt x="702239" y="794813"/>
                    <a:pt x="705960" y="822393"/>
                    <a:pt x="699948" y="844532"/>
                  </a:cubicBezTo>
                  <a:cubicBezTo>
                    <a:pt x="695272" y="861710"/>
                    <a:pt x="680958" y="872207"/>
                    <a:pt x="665498" y="879460"/>
                  </a:cubicBezTo>
                  <a:cubicBezTo>
                    <a:pt x="625418" y="898069"/>
                    <a:pt x="579516" y="900263"/>
                    <a:pt x="538671" y="917441"/>
                  </a:cubicBezTo>
                  <a:cubicBezTo>
                    <a:pt x="512619" y="928415"/>
                    <a:pt x="480841" y="947406"/>
                    <a:pt x="451449" y="941203"/>
                  </a:cubicBezTo>
                  <a:cubicBezTo>
                    <a:pt x="430073" y="936718"/>
                    <a:pt x="404975" y="917155"/>
                    <a:pt x="414995" y="893202"/>
                  </a:cubicBezTo>
                  <a:cubicBezTo>
                    <a:pt x="418048" y="886044"/>
                    <a:pt x="411750" y="877551"/>
                    <a:pt x="404975" y="875547"/>
                  </a:cubicBezTo>
                  <a:cubicBezTo>
                    <a:pt x="396767" y="873161"/>
                    <a:pt x="390374" y="878410"/>
                    <a:pt x="387320" y="885567"/>
                  </a:cubicBezTo>
                  <a:cubicBezTo>
                    <a:pt x="377109" y="909902"/>
                    <a:pt x="389133" y="935573"/>
                    <a:pt x="408505" y="951318"/>
                  </a:cubicBezTo>
                  <a:cubicBezTo>
                    <a:pt x="430073" y="968878"/>
                    <a:pt x="456220" y="973649"/>
                    <a:pt x="483227" y="968401"/>
                  </a:cubicBezTo>
                  <a:cubicBezTo>
                    <a:pt x="514528" y="962293"/>
                    <a:pt x="542107" y="944639"/>
                    <a:pt x="572359" y="935286"/>
                  </a:cubicBezTo>
                  <a:cubicBezTo>
                    <a:pt x="594880" y="928320"/>
                    <a:pt x="618260" y="924121"/>
                    <a:pt x="640973" y="918013"/>
                  </a:cubicBezTo>
                  <a:cubicBezTo>
                    <a:pt x="662158" y="912288"/>
                    <a:pt x="683630" y="904844"/>
                    <a:pt x="701093" y="891197"/>
                  </a:cubicBezTo>
                  <a:cubicBezTo>
                    <a:pt x="719511" y="876787"/>
                    <a:pt x="727909" y="857511"/>
                    <a:pt x="730391" y="834608"/>
                  </a:cubicBezTo>
                  <a:cubicBezTo>
                    <a:pt x="730963" y="829550"/>
                    <a:pt x="730677" y="822011"/>
                    <a:pt x="733921" y="817812"/>
                  </a:cubicBezTo>
                  <a:cubicBezTo>
                    <a:pt x="738025" y="812468"/>
                    <a:pt x="744992" y="814662"/>
                    <a:pt x="750431" y="816285"/>
                  </a:cubicBezTo>
                  <a:cubicBezTo>
                    <a:pt x="763314" y="820102"/>
                    <a:pt x="775052" y="826973"/>
                    <a:pt x="788126" y="830504"/>
                  </a:cubicBezTo>
                  <a:cubicBezTo>
                    <a:pt x="811124" y="836612"/>
                    <a:pt x="835555" y="836325"/>
                    <a:pt x="858648" y="831172"/>
                  </a:cubicBezTo>
                  <a:cubicBezTo>
                    <a:pt x="912089" y="819243"/>
                    <a:pt x="958850" y="779544"/>
                    <a:pt x="974501" y="726390"/>
                  </a:cubicBezTo>
                  <a:cubicBezTo>
                    <a:pt x="968584" y="729730"/>
                    <a:pt x="962762" y="733070"/>
                    <a:pt x="956846" y="736410"/>
                  </a:cubicBezTo>
                  <a:cubicBezTo>
                    <a:pt x="993204" y="747671"/>
                    <a:pt x="1035575" y="732593"/>
                    <a:pt x="1055234" y="699574"/>
                  </a:cubicBezTo>
                  <a:cubicBezTo>
                    <a:pt x="1074988" y="666555"/>
                    <a:pt x="1067831" y="622085"/>
                    <a:pt x="1040729" y="595460"/>
                  </a:cubicBezTo>
                  <a:cubicBezTo>
                    <a:pt x="1040729" y="602236"/>
                    <a:pt x="1040729" y="608915"/>
                    <a:pt x="1040729" y="615691"/>
                  </a:cubicBezTo>
                  <a:cubicBezTo>
                    <a:pt x="1078519" y="576183"/>
                    <a:pt x="1108293" y="495927"/>
                    <a:pt x="1053326" y="456610"/>
                  </a:cubicBezTo>
                  <a:cubicBezTo>
                    <a:pt x="1018780" y="431893"/>
                    <a:pt x="951788" y="439623"/>
                    <a:pt x="944631" y="489056"/>
                  </a:cubicBezTo>
                  <a:cubicBezTo>
                    <a:pt x="942913" y="501080"/>
                    <a:pt x="958563" y="515776"/>
                    <a:pt x="968584" y="502988"/>
                  </a:cubicBezTo>
                  <a:cubicBezTo>
                    <a:pt x="1006278" y="454510"/>
                    <a:pt x="1043115" y="369386"/>
                    <a:pt x="989197" y="317950"/>
                  </a:cubicBezTo>
                  <a:cubicBezTo>
                    <a:pt x="954651" y="284931"/>
                    <a:pt x="882410" y="277201"/>
                    <a:pt x="859985" y="328352"/>
                  </a:cubicBezTo>
                  <a:cubicBezTo>
                    <a:pt x="852732" y="344861"/>
                    <a:pt x="876303" y="359557"/>
                    <a:pt x="884701" y="342761"/>
                  </a:cubicBezTo>
                  <a:cubicBezTo>
                    <a:pt x="914475" y="283595"/>
                    <a:pt x="945489" y="210209"/>
                    <a:pt x="899683" y="150375"/>
                  </a:cubicBezTo>
                  <a:cubicBezTo>
                    <a:pt x="881742" y="126899"/>
                    <a:pt x="854449" y="112489"/>
                    <a:pt x="824484" y="115829"/>
                  </a:cubicBezTo>
                  <a:cubicBezTo>
                    <a:pt x="789939" y="119646"/>
                    <a:pt x="762073" y="143408"/>
                    <a:pt x="737452" y="166025"/>
                  </a:cubicBezTo>
                  <a:cubicBezTo>
                    <a:pt x="723806" y="178527"/>
                    <a:pt x="744132" y="198662"/>
                    <a:pt x="757683" y="186256"/>
                  </a:cubicBezTo>
                  <a:cubicBezTo>
                    <a:pt x="803585" y="144267"/>
                    <a:pt x="776483" y="64774"/>
                    <a:pt x="724283" y="41584"/>
                  </a:cubicBezTo>
                  <a:cubicBezTo>
                    <a:pt x="655001" y="10856"/>
                    <a:pt x="582379" y="76798"/>
                    <a:pt x="570927" y="142931"/>
                  </a:cubicBezTo>
                  <a:cubicBezTo>
                    <a:pt x="580279" y="144172"/>
                    <a:pt x="589631" y="145508"/>
                    <a:pt x="599079" y="146748"/>
                  </a:cubicBezTo>
                  <a:cubicBezTo>
                    <a:pt x="603755" y="92926"/>
                    <a:pt x="599938" y="18872"/>
                    <a:pt x="535809" y="2649"/>
                  </a:cubicBezTo>
                  <a:cubicBezTo>
                    <a:pt x="509375" y="-4031"/>
                    <a:pt x="480746" y="2458"/>
                    <a:pt x="457556" y="16105"/>
                  </a:cubicBezTo>
                  <a:cubicBezTo>
                    <a:pt x="431218" y="31564"/>
                    <a:pt x="413754" y="55708"/>
                    <a:pt x="402493" y="83669"/>
                  </a:cubicBezTo>
                  <a:cubicBezTo>
                    <a:pt x="388083" y="119646"/>
                    <a:pt x="385602" y="159345"/>
                    <a:pt x="383503" y="197613"/>
                  </a:cubicBezTo>
                  <a:cubicBezTo>
                    <a:pt x="392378" y="195227"/>
                    <a:pt x="401253" y="192841"/>
                    <a:pt x="410223" y="190360"/>
                  </a:cubicBezTo>
                  <a:cubicBezTo>
                    <a:pt x="385889" y="134533"/>
                    <a:pt x="347907" y="65919"/>
                    <a:pt x="276526" y="71072"/>
                  </a:cubicBezTo>
                  <a:cubicBezTo>
                    <a:pt x="245415" y="73363"/>
                    <a:pt x="220413" y="92163"/>
                    <a:pt x="208771" y="120982"/>
                  </a:cubicBezTo>
                  <a:cubicBezTo>
                    <a:pt x="197509" y="148943"/>
                    <a:pt x="199323" y="180340"/>
                    <a:pt x="203999" y="209446"/>
                  </a:cubicBezTo>
                  <a:cubicBezTo>
                    <a:pt x="210965" y="252580"/>
                    <a:pt x="224612" y="294188"/>
                    <a:pt x="243221" y="333600"/>
                  </a:cubicBezTo>
                  <a:cubicBezTo>
                    <a:pt x="251427" y="328829"/>
                    <a:pt x="259730" y="323962"/>
                    <a:pt x="267937" y="319190"/>
                  </a:cubicBezTo>
                  <a:cubicBezTo>
                    <a:pt x="242934" y="285981"/>
                    <a:pt x="215260" y="255157"/>
                    <a:pt x="184149" y="227673"/>
                  </a:cubicBezTo>
                  <a:cubicBezTo>
                    <a:pt x="159433" y="205724"/>
                    <a:pt x="128991" y="178717"/>
                    <a:pt x="93300" y="181103"/>
                  </a:cubicBezTo>
                  <a:cubicBezTo>
                    <a:pt x="77936" y="182153"/>
                    <a:pt x="64003" y="189692"/>
                    <a:pt x="56560" y="203529"/>
                  </a:cubicBezTo>
                  <a:cubicBezTo>
                    <a:pt x="47207" y="220897"/>
                    <a:pt x="50929" y="241510"/>
                    <a:pt x="53506" y="260024"/>
                  </a:cubicBezTo>
                  <a:cubicBezTo>
                    <a:pt x="59136" y="300295"/>
                    <a:pt x="70492" y="339422"/>
                    <a:pt x="86620" y="376734"/>
                  </a:cubicBezTo>
                  <a:cubicBezTo>
                    <a:pt x="104561" y="418342"/>
                    <a:pt x="128991" y="456705"/>
                    <a:pt x="158288" y="491250"/>
                  </a:cubicBezTo>
                  <a:cubicBezTo>
                    <a:pt x="165064" y="484475"/>
                    <a:pt x="171744" y="477795"/>
                    <a:pt x="178519" y="471019"/>
                  </a:cubicBezTo>
                  <a:cubicBezTo>
                    <a:pt x="148077" y="443249"/>
                    <a:pt x="118589" y="413666"/>
                    <a:pt x="86811" y="387518"/>
                  </a:cubicBezTo>
                  <a:cubicBezTo>
                    <a:pt x="64671" y="369291"/>
                    <a:pt x="25735" y="352591"/>
                    <a:pt x="6363" y="384273"/>
                  </a:cubicBezTo>
                  <a:cubicBezTo>
                    <a:pt x="-9860" y="410708"/>
                    <a:pt x="8463" y="445540"/>
                    <a:pt x="22110" y="468920"/>
                  </a:cubicBezTo>
                  <a:cubicBezTo>
                    <a:pt x="38332" y="496499"/>
                    <a:pt x="59804" y="521120"/>
                    <a:pt x="84807" y="540970"/>
                  </a:cubicBezTo>
                  <a:cubicBezTo>
                    <a:pt x="113341" y="563586"/>
                    <a:pt x="145786" y="580191"/>
                    <a:pt x="181000" y="589639"/>
                  </a:cubicBezTo>
                  <a:cubicBezTo>
                    <a:pt x="191402" y="592406"/>
                    <a:pt x="201708" y="582672"/>
                    <a:pt x="198655" y="571984"/>
                  </a:cubicBezTo>
                  <a:cubicBezTo>
                    <a:pt x="191020" y="545836"/>
                    <a:pt x="164777" y="533049"/>
                    <a:pt x="138725" y="535816"/>
                  </a:cubicBezTo>
                  <a:cubicBezTo>
                    <a:pt x="109905" y="538775"/>
                    <a:pt x="87383" y="558624"/>
                    <a:pt x="82803" y="587635"/>
                  </a:cubicBezTo>
                  <a:cubicBezTo>
                    <a:pt x="77649" y="619986"/>
                    <a:pt x="93491" y="653386"/>
                    <a:pt x="118303" y="673903"/>
                  </a:cubicBezTo>
                  <a:cubicBezTo>
                    <a:pt x="147409" y="697952"/>
                    <a:pt x="185008" y="706636"/>
                    <a:pt x="221081" y="714175"/>
                  </a:cubicBezTo>
                  <a:cubicBezTo>
                    <a:pt x="239403" y="717992"/>
                    <a:pt x="245702" y="693180"/>
                    <a:pt x="228715" y="686596"/>
                  </a:cubicBezTo>
                  <a:cubicBezTo>
                    <a:pt x="169835" y="663693"/>
                    <a:pt x="118589" y="733738"/>
                    <a:pt x="129754" y="787274"/>
                  </a:cubicBezTo>
                  <a:cubicBezTo>
                    <a:pt x="143496" y="853408"/>
                    <a:pt x="215546" y="889194"/>
                    <a:pt x="274808" y="904748"/>
                  </a:cubicBezTo>
                  <a:cubicBezTo>
                    <a:pt x="317274" y="915914"/>
                    <a:pt x="361649" y="918586"/>
                    <a:pt x="405070" y="912765"/>
                  </a:cubicBezTo>
                  <a:cubicBezTo>
                    <a:pt x="412799" y="911715"/>
                    <a:pt x="419289" y="906944"/>
                    <a:pt x="419384" y="898450"/>
                  </a:cubicBezTo>
                  <a:cubicBezTo>
                    <a:pt x="419289" y="891484"/>
                    <a:pt x="412609" y="883086"/>
                    <a:pt x="404879" y="884136"/>
                  </a:cubicBezTo>
                  <a:lnTo>
                    <a:pt x="404879" y="8841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6" name="Google Shape;46;p44"/>
          <p:cNvGrpSpPr/>
          <p:nvPr/>
        </p:nvGrpSpPr>
        <p:grpSpPr>
          <a:xfrm>
            <a:off x="10745573" y="6385484"/>
            <a:ext cx="1074675" cy="522907"/>
            <a:chOff x="10745573" y="6385483"/>
            <a:chExt cx="1074674" cy="522907"/>
          </a:xfrm>
        </p:grpSpPr>
        <p:sp>
          <p:nvSpPr>
            <p:cNvPr id="47" name="Google Shape;47;p44"/>
            <p:cNvSpPr/>
            <p:nvPr/>
          </p:nvSpPr>
          <p:spPr>
            <a:xfrm>
              <a:off x="10760151" y="6399709"/>
              <a:ext cx="1046057" cy="495486"/>
            </a:xfrm>
            <a:custGeom>
              <a:avLst/>
              <a:gdLst/>
              <a:ahLst/>
              <a:cxnLst/>
              <a:rect l="l" t="t" r="r" b="b"/>
              <a:pathLst>
                <a:path w="1046057" h="495486" extrusionOk="0">
                  <a:moveTo>
                    <a:pt x="1045293" y="469816"/>
                  </a:moveTo>
                  <a:cubicBezTo>
                    <a:pt x="1029738" y="442428"/>
                    <a:pt x="988417" y="435939"/>
                    <a:pt x="963606" y="450063"/>
                  </a:cubicBezTo>
                  <a:cubicBezTo>
                    <a:pt x="984504" y="413990"/>
                    <a:pt x="995383" y="372000"/>
                    <a:pt x="979446" y="334783"/>
                  </a:cubicBezTo>
                  <a:cubicBezTo>
                    <a:pt x="960170" y="289549"/>
                    <a:pt x="886212" y="274853"/>
                    <a:pt x="861686" y="314170"/>
                  </a:cubicBezTo>
                  <a:cubicBezTo>
                    <a:pt x="876859" y="283633"/>
                    <a:pt x="891460" y="251854"/>
                    <a:pt x="894228" y="218454"/>
                  </a:cubicBezTo>
                  <a:cubicBezTo>
                    <a:pt x="894609" y="213874"/>
                    <a:pt x="894800" y="209197"/>
                    <a:pt x="894704" y="204521"/>
                  </a:cubicBezTo>
                  <a:cubicBezTo>
                    <a:pt x="893846" y="163295"/>
                    <a:pt x="865980" y="119398"/>
                    <a:pt x="824850" y="115676"/>
                  </a:cubicBezTo>
                  <a:cubicBezTo>
                    <a:pt x="789636" y="112526"/>
                    <a:pt x="759099" y="138102"/>
                    <a:pt x="733142" y="161960"/>
                  </a:cubicBezTo>
                  <a:cubicBezTo>
                    <a:pt x="748411" y="148695"/>
                    <a:pt x="753945" y="129704"/>
                    <a:pt x="752133" y="110332"/>
                  </a:cubicBezTo>
                  <a:cubicBezTo>
                    <a:pt x="752133" y="110332"/>
                    <a:pt x="752133" y="110332"/>
                    <a:pt x="752133" y="110236"/>
                  </a:cubicBezTo>
                  <a:cubicBezTo>
                    <a:pt x="751846" y="107850"/>
                    <a:pt x="751559" y="105465"/>
                    <a:pt x="751083" y="102983"/>
                  </a:cubicBezTo>
                  <a:cubicBezTo>
                    <a:pt x="748220" y="87524"/>
                    <a:pt x="740871" y="72351"/>
                    <a:pt x="730183" y="60231"/>
                  </a:cubicBezTo>
                  <a:cubicBezTo>
                    <a:pt x="719019" y="47444"/>
                    <a:pt x="704227" y="37996"/>
                    <a:pt x="687240" y="35419"/>
                  </a:cubicBezTo>
                  <a:cubicBezTo>
                    <a:pt x="682087" y="34656"/>
                    <a:pt x="677029" y="34369"/>
                    <a:pt x="671971" y="34560"/>
                  </a:cubicBezTo>
                  <a:cubicBezTo>
                    <a:pt x="622348" y="36278"/>
                    <a:pt x="578259" y="82084"/>
                    <a:pt x="570338" y="132567"/>
                  </a:cubicBezTo>
                  <a:cubicBezTo>
                    <a:pt x="573964" y="90864"/>
                    <a:pt x="575014" y="42195"/>
                    <a:pt x="543045" y="15188"/>
                  </a:cubicBezTo>
                  <a:cubicBezTo>
                    <a:pt x="528922" y="3260"/>
                    <a:pt x="511363" y="-1035"/>
                    <a:pt x="493422" y="206"/>
                  </a:cubicBezTo>
                  <a:cubicBezTo>
                    <a:pt x="464411" y="2400"/>
                    <a:pt x="434541" y="19673"/>
                    <a:pt x="417365" y="44199"/>
                  </a:cubicBezTo>
                  <a:cubicBezTo>
                    <a:pt x="389690" y="83897"/>
                    <a:pt x="386063" y="135048"/>
                    <a:pt x="383296" y="183336"/>
                  </a:cubicBezTo>
                  <a:cubicBezTo>
                    <a:pt x="369172" y="150794"/>
                    <a:pt x="354095" y="117107"/>
                    <a:pt x="327183" y="93918"/>
                  </a:cubicBezTo>
                  <a:cubicBezTo>
                    <a:pt x="313537" y="82180"/>
                    <a:pt x="295977" y="74068"/>
                    <a:pt x="278227" y="71683"/>
                  </a:cubicBezTo>
                  <a:cubicBezTo>
                    <a:pt x="260859" y="69297"/>
                    <a:pt x="243395" y="72351"/>
                    <a:pt x="229271" y="82752"/>
                  </a:cubicBezTo>
                  <a:cubicBezTo>
                    <a:pt x="198925" y="105274"/>
                    <a:pt x="196921" y="149744"/>
                    <a:pt x="202647" y="187057"/>
                  </a:cubicBezTo>
                  <a:cubicBezTo>
                    <a:pt x="209136" y="230383"/>
                    <a:pt x="222114" y="272658"/>
                    <a:pt x="241009" y="312166"/>
                  </a:cubicBezTo>
                  <a:cubicBezTo>
                    <a:pt x="221351" y="285828"/>
                    <a:pt x="199497" y="261206"/>
                    <a:pt x="175831" y="238590"/>
                  </a:cubicBezTo>
                  <a:cubicBezTo>
                    <a:pt x="170773" y="233723"/>
                    <a:pt x="165620" y="228951"/>
                    <a:pt x="160371" y="224371"/>
                  </a:cubicBezTo>
                  <a:cubicBezTo>
                    <a:pt x="151782" y="216641"/>
                    <a:pt x="143004" y="209292"/>
                    <a:pt x="133937" y="202135"/>
                  </a:cubicBezTo>
                  <a:cubicBezTo>
                    <a:pt x="122199" y="192879"/>
                    <a:pt x="106358" y="184576"/>
                    <a:pt x="91567" y="181904"/>
                  </a:cubicBezTo>
                  <a:cubicBezTo>
                    <a:pt x="78683" y="179518"/>
                    <a:pt x="66660" y="181332"/>
                    <a:pt x="58738" y="190302"/>
                  </a:cubicBezTo>
                  <a:cubicBezTo>
                    <a:pt x="57306" y="191638"/>
                    <a:pt x="56257" y="193165"/>
                    <a:pt x="55207" y="194788"/>
                  </a:cubicBezTo>
                  <a:cubicBezTo>
                    <a:pt x="49291" y="204521"/>
                    <a:pt x="49864" y="216736"/>
                    <a:pt x="51009" y="227997"/>
                  </a:cubicBezTo>
                  <a:cubicBezTo>
                    <a:pt x="54253" y="258630"/>
                    <a:pt x="60743" y="288881"/>
                    <a:pt x="70380" y="318083"/>
                  </a:cubicBezTo>
                  <a:cubicBezTo>
                    <a:pt x="70380" y="318273"/>
                    <a:pt x="70476" y="318369"/>
                    <a:pt x="70571" y="318464"/>
                  </a:cubicBezTo>
                  <a:cubicBezTo>
                    <a:pt x="88417" y="372764"/>
                    <a:pt x="116760" y="423533"/>
                    <a:pt x="153882" y="466858"/>
                  </a:cubicBezTo>
                  <a:cubicBezTo>
                    <a:pt x="125063" y="440615"/>
                    <a:pt x="96243" y="414276"/>
                    <a:pt x="67423" y="387938"/>
                  </a:cubicBezTo>
                  <a:cubicBezTo>
                    <a:pt x="50818" y="372764"/>
                    <a:pt x="24766" y="357209"/>
                    <a:pt x="8161" y="372478"/>
                  </a:cubicBezTo>
                  <a:cubicBezTo>
                    <a:pt x="-4436" y="384025"/>
                    <a:pt x="-332" y="404733"/>
                    <a:pt x="6347" y="420479"/>
                  </a:cubicBezTo>
                  <a:cubicBezTo>
                    <a:pt x="14078" y="438611"/>
                    <a:pt x="24097" y="455597"/>
                    <a:pt x="36026" y="471248"/>
                  </a:cubicBezTo>
                  <a:cubicBezTo>
                    <a:pt x="40416" y="477069"/>
                    <a:pt x="45188" y="482700"/>
                    <a:pt x="50149" y="488139"/>
                  </a:cubicBezTo>
                  <a:cubicBezTo>
                    <a:pt x="58929" y="488425"/>
                    <a:pt x="67709" y="488712"/>
                    <a:pt x="76297" y="488998"/>
                  </a:cubicBezTo>
                  <a:cubicBezTo>
                    <a:pt x="110366" y="490238"/>
                    <a:pt x="145198" y="492243"/>
                    <a:pt x="180030" y="495487"/>
                  </a:cubicBezTo>
                  <a:cubicBezTo>
                    <a:pt x="189287" y="492529"/>
                    <a:pt x="198543" y="489284"/>
                    <a:pt x="207704" y="485658"/>
                  </a:cubicBezTo>
                  <a:cubicBezTo>
                    <a:pt x="217343" y="481936"/>
                    <a:pt x="226886" y="477737"/>
                    <a:pt x="236238" y="473157"/>
                  </a:cubicBezTo>
                  <a:cubicBezTo>
                    <a:pt x="237478" y="472584"/>
                    <a:pt x="238623" y="472011"/>
                    <a:pt x="239864" y="471343"/>
                  </a:cubicBezTo>
                  <a:lnTo>
                    <a:pt x="945665" y="471343"/>
                  </a:lnTo>
                  <a:cubicBezTo>
                    <a:pt x="944901" y="473634"/>
                    <a:pt x="944329" y="476115"/>
                    <a:pt x="944042" y="478787"/>
                  </a:cubicBezTo>
                  <a:cubicBezTo>
                    <a:pt x="945950" y="476401"/>
                    <a:pt x="947860" y="473825"/>
                    <a:pt x="949672" y="471343"/>
                  </a:cubicBezTo>
                  <a:lnTo>
                    <a:pt x="1046057" y="471343"/>
                  </a:lnTo>
                  <a:cubicBezTo>
                    <a:pt x="1045771" y="470771"/>
                    <a:pt x="1045580" y="470294"/>
                    <a:pt x="1045293" y="4698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44"/>
            <p:cNvSpPr/>
            <p:nvPr/>
          </p:nvSpPr>
          <p:spPr>
            <a:xfrm>
              <a:off x="10745573" y="6385483"/>
              <a:ext cx="1074674" cy="522907"/>
            </a:xfrm>
            <a:custGeom>
              <a:avLst/>
              <a:gdLst/>
              <a:ahLst/>
              <a:cxnLst/>
              <a:rect l="l" t="t" r="r" b="b"/>
              <a:pathLst>
                <a:path w="1074674" h="522907" extrusionOk="0">
                  <a:moveTo>
                    <a:pt x="1072278" y="476790"/>
                  </a:moveTo>
                  <a:cubicBezTo>
                    <a:pt x="1051664" y="443103"/>
                    <a:pt x="1004999" y="433751"/>
                    <a:pt x="971027" y="451882"/>
                  </a:cubicBezTo>
                  <a:cubicBezTo>
                    <a:pt x="977515" y="458371"/>
                    <a:pt x="984100" y="464956"/>
                    <a:pt x="990589" y="471446"/>
                  </a:cubicBezTo>
                  <a:cubicBezTo>
                    <a:pt x="1018168" y="422776"/>
                    <a:pt x="1032674" y="349963"/>
                    <a:pt x="981237" y="311027"/>
                  </a:cubicBezTo>
                  <a:cubicBezTo>
                    <a:pt x="946691" y="284879"/>
                    <a:pt x="890007" y="281635"/>
                    <a:pt x="863858" y="321048"/>
                  </a:cubicBezTo>
                  <a:cubicBezTo>
                    <a:pt x="872066" y="325819"/>
                    <a:pt x="880368" y="330686"/>
                    <a:pt x="888575" y="335458"/>
                  </a:cubicBezTo>
                  <a:cubicBezTo>
                    <a:pt x="917585" y="276864"/>
                    <a:pt x="944019" y="204814"/>
                    <a:pt x="897545" y="147365"/>
                  </a:cubicBezTo>
                  <a:cubicBezTo>
                    <a:pt x="878745" y="124176"/>
                    <a:pt x="850499" y="111674"/>
                    <a:pt x="820724" y="116255"/>
                  </a:cubicBezTo>
                  <a:cubicBezTo>
                    <a:pt x="787800" y="121217"/>
                    <a:pt x="761271" y="144216"/>
                    <a:pt x="737509" y="165879"/>
                  </a:cubicBezTo>
                  <a:cubicBezTo>
                    <a:pt x="744285" y="172654"/>
                    <a:pt x="750965" y="179334"/>
                    <a:pt x="757740" y="186110"/>
                  </a:cubicBezTo>
                  <a:cubicBezTo>
                    <a:pt x="810036" y="137536"/>
                    <a:pt x="767665" y="43728"/>
                    <a:pt x="701722" y="35139"/>
                  </a:cubicBezTo>
                  <a:cubicBezTo>
                    <a:pt x="637785" y="26837"/>
                    <a:pt x="581385" y="82759"/>
                    <a:pt x="570984" y="142785"/>
                  </a:cubicBezTo>
                  <a:cubicBezTo>
                    <a:pt x="580336" y="144025"/>
                    <a:pt x="589688" y="145361"/>
                    <a:pt x="599135" y="146602"/>
                  </a:cubicBezTo>
                  <a:cubicBezTo>
                    <a:pt x="602094" y="111960"/>
                    <a:pt x="603526" y="73788"/>
                    <a:pt x="586348" y="42297"/>
                  </a:cubicBezTo>
                  <a:cubicBezTo>
                    <a:pt x="566975" y="6797"/>
                    <a:pt x="526609" y="-6659"/>
                    <a:pt x="488437" y="3075"/>
                  </a:cubicBezTo>
                  <a:cubicBezTo>
                    <a:pt x="400928" y="25405"/>
                    <a:pt x="387854" y="121408"/>
                    <a:pt x="383464" y="197370"/>
                  </a:cubicBezTo>
                  <a:cubicBezTo>
                    <a:pt x="392339" y="194985"/>
                    <a:pt x="401213" y="192599"/>
                    <a:pt x="410185" y="190118"/>
                  </a:cubicBezTo>
                  <a:cubicBezTo>
                    <a:pt x="385468" y="133242"/>
                    <a:pt x="346150" y="63196"/>
                    <a:pt x="272861" y="71117"/>
                  </a:cubicBezTo>
                  <a:cubicBezTo>
                    <a:pt x="241177" y="74552"/>
                    <a:pt x="217511" y="95737"/>
                    <a:pt x="207014" y="125225"/>
                  </a:cubicBezTo>
                  <a:cubicBezTo>
                    <a:pt x="196994" y="153473"/>
                    <a:pt x="199857" y="184582"/>
                    <a:pt x="204724" y="213498"/>
                  </a:cubicBezTo>
                  <a:cubicBezTo>
                    <a:pt x="211785" y="255105"/>
                    <a:pt x="225146" y="295282"/>
                    <a:pt x="243182" y="333358"/>
                  </a:cubicBezTo>
                  <a:cubicBezTo>
                    <a:pt x="251389" y="328587"/>
                    <a:pt x="259691" y="323720"/>
                    <a:pt x="267898" y="318948"/>
                  </a:cubicBezTo>
                  <a:cubicBezTo>
                    <a:pt x="243659" y="286693"/>
                    <a:pt x="216748" y="256537"/>
                    <a:pt x="186592" y="229626"/>
                  </a:cubicBezTo>
                  <a:cubicBezTo>
                    <a:pt x="160157" y="206054"/>
                    <a:pt x="126185" y="174945"/>
                    <a:pt x="87440" y="181434"/>
                  </a:cubicBezTo>
                  <a:cubicBezTo>
                    <a:pt x="44592" y="188591"/>
                    <a:pt x="49554" y="235447"/>
                    <a:pt x="54612" y="267607"/>
                  </a:cubicBezTo>
                  <a:cubicBezTo>
                    <a:pt x="60720" y="306351"/>
                    <a:pt x="72267" y="343855"/>
                    <a:pt x="88108" y="379641"/>
                  </a:cubicBezTo>
                  <a:cubicBezTo>
                    <a:pt x="105858" y="420104"/>
                    <a:pt x="129811" y="457321"/>
                    <a:pt x="158345" y="490913"/>
                  </a:cubicBezTo>
                  <a:cubicBezTo>
                    <a:pt x="165120" y="484137"/>
                    <a:pt x="171801" y="477457"/>
                    <a:pt x="178576" y="470682"/>
                  </a:cubicBezTo>
                  <a:cubicBezTo>
                    <a:pt x="161876" y="455413"/>
                    <a:pt x="145175" y="440240"/>
                    <a:pt x="128475" y="424971"/>
                  </a:cubicBezTo>
                  <a:cubicBezTo>
                    <a:pt x="113398" y="411229"/>
                    <a:pt x="98892" y="396342"/>
                    <a:pt x="82668" y="383936"/>
                  </a:cubicBezTo>
                  <a:cubicBezTo>
                    <a:pt x="69785" y="374011"/>
                    <a:pt x="53563" y="364945"/>
                    <a:pt x="36671" y="365995"/>
                  </a:cubicBezTo>
                  <a:cubicBezTo>
                    <a:pt x="20830" y="367045"/>
                    <a:pt x="7279" y="377733"/>
                    <a:pt x="2412" y="392811"/>
                  </a:cubicBezTo>
                  <a:cubicBezTo>
                    <a:pt x="-8180" y="425639"/>
                    <a:pt x="18444" y="465910"/>
                    <a:pt x="36958" y="490722"/>
                  </a:cubicBezTo>
                  <a:cubicBezTo>
                    <a:pt x="42397" y="498070"/>
                    <a:pt x="48600" y="507899"/>
                    <a:pt x="56044" y="513243"/>
                  </a:cubicBezTo>
                  <a:cubicBezTo>
                    <a:pt x="63869" y="518874"/>
                    <a:pt x="77229" y="516679"/>
                    <a:pt x="86581" y="517061"/>
                  </a:cubicBezTo>
                  <a:cubicBezTo>
                    <a:pt x="107481" y="517824"/>
                    <a:pt x="128380" y="518778"/>
                    <a:pt x="149279" y="520115"/>
                  </a:cubicBezTo>
                  <a:cubicBezTo>
                    <a:pt x="159872" y="520783"/>
                    <a:pt x="170464" y="521546"/>
                    <a:pt x="181057" y="522500"/>
                  </a:cubicBezTo>
                  <a:cubicBezTo>
                    <a:pt x="192032" y="523454"/>
                    <a:pt x="199952" y="522882"/>
                    <a:pt x="210449" y="519160"/>
                  </a:cubicBezTo>
                  <a:cubicBezTo>
                    <a:pt x="219706" y="515916"/>
                    <a:pt x="228772" y="512385"/>
                    <a:pt x="237837" y="508567"/>
                  </a:cubicBezTo>
                  <a:cubicBezTo>
                    <a:pt x="242609" y="506564"/>
                    <a:pt x="247380" y="504464"/>
                    <a:pt x="252056" y="502269"/>
                  </a:cubicBezTo>
                  <a:cubicBezTo>
                    <a:pt x="253870" y="501410"/>
                    <a:pt x="262745" y="498261"/>
                    <a:pt x="254538" y="499501"/>
                  </a:cubicBezTo>
                  <a:cubicBezTo>
                    <a:pt x="257592" y="499024"/>
                    <a:pt x="261218" y="499501"/>
                    <a:pt x="264272" y="499501"/>
                  </a:cubicBezTo>
                  <a:cubicBezTo>
                    <a:pt x="285076" y="499501"/>
                    <a:pt x="305879" y="499501"/>
                    <a:pt x="326588" y="499501"/>
                  </a:cubicBezTo>
                  <a:cubicBezTo>
                    <a:pt x="404268" y="499501"/>
                    <a:pt x="482044" y="499501"/>
                    <a:pt x="559723" y="499501"/>
                  </a:cubicBezTo>
                  <a:cubicBezTo>
                    <a:pt x="645801" y="499501"/>
                    <a:pt x="731879" y="499501"/>
                    <a:pt x="818052" y="499501"/>
                  </a:cubicBezTo>
                  <a:cubicBezTo>
                    <a:pt x="849353" y="499501"/>
                    <a:pt x="880558" y="499501"/>
                    <a:pt x="911859" y="499501"/>
                  </a:cubicBezTo>
                  <a:cubicBezTo>
                    <a:pt x="926842" y="499501"/>
                    <a:pt x="943256" y="501410"/>
                    <a:pt x="958143" y="499501"/>
                  </a:cubicBezTo>
                  <a:cubicBezTo>
                    <a:pt x="958811" y="499406"/>
                    <a:pt x="959574" y="499501"/>
                    <a:pt x="960243" y="499501"/>
                  </a:cubicBezTo>
                  <a:cubicBezTo>
                    <a:pt x="955663" y="493490"/>
                    <a:pt x="951081" y="487382"/>
                    <a:pt x="946405" y="481370"/>
                  </a:cubicBezTo>
                  <a:cubicBezTo>
                    <a:pt x="945642" y="483756"/>
                    <a:pt x="945069" y="486237"/>
                    <a:pt x="944783" y="488813"/>
                  </a:cubicBezTo>
                  <a:cubicBezTo>
                    <a:pt x="942779" y="501029"/>
                    <a:pt x="958811" y="515343"/>
                    <a:pt x="968736" y="502746"/>
                  </a:cubicBezTo>
                  <a:cubicBezTo>
                    <a:pt x="971408" y="499311"/>
                    <a:pt x="974080" y="495876"/>
                    <a:pt x="976561" y="492440"/>
                  </a:cubicBezTo>
                  <a:cubicBezTo>
                    <a:pt x="972457" y="494825"/>
                    <a:pt x="968354" y="497211"/>
                    <a:pt x="964155" y="499501"/>
                  </a:cubicBezTo>
                  <a:cubicBezTo>
                    <a:pt x="996315" y="499501"/>
                    <a:pt x="1028380" y="499501"/>
                    <a:pt x="1060540" y="499501"/>
                  </a:cubicBezTo>
                  <a:cubicBezTo>
                    <a:pt x="1071705" y="499501"/>
                    <a:pt x="1077908" y="487478"/>
                    <a:pt x="1072945" y="477935"/>
                  </a:cubicBezTo>
                  <a:cubicBezTo>
                    <a:pt x="1072754" y="477744"/>
                    <a:pt x="1072469" y="477267"/>
                    <a:pt x="1072278" y="476790"/>
                  </a:cubicBezTo>
                  <a:cubicBezTo>
                    <a:pt x="1063593" y="460566"/>
                    <a:pt x="1038877" y="474976"/>
                    <a:pt x="1047560" y="491199"/>
                  </a:cubicBezTo>
                  <a:cubicBezTo>
                    <a:pt x="1047847" y="491677"/>
                    <a:pt x="1048038" y="492154"/>
                    <a:pt x="1048325" y="492631"/>
                  </a:cubicBezTo>
                  <a:cubicBezTo>
                    <a:pt x="1052428" y="485473"/>
                    <a:pt x="1056532" y="478316"/>
                    <a:pt x="1060730" y="471063"/>
                  </a:cubicBezTo>
                  <a:cubicBezTo>
                    <a:pt x="1042313" y="471063"/>
                    <a:pt x="1023894" y="471063"/>
                    <a:pt x="1005477" y="471063"/>
                  </a:cubicBezTo>
                  <a:cubicBezTo>
                    <a:pt x="994502" y="471063"/>
                    <a:pt x="983623" y="471063"/>
                    <a:pt x="972648" y="471063"/>
                  </a:cubicBezTo>
                  <a:cubicBezTo>
                    <a:pt x="970167" y="471063"/>
                    <a:pt x="967496" y="470872"/>
                    <a:pt x="965014" y="471063"/>
                  </a:cubicBezTo>
                  <a:cubicBezTo>
                    <a:pt x="956521" y="471827"/>
                    <a:pt x="953467" y="476407"/>
                    <a:pt x="948600" y="482706"/>
                  </a:cubicBezTo>
                  <a:cubicBezTo>
                    <a:pt x="956617" y="487382"/>
                    <a:pt x="964537" y="491963"/>
                    <a:pt x="972553" y="496639"/>
                  </a:cubicBezTo>
                  <a:cubicBezTo>
                    <a:pt x="972839" y="494062"/>
                    <a:pt x="973412" y="491581"/>
                    <a:pt x="974175" y="489195"/>
                  </a:cubicBezTo>
                  <a:cubicBezTo>
                    <a:pt x="976657" y="480225"/>
                    <a:pt x="969690" y="471063"/>
                    <a:pt x="960338" y="471063"/>
                  </a:cubicBezTo>
                  <a:cubicBezTo>
                    <a:pt x="867199" y="471063"/>
                    <a:pt x="774059" y="471063"/>
                    <a:pt x="680919" y="471063"/>
                  </a:cubicBezTo>
                  <a:cubicBezTo>
                    <a:pt x="551707" y="471063"/>
                    <a:pt x="422400" y="471063"/>
                    <a:pt x="293187" y="471063"/>
                  </a:cubicBezTo>
                  <a:cubicBezTo>
                    <a:pt x="280781" y="471063"/>
                    <a:pt x="268089" y="470395"/>
                    <a:pt x="255683" y="471063"/>
                  </a:cubicBezTo>
                  <a:cubicBezTo>
                    <a:pt x="249766" y="471350"/>
                    <a:pt x="244995" y="474213"/>
                    <a:pt x="239747" y="476790"/>
                  </a:cubicBezTo>
                  <a:cubicBezTo>
                    <a:pt x="223714" y="484424"/>
                    <a:pt x="203769" y="495207"/>
                    <a:pt x="185733" y="494444"/>
                  </a:cubicBezTo>
                  <a:cubicBezTo>
                    <a:pt x="145462" y="492631"/>
                    <a:pt x="105285" y="489100"/>
                    <a:pt x="64918" y="487955"/>
                  </a:cubicBezTo>
                  <a:cubicBezTo>
                    <a:pt x="68258" y="489386"/>
                    <a:pt x="71695" y="490722"/>
                    <a:pt x="75035" y="492154"/>
                  </a:cubicBezTo>
                  <a:cubicBezTo>
                    <a:pt x="58811" y="474022"/>
                    <a:pt x="44878" y="453695"/>
                    <a:pt x="35144" y="431269"/>
                  </a:cubicBezTo>
                  <a:cubicBezTo>
                    <a:pt x="29896" y="419245"/>
                    <a:pt x="22070" y="389184"/>
                    <a:pt x="45546" y="395674"/>
                  </a:cubicBezTo>
                  <a:cubicBezTo>
                    <a:pt x="66255" y="401400"/>
                    <a:pt x="82764" y="421917"/>
                    <a:pt x="98032" y="435850"/>
                  </a:cubicBezTo>
                  <a:cubicBezTo>
                    <a:pt x="118169" y="454268"/>
                    <a:pt x="138400" y="472686"/>
                    <a:pt x="158536" y="491104"/>
                  </a:cubicBezTo>
                  <a:cubicBezTo>
                    <a:pt x="172277" y="503605"/>
                    <a:pt x="190600" y="484805"/>
                    <a:pt x="178767" y="470872"/>
                  </a:cubicBezTo>
                  <a:cubicBezTo>
                    <a:pt x="125326" y="407889"/>
                    <a:pt x="90017" y="328682"/>
                    <a:pt x="80569" y="246517"/>
                  </a:cubicBezTo>
                  <a:cubicBezTo>
                    <a:pt x="78470" y="228385"/>
                    <a:pt x="77611" y="206245"/>
                    <a:pt x="102518" y="209872"/>
                  </a:cubicBezTo>
                  <a:cubicBezTo>
                    <a:pt x="123036" y="212830"/>
                    <a:pt x="140022" y="227144"/>
                    <a:pt x="155290" y="240123"/>
                  </a:cubicBezTo>
                  <a:cubicBezTo>
                    <a:pt x="187928" y="267989"/>
                    <a:pt x="217606" y="299289"/>
                    <a:pt x="243469" y="333549"/>
                  </a:cubicBezTo>
                  <a:cubicBezTo>
                    <a:pt x="254442" y="348150"/>
                    <a:pt x="276200" y="336030"/>
                    <a:pt x="268185" y="319139"/>
                  </a:cubicBezTo>
                  <a:cubicBezTo>
                    <a:pt x="251293" y="283257"/>
                    <a:pt x="239269" y="245181"/>
                    <a:pt x="232685" y="206054"/>
                  </a:cubicBezTo>
                  <a:cubicBezTo>
                    <a:pt x="228009" y="178189"/>
                    <a:pt x="224859" y="143739"/>
                    <a:pt x="242037" y="119213"/>
                  </a:cubicBezTo>
                  <a:cubicBezTo>
                    <a:pt x="263318" y="88962"/>
                    <a:pt x="307024" y="97455"/>
                    <a:pt x="331931" y="118164"/>
                  </a:cubicBezTo>
                  <a:cubicBezTo>
                    <a:pt x="358366" y="140208"/>
                    <a:pt x="372393" y="173894"/>
                    <a:pt x="385849" y="204719"/>
                  </a:cubicBezTo>
                  <a:cubicBezTo>
                    <a:pt x="391957" y="218842"/>
                    <a:pt x="411806" y="210253"/>
                    <a:pt x="412570" y="197466"/>
                  </a:cubicBezTo>
                  <a:cubicBezTo>
                    <a:pt x="416006" y="137441"/>
                    <a:pt x="421922" y="55275"/>
                    <a:pt x="489582" y="32754"/>
                  </a:cubicBezTo>
                  <a:cubicBezTo>
                    <a:pt x="519356" y="22829"/>
                    <a:pt x="550562" y="31227"/>
                    <a:pt x="564209" y="61097"/>
                  </a:cubicBezTo>
                  <a:cubicBezTo>
                    <a:pt x="576137" y="87244"/>
                    <a:pt x="573274" y="118832"/>
                    <a:pt x="570984" y="146602"/>
                  </a:cubicBezTo>
                  <a:cubicBezTo>
                    <a:pt x="569648" y="162538"/>
                    <a:pt x="596368" y="166356"/>
                    <a:pt x="599135" y="150419"/>
                  </a:cubicBezTo>
                  <a:cubicBezTo>
                    <a:pt x="606483" y="108048"/>
                    <a:pt x="641029" y="64532"/>
                    <a:pt x="686931" y="62909"/>
                  </a:cubicBezTo>
                  <a:cubicBezTo>
                    <a:pt x="712888" y="61955"/>
                    <a:pt x="733692" y="77129"/>
                    <a:pt x="745239" y="99841"/>
                  </a:cubicBezTo>
                  <a:cubicBezTo>
                    <a:pt x="756405" y="121599"/>
                    <a:pt x="756786" y="148415"/>
                    <a:pt x="737986" y="165879"/>
                  </a:cubicBezTo>
                  <a:cubicBezTo>
                    <a:pt x="724435" y="178475"/>
                    <a:pt x="744666" y="198515"/>
                    <a:pt x="758217" y="186110"/>
                  </a:cubicBezTo>
                  <a:cubicBezTo>
                    <a:pt x="776921" y="169028"/>
                    <a:pt x="797725" y="149846"/>
                    <a:pt x="823396" y="144788"/>
                  </a:cubicBezTo>
                  <a:cubicBezTo>
                    <a:pt x="846012" y="140303"/>
                    <a:pt x="866530" y="151660"/>
                    <a:pt x="879319" y="169982"/>
                  </a:cubicBezTo>
                  <a:cubicBezTo>
                    <a:pt x="912337" y="217315"/>
                    <a:pt x="886857" y="275241"/>
                    <a:pt x="864240" y="321048"/>
                  </a:cubicBezTo>
                  <a:cubicBezTo>
                    <a:pt x="856033" y="337557"/>
                    <a:pt x="878745" y="350917"/>
                    <a:pt x="888956" y="335458"/>
                  </a:cubicBezTo>
                  <a:cubicBezTo>
                    <a:pt x="905656" y="310264"/>
                    <a:pt x="945928" y="318662"/>
                    <a:pt x="965873" y="334790"/>
                  </a:cubicBezTo>
                  <a:cubicBezTo>
                    <a:pt x="1003186" y="364945"/>
                    <a:pt x="985913" y="422012"/>
                    <a:pt x="966160" y="456844"/>
                  </a:cubicBezTo>
                  <a:cubicBezTo>
                    <a:pt x="958907" y="469537"/>
                    <a:pt x="973221" y="483088"/>
                    <a:pt x="985722" y="476407"/>
                  </a:cubicBezTo>
                  <a:cubicBezTo>
                    <a:pt x="1005858" y="465719"/>
                    <a:pt x="1035537" y="470968"/>
                    <a:pt x="1047847" y="491009"/>
                  </a:cubicBezTo>
                  <a:cubicBezTo>
                    <a:pt x="1057103" y="506945"/>
                    <a:pt x="1081916" y="492631"/>
                    <a:pt x="1072278" y="4767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9" name="Google Shape;49;p44"/>
          <p:cNvGrpSpPr/>
          <p:nvPr/>
        </p:nvGrpSpPr>
        <p:grpSpPr>
          <a:xfrm>
            <a:off x="1637000" y="6302695"/>
            <a:ext cx="1082963" cy="583488"/>
            <a:chOff x="1637000" y="6302694"/>
            <a:chExt cx="1082962" cy="583488"/>
          </a:xfrm>
        </p:grpSpPr>
        <p:sp>
          <p:nvSpPr>
            <p:cNvPr id="50" name="Google Shape;50;p44"/>
            <p:cNvSpPr/>
            <p:nvPr/>
          </p:nvSpPr>
          <p:spPr>
            <a:xfrm>
              <a:off x="1651265" y="6316892"/>
              <a:ext cx="1054601" cy="554064"/>
            </a:xfrm>
            <a:custGeom>
              <a:avLst/>
              <a:gdLst/>
              <a:ahLst/>
              <a:cxnLst/>
              <a:rect l="l" t="t" r="r" b="b"/>
              <a:pathLst>
                <a:path w="1054601" h="554064" extrusionOk="0">
                  <a:moveTo>
                    <a:pt x="1042621" y="554065"/>
                  </a:moveTo>
                  <a:lnTo>
                    <a:pt x="90994" y="554065"/>
                  </a:lnTo>
                  <a:cubicBezTo>
                    <a:pt x="96242" y="546526"/>
                    <a:pt x="104163" y="541277"/>
                    <a:pt x="112943" y="538224"/>
                  </a:cubicBezTo>
                  <a:cubicBezTo>
                    <a:pt x="65991" y="511885"/>
                    <a:pt x="27533" y="469991"/>
                    <a:pt x="6347" y="420367"/>
                  </a:cubicBezTo>
                  <a:cubicBezTo>
                    <a:pt x="-333" y="404622"/>
                    <a:pt x="-4436" y="384009"/>
                    <a:pt x="8161" y="372461"/>
                  </a:cubicBezTo>
                  <a:cubicBezTo>
                    <a:pt x="24765" y="357097"/>
                    <a:pt x="50818" y="372652"/>
                    <a:pt x="67423" y="387922"/>
                  </a:cubicBezTo>
                  <a:cubicBezTo>
                    <a:pt x="96242" y="414165"/>
                    <a:pt x="125062" y="440503"/>
                    <a:pt x="153882" y="466842"/>
                  </a:cubicBezTo>
                  <a:cubicBezTo>
                    <a:pt x="96624" y="399945"/>
                    <a:pt x="60265" y="315490"/>
                    <a:pt x="51009" y="227981"/>
                  </a:cubicBezTo>
                  <a:cubicBezTo>
                    <a:pt x="49864" y="216625"/>
                    <a:pt x="49291" y="204409"/>
                    <a:pt x="55208" y="194676"/>
                  </a:cubicBezTo>
                  <a:cubicBezTo>
                    <a:pt x="70858" y="169196"/>
                    <a:pt x="110366" y="183510"/>
                    <a:pt x="133937" y="202024"/>
                  </a:cubicBezTo>
                  <a:cubicBezTo>
                    <a:pt x="174209" y="233897"/>
                    <a:pt x="210281" y="271020"/>
                    <a:pt x="241010" y="312055"/>
                  </a:cubicBezTo>
                  <a:cubicBezTo>
                    <a:pt x="222115" y="272546"/>
                    <a:pt x="209136" y="230271"/>
                    <a:pt x="202551" y="186946"/>
                  </a:cubicBezTo>
                  <a:cubicBezTo>
                    <a:pt x="196921" y="149633"/>
                    <a:pt x="198925" y="105163"/>
                    <a:pt x="229272" y="82641"/>
                  </a:cubicBezTo>
                  <a:cubicBezTo>
                    <a:pt x="239101" y="75293"/>
                    <a:pt x="250744" y="71667"/>
                    <a:pt x="262768" y="70998"/>
                  </a:cubicBezTo>
                  <a:cubicBezTo>
                    <a:pt x="285385" y="69567"/>
                    <a:pt x="309624" y="78728"/>
                    <a:pt x="327183" y="93902"/>
                  </a:cubicBezTo>
                  <a:cubicBezTo>
                    <a:pt x="354094" y="116996"/>
                    <a:pt x="369077" y="150682"/>
                    <a:pt x="383296" y="183224"/>
                  </a:cubicBezTo>
                  <a:cubicBezTo>
                    <a:pt x="385968" y="134937"/>
                    <a:pt x="389690" y="83786"/>
                    <a:pt x="417364" y="44183"/>
                  </a:cubicBezTo>
                  <a:cubicBezTo>
                    <a:pt x="445134" y="4483"/>
                    <a:pt x="506019" y="-16034"/>
                    <a:pt x="543046" y="15172"/>
                  </a:cubicBezTo>
                  <a:cubicBezTo>
                    <a:pt x="575015" y="42178"/>
                    <a:pt x="573965" y="90848"/>
                    <a:pt x="570338" y="132551"/>
                  </a:cubicBezTo>
                  <a:cubicBezTo>
                    <a:pt x="579118" y="76915"/>
                    <a:pt x="631604" y="26910"/>
                    <a:pt x="687240" y="35403"/>
                  </a:cubicBezTo>
                  <a:cubicBezTo>
                    <a:pt x="742780" y="43801"/>
                    <a:pt x="775513" y="124917"/>
                    <a:pt x="733142" y="161943"/>
                  </a:cubicBezTo>
                  <a:cubicBezTo>
                    <a:pt x="759099" y="137990"/>
                    <a:pt x="789636" y="112415"/>
                    <a:pt x="824850" y="115564"/>
                  </a:cubicBezTo>
                  <a:cubicBezTo>
                    <a:pt x="865980" y="119286"/>
                    <a:pt x="893846" y="163184"/>
                    <a:pt x="894705" y="204409"/>
                  </a:cubicBezTo>
                  <a:cubicBezTo>
                    <a:pt x="895468" y="243058"/>
                    <a:pt x="878959" y="279417"/>
                    <a:pt x="861686" y="314058"/>
                  </a:cubicBezTo>
                  <a:cubicBezTo>
                    <a:pt x="886212" y="274837"/>
                    <a:pt x="960170" y="289533"/>
                    <a:pt x="979447" y="334671"/>
                  </a:cubicBezTo>
                  <a:cubicBezTo>
                    <a:pt x="995383" y="371889"/>
                    <a:pt x="984505" y="413974"/>
                    <a:pt x="963605" y="449951"/>
                  </a:cubicBezTo>
                  <a:cubicBezTo>
                    <a:pt x="988417" y="435827"/>
                    <a:pt x="1029643" y="442316"/>
                    <a:pt x="1045198" y="469705"/>
                  </a:cubicBezTo>
                  <a:cubicBezTo>
                    <a:pt x="1059894" y="495662"/>
                    <a:pt x="1056077" y="526772"/>
                    <a:pt x="1042621" y="5540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44"/>
            <p:cNvSpPr/>
            <p:nvPr/>
          </p:nvSpPr>
          <p:spPr>
            <a:xfrm>
              <a:off x="1637000" y="6302694"/>
              <a:ext cx="1082962" cy="583488"/>
            </a:xfrm>
            <a:custGeom>
              <a:avLst/>
              <a:gdLst/>
              <a:ahLst/>
              <a:cxnLst/>
              <a:rect l="l" t="t" r="r" b="b"/>
              <a:pathLst>
                <a:path w="1082962" h="583488" extrusionOk="0">
                  <a:moveTo>
                    <a:pt x="1056887" y="553948"/>
                  </a:moveTo>
                  <a:cubicBezTo>
                    <a:pt x="1025300" y="553948"/>
                    <a:pt x="993713" y="553948"/>
                    <a:pt x="962125" y="553948"/>
                  </a:cubicBezTo>
                  <a:cubicBezTo>
                    <a:pt x="886258" y="553948"/>
                    <a:pt x="810487" y="553948"/>
                    <a:pt x="734620" y="553948"/>
                  </a:cubicBezTo>
                  <a:cubicBezTo>
                    <a:pt x="642912" y="553948"/>
                    <a:pt x="551204" y="553948"/>
                    <a:pt x="459496" y="553948"/>
                  </a:cubicBezTo>
                  <a:cubicBezTo>
                    <a:pt x="380575" y="553948"/>
                    <a:pt x="301559" y="553948"/>
                    <a:pt x="222638" y="553948"/>
                  </a:cubicBezTo>
                  <a:cubicBezTo>
                    <a:pt x="196491" y="553948"/>
                    <a:pt x="170343" y="553948"/>
                    <a:pt x="144099" y="553948"/>
                  </a:cubicBezTo>
                  <a:cubicBezTo>
                    <a:pt x="132075" y="553948"/>
                    <a:pt x="118715" y="552326"/>
                    <a:pt x="106786" y="553948"/>
                  </a:cubicBezTo>
                  <a:cubicBezTo>
                    <a:pt x="106214" y="554043"/>
                    <a:pt x="105641" y="553948"/>
                    <a:pt x="105164" y="553948"/>
                  </a:cubicBezTo>
                  <a:cubicBezTo>
                    <a:pt x="109268" y="561105"/>
                    <a:pt x="113371" y="568262"/>
                    <a:pt x="117570" y="575515"/>
                  </a:cubicBezTo>
                  <a:cubicBezTo>
                    <a:pt x="120910" y="571221"/>
                    <a:pt x="125968" y="568167"/>
                    <a:pt x="130930" y="566258"/>
                  </a:cubicBezTo>
                  <a:cubicBezTo>
                    <a:pt x="141905" y="562059"/>
                    <a:pt x="145817" y="546695"/>
                    <a:pt x="134366" y="540110"/>
                  </a:cubicBezTo>
                  <a:cubicBezTo>
                    <a:pt x="109172" y="525700"/>
                    <a:pt x="86842" y="507283"/>
                    <a:pt x="68137" y="485048"/>
                  </a:cubicBezTo>
                  <a:cubicBezTo>
                    <a:pt x="51914" y="465866"/>
                    <a:pt x="32828" y="439145"/>
                    <a:pt x="29011" y="413666"/>
                  </a:cubicBezTo>
                  <a:cubicBezTo>
                    <a:pt x="27389" y="402882"/>
                    <a:pt x="30729" y="392671"/>
                    <a:pt x="43421" y="395343"/>
                  </a:cubicBezTo>
                  <a:cubicBezTo>
                    <a:pt x="57258" y="398206"/>
                    <a:pt x="68424" y="409467"/>
                    <a:pt x="78444" y="418628"/>
                  </a:cubicBezTo>
                  <a:cubicBezTo>
                    <a:pt x="104973" y="442772"/>
                    <a:pt x="131503" y="467011"/>
                    <a:pt x="158032" y="491250"/>
                  </a:cubicBezTo>
                  <a:cubicBezTo>
                    <a:pt x="171774" y="503847"/>
                    <a:pt x="190097" y="484952"/>
                    <a:pt x="178263" y="471019"/>
                  </a:cubicBezTo>
                  <a:cubicBezTo>
                    <a:pt x="134938" y="419869"/>
                    <a:pt x="104114" y="358794"/>
                    <a:pt x="88559" y="293615"/>
                  </a:cubicBezTo>
                  <a:cubicBezTo>
                    <a:pt x="84647" y="277392"/>
                    <a:pt x="81593" y="260882"/>
                    <a:pt x="79780" y="244278"/>
                  </a:cubicBezTo>
                  <a:cubicBezTo>
                    <a:pt x="78539" y="232349"/>
                    <a:pt x="75963" y="213167"/>
                    <a:pt x="91422" y="209923"/>
                  </a:cubicBezTo>
                  <a:cubicBezTo>
                    <a:pt x="117379" y="204388"/>
                    <a:pt x="144768" y="231299"/>
                    <a:pt x="162040" y="246473"/>
                  </a:cubicBezTo>
                  <a:cubicBezTo>
                    <a:pt x="191814" y="272716"/>
                    <a:pt x="219012" y="301918"/>
                    <a:pt x="242870" y="333600"/>
                  </a:cubicBezTo>
                  <a:cubicBezTo>
                    <a:pt x="253844" y="348201"/>
                    <a:pt x="275602" y="336081"/>
                    <a:pt x="267586" y="319190"/>
                  </a:cubicBezTo>
                  <a:cubicBezTo>
                    <a:pt x="250695" y="283309"/>
                    <a:pt x="238671" y="245232"/>
                    <a:pt x="231991" y="206106"/>
                  </a:cubicBezTo>
                  <a:cubicBezTo>
                    <a:pt x="227219" y="178336"/>
                    <a:pt x="224261" y="143695"/>
                    <a:pt x="241438" y="119265"/>
                  </a:cubicBezTo>
                  <a:cubicBezTo>
                    <a:pt x="262719" y="88918"/>
                    <a:pt x="306426" y="97506"/>
                    <a:pt x="331333" y="118310"/>
                  </a:cubicBezTo>
                  <a:cubicBezTo>
                    <a:pt x="357767" y="140354"/>
                    <a:pt x="371795" y="173946"/>
                    <a:pt x="385251" y="204769"/>
                  </a:cubicBezTo>
                  <a:cubicBezTo>
                    <a:pt x="391359" y="218798"/>
                    <a:pt x="411208" y="210305"/>
                    <a:pt x="411971" y="197517"/>
                  </a:cubicBezTo>
                  <a:cubicBezTo>
                    <a:pt x="415407" y="136537"/>
                    <a:pt x="421992" y="52941"/>
                    <a:pt x="491846" y="32041"/>
                  </a:cubicBezTo>
                  <a:cubicBezTo>
                    <a:pt x="518949" y="23930"/>
                    <a:pt x="547196" y="30992"/>
                    <a:pt x="561415" y="56948"/>
                  </a:cubicBezTo>
                  <a:cubicBezTo>
                    <a:pt x="576016" y="83574"/>
                    <a:pt x="572771" y="117737"/>
                    <a:pt x="570385" y="146844"/>
                  </a:cubicBezTo>
                  <a:cubicBezTo>
                    <a:pt x="569049" y="162781"/>
                    <a:pt x="595770" y="166597"/>
                    <a:pt x="598537" y="150661"/>
                  </a:cubicBezTo>
                  <a:cubicBezTo>
                    <a:pt x="606839" y="102946"/>
                    <a:pt x="657036" y="45402"/>
                    <a:pt x="710763" y="66874"/>
                  </a:cubicBezTo>
                  <a:cubicBezTo>
                    <a:pt x="746740" y="81283"/>
                    <a:pt x="768975" y="137205"/>
                    <a:pt x="737388" y="166120"/>
                  </a:cubicBezTo>
                  <a:cubicBezTo>
                    <a:pt x="744163" y="172896"/>
                    <a:pt x="750843" y="179576"/>
                    <a:pt x="757619" y="186351"/>
                  </a:cubicBezTo>
                  <a:cubicBezTo>
                    <a:pt x="776228" y="169270"/>
                    <a:pt x="797127" y="149993"/>
                    <a:pt x="822798" y="144935"/>
                  </a:cubicBezTo>
                  <a:cubicBezTo>
                    <a:pt x="845414" y="140450"/>
                    <a:pt x="865932" y="151806"/>
                    <a:pt x="878719" y="170129"/>
                  </a:cubicBezTo>
                  <a:cubicBezTo>
                    <a:pt x="911738" y="217462"/>
                    <a:pt x="886354" y="275388"/>
                    <a:pt x="863642" y="321194"/>
                  </a:cubicBezTo>
                  <a:cubicBezTo>
                    <a:pt x="855434" y="337704"/>
                    <a:pt x="878147" y="351064"/>
                    <a:pt x="888358" y="335604"/>
                  </a:cubicBezTo>
                  <a:cubicBezTo>
                    <a:pt x="905058" y="310506"/>
                    <a:pt x="945425" y="318904"/>
                    <a:pt x="965274" y="335032"/>
                  </a:cubicBezTo>
                  <a:cubicBezTo>
                    <a:pt x="1002588" y="365092"/>
                    <a:pt x="985315" y="422255"/>
                    <a:pt x="965561" y="457086"/>
                  </a:cubicBezTo>
                  <a:cubicBezTo>
                    <a:pt x="958308" y="469779"/>
                    <a:pt x="972622" y="483329"/>
                    <a:pt x="985124" y="476650"/>
                  </a:cubicBezTo>
                  <a:cubicBezTo>
                    <a:pt x="1002015" y="467679"/>
                    <a:pt x="1025968" y="469970"/>
                    <a:pt x="1040378" y="482852"/>
                  </a:cubicBezTo>
                  <a:cubicBezTo>
                    <a:pt x="1062041" y="502321"/>
                    <a:pt x="1055551" y="538107"/>
                    <a:pt x="1044577" y="561201"/>
                  </a:cubicBezTo>
                  <a:cubicBezTo>
                    <a:pt x="1036751" y="577805"/>
                    <a:pt x="1061372" y="592311"/>
                    <a:pt x="1069293" y="575611"/>
                  </a:cubicBezTo>
                  <a:cubicBezTo>
                    <a:pt x="1085802" y="540683"/>
                    <a:pt x="1092101" y="491823"/>
                    <a:pt x="1060609" y="462621"/>
                  </a:cubicBezTo>
                  <a:cubicBezTo>
                    <a:pt x="1036751" y="440482"/>
                    <a:pt x="999057" y="436855"/>
                    <a:pt x="970714" y="451933"/>
                  </a:cubicBezTo>
                  <a:cubicBezTo>
                    <a:pt x="977203" y="458422"/>
                    <a:pt x="983788" y="465007"/>
                    <a:pt x="990277" y="471496"/>
                  </a:cubicBezTo>
                  <a:cubicBezTo>
                    <a:pt x="1017856" y="422923"/>
                    <a:pt x="1032362" y="350014"/>
                    <a:pt x="980925" y="311174"/>
                  </a:cubicBezTo>
                  <a:cubicBezTo>
                    <a:pt x="946379" y="285122"/>
                    <a:pt x="889694" y="281781"/>
                    <a:pt x="863546" y="321194"/>
                  </a:cubicBezTo>
                  <a:cubicBezTo>
                    <a:pt x="871753" y="325966"/>
                    <a:pt x="880055" y="330833"/>
                    <a:pt x="888262" y="335604"/>
                  </a:cubicBezTo>
                  <a:cubicBezTo>
                    <a:pt x="917369" y="277010"/>
                    <a:pt x="943707" y="204960"/>
                    <a:pt x="897233" y="147511"/>
                  </a:cubicBezTo>
                  <a:cubicBezTo>
                    <a:pt x="878433" y="124322"/>
                    <a:pt x="850186" y="111821"/>
                    <a:pt x="820412" y="116402"/>
                  </a:cubicBezTo>
                  <a:cubicBezTo>
                    <a:pt x="787488" y="121364"/>
                    <a:pt x="760863" y="144363"/>
                    <a:pt x="737197" y="166120"/>
                  </a:cubicBezTo>
                  <a:cubicBezTo>
                    <a:pt x="723550" y="178622"/>
                    <a:pt x="743877" y="198758"/>
                    <a:pt x="757428" y="186351"/>
                  </a:cubicBezTo>
                  <a:cubicBezTo>
                    <a:pt x="803234" y="144363"/>
                    <a:pt x="776228" y="64869"/>
                    <a:pt x="724027" y="41680"/>
                  </a:cubicBezTo>
                  <a:cubicBezTo>
                    <a:pt x="654650" y="10951"/>
                    <a:pt x="582123" y="76894"/>
                    <a:pt x="570672" y="143027"/>
                  </a:cubicBezTo>
                  <a:cubicBezTo>
                    <a:pt x="580024" y="144267"/>
                    <a:pt x="589376" y="145603"/>
                    <a:pt x="598823" y="146844"/>
                  </a:cubicBezTo>
                  <a:cubicBezTo>
                    <a:pt x="603404" y="93021"/>
                    <a:pt x="599778" y="18968"/>
                    <a:pt x="535553" y="2649"/>
                  </a:cubicBezTo>
                  <a:cubicBezTo>
                    <a:pt x="509119" y="-4031"/>
                    <a:pt x="480490" y="2458"/>
                    <a:pt x="457301" y="16105"/>
                  </a:cubicBezTo>
                  <a:cubicBezTo>
                    <a:pt x="430962" y="31564"/>
                    <a:pt x="413498" y="55708"/>
                    <a:pt x="402238" y="83574"/>
                  </a:cubicBezTo>
                  <a:cubicBezTo>
                    <a:pt x="387828" y="119551"/>
                    <a:pt x="385347" y="159154"/>
                    <a:pt x="383247" y="197422"/>
                  </a:cubicBezTo>
                  <a:cubicBezTo>
                    <a:pt x="392122" y="195036"/>
                    <a:pt x="400997" y="192650"/>
                    <a:pt x="409967" y="190169"/>
                  </a:cubicBezTo>
                  <a:cubicBezTo>
                    <a:pt x="385156" y="133388"/>
                    <a:pt x="346220" y="63724"/>
                    <a:pt x="273121" y="71167"/>
                  </a:cubicBezTo>
                  <a:cubicBezTo>
                    <a:pt x="241247" y="74412"/>
                    <a:pt x="217390" y="95598"/>
                    <a:pt x="206797" y="125277"/>
                  </a:cubicBezTo>
                  <a:cubicBezTo>
                    <a:pt x="196777" y="153429"/>
                    <a:pt x="199544" y="184729"/>
                    <a:pt x="204507" y="213549"/>
                  </a:cubicBezTo>
                  <a:cubicBezTo>
                    <a:pt x="211664" y="255157"/>
                    <a:pt x="225024" y="295333"/>
                    <a:pt x="242965" y="333409"/>
                  </a:cubicBezTo>
                  <a:cubicBezTo>
                    <a:pt x="251172" y="328638"/>
                    <a:pt x="259474" y="323771"/>
                    <a:pt x="267681" y="318999"/>
                  </a:cubicBezTo>
                  <a:cubicBezTo>
                    <a:pt x="242679" y="285885"/>
                    <a:pt x="214909" y="255061"/>
                    <a:pt x="183894" y="227482"/>
                  </a:cubicBezTo>
                  <a:cubicBezTo>
                    <a:pt x="159177" y="205533"/>
                    <a:pt x="128735" y="178622"/>
                    <a:pt x="93045" y="180912"/>
                  </a:cubicBezTo>
                  <a:cubicBezTo>
                    <a:pt x="77680" y="181867"/>
                    <a:pt x="63747" y="189501"/>
                    <a:pt x="56304" y="203338"/>
                  </a:cubicBezTo>
                  <a:cubicBezTo>
                    <a:pt x="46952" y="220611"/>
                    <a:pt x="50674" y="241319"/>
                    <a:pt x="53250" y="259928"/>
                  </a:cubicBezTo>
                  <a:cubicBezTo>
                    <a:pt x="58881" y="300199"/>
                    <a:pt x="70332" y="339326"/>
                    <a:pt x="86460" y="376639"/>
                  </a:cubicBezTo>
                  <a:cubicBezTo>
                    <a:pt x="104496" y="418342"/>
                    <a:pt x="128831" y="456609"/>
                    <a:pt x="158128" y="491250"/>
                  </a:cubicBezTo>
                  <a:cubicBezTo>
                    <a:pt x="164903" y="484475"/>
                    <a:pt x="171583" y="477795"/>
                    <a:pt x="178359" y="471019"/>
                  </a:cubicBezTo>
                  <a:cubicBezTo>
                    <a:pt x="161086" y="455178"/>
                    <a:pt x="143813" y="439432"/>
                    <a:pt x="126445" y="423591"/>
                  </a:cubicBezTo>
                  <a:cubicBezTo>
                    <a:pt x="111558" y="409944"/>
                    <a:pt x="97053" y="395152"/>
                    <a:pt x="80925" y="383033"/>
                  </a:cubicBezTo>
                  <a:cubicBezTo>
                    <a:pt x="67278" y="372822"/>
                    <a:pt x="50196" y="363947"/>
                    <a:pt x="32637" y="366714"/>
                  </a:cubicBezTo>
                  <a:cubicBezTo>
                    <a:pt x="16605" y="369291"/>
                    <a:pt x="4390" y="381697"/>
                    <a:pt x="1145" y="397538"/>
                  </a:cubicBezTo>
                  <a:cubicBezTo>
                    <a:pt x="-5630" y="430176"/>
                    <a:pt x="19086" y="467488"/>
                    <a:pt x="37600" y="492205"/>
                  </a:cubicBezTo>
                  <a:cubicBezTo>
                    <a:pt x="59930" y="521884"/>
                    <a:pt x="87796" y="546504"/>
                    <a:pt x="120051" y="564923"/>
                  </a:cubicBezTo>
                  <a:cubicBezTo>
                    <a:pt x="121196" y="556238"/>
                    <a:pt x="122341" y="547459"/>
                    <a:pt x="123487" y="538774"/>
                  </a:cubicBezTo>
                  <a:cubicBezTo>
                    <a:pt x="110699" y="543641"/>
                    <a:pt x="101347" y="550322"/>
                    <a:pt x="92949" y="561201"/>
                  </a:cubicBezTo>
                  <a:cubicBezTo>
                    <a:pt x="86078" y="570171"/>
                    <a:pt x="95526" y="582768"/>
                    <a:pt x="105355" y="582768"/>
                  </a:cubicBezTo>
                  <a:cubicBezTo>
                    <a:pt x="136942" y="582768"/>
                    <a:pt x="168530" y="582768"/>
                    <a:pt x="200117" y="582768"/>
                  </a:cubicBezTo>
                  <a:cubicBezTo>
                    <a:pt x="275984" y="582768"/>
                    <a:pt x="351755" y="582768"/>
                    <a:pt x="427622" y="582768"/>
                  </a:cubicBezTo>
                  <a:cubicBezTo>
                    <a:pt x="519330" y="582768"/>
                    <a:pt x="611038" y="582768"/>
                    <a:pt x="702747" y="582768"/>
                  </a:cubicBezTo>
                  <a:cubicBezTo>
                    <a:pt x="781667" y="582768"/>
                    <a:pt x="860683" y="582768"/>
                    <a:pt x="939604" y="582768"/>
                  </a:cubicBezTo>
                  <a:cubicBezTo>
                    <a:pt x="978062" y="582768"/>
                    <a:pt x="1016998" y="584390"/>
                    <a:pt x="1055456" y="582768"/>
                  </a:cubicBezTo>
                  <a:cubicBezTo>
                    <a:pt x="1056028" y="582768"/>
                    <a:pt x="1056601" y="582768"/>
                    <a:pt x="1057078" y="582768"/>
                  </a:cubicBezTo>
                  <a:cubicBezTo>
                    <a:pt x="1075305" y="582577"/>
                    <a:pt x="1075305" y="553948"/>
                    <a:pt x="1056887" y="5539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2" name="Google Shape;52;p44"/>
          <p:cNvGrpSpPr/>
          <p:nvPr/>
        </p:nvGrpSpPr>
        <p:grpSpPr>
          <a:xfrm>
            <a:off x="5702157" y="2408198"/>
            <a:ext cx="1083524" cy="970415"/>
            <a:chOff x="5702156" y="2408197"/>
            <a:chExt cx="1083524" cy="970415"/>
          </a:xfrm>
        </p:grpSpPr>
        <p:sp>
          <p:nvSpPr>
            <p:cNvPr id="53" name="Google Shape;53;p44"/>
            <p:cNvSpPr/>
            <p:nvPr/>
          </p:nvSpPr>
          <p:spPr>
            <a:xfrm>
              <a:off x="5716391" y="2422395"/>
              <a:ext cx="1054726" cy="942417"/>
            </a:xfrm>
            <a:custGeom>
              <a:avLst/>
              <a:gdLst/>
              <a:ahLst/>
              <a:cxnLst/>
              <a:rect l="l" t="t" r="r" b="b"/>
              <a:pathLst>
                <a:path w="1054726" h="942417" extrusionOk="0">
                  <a:moveTo>
                    <a:pt x="390644" y="884253"/>
                  </a:moveTo>
                  <a:cubicBezTo>
                    <a:pt x="333577" y="892269"/>
                    <a:pt x="274314" y="884539"/>
                    <a:pt x="221160" y="862113"/>
                  </a:cubicBezTo>
                  <a:cubicBezTo>
                    <a:pt x="178312" y="843981"/>
                    <a:pt x="136227" y="811631"/>
                    <a:pt x="128498" y="765824"/>
                  </a:cubicBezTo>
                  <a:cubicBezTo>
                    <a:pt x="120672" y="719922"/>
                    <a:pt x="167719" y="667913"/>
                    <a:pt x="210472" y="686140"/>
                  </a:cubicBezTo>
                  <a:cubicBezTo>
                    <a:pt x="176499" y="679078"/>
                    <a:pt x="140999" y="671348"/>
                    <a:pt x="113992" y="649590"/>
                  </a:cubicBezTo>
                  <a:cubicBezTo>
                    <a:pt x="86986" y="627832"/>
                    <a:pt x="71526" y="587275"/>
                    <a:pt x="88990" y="557309"/>
                  </a:cubicBezTo>
                  <a:cubicBezTo>
                    <a:pt x="106453" y="527345"/>
                    <a:pt x="161898" y="527917"/>
                    <a:pt x="170392" y="561604"/>
                  </a:cubicBezTo>
                  <a:cubicBezTo>
                    <a:pt x="98055" y="542995"/>
                    <a:pt x="35645" y="489268"/>
                    <a:pt x="6347" y="420558"/>
                  </a:cubicBezTo>
                  <a:cubicBezTo>
                    <a:pt x="-333" y="404813"/>
                    <a:pt x="-4436" y="384200"/>
                    <a:pt x="8161" y="372557"/>
                  </a:cubicBezTo>
                  <a:cubicBezTo>
                    <a:pt x="24765" y="357288"/>
                    <a:pt x="50818" y="372843"/>
                    <a:pt x="67422" y="388017"/>
                  </a:cubicBezTo>
                  <a:cubicBezTo>
                    <a:pt x="96242" y="414356"/>
                    <a:pt x="125062" y="440599"/>
                    <a:pt x="153882" y="466937"/>
                  </a:cubicBezTo>
                  <a:cubicBezTo>
                    <a:pt x="96624" y="400136"/>
                    <a:pt x="60170" y="315586"/>
                    <a:pt x="51009" y="228076"/>
                  </a:cubicBezTo>
                  <a:cubicBezTo>
                    <a:pt x="49863" y="216720"/>
                    <a:pt x="49291" y="204505"/>
                    <a:pt x="55208" y="194771"/>
                  </a:cubicBezTo>
                  <a:cubicBezTo>
                    <a:pt x="70858" y="169196"/>
                    <a:pt x="110366" y="183510"/>
                    <a:pt x="133937" y="202119"/>
                  </a:cubicBezTo>
                  <a:cubicBezTo>
                    <a:pt x="174208" y="233993"/>
                    <a:pt x="210281" y="271020"/>
                    <a:pt x="241009" y="312150"/>
                  </a:cubicBezTo>
                  <a:cubicBezTo>
                    <a:pt x="222114" y="272642"/>
                    <a:pt x="209136" y="230367"/>
                    <a:pt x="202647" y="187041"/>
                  </a:cubicBezTo>
                  <a:cubicBezTo>
                    <a:pt x="197016" y="149728"/>
                    <a:pt x="199021" y="105162"/>
                    <a:pt x="229367" y="82736"/>
                  </a:cubicBezTo>
                  <a:cubicBezTo>
                    <a:pt x="257901" y="61646"/>
                    <a:pt x="300367" y="70808"/>
                    <a:pt x="327278" y="93902"/>
                  </a:cubicBezTo>
                  <a:cubicBezTo>
                    <a:pt x="354190" y="117091"/>
                    <a:pt x="369172" y="150778"/>
                    <a:pt x="383391" y="183319"/>
                  </a:cubicBezTo>
                  <a:cubicBezTo>
                    <a:pt x="386063" y="135032"/>
                    <a:pt x="389689" y="83882"/>
                    <a:pt x="417459" y="44183"/>
                  </a:cubicBezTo>
                  <a:cubicBezTo>
                    <a:pt x="445134" y="4484"/>
                    <a:pt x="506114" y="-16034"/>
                    <a:pt x="543141" y="15172"/>
                  </a:cubicBezTo>
                  <a:cubicBezTo>
                    <a:pt x="575110" y="42179"/>
                    <a:pt x="574156" y="90848"/>
                    <a:pt x="570434" y="132551"/>
                  </a:cubicBezTo>
                  <a:cubicBezTo>
                    <a:pt x="579213" y="77011"/>
                    <a:pt x="631700" y="27005"/>
                    <a:pt x="687336" y="35403"/>
                  </a:cubicBezTo>
                  <a:cubicBezTo>
                    <a:pt x="742971" y="43896"/>
                    <a:pt x="775608" y="125012"/>
                    <a:pt x="733237" y="161943"/>
                  </a:cubicBezTo>
                  <a:cubicBezTo>
                    <a:pt x="759194" y="137990"/>
                    <a:pt x="789827" y="112415"/>
                    <a:pt x="824945" y="115660"/>
                  </a:cubicBezTo>
                  <a:cubicBezTo>
                    <a:pt x="866076" y="119382"/>
                    <a:pt x="893942" y="163279"/>
                    <a:pt x="894800" y="204505"/>
                  </a:cubicBezTo>
                  <a:cubicBezTo>
                    <a:pt x="895659" y="245731"/>
                    <a:pt x="876573" y="284475"/>
                    <a:pt x="858060" y="321407"/>
                  </a:cubicBezTo>
                  <a:cubicBezTo>
                    <a:pt x="877718" y="273310"/>
                    <a:pt x="959120" y="287052"/>
                    <a:pt x="979542" y="334767"/>
                  </a:cubicBezTo>
                  <a:cubicBezTo>
                    <a:pt x="999964" y="382482"/>
                    <a:pt x="976393" y="438022"/>
                    <a:pt x="944137" y="478675"/>
                  </a:cubicBezTo>
                  <a:cubicBezTo>
                    <a:pt x="949195" y="434205"/>
                    <a:pt x="1023249" y="430865"/>
                    <a:pt x="1045293" y="469800"/>
                  </a:cubicBezTo>
                  <a:cubicBezTo>
                    <a:pt x="1067433" y="508736"/>
                    <a:pt x="1047679" y="559409"/>
                    <a:pt x="1016282" y="591378"/>
                  </a:cubicBezTo>
                  <a:cubicBezTo>
                    <a:pt x="1039377" y="612945"/>
                    <a:pt x="1044721" y="651022"/>
                    <a:pt x="1028498" y="678124"/>
                  </a:cubicBezTo>
                  <a:cubicBezTo>
                    <a:pt x="1012274" y="705226"/>
                    <a:pt x="976202" y="718491"/>
                    <a:pt x="946237" y="708375"/>
                  </a:cubicBezTo>
                  <a:cubicBezTo>
                    <a:pt x="925338" y="783288"/>
                    <a:pt x="831435" y="827758"/>
                    <a:pt x="760244" y="796457"/>
                  </a:cubicBezTo>
                  <a:cubicBezTo>
                    <a:pt x="744212" y="789395"/>
                    <a:pt x="724076" y="779757"/>
                    <a:pt x="711098" y="791495"/>
                  </a:cubicBezTo>
                  <a:cubicBezTo>
                    <a:pt x="701269" y="800370"/>
                    <a:pt x="702795" y="815829"/>
                    <a:pt x="700505" y="828808"/>
                  </a:cubicBezTo>
                  <a:cubicBezTo>
                    <a:pt x="689912" y="887306"/>
                    <a:pt x="609369" y="889883"/>
                    <a:pt x="552684" y="907728"/>
                  </a:cubicBezTo>
                  <a:cubicBezTo>
                    <a:pt x="517756" y="918798"/>
                    <a:pt x="485596" y="940843"/>
                    <a:pt x="448952" y="942369"/>
                  </a:cubicBezTo>
                  <a:cubicBezTo>
                    <a:pt x="412306" y="943896"/>
                    <a:pt x="371176" y="908492"/>
                    <a:pt x="386731" y="87528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54;p44"/>
            <p:cNvSpPr/>
            <p:nvPr/>
          </p:nvSpPr>
          <p:spPr>
            <a:xfrm>
              <a:off x="5702156" y="2408197"/>
              <a:ext cx="1083524" cy="970415"/>
            </a:xfrm>
            <a:custGeom>
              <a:avLst/>
              <a:gdLst/>
              <a:ahLst/>
              <a:cxnLst/>
              <a:rect l="l" t="t" r="r" b="b"/>
              <a:pathLst>
                <a:path w="1083524" h="970415" extrusionOk="0">
                  <a:moveTo>
                    <a:pt x="404878" y="884136"/>
                  </a:moveTo>
                  <a:cubicBezTo>
                    <a:pt x="364607" y="889480"/>
                    <a:pt x="323763" y="887762"/>
                    <a:pt x="284255" y="877646"/>
                  </a:cubicBezTo>
                  <a:cubicBezTo>
                    <a:pt x="249996" y="868867"/>
                    <a:pt x="215069" y="854934"/>
                    <a:pt x="188539" y="830886"/>
                  </a:cubicBezTo>
                  <a:cubicBezTo>
                    <a:pt x="166399" y="810654"/>
                    <a:pt x="148745" y="780594"/>
                    <a:pt x="159719" y="750247"/>
                  </a:cubicBezTo>
                  <a:cubicBezTo>
                    <a:pt x="168689" y="725436"/>
                    <a:pt x="193787" y="703678"/>
                    <a:pt x="220890" y="714175"/>
                  </a:cubicBezTo>
                  <a:cubicBezTo>
                    <a:pt x="223467" y="705014"/>
                    <a:pt x="225947" y="695757"/>
                    <a:pt x="228524" y="686596"/>
                  </a:cubicBezTo>
                  <a:cubicBezTo>
                    <a:pt x="182909" y="677053"/>
                    <a:pt x="118684" y="663120"/>
                    <a:pt x="110668" y="607484"/>
                  </a:cubicBezTo>
                  <a:cubicBezTo>
                    <a:pt x="107996" y="588685"/>
                    <a:pt x="115726" y="570457"/>
                    <a:pt x="134907" y="565400"/>
                  </a:cubicBezTo>
                  <a:cubicBezTo>
                    <a:pt x="148172" y="561869"/>
                    <a:pt x="166495" y="564636"/>
                    <a:pt x="170885" y="579619"/>
                  </a:cubicBezTo>
                  <a:cubicBezTo>
                    <a:pt x="176801" y="573702"/>
                    <a:pt x="182622" y="567881"/>
                    <a:pt x="188539" y="561964"/>
                  </a:cubicBezTo>
                  <a:cubicBezTo>
                    <a:pt x="125269" y="545169"/>
                    <a:pt x="70874" y="501748"/>
                    <a:pt x="40622" y="443631"/>
                  </a:cubicBezTo>
                  <a:cubicBezTo>
                    <a:pt x="34897" y="432561"/>
                    <a:pt x="24877" y="415193"/>
                    <a:pt x="29362" y="402214"/>
                  </a:cubicBezTo>
                  <a:cubicBezTo>
                    <a:pt x="34801" y="386468"/>
                    <a:pt x="55318" y="399638"/>
                    <a:pt x="63621" y="405650"/>
                  </a:cubicBezTo>
                  <a:cubicBezTo>
                    <a:pt x="80131" y="417674"/>
                    <a:pt x="94636" y="433325"/>
                    <a:pt x="109714" y="447067"/>
                  </a:cubicBezTo>
                  <a:cubicBezTo>
                    <a:pt x="125841" y="461763"/>
                    <a:pt x="141969" y="476554"/>
                    <a:pt x="158097" y="491250"/>
                  </a:cubicBezTo>
                  <a:cubicBezTo>
                    <a:pt x="171839" y="503847"/>
                    <a:pt x="190161" y="484952"/>
                    <a:pt x="178328" y="471019"/>
                  </a:cubicBezTo>
                  <a:cubicBezTo>
                    <a:pt x="135003" y="419964"/>
                    <a:pt x="104179" y="358794"/>
                    <a:pt x="88624" y="293615"/>
                  </a:cubicBezTo>
                  <a:cubicBezTo>
                    <a:pt x="84711" y="277392"/>
                    <a:pt x="81657" y="260883"/>
                    <a:pt x="79844" y="244278"/>
                  </a:cubicBezTo>
                  <a:cubicBezTo>
                    <a:pt x="78508" y="232349"/>
                    <a:pt x="76027" y="213263"/>
                    <a:pt x="91487" y="209923"/>
                  </a:cubicBezTo>
                  <a:cubicBezTo>
                    <a:pt x="117443" y="204388"/>
                    <a:pt x="144832" y="231299"/>
                    <a:pt x="162105" y="246473"/>
                  </a:cubicBezTo>
                  <a:cubicBezTo>
                    <a:pt x="191879" y="272716"/>
                    <a:pt x="219172" y="301917"/>
                    <a:pt x="243030" y="333600"/>
                  </a:cubicBezTo>
                  <a:cubicBezTo>
                    <a:pt x="254004" y="348201"/>
                    <a:pt x="275762" y="336081"/>
                    <a:pt x="267746" y="319190"/>
                  </a:cubicBezTo>
                  <a:cubicBezTo>
                    <a:pt x="250187" y="282068"/>
                    <a:pt x="237972" y="242369"/>
                    <a:pt x="231482" y="201811"/>
                  </a:cubicBezTo>
                  <a:cubicBezTo>
                    <a:pt x="226997" y="173946"/>
                    <a:pt x="224898" y="137205"/>
                    <a:pt x="245320" y="114684"/>
                  </a:cubicBezTo>
                  <a:cubicBezTo>
                    <a:pt x="267364" y="90445"/>
                    <a:pt x="305536" y="98175"/>
                    <a:pt x="329012" y="116211"/>
                  </a:cubicBezTo>
                  <a:cubicBezTo>
                    <a:pt x="357069" y="137778"/>
                    <a:pt x="371669" y="173278"/>
                    <a:pt x="385411" y="204770"/>
                  </a:cubicBezTo>
                  <a:cubicBezTo>
                    <a:pt x="391519" y="218798"/>
                    <a:pt x="411368" y="210305"/>
                    <a:pt x="412131" y="197517"/>
                  </a:cubicBezTo>
                  <a:cubicBezTo>
                    <a:pt x="415567" y="136537"/>
                    <a:pt x="422151" y="52941"/>
                    <a:pt x="492006" y="32042"/>
                  </a:cubicBezTo>
                  <a:cubicBezTo>
                    <a:pt x="519108" y="23930"/>
                    <a:pt x="547356" y="30992"/>
                    <a:pt x="561575" y="56949"/>
                  </a:cubicBezTo>
                  <a:cubicBezTo>
                    <a:pt x="576175" y="83574"/>
                    <a:pt x="573026" y="117738"/>
                    <a:pt x="570450" y="146844"/>
                  </a:cubicBezTo>
                  <a:cubicBezTo>
                    <a:pt x="569114" y="162781"/>
                    <a:pt x="595834" y="166598"/>
                    <a:pt x="598602" y="150661"/>
                  </a:cubicBezTo>
                  <a:cubicBezTo>
                    <a:pt x="606904" y="103041"/>
                    <a:pt x="657195" y="45402"/>
                    <a:pt x="710827" y="66969"/>
                  </a:cubicBezTo>
                  <a:cubicBezTo>
                    <a:pt x="746804" y="81379"/>
                    <a:pt x="769040" y="137301"/>
                    <a:pt x="737452" y="166216"/>
                  </a:cubicBezTo>
                  <a:cubicBezTo>
                    <a:pt x="744227" y="172992"/>
                    <a:pt x="750908" y="179672"/>
                    <a:pt x="757683" y="186447"/>
                  </a:cubicBezTo>
                  <a:cubicBezTo>
                    <a:pt x="776578" y="169079"/>
                    <a:pt x="798337" y="148848"/>
                    <a:pt x="824675" y="144649"/>
                  </a:cubicBezTo>
                  <a:cubicBezTo>
                    <a:pt x="847960" y="140927"/>
                    <a:pt x="868382" y="153810"/>
                    <a:pt x="880693" y="172896"/>
                  </a:cubicBezTo>
                  <a:cubicBezTo>
                    <a:pt x="912566" y="222806"/>
                    <a:pt x="883651" y="281686"/>
                    <a:pt x="860080" y="328447"/>
                  </a:cubicBezTo>
                  <a:cubicBezTo>
                    <a:pt x="868286" y="333218"/>
                    <a:pt x="876589" y="338085"/>
                    <a:pt x="884796" y="342857"/>
                  </a:cubicBezTo>
                  <a:cubicBezTo>
                    <a:pt x="899969" y="308216"/>
                    <a:pt x="948829" y="317377"/>
                    <a:pt x="970874" y="339994"/>
                  </a:cubicBezTo>
                  <a:cubicBezTo>
                    <a:pt x="987574" y="357076"/>
                    <a:pt x="989674" y="384560"/>
                    <a:pt x="985284" y="406890"/>
                  </a:cubicBezTo>
                  <a:cubicBezTo>
                    <a:pt x="979844" y="434660"/>
                    <a:pt x="965625" y="460522"/>
                    <a:pt x="948352" y="482757"/>
                  </a:cubicBezTo>
                  <a:cubicBezTo>
                    <a:pt x="956369" y="487433"/>
                    <a:pt x="964289" y="492014"/>
                    <a:pt x="972305" y="496690"/>
                  </a:cubicBezTo>
                  <a:cubicBezTo>
                    <a:pt x="976600" y="466534"/>
                    <a:pt x="1018398" y="465580"/>
                    <a:pt x="1038438" y="480944"/>
                  </a:cubicBezTo>
                  <a:cubicBezTo>
                    <a:pt x="1053707" y="492777"/>
                    <a:pt x="1056761" y="515394"/>
                    <a:pt x="1053802" y="533335"/>
                  </a:cubicBezTo>
                  <a:cubicBezTo>
                    <a:pt x="1049890" y="556906"/>
                    <a:pt x="1036912" y="578378"/>
                    <a:pt x="1020593" y="595460"/>
                  </a:cubicBezTo>
                  <a:cubicBezTo>
                    <a:pt x="1015249" y="600995"/>
                    <a:pt x="1014963" y="610156"/>
                    <a:pt x="1020593" y="615691"/>
                  </a:cubicBezTo>
                  <a:cubicBezTo>
                    <a:pt x="1038725" y="633536"/>
                    <a:pt x="1043878" y="662834"/>
                    <a:pt x="1030613" y="685069"/>
                  </a:cubicBezTo>
                  <a:cubicBezTo>
                    <a:pt x="1017253" y="707399"/>
                    <a:pt x="988720" y="716179"/>
                    <a:pt x="964575" y="708735"/>
                  </a:cubicBezTo>
                  <a:cubicBezTo>
                    <a:pt x="957132" y="706445"/>
                    <a:pt x="949116" y="711503"/>
                    <a:pt x="946921" y="718756"/>
                  </a:cubicBezTo>
                  <a:cubicBezTo>
                    <a:pt x="934992" y="759409"/>
                    <a:pt x="900160" y="789660"/>
                    <a:pt x="859984" y="801207"/>
                  </a:cubicBezTo>
                  <a:cubicBezTo>
                    <a:pt x="840135" y="806933"/>
                    <a:pt x="818949" y="808364"/>
                    <a:pt x="798718" y="803593"/>
                  </a:cubicBezTo>
                  <a:cubicBezTo>
                    <a:pt x="776388" y="798344"/>
                    <a:pt x="754248" y="780690"/>
                    <a:pt x="730391" y="787179"/>
                  </a:cubicBezTo>
                  <a:cubicBezTo>
                    <a:pt x="702239" y="794813"/>
                    <a:pt x="705960" y="822392"/>
                    <a:pt x="699948" y="844532"/>
                  </a:cubicBezTo>
                  <a:cubicBezTo>
                    <a:pt x="695272" y="861710"/>
                    <a:pt x="680958" y="872207"/>
                    <a:pt x="665498" y="879460"/>
                  </a:cubicBezTo>
                  <a:cubicBezTo>
                    <a:pt x="625418" y="898068"/>
                    <a:pt x="579516" y="900263"/>
                    <a:pt x="538671" y="917441"/>
                  </a:cubicBezTo>
                  <a:cubicBezTo>
                    <a:pt x="512619" y="928415"/>
                    <a:pt x="480841" y="947406"/>
                    <a:pt x="451448" y="941203"/>
                  </a:cubicBezTo>
                  <a:cubicBezTo>
                    <a:pt x="430072" y="936718"/>
                    <a:pt x="404974" y="917154"/>
                    <a:pt x="414994" y="893202"/>
                  </a:cubicBezTo>
                  <a:cubicBezTo>
                    <a:pt x="418048" y="886044"/>
                    <a:pt x="411750" y="877551"/>
                    <a:pt x="404974" y="875547"/>
                  </a:cubicBezTo>
                  <a:cubicBezTo>
                    <a:pt x="396767" y="873161"/>
                    <a:pt x="390374" y="878410"/>
                    <a:pt x="387320" y="885567"/>
                  </a:cubicBezTo>
                  <a:cubicBezTo>
                    <a:pt x="377109" y="909902"/>
                    <a:pt x="389133" y="935573"/>
                    <a:pt x="408505" y="951318"/>
                  </a:cubicBezTo>
                  <a:cubicBezTo>
                    <a:pt x="430072" y="968878"/>
                    <a:pt x="456220" y="973649"/>
                    <a:pt x="483227" y="968400"/>
                  </a:cubicBezTo>
                  <a:cubicBezTo>
                    <a:pt x="514528" y="962293"/>
                    <a:pt x="542107" y="944638"/>
                    <a:pt x="572359" y="935286"/>
                  </a:cubicBezTo>
                  <a:cubicBezTo>
                    <a:pt x="594880" y="928224"/>
                    <a:pt x="618260" y="924121"/>
                    <a:pt x="640973" y="918013"/>
                  </a:cubicBezTo>
                  <a:cubicBezTo>
                    <a:pt x="662158" y="912288"/>
                    <a:pt x="683630" y="904844"/>
                    <a:pt x="701093" y="891197"/>
                  </a:cubicBezTo>
                  <a:cubicBezTo>
                    <a:pt x="719511" y="876788"/>
                    <a:pt x="727909" y="857511"/>
                    <a:pt x="730391" y="834607"/>
                  </a:cubicBezTo>
                  <a:cubicBezTo>
                    <a:pt x="730963" y="829550"/>
                    <a:pt x="730677" y="822011"/>
                    <a:pt x="733921" y="817812"/>
                  </a:cubicBezTo>
                  <a:cubicBezTo>
                    <a:pt x="738025" y="812468"/>
                    <a:pt x="744991" y="814663"/>
                    <a:pt x="750431" y="816285"/>
                  </a:cubicBezTo>
                  <a:cubicBezTo>
                    <a:pt x="763313" y="820102"/>
                    <a:pt x="775052" y="826973"/>
                    <a:pt x="788126" y="830504"/>
                  </a:cubicBezTo>
                  <a:cubicBezTo>
                    <a:pt x="811124" y="836611"/>
                    <a:pt x="835554" y="836325"/>
                    <a:pt x="858648" y="831172"/>
                  </a:cubicBezTo>
                  <a:cubicBezTo>
                    <a:pt x="912089" y="819243"/>
                    <a:pt x="958850" y="779545"/>
                    <a:pt x="974500" y="726390"/>
                  </a:cubicBezTo>
                  <a:cubicBezTo>
                    <a:pt x="968583" y="729730"/>
                    <a:pt x="962762" y="733070"/>
                    <a:pt x="956846" y="736410"/>
                  </a:cubicBezTo>
                  <a:cubicBezTo>
                    <a:pt x="993204" y="747671"/>
                    <a:pt x="1035575" y="732593"/>
                    <a:pt x="1055234" y="699574"/>
                  </a:cubicBezTo>
                  <a:cubicBezTo>
                    <a:pt x="1074988" y="666555"/>
                    <a:pt x="1067831" y="622085"/>
                    <a:pt x="1040728" y="595460"/>
                  </a:cubicBezTo>
                  <a:cubicBezTo>
                    <a:pt x="1040728" y="602235"/>
                    <a:pt x="1040728" y="608916"/>
                    <a:pt x="1040728" y="615691"/>
                  </a:cubicBezTo>
                  <a:cubicBezTo>
                    <a:pt x="1078519" y="576183"/>
                    <a:pt x="1108293" y="495927"/>
                    <a:pt x="1053325" y="456610"/>
                  </a:cubicBezTo>
                  <a:cubicBezTo>
                    <a:pt x="1018780" y="431893"/>
                    <a:pt x="951788" y="439623"/>
                    <a:pt x="944630" y="489056"/>
                  </a:cubicBezTo>
                  <a:cubicBezTo>
                    <a:pt x="942913" y="501080"/>
                    <a:pt x="958563" y="515776"/>
                    <a:pt x="968583" y="502988"/>
                  </a:cubicBezTo>
                  <a:cubicBezTo>
                    <a:pt x="1006278" y="454510"/>
                    <a:pt x="1043114" y="369386"/>
                    <a:pt x="989197" y="317950"/>
                  </a:cubicBezTo>
                  <a:cubicBezTo>
                    <a:pt x="954651" y="284931"/>
                    <a:pt x="882410" y="277201"/>
                    <a:pt x="859984" y="328352"/>
                  </a:cubicBezTo>
                  <a:cubicBezTo>
                    <a:pt x="852732" y="344861"/>
                    <a:pt x="876303" y="359557"/>
                    <a:pt x="884701" y="342761"/>
                  </a:cubicBezTo>
                  <a:cubicBezTo>
                    <a:pt x="914475" y="283595"/>
                    <a:pt x="945489" y="210209"/>
                    <a:pt x="899683" y="150375"/>
                  </a:cubicBezTo>
                  <a:cubicBezTo>
                    <a:pt x="881742" y="126899"/>
                    <a:pt x="854449" y="112489"/>
                    <a:pt x="824484" y="115829"/>
                  </a:cubicBezTo>
                  <a:cubicBezTo>
                    <a:pt x="789939" y="119646"/>
                    <a:pt x="762073" y="143408"/>
                    <a:pt x="737452" y="166025"/>
                  </a:cubicBezTo>
                  <a:cubicBezTo>
                    <a:pt x="723806" y="178526"/>
                    <a:pt x="744132" y="198662"/>
                    <a:pt x="757683" y="186256"/>
                  </a:cubicBezTo>
                  <a:cubicBezTo>
                    <a:pt x="803585" y="144267"/>
                    <a:pt x="776483" y="64774"/>
                    <a:pt x="724283" y="41584"/>
                  </a:cubicBezTo>
                  <a:cubicBezTo>
                    <a:pt x="655001" y="10856"/>
                    <a:pt x="582379" y="76798"/>
                    <a:pt x="570927" y="142931"/>
                  </a:cubicBezTo>
                  <a:cubicBezTo>
                    <a:pt x="580279" y="144172"/>
                    <a:pt x="589631" y="145508"/>
                    <a:pt x="599079" y="146748"/>
                  </a:cubicBezTo>
                  <a:cubicBezTo>
                    <a:pt x="603755" y="92926"/>
                    <a:pt x="599937" y="18872"/>
                    <a:pt x="535809" y="2649"/>
                  </a:cubicBezTo>
                  <a:cubicBezTo>
                    <a:pt x="509374" y="-4031"/>
                    <a:pt x="480745" y="2458"/>
                    <a:pt x="457556" y="16105"/>
                  </a:cubicBezTo>
                  <a:cubicBezTo>
                    <a:pt x="431217" y="31564"/>
                    <a:pt x="413754" y="55708"/>
                    <a:pt x="402493" y="83669"/>
                  </a:cubicBezTo>
                  <a:cubicBezTo>
                    <a:pt x="388083" y="119646"/>
                    <a:pt x="385602" y="159345"/>
                    <a:pt x="383502" y="197612"/>
                  </a:cubicBezTo>
                  <a:cubicBezTo>
                    <a:pt x="392377" y="195227"/>
                    <a:pt x="401252" y="192841"/>
                    <a:pt x="410223" y="190360"/>
                  </a:cubicBezTo>
                  <a:cubicBezTo>
                    <a:pt x="385888" y="134533"/>
                    <a:pt x="347907" y="65919"/>
                    <a:pt x="276526" y="71072"/>
                  </a:cubicBezTo>
                  <a:cubicBezTo>
                    <a:pt x="245415" y="73363"/>
                    <a:pt x="220413" y="92162"/>
                    <a:pt x="208770" y="120982"/>
                  </a:cubicBezTo>
                  <a:cubicBezTo>
                    <a:pt x="197509" y="148943"/>
                    <a:pt x="199323" y="180340"/>
                    <a:pt x="203999" y="209446"/>
                  </a:cubicBezTo>
                  <a:cubicBezTo>
                    <a:pt x="210965" y="252580"/>
                    <a:pt x="224612" y="294188"/>
                    <a:pt x="243220" y="333600"/>
                  </a:cubicBezTo>
                  <a:cubicBezTo>
                    <a:pt x="251428" y="328829"/>
                    <a:pt x="259730" y="323962"/>
                    <a:pt x="267937" y="319190"/>
                  </a:cubicBezTo>
                  <a:cubicBezTo>
                    <a:pt x="242934" y="285981"/>
                    <a:pt x="215259" y="255157"/>
                    <a:pt x="184149" y="227673"/>
                  </a:cubicBezTo>
                  <a:cubicBezTo>
                    <a:pt x="159433" y="205724"/>
                    <a:pt x="128991" y="178717"/>
                    <a:pt x="93300" y="181103"/>
                  </a:cubicBezTo>
                  <a:cubicBezTo>
                    <a:pt x="77936" y="182153"/>
                    <a:pt x="64003" y="189692"/>
                    <a:pt x="56559" y="203529"/>
                  </a:cubicBezTo>
                  <a:cubicBezTo>
                    <a:pt x="47207" y="220897"/>
                    <a:pt x="50929" y="241510"/>
                    <a:pt x="53506" y="260024"/>
                  </a:cubicBezTo>
                  <a:cubicBezTo>
                    <a:pt x="59136" y="300295"/>
                    <a:pt x="70492" y="339422"/>
                    <a:pt x="86620" y="376734"/>
                  </a:cubicBezTo>
                  <a:cubicBezTo>
                    <a:pt x="104561" y="418342"/>
                    <a:pt x="128991" y="456705"/>
                    <a:pt x="158288" y="491250"/>
                  </a:cubicBezTo>
                  <a:cubicBezTo>
                    <a:pt x="165063" y="484475"/>
                    <a:pt x="171743" y="477795"/>
                    <a:pt x="178519" y="471019"/>
                  </a:cubicBezTo>
                  <a:cubicBezTo>
                    <a:pt x="148077" y="443249"/>
                    <a:pt x="118589" y="413666"/>
                    <a:pt x="86811" y="387518"/>
                  </a:cubicBezTo>
                  <a:cubicBezTo>
                    <a:pt x="64671" y="369291"/>
                    <a:pt x="25735" y="352591"/>
                    <a:pt x="6363" y="384273"/>
                  </a:cubicBezTo>
                  <a:cubicBezTo>
                    <a:pt x="-9860" y="410708"/>
                    <a:pt x="8463" y="445540"/>
                    <a:pt x="22109" y="468920"/>
                  </a:cubicBezTo>
                  <a:cubicBezTo>
                    <a:pt x="38332" y="496499"/>
                    <a:pt x="59804" y="521120"/>
                    <a:pt x="84807" y="540970"/>
                  </a:cubicBezTo>
                  <a:cubicBezTo>
                    <a:pt x="113340" y="563586"/>
                    <a:pt x="145786" y="580191"/>
                    <a:pt x="181000" y="589639"/>
                  </a:cubicBezTo>
                  <a:cubicBezTo>
                    <a:pt x="191402" y="592406"/>
                    <a:pt x="201708" y="582672"/>
                    <a:pt x="198654" y="571984"/>
                  </a:cubicBezTo>
                  <a:cubicBezTo>
                    <a:pt x="191020" y="545836"/>
                    <a:pt x="164777" y="533049"/>
                    <a:pt x="138725" y="535816"/>
                  </a:cubicBezTo>
                  <a:cubicBezTo>
                    <a:pt x="109905" y="538775"/>
                    <a:pt x="87383" y="558624"/>
                    <a:pt x="82802" y="587635"/>
                  </a:cubicBezTo>
                  <a:cubicBezTo>
                    <a:pt x="77649" y="619986"/>
                    <a:pt x="93490" y="653386"/>
                    <a:pt x="118303" y="673903"/>
                  </a:cubicBezTo>
                  <a:cubicBezTo>
                    <a:pt x="147409" y="697952"/>
                    <a:pt x="185008" y="706636"/>
                    <a:pt x="221081" y="714175"/>
                  </a:cubicBezTo>
                  <a:cubicBezTo>
                    <a:pt x="239403" y="717992"/>
                    <a:pt x="245701" y="693180"/>
                    <a:pt x="228715" y="686596"/>
                  </a:cubicBezTo>
                  <a:cubicBezTo>
                    <a:pt x="169834" y="663692"/>
                    <a:pt x="118589" y="733738"/>
                    <a:pt x="129754" y="787274"/>
                  </a:cubicBezTo>
                  <a:cubicBezTo>
                    <a:pt x="143496" y="853407"/>
                    <a:pt x="215546" y="889193"/>
                    <a:pt x="274807" y="904749"/>
                  </a:cubicBezTo>
                  <a:cubicBezTo>
                    <a:pt x="317274" y="915914"/>
                    <a:pt x="361649" y="918586"/>
                    <a:pt x="405070" y="912765"/>
                  </a:cubicBezTo>
                  <a:cubicBezTo>
                    <a:pt x="412799" y="911715"/>
                    <a:pt x="419288" y="906944"/>
                    <a:pt x="419384" y="898450"/>
                  </a:cubicBezTo>
                  <a:cubicBezTo>
                    <a:pt x="419193" y="891484"/>
                    <a:pt x="412513" y="883086"/>
                    <a:pt x="404878" y="884136"/>
                  </a:cubicBezTo>
                  <a:lnTo>
                    <a:pt x="404878" y="8841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5" name="Google Shape;55;p44"/>
          <p:cNvSpPr/>
          <p:nvPr/>
        </p:nvSpPr>
        <p:spPr>
          <a:xfrm>
            <a:off x="6883533" y="4387148"/>
            <a:ext cx="913139" cy="910864"/>
          </a:xfrm>
          <a:custGeom>
            <a:avLst/>
            <a:gdLst/>
            <a:ahLst/>
            <a:cxnLst/>
            <a:rect l="l" t="t" r="r" b="b"/>
            <a:pathLst>
              <a:path w="913138" h="910864" extrusionOk="0">
                <a:moveTo>
                  <a:pt x="315029" y="794794"/>
                </a:moveTo>
                <a:cubicBezTo>
                  <a:pt x="194024" y="774563"/>
                  <a:pt x="83612" y="698219"/>
                  <a:pt x="21964" y="592196"/>
                </a:cubicBezTo>
                <a:cubicBezTo>
                  <a:pt x="2210" y="558318"/>
                  <a:pt x="-11627" y="512226"/>
                  <a:pt x="13852" y="482356"/>
                </a:cubicBezTo>
                <a:cubicBezTo>
                  <a:pt x="50116" y="439794"/>
                  <a:pt x="118635" y="474340"/>
                  <a:pt x="161673" y="510031"/>
                </a:cubicBezTo>
                <a:cubicBezTo>
                  <a:pt x="142015" y="448765"/>
                  <a:pt x="123406" y="387212"/>
                  <a:pt x="105561" y="325469"/>
                </a:cubicBezTo>
                <a:cubicBezTo>
                  <a:pt x="102984" y="316499"/>
                  <a:pt x="100598" y="306383"/>
                  <a:pt x="105274" y="298367"/>
                </a:cubicBezTo>
                <a:cubicBezTo>
                  <a:pt x="115104" y="281476"/>
                  <a:pt x="141156" y="291782"/>
                  <a:pt x="155948" y="304666"/>
                </a:cubicBezTo>
                <a:cubicBezTo>
                  <a:pt x="179519" y="325088"/>
                  <a:pt x="200991" y="347895"/>
                  <a:pt x="219886" y="372612"/>
                </a:cubicBezTo>
                <a:cubicBezTo>
                  <a:pt x="172362" y="302852"/>
                  <a:pt x="176179" y="202269"/>
                  <a:pt x="228761" y="136232"/>
                </a:cubicBezTo>
                <a:cubicBezTo>
                  <a:pt x="284015" y="179938"/>
                  <a:pt x="326577" y="239391"/>
                  <a:pt x="350053" y="305811"/>
                </a:cubicBezTo>
                <a:cubicBezTo>
                  <a:pt x="329153" y="211812"/>
                  <a:pt x="344613" y="110275"/>
                  <a:pt x="392518" y="26678"/>
                </a:cubicBezTo>
                <a:cubicBezTo>
                  <a:pt x="398340" y="16562"/>
                  <a:pt x="405211" y="6161"/>
                  <a:pt x="416090" y="1962"/>
                </a:cubicBezTo>
                <a:cubicBezTo>
                  <a:pt x="442142" y="-8154"/>
                  <a:pt x="464663" y="22861"/>
                  <a:pt x="474684" y="49009"/>
                </a:cubicBezTo>
                <a:cubicBezTo>
                  <a:pt x="499400" y="113042"/>
                  <a:pt x="517628" y="179557"/>
                  <a:pt x="529079" y="247312"/>
                </a:cubicBezTo>
                <a:cubicBezTo>
                  <a:pt x="567728" y="218206"/>
                  <a:pt x="564483" y="136804"/>
                  <a:pt x="612771" y="138522"/>
                </a:cubicBezTo>
                <a:cubicBezTo>
                  <a:pt x="644167" y="139572"/>
                  <a:pt x="657242" y="180416"/>
                  <a:pt x="652852" y="211431"/>
                </a:cubicBezTo>
                <a:cubicBezTo>
                  <a:pt x="648366" y="242445"/>
                  <a:pt x="635388" y="274987"/>
                  <a:pt x="647508" y="303902"/>
                </a:cubicBezTo>
                <a:cubicBezTo>
                  <a:pt x="646553" y="274891"/>
                  <a:pt x="685775" y="256760"/>
                  <a:pt x="711255" y="270692"/>
                </a:cubicBezTo>
                <a:cubicBezTo>
                  <a:pt x="736734" y="284625"/>
                  <a:pt x="745609" y="318694"/>
                  <a:pt x="738643" y="346941"/>
                </a:cubicBezTo>
                <a:cubicBezTo>
                  <a:pt x="731581" y="375093"/>
                  <a:pt x="712209" y="398473"/>
                  <a:pt x="692073" y="419373"/>
                </a:cubicBezTo>
                <a:cubicBezTo>
                  <a:pt x="728623" y="397233"/>
                  <a:pt x="773952" y="374711"/>
                  <a:pt x="811647" y="394656"/>
                </a:cubicBezTo>
                <a:cubicBezTo>
                  <a:pt x="842280" y="410879"/>
                  <a:pt x="854113" y="450578"/>
                  <a:pt x="848292" y="484742"/>
                </a:cubicBezTo>
                <a:cubicBezTo>
                  <a:pt x="842471" y="518906"/>
                  <a:pt x="822812" y="548871"/>
                  <a:pt x="803631" y="577786"/>
                </a:cubicBezTo>
                <a:cubicBezTo>
                  <a:pt x="820522" y="546008"/>
                  <a:pt x="871195" y="544004"/>
                  <a:pt x="895530" y="570534"/>
                </a:cubicBezTo>
                <a:cubicBezTo>
                  <a:pt x="919865" y="597063"/>
                  <a:pt x="917765" y="640961"/>
                  <a:pt x="896675" y="670162"/>
                </a:cubicBezTo>
                <a:cubicBezTo>
                  <a:pt x="875585" y="699364"/>
                  <a:pt x="839704" y="714824"/>
                  <a:pt x="804012" y="719023"/>
                </a:cubicBezTo>
                <a:cubicBezTo>
                  <a:pt x="825007" y="697742"/>
                  <a:pt x="862321" y="695356"/>
                  <a:pt x="885796" y="713774"/>
                </a:cubicBezTo>
                <a:cubicBezTo>
                  <a:pt x="851155" y="790595"/>
                  <a:pt x="766986" y="842222"/>
                  <a:pt x="682817" y="838310"/>
                </a:cubicBezTo>
                <a:cubicBezTo>
                  <a:pt x="704479" y="864362"/>
                  <a:pt x="660486" y="895568"/>
                  <a:pt x="626608" y="897381"/>
                </a:cubicBezTo>
                <a:cubicBezTo>
                  <a:pt x="543966" y="901866"/>
                  <a:pt x="459987" y="875146"/>
                  <a:pt x="395095" y="823709"/>
                </a:cubicBezTo>
                <a:cubicBezTo>
                  <a:pt x="389560" y="854629"/>
                  <a:pt x="373337" y="885070"/>
                  <a:pt x="346140" y="900912"/>
                </a:cubicBezTo>
                <a:cubicBezTo>
                  <a:pt x="318942" y="916753"/>
                  <a:pt x="280293" y="914081"/>
                  <a:pt x="259967" y="890033"/>
                </a:cubicBezTo>
                <a:cubicBezTo>
                  <a:pt x="239640" y="865984"/>
                  <a:pt x="247656" y="822087"/>
                  <a:pt x="277239" y="8115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44"/>
          <p:cNvSpPr/>
          <p:nvPr/>
        </p:nvSpPr>
        <p:spPr>
          <a:xfrm>
            <a:off x="9185061" y="6278569"/>
            <a:ext cx="908657" cy="592387"/>
          </a:xfrm>
          <a:custGeom>
            <a:avLst/>
            <a:gdLst/>
            <a:ahLst/>
            <a:cxnLst/>
            <a:rect l="l" t="t" r="r" b="b"/>
            <a:pathLst>
              <a:path w="908657" h="592386" extrusionOk="0">
                <a:moveTo>
                  <a:pt x="908658" y="592387"/>
                </a:moveTo>
                <a:lnTo>
                  <a:pt x="21923" y="592387"/>
                </a:lnTo>
                <a:cubicBezTo>
                  <a:pt x="2168" y="558509"/>
                  <a:pt x="-11573" y="512416"/>
                  <a:pt x="13811" y="482547"/>
                </a:cubicBezTo>
                <a:cubicBezTo>
                  <a:pt x="50170" y="439985"/>
                  <a:pt x="118593" y="474531"/>
                  <a:pt x="161632" y="510222"/>
                </a:cubicBezTo>
                <a:cubicBezTo>
                  <a:pt x="142069" y="448955"/>
                  <a:pt x="123365" y="387403"/>
                  <a:pt x="105519" y="325660"/>
                </a:cubicBezTo>
                <a:cubicBezTo>
                  <a:pt x="102942" y="316689"/>
                  <a:pt x="100557" y="306574"/>
                  <a:pt x="105233" y="298463"/>
                </a:cubicBezTo>
                <a:cubicBezTo>
                  <a:pt x="115062" y="281571"/>
                  <a:pt x="141114" y="291973"/>
                  <a:pt x="155906" y="304761"/>
                </a:cubicBezTo>
                <a:cubicBezTo>
                  <a:pt x="179477" y="325183"/>
                  <a:pt x="200949" y="347991"/>
                  <a:pt x="219844" y="372707"/>
                </a:cubicBezTo>
                <a:cubicBezTo>
                  <a:pt x="172416" y="302852"/>
                  <a:pt x="176137" y="202365"/>
                  <a:pt x="228719" y="136232"/>
                </a:cubicBezTo>
                <a:cubicBezTo>
                  <a:pt x="283973" y="179939"/>
                  <a:pt x="326535" y="239487"/>
                  <a:pt x="350011" y="305810"/>
                </a:cubicBezTo>
                <a:cubicBezTo>
                  <a:pt x="329207" y="211812"/>
                  <a:pt x="344667" y="110274"/>
                  <a:pt x="392573" y="26773"/>
                </a:cubicBezTo>
                <a:cubicBezTo>
                  <a:pt x="398298" y="16658"/>
                  <a:pt x="405265" y="6161"/>
                  <a:pt x="416144" y="1962"/>
                </a:cubicBezTo>
                <a:cubicBezTo>
                  <a:pt x="442196" y="-8154"/>
                  <a:pt x="464622" y="22861"/>
                  <a:pt x="474738" y="49009"/>
                </a:cubicBezTo>
                <a:cubicBezTo>
                  <a:pt x="499358" y="113042"/>
                  <a:pt x="517681" y="179557"/>
                  <a:pt x="529037" y="247312"/>
                </a:cubicBezTo>
                <a:cubicBezTo>
                  <a:pt x="567687" y="218206"/>
                  <a:pt x="564442" y="136804"/>
                  <a:pt x="612729" y="138522"/>
                </a:cubicBezTo>
                <a:cubicBezTo>
                  <a:pt x="644126" y="139572"/>
                  <a:pt x="657295" y="180320"/>
                  <a:pt x="652810" y="211431"/>
                </a:cubicBezTo>
                <a:cubicBezTo>
                  <a:pt x="648420" y="242445"/>
                  <a:pt x="635346" y="274987"/>
                  <a:pt x="647561" y="303902"/>
                </a:cubicBezTo>
                <a:cubicBezTo>
                  <a:pt x="646512" y="274891"/>
                  <a:pt x="685829" y="256760"/>
                  <a:pt x="711309" y="270692"/>
                </a:cubicBezTo>
                <a:cubicBezTo>
                  <a:pt x="736788" y="284625"/>
                  <a:pt x="745664" y="318694"/>
                  <a:pt x="738697" y="346941"/>
                </a:cubicBezTo>
                <a:cubicBezTo>
                  <a:pt x="731636" y="375093"/>
                  <a:pt x="712263" y="398473"/>
                  <a:pt x="692128" y="419372"/>
                </a:cubicBezTo>
                <a:cubicBezTo>
                  <a:pt x="728581" y="397328"/>
                  <a:pt x="773911" y="374711"/>
                  <a:pt x="811700" y="394656"/>
                </a:cubicBezTo>
                <a:cubicBezTo>
                  <a:pt x="842334" y="410879"/>
                  <a:pt x="854167" y="450578"/>
                  <a:pt x="848346" y="484742"/>
                </a:cubicBezTo>
                <a:cubicBezTo>
                  <a:pt x="842906" y="516424"/>
                  <a:pt x="825634" y="544481"/>
                  <a:pt x="807884" y="571488"/>
                </a:cubicBezTo>
                <a:cubicBezTo>
                  <a:pt x="827638" y="545912"/>
                  <a:pt x="872967" y="545912"/>
                  <a:pt x="895584" y="570534"/>
                </a:cubicBezTo>
                <a:cubicBezTo>
                  <a:pt x="901500" y="576927"/>
                  <a:pt x="905795" y="584370"/>
                  <a:pt x="908658" y="5923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44"/>
          <p:cNvSpPr/>
          <p:nvPr/>
        </p:nvSpPr>
        <p:spPr>
          <a:xfrm>
            <a:off x="5469643" y="2369281"/>
            <a:ext cx="913139" cy="910864"/>
          </a:xfrm>
          <a:custGeom>
            <a:avLst/>
            <a:gdLst/>
            <a:ahLst/>
            <a:cxnLst/>
            <a:rect l="l" t="t" r="r" b="b"/>
            <a:pathLst>
              <a:path w="913138" h="910864" extrusionOk="0">
                <a:moveTo>
                  <a:pt x="315030" y="794794"/>
                </a:moveTo>
                <a:cubicBezTo>
                  <a:pt x="194024" y="774563"/>
                  <a:pt x="83612" y="698219"/>
                  <a:pt x="21964" y="592196"/>
                </a:cubicBezTo>
                <a:cubicBezTo>
                  <a:pt x="2210" y="558318"/>
                  <a:pt x="-11627" y="512226"/>
                  <a:pt x="13853" y="482356"/>
                </a:cubicBezTo>
                <a:cubicBezTo>
                  <a:pt x="50116" y="439794"/>
                  <a:pt x="118635" y="474340"/>
                  <a:pt x="161674" y="510031"/>
                </a:cubicBezTo>
                <a:cubicBezTo>
                  <a:pt x="142015" y="448765"/>
                  <a:pt x="123406" y="387213"/>
                  <a:pt x="105561" y="325469"/>
                </a:cubicBezTo>
                <a:cubicBezTo>
                  <a:pt x="102984" y="316499"/>
                  <a:pt x="100598" y="306383"/>
                  <a:pt x="105275" y="298367"/>
                </a:cubicBezTo>
                <a:cubicBezTo>
                  <a:pt x="115104" y="281476"/>
                  <a:pt x="141156" y="291783"/>
                  <a:pt x="155948" y="304666"/>
                </a:cubicBezTo>
                <a:cubicBezTo>
                  <a:pt x="179519" y="325088"/>
                  <a:pt x="200991" y="347895"/>
                  <a:pt x="219886" y="372612"/>
                </a:cubicBezTo>
                <a:cubicBezTo>
                  <a:pt x="172362" y="302852"/>
                  <a:pt x="176179" y="202269"/>
                  <a:pt x="228761" y="136232"/>
                </a:cubicBezTo>
                <a:cubicBezTo>
                  <a:pt x="284015" y="179939"/>
                  <a:pt x="326577" y="239391"/>
                  <a:pt x="350052" y="305811"/>
                </a:cubicBezTo>
                <a:cubicBezTo>
                  <a:pt x="329153" y="211812"/>
                  <a:pt x="344613" y="110275"/>
                  <a:pt x="392519" y="26678"/>
                </a:cubicBezTo>
                <a:cubicBezTo>
                  <a:pt x="398340" y="16562"/>
                  <a:pt x="405211" y="6161"/>
                  <a:pt x="416090" y="1962"/>
                </a:cubicBezTo>
                <a:cubicBezTo>
                  <a:pt x="442142" y="-8154"/>
                  <a:pt x="464664" y="22861"/>
                  <a:pt x="474684" y="49009"/>
                </a:cubicBezTo>
                <a:cubicBezTo>
                  <a:pt x="499400" y="113042"/>
                  <a:pt x="517627" y="179557"/>
                  <a:pt x="529079" y="247312"/>
                </a:cubicBezTo>
                <a:cubicBezTo>
                  <a:pt x="567728" y="218206"/>
                  <a:pt x="564484" y="136804"/>
                  <a:pt x="612771" y="138522"/>
                </a:cubicBezTo>
                <a:cubicBezTo>
                  <a:pt x="644167" y="139572"/>
                  <a:pt x="657241" y="180416"/>
                  <a:pt x="652851" y="211430"/>
                </a:cubicBezTo>
                <a:cubicBezTo>
                  <a:pt x="648366" y="242445"/>
                  <a:pt x="635388" y="274987"/>
                  <a:pt x="647507" y="303902"/>
                </a:cubicBezTo>
                <a:cubicBezTo>
                  <a:pt x="646553" y="274891"/>
                  <a:pt x="685775" y="256760"/>
                  <a:pt x="711255" y="270693"/>
                </a:cubicBezTo>
                <a:cubicBezTo>
                  <a:pt x="736735" y="284625"/>
                  <a:pt x="745609" y="318694"/>
                  <a:pt x="738643" y="346941"/>
                </a:cubicBezTo>
                <a:cubicBezTo>
                  <a:pt x="731677" y="375188"/>
                  <a:pt x="712209" y="398473"/>
                  <a:pt x="692073" y="419372"/>
                </a:cubicBezTo>
                <a:cubicBezTo>
                  <a:pt x="728623" y="397233"/>
                  <a:pt x="773952" y="374711"/>
                  <a:pt x="811647" y="394656"/>
                </a:cubicBezTo>
                <a:cubicBezTo>
                  <a:pt x="842280" y="410879"/>
                  <a:pt x="854113" y="450578"/>
                  <a:pt x="848292" y="484742"/>
                </a:cubicBezTo>
                <a:cubicBezTo>
                  <a:pt x="842471" y="518906"/>
                  <a:pt x="822813" y="548871"/>
                  <a:pt x="803631" y="577786"/>
                </a:cubicBezTo>
                <a:cubicBezTo>
                  <a:pt x="820522" y="546008"/>
                  <a:pt x="871195" y="544004"/>
                  <a:pt x="895530" y="570533"/>
                </a:cubicBezTo>
                <a:cubicBezTo>
                  <a:pt x="919865" y="597063"/>
                  <a:pt x="917765" y="640961"/>
                  <a:pt x="896675" y="670162"/>
                </a:cubicBezTo>
                <a:cubicBezTo>
                  <a:pt x="875585" y="699268"/>
                  <a:pt x="839703" y="714823"/>
                  <a:pt x="804013" y="719022"/>
                </a:cubicBezTo>
                <a:cubicBezTo>
                  <a:pt x="825007" y="697742"/>
                  <a:pt x="862320" y="695356"/>
                  <a:pt x="885796" y="713774"/>
                </a:cubicBezTo>
                <a:cubicBezTo>
                  <a:pt x="851155" y="790595"/>
                  <a:pt x="766986" y="842223"/>
                  <a:pt x="682816" y="838310"/>
                </a:cubicBezTo>
                <a:cubicBezTo>
                  <a:pt x="704479" y="864362"/>
                  <a:pt x="660486" y="895568"/>
                  <a:pt x="626608" y="897381"/>
                </a:cubicBezTo>
                <a:cubicBezTo>
                  <a:pt x="543966" y="901866"/>
                  <a:pt x="459988" y="875146"/>
                  <a:pt x="395095" y="823709"/>
                </a:cubicBezTo>
                <a:cubicBezTo>
                  <a:pt x="389560" y="854628"/>
                  <a:pt x="373337" y="885070"/>
                  <a:pt x="346140" y="900912"/>
                </a:cubicBezTo>
                <a:cubicBezTo>
                  <a:pt x="318942" y="916753"/>
                  <a:pt x="280293" y="914081"/>
                  <a:pt x="259966" y="890033"/>
                </a:cubicBezTo>
                <a:cubicBezTo>
                  <a:pt x="239640" y="865984"/>
                  <a:pt x="247656" y="822087"/>
                  <a:pt x="277239" y="8115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44"/>
          <p:cNvSpPr/>
          <p:nvPr/>
        </p:nvSpPr>
        <p:spPr>
          <a:xfrm>
            <a:off x="6305207" y="4541704"/>
            <a:ext cx="800477" cy="881216"/>
          </a:xfrm>
          <a:custGeom>
            <a:avLst/>
            <a:gdLst/>
            <a:ahLst/>
            <a:cxnLst/>
            <a:rect l="l" t="t" r="r" b="b"/>
            <a:pathLst>
              <a:path w="800477" h="881216" extrusionOk="0">
                <a:moveTo>
                  <a:pt x="143659" y="808004"/>
                </a:moveTo>
                <a:cubicBezTo>
                  <a:pt x="48801" y="760098"/>
                  <a:pt x="-10556" y="650067"/>
                  <a:pt x="1564" y="544522"/>
                </a:cubicBezTo>
                <a:cubicBezTo>
                  <a:pt x="2804" y="533548"/>
                  <a:pt x="5762" y="521237"/>
                  <a:pt x="15401" y="515797"/>
                </a:cubicBezTo>
                <a:cubicBezTo>
                  <a:pt x="28952" y="508163"/>
                  <a:pt x="45080" y="519042"/>
                  <a:pt x="56722" y="529349"/>
                </a:cubicBezTo>
                <a:cubicBezTo>
                  <a:pt x="77812" y="548053"/>
                  <a:pt x="98998" y="566662"/>
                  <a:pt x="120088" y="585366"/>
                </a:cubicBezTo>
                <a:cubicBezTo>
                  <a:pt x="74759" y="506064"/>
                  <a:pt x="58249" y="410729"/>
                  <a:pt x="74282" y="320834"/>
                </a:cubicBezTo>
                <a:cubicBezTo>
                  <a:pt x="121614" y="345550"/>
                  <a:pt x="161027" y="385249"/>
                  <a:pt x="185362" y="432774"/>
                </a:cubicBezTo>
                <a:cubicBezTo>
                  <a:pt x="172765" y="396224"/>
                  <a:pt x="160169" y="356334"/>
                  <a:pt x="172670" y="319689"/>
                </a:cubicBezTo>
                <a:cubicBezTo>
                  <a:pt x="185171" y="283139"/>
                  <a:pt x="235272" y="258327"/>
                  <a:pt x="263901" y="284284"/>
                </a:cubicBezTo>
                <a:cubicBezTo>
                  <a:pt x="285945" y="304325"/>
                  <a:pt x="285182" y="343642"/>
                  <a:pt x="310852" y="358624"/>
                </a:cubicBezTo>
                <a:cubicBezTo>
                  <a:pt x="303599" y="255083"/>
                  <a:pt x="316196" y="150110"/>
                  <a:pt x="347593" y="51149"/>
                </a:cubicBezTo>
                <a:cubicBezTo>
                  <a:pt x="354177" y="30536"/>
                  <a:pt x="364198" y="7442"/>
                  <a:pt x="385001" y="1430"/>
                </a:cubicBezTo>
                <a:cubicBezTo>
                  <a:pt x="420406" y="-8686"/>
                  <a:pt x="444454" y="36930"/>
                  <a:pt x="450752" y="73193"/>
                </a:cubicBezTo>
                <a:cubicBezTo>
                  <a:pt x="463159" y="144861"/>
                  <a:pt x="465258" y="218247"/>
                  <a:pt x="457051" y="290487"/>
                </a:cubicBezTo>
                <a:cubicBezTo>
                  <a:pt x="463254" y="272737"/>
                  <a:pt x="470029" y="254128"/>
                  <a:pt x="484058" y="241532"/>
                </a:cubicBezTo>
                <a:cubicBezTo>
                  <a:pt x="498086" y="228935"/>
                  <a:pt x="521848" y="225022"/>
                  <a:pt x="535304" y="238287"/>
                </a:cubicBezTo>
                <a:cubicBezTo>
                  <a:pt x="544560" y="247448"/>
                  <a:pt x="546373" y="261667"/>
                  <a:pt x="546755" y="274741"/>
                </a:cubicBezTo>
                <a:cubicBezTo>
                  <a:pt x="547709" y="309287"/>
                  <a:pt x="542461" y="344024"/>
                  <a:pt x="531391" y="376661"/>
                </a:cubicBezTo>
                <a:cubicBezTo>
                  <a:pt x="563742" y="361583"/>
                  <a:pt x="606590" y="375516"/>
                  <a:pt x="623862" y="406721"/>
                </a:cubicBezTo>
                <a:cubicBezTo>
                  <a:pt x="641135" y="437927"/>
                  <a:pt x="630161" y="481634"/>
                  <a:pt x="600196" y="501006"/>
                </a:cubicBezTo>
                <a:cubicBezTo>
                  <a:pt x="627393" y="475526"/>
                  <a:pt x="677017" y="491558"/>
                  <a:pt x="693336" y="525054"/>
                </a:cubicBezTo>
                <a:cubicBezTo>
                  <a:pt x="709654" y="558550"/>
                  <a:pt x="698870" y="600062"/>
                  <a:pt x="676826" y="630123"/>
                </a:cubicBezTo>
                <a:cubicBezTo>
                  <a:pt x="708604" y="613040"/>
                  <a:pt x="752120" y="622488"/>
                  <a:pt x="773974" y="651212"/>
                </a:cubicBezTo>
                <a:cubicBezTo>
                  <a:pt x="795827" y="679937"/>
                  <a:pt x="793251" y="724408"/>
                  <a:pt x="768248" y="750460"/>
                </a:cubicBezTo>
                <a:cubicBezTo>
                  <a:pt x="789434" y="742062"/>
                  <a:pt x="807947" y="774222"/>
                  <a:pt x="797450" y="794453"/>
                </a:cubicBezTo>
                <a:cubicBezTo>
                  <a:pt x="786952" y="814684"/>
                  <a:pt x="762618" y="822796"/>
                  <a:pt x="740669" y="828808"/>
                </a:cubicBezTo>
                <a:cubicBezTo>
                  <a:pt x="693526" y="841595"/>
                  <a:pt x="625103" y="840737"/>
                  <a:pt x="616419" y="792640"/>
                </a:cubicBezTo>
                <a:cubicBezTo>
                  <a:pt x="573571" y="835774"/>
                  <a:pt x="513259" y="861158"/>
                  <a:pt x="452375" y="861731"/>
                </a:cubicBezTo>
                <a:cubicBezTo>
                  <a:pt x="426036" y="861922"/>
                  <a:pt x="391204" y="845794"/>
                  <a:pt x="398743" y="820600"/>
                </a:cubicBezTo>
                <a:cubicBezTo>
                  <a:pt x="395022" y="857437"/>
                  <a:pt x="354845" y="881962"/>
                  <a:pt x="317818" y="881199"/>
                </a:cubicBezTo>
                <a:cubicBezTo>
                  <a:pt x="280792" y="880435"/>
                  <a:pt x="246818" y="861349"/>
                  <a:pt x="215422" y="841691"/>
                </a:cubicBezTo>
                <a:cubicBezTo>
                  <a:pt x="194905" y="867170"/>
                  <a:pt x="152916" y="871369"/>
                  <a:pt x="127627" y="850566"/>
                </a:cubicBezTo>
                <a:cubicBezTo>
                  <a:pt x="102433" y="829666"/>
                  <a:pt x="98712" y="787678"/>
                  <a:pt x="119897" y="762675"/>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59" name="Google Shape;59;p44"/>
          <p:cNvGrpSpPr/>
          <p:nvPr/>
        </p:nvGrpSpPr>
        <p:grpSpPr>
          <a:xfrm>
            <a:off x="5272020" y="2656841"/>
            <a:ext cx="744835" cy="525948"/>
            <a:chOff x="5272019" y="2656840"/>
            <a:chExt cx="744835" cy="525948"/>
          </a:xfrm>
        </p:grpSpPr>
        <p:sp>
          <p:nvSpPr>
            <p:cNvPr id="60" name="Google Shape;60;p44"/>
            <p:cNvSpPr/>
            <p:nvPr/>
          </p:nvSpPr>
          <p:spPr>
            <a:xfrm>
              <a:off x="5286618" y="2671182"/>
              <a:ext cx="715904" cy="497247"/>
            </a:xfrm>
            <a:custGeom>
              <a:avLst/>
              <a:gdLst/>
              <a:ahLst/>
              <a:cxnLst/>
              <a:rect l="l" t="t" r="r" b="b"/>
              <a:pathLst>
                <a:path w="715904" h="497247" extrusionOk="0">
                  <a:moveTo>
                    <a:pt x="173211" y="361868"/>
                  </a:moveTo>
                  <a:cubicBezTo>
                    <a:pt x="70242" y="344500"/>
                    <a:pt x="-9729" y="239432"/>
                    <a:pt x="959" y="135604"/>
                  </a:cubicBezTo>
                  <a:cubicBezTo>
                    <a:pt x="2582" y="119763"/>
                    <a:pt x="8880" y="101058"/>
                    <a:pt x="24435" y="97909"/>
                  </a:cubicBezTo>
                  <a:cubicBezTo>
                    <a:pt x="35219" y="95714"/>
                    <a:pt x="45621" y="102108"/>
                    <a:pt x="54591" y="108406"/>
                  </a:cubicBezTo>
                  <a:cubicBezTo>
                    <a:pt x="88374" y="132264"/>
                    <a:pt x="120056" y="159271"/>
                    <a:pt x="148876" y="188949"/>
                  </a:cubicBezTo>
                  <a:cubicBezTo>
                    <a:pt x="147063" y="158889"/>
                    <a:pt x="145536" y="127588"/>
                    <a:pt x="157846" y="100104"/>
                  </a:cubicBezTo>
                  <a:cubicBezTo>
                    <a:pt x="170157" y="72620"/>
                    <a:pt x="201076" y="51053"/>
                    <a:pt x="229801" y="59737"/>
                  </a:cubicBezTo>
                  <a:cubicBezTo>
                    <a:pt x="271981" y="72429"/>
                    <a:pt x="278088" y="134268"/>
                    <a:pt x="316356" y="156026"/>
                  </a:cubicBezTo>
                  <a:cubicBezTo>
                    <a:pt x="329334" y="133314"/>
                    <a:pt x="332483" y="106498"/>
                    <a:pt x="337828" y="80827"/>
                  </a:cubicBezTo>
                  <a:cubicBezTo>
                    <a:pt x="343172" y="55157"/>
                    <a:pt x="351856" y="28436"/>
                    <a:pt x="372278" y="11927"/>
                  </a:cubicBezTo>
                  <a:cubicBezTo>
                    <a:pt x="392604" y="-4583"/>
                    <a:pt x="427627" y="-4964"/>
                    <a:pt x="441655" y="17175"/>
                  </a:cubicBezTo>
                  <a:cubicBezTo>
                    <a:pt x="460455" y="46949"/>
                    <a:pt x="432780" y="95619"/>
                    <a:pt x="460359" y="117472"/>
                  </a:cubicBezTo>
                  <a:cubicBezTo>
                    <a:pt x="461123" y="78632"/>
                    <a:pt x="517522" y="59833"/>
                    <a:pt x="548251" y="83499"/>
                  </a:cubicBezTo>
                  <a:cubicBezTo>
                    <a:pt x="579074" y="107166"/>
                    <a:pt x="582605" y="154499"/>
                    <a:pt x="566764" y="189904"/>
                  </a:cubicBezTo>
                  <a:cubicBezTo>
                    <a:pt x="599496" y="175494"/>
                    <a:pt x="640627" y="171867"/>
                    <a:pt x="668779" y="193816"/>
                  </a:cubicBezTo>
                  <a:cubicBezTo>
                    <a:pt x="696930" y="215861"/>
                    <a:pt x="697885" y="268824"/>
                    <a:pt x="664961" y="282662"/>
                  </a:cubicBezTo>
                  <a:cubicBezTo>
                    <a:pt x="687674" y="267679"/>
                    <a:pt x="718497" y="296690"/>
                    <a:pt x="715730" y="323792"/>
                  </a:cubicBezTo>
                  <a:cubicBezTo>
                    <a:pt x="712963" y="350894"/>
                    <a:pt x="691013" y="371411"/>
                    <a:pt x="670496" y="389352"/>
                  </a:cubicBezTo>
                  <a:cubicBezTo>
                    <a:pt x="662862" y="396032"/>
                    <a:pt x="655132" y="402712"/>
                    <a:pt x="647497" y="409488"/>
                  </a:cubicBezTo>
                  <a:cubicBezTo>
                    <a:pt x="637096" y="418554"/>
                    <a:pt x="626694" y="427620"/>
                    <a:pt x="615052" y="434968"/>
                  </a:cubicBezTo>
                  <a:cubicBezTo>
                    <a:pt x="554263" y="473331"/>
                    <a:pt x="463413" y="450237"/>
                    <a:pt x="428200" y="387634"/>
                  </a:cubicBezTo>
                  <a:cubicBezTo>
                    <a:pt x="390028" y="425138"/>
                    <a:pt x="339545" y="449855"/>
                    <a:pt x="286581" y="457107"/>
                  </a:cubicBezTo>
                  <a:cubicBezTo>
                    <a:pt x="270359" y="459302"/>
                    <a:pt x="253181" y="460161"/>
                    <a:pt x="239153" y="468750"/>
                  </a:cubicBezTo>
                  <a:cubicBezTo>
                    <a:pt x="229133" y="474858"/>
                    <a:pt x="221689" y="484496"/>
                    <a:pt x="211669" y="490508"/>
                  </a:cubicBezTo>
                  <a:cubicBezTo>
                    <a:pt x="180082" y="509785"/>
                    <a:pt x="136566" y="484973"/>
                    <a:pt x="122728" y="450714"/>
                  </a:cubicBezTo>
                  <a:cubicBezTo>
                    <a:pt x="108891" y="416454"/>
                    <a:pt x="115857" y="377710"/>
                    <a:pt x="123015" y="341446"/>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44"/>
            <p:cNvSpPr/>
            <p:nvPr/>
          </p:nvSpPr>
          <p:spPr>
            <a:xfrm>
              <a:off x="5272019" y="2656840"/>
              <a:ext cx="744835" cy="525948"/>
            </a:xfrm>
            <a:custGeom>
              <a:avLst/>
              <a:gdLst/>
              <a:ahLst/>
              <a:cxnLst/>
              <a:rect l="l" t="t" r="r" b="b"/>
              <a:pathLst>
                <a:path w="744835" h="525948" extrusionOk="0">
                  <a:moveTo>
                    <a:pt x="191531" y="362372"/>
                  </a:moveTo>
                  <a:cubicBezTo>
                    <a:pt x="134464" y="352161"/>
                    <a:pt x="85604" y="315612"/>
                    <a:pt x="56403" y="265988"/>
                  </a:cubicBezTo>
                  <a:cubicBezTo>
                    <a:pt x="42184" y="241844"/>
                    <a:pt x="32354" y="214647"/>
                    <a:pt x="29682" y="186686"/>
                  </a:cubicBezTo>
                  <a:cubicBezTo>
                    <a:pt x="28346" y="172944"/>
                    <a:pt x="27774" y="158152"/>
                    <a:pt x="30732" y="144697"/>
                  </a:cubicBezTo>
                  <a:cubicBezTo>
                    <a:pt x="31877" y="139639"/>
                    <a:pt x="33404" y="133245"/>
                    <a:pt x="37126" y="129332"/>
                  </a:cubicBezTo>
                  <a:cubicBezTo>
                    <a:pt x="43042" y="123225"/>
                    <a:pt x="50676" y="127805"/>
                    <a:pt x="56784" y="131623"/>
                  </a:cubicBezTo>
                  <a:cubicBezTo>
                    <a:pt x="92189" y="153858"/>
                    <a:pt x="124253" y="183632"/>
                    <a:pt x="153455" y="213406"/>
                  </a:cubicBezTo>
                  <a:cubicBezTo>
                    <a:pt x="161757" y="221899"/>
                    <a:pt x="178648" y="215887"/>
                    <a:pt x="177885" y="203291"/>
                  </a:cubicBezTo>
                  <a:cubicBezTo>
                    <a:pt x="176167" y="174566"/>
                    <a:pt x="173209" y="141547"/>
                    <a:pt x="188096" y="115495"/>
                  </a:cubicBezTo>
                  <a:cubicBezTo>
                    <a:pt x="199356" y="95646"/>
                    <a:pt x="224550" y="78564"/>
                    <a:pt x="247167" y="90588"/>
                  </a:cubicBezTo>
                  <a:cubicBezTo>
                    <a:pt x="264249" y="99654"/>
                    <a:pt x="273410" y="120076"/>
                    <a:pt x="282762" y="136013"/>
                  </a:cubicBezTo>
                  <a:cubicBezTo>
                    <a:pt x="293450" y="154144"/>
                    <a:pt x="305475" y="171703"/>
                    <a:pt x="323988" y="182773"/>
                  </a:cubicBezTo>
                  <a:cubicBezTo>
                    <a:pt x="330477" y="186686"/>
                    <a:pt x="339925" y="184396"/>
                    <a:pt x="343551" y="177620"/>
                  </a:cubicBezTo>
                  <a:cubicBezTo>
                    <a:pt x="359297" y="148609"/>
                    <a:pt x="361396" y="116354"/>
                    <a:pt x="369794" y="84957"/>
                  </a:cubicBezTo>
                  <a:cubicBezTo>
                    <a:pt x="376379" y="60432"/>
                    <a:pt x="389548" y="31230"/>
                    <a:pt x="418368" y="28845"/>
                  </a:cubicBezTo>
                  <a:cubicBezTo>
                    <a:pt x="446902" y="26459"/>
                    <a:pt x="450147" y="51366"/>
                    <a:pt x="448906" y="73697"/>
                  </a:cubicBezTo>
                  <a:cubicBezTo>
                    <a:pt x="447665" y="97745"/>
                    <a:pt x="444803" y="124466"/>
                    <a:pt x="465034" y="141929"/>
                  </a:cubicBezTo>
                  <a:cubicBezTo>
                    <a:pt x="474481" y="150136"/>
                    <a:pt x="488796" y="144601"/>
                    <a:pt x="489464" y="131814"/>
                  </a:cubicBezTo>
                  <a:cubicBezTo>
                    <a:pt x="490895" y="104807"/>
                    <a:pt x="528590" y="95550"/>
                    <a:pt x="549203" y="105952"/>
                  </a:cubicBezTo>
                  <a:cubicBezTo>
                    <a:pt x="580790" y="121984"/>
                    <a:pt x="581267" y="168840"/>
                    <a:pt x="569243" y="197088"/>
                  </a:cubicBezTo>
                  <a:cubicBezTo>
                    <a:pt x="563422" y="210734"/>
                    <a:pt x="575160" y="222472"/>
                    <a:pt x="588806" y="216651"/>
                  </a:cubicBezTo>
                  <a:cubicBezTo>
                    <a:pt x="616194" y="205008"/>
                    <a:pt x="660093" y="198710"/>
                    <a:pt x="681087" y="225812"/>
                  </a:cubicBezTo>
                  <a:cubicBezTo>
                    <a:pt x="694734" y="243467"/>
                    <a:pt x="694734" y="274481"/>
                    <a:pt x="672498" y="284692"/>
                  </a:cubicBezTo>
                  <a:cubicBezTo>
                    <a:pt x="677270" y="292899"/>
                    <a:pt x="682137" y="301202"/>
                    <a:pt x="686908" y="309409"/>
                  </a:cubicBezTo>
                  <a:cubicBezTo>
                    <a:pt x="698933" y="302347"/>
                    <a:pt x="711434" y="316280"/>
                    <a:pt x="714965" y="327063"/>
                  </a:cubicBezTo>
                  <a:cubicBezTo>
                    <a:pt x="720499" y="343668"/>
                    <a:pt x="707712" y="361418"/>
                    <a:pt x="697024" y="372870"/>
                  </a:cubicBezTo>
                  <a:cubicBezTo>
                    <a:pt x="684236" y="386707"/>
                    <a:pt x="669445" y="398540"/>
                    <a:pt x="655321" y="410851"/>
                  </a:cubicBezTo>
                  <a:cubicBezTo>
                    <a:pt x="641007" y="423352"/>
                    <a:pt x="626597" y="436426"/>
                    <a:pt x="609037" y="444251"/>
                  </a:cubicBezTo>
                  <a:cubicBezTo>
                    <a:pt x="555024" y="468300"/>
                    <a:pt x="484788" y="445778"/>
                    <a:pt x="455300" y="394723"/>
                  </a:cubicBezTo>
                  <a:cubicBezTo>
                    <a:pt x="450624" y="386612"/>
                    <a:pt x="439459" y="385466"/>
                    <a:pt x="432778" y="391860"/>
                  </a:cubicBezTo>
                  <a:cubicBezTo>
                    <a:pt x="405390" y="418294"/>
                    <a:pt x="372180" y="438239"/>
                    <a:pt x="335631" y="449309"/>
                  </a:cubicBezTo>
                  <a:cubicBezTo>
                    <a:pt x="301276" y="459711"/>
                    <a:pt x="263104" y="455798"/>
                    <a:pt x="234379" y="480037"/>
                  </a:cubicBezTo>
                  <a:cubicBezTo>
                    <a:pt x="222260" y="490248"/>
                    <a:pt x="212049" y="499696"/>
                    <a:pt x="195158" y="496833"/>
                  </a:cubicBezTo>
                  <a:cubicBezTo>
                    <a:pt x="180939" y="494447"/>
                    <a:pt x="167960" y="485286"/>
                    <a:pt x="159085" y="474216"/>
                  </a:cubicBezTo>
                  <a:cubicBezTo>
                    <a:pt x="134083" y="442915"/>
                    <a:pt x="144484" y="395296"/>
                    <a:pt x="151450" y="359700"/>
                  </a:cubicBezTo>
                  <a:cubicBezTo>
                    <a:pt x="154982" y="341664"/>
                    <a:pt x="127402" y="334030"/>
                    <a:pt x="123872" y="352066"/>
                  </a:cubicBezTo>
                  <a:cubicBezTo>
                    <a:pt x="116905" y="387566"/>
                    <a:pt x="109843" y="425547"/>
                    <a:pt x="120818" y="460951"/>
                  </a:cubicBezTo>
                  <a:cubicBezTo>
                    <a:pt x="129502" y="489103"/>
                    <a:pt x="150783" y="512102"/>
                    <a:pt x="178744" y="521931"/>
                  </a:cubicBezTo>
                  <a:cubicBezTo>
                    <a:pt x="191436" y="526417"/>
                    <a:pt x="206037" y="527371"/>
                    <a:pt x="219015" y="523649"/>
                  </a:cubicBezTo>
                  <a:cubicBezTo>
                    <a:pt x="235238" y="518973"/>
                    <a:pt x="244781" y="507139"/>
                    <a:pt x="257855" y="497597"/>
                  </a:cubicBezTo>
                  <a:cubicBezTo>
                    <a:pt x="271884" y="487386"/>
                    <a:pt x="290492" y="487386"/>
                    <a:pt x="307002" y="485000"/>
                  </a:cubicBezTo>
                  <a:cubicBezTo>
                    <a:pt x="323797" y="482519"/>
                    <a:pt x="340307" y="478415"/>
                    <a:pt x="356243" y="472594"/>
                  </a:cubicBezTo>
                  <a:cubicBezTo>
                    <a:pt x="392507" y="459425"/>
                    <a:pt x="425335" y="438907"/>
                    <a:pt x="453009" y="412091"/>
                  </a:cubicBezTo>
                  <a:cubicBezTo>
                    <a:pt x="445471" y="411137"/>
                    <a:pt x="438027" y="410183"/>
                    <a:pt x="430488" y="409229"/>
                  </a:cubicBezTo>
                  <a:cubicBezTo>
                    <a:pt x="462361" y="464196"/>
                    <a:pt x="529544" y="491107"/>
                    <a:pt x="591096" y="479560"/>
                  </a:cubicBezTo>
                  <a:cubicBezTo>
                    <a:pt x="627933" y="472689"/>
                    <a:pt x="654749" y="449309"/>
                    <a:pt x="682137" y="425356"/>
                  </a:cubicBezTo>
                  <a:cubicBezTo>
                    <a:pt x="708953" y="401976"/>
                    <a:pt x="744548" y="374492"/>
                    <a:pt x="744834" y="335175"/>
                  </a:cubicBezTo>
                  <a:cubicBezTo>
                    <a:pt x="745120" y="299961"/>
                    <a:pt x="706376" y="264843"/>
                    <a:pt x="672403" y="284692"/>
                  </a:cubicBezTo>
                  <a:cubicBezTo>
                    <a:pt x="656180" y="294140"/>
                    <a:pt x="670399" y="317043"/>
                    <a:pt x="686813" y="309409"/>
                  </a:cubicBezTo>
                  <a:cubicBezTo>
                    <a:pt x="723744" y="292422"/>
                    <a:pt x="726703" y="240795"/>
                    <a:pt x="705040" y="210543"/>
                  </a:cubicBezTo>
                  <a:cubicBezTo>
                    <a:pt x="675075" y="168840"/>
                    <a:pt x="615908" y="174089"/>
                    <a:pt x="574206" y="191839"/>
                  </a:cubicBezTo>
                  <a:cubicBezTo>
                    <a:pt x="580695" y="198328"/>
                    <a:pt x="587279" y="204913"/>
                    <a:pt x="593769" y="211402"/>
                  </a:cubicBezTo>
                  <a:cubicBezTo>
                    <a:pt x="612568" y="167409"/>
                    <a:pt x="609133" y="100894"/>
                    <a:pt x="558746" y="78945"/>
                  </a:cubicBezTo>
                  <a:cubicBezTo>
                    <a:pt x="518665" y="61386"/>
                    <a:pt x="463125" y="84671"/>
                    <a:pt x="460644" y="131718"/>
                  </a:cubicBezTo>
                  <a:cubicBezTo>
                    <a:pt x="468755" y="128378"/>
                    <a:pt x="476962" y="124943"/>
                    <a:pt x="485074" y="121603"/>
                  </a:cubicBezTo>
                  <a:cubicBezTo>
                    <a:pt x="474958" y="112823"/>
                    <a:pt x="475817" y="99940"/>
                    <a:pt x="476485" y="87629"/>
                  </a:cubicBezTo>
                  <a:cubicBezTo>
                    <a:pt x="477248" y="73029"/>
                    <a:pt x="478871" y="58428"/>
                    <a:pt x="476103" y="43827"/>
                  </a:cubicBezTo>
                  <a:cubicBezTo>
                    <a:pt x="470568" y="14530"/>
                    <a:pt x="444230" y="-2552"/>
                    <a:pt x="415219" y="311"/>
                  </a:cubicBezTo>
                  <a:cubicBezTo>
                    <a:pt x="382582" y="3460"/>
                    <a:pt x="360633" y="27604"/>
                    <a:pt x="348800" y="56615"/>
                  </a:cubicBezTo>
                  <a:cubicBezTo>
                    <a:pt x="334867" y="90970"/>
                    <a:pt x="336489" y="130096"/>
                    <a:pt x="318644" y="163019"/>
                  </a:cubicBezTo>
                  <a:cubicBezTo>
                    <a:pt x="325133" y="161301"/>
                    <a:pt x="331718" y="159584"/>
                    <a:pt x="338207" y="157866"/>
                  </a:cubicBezTo>
                  <a:cubicBezTo>
                    <a:pt x="317594" y="145460"/>
                    <a:pt x="307956" y="121316"/>
                    <a:pt x="295646" y="101658"/>
                  </a:cubicBezTo>
                  <a:cubicBezTo>
                    <a:pt x="282190" y="80281"/>
                    <a:pt x="264154" y="61004"/>
                    <a:pt x="237719" y="58046"/>
                  </a:cubicBezTo>
                  <a:cubicBezTo>
                    <a:pt x="207086" y="54611"/>
                    <a:pt x="177885" y="74937"/>
                    <a:pt x="163189" y="100799"/>
                  </a:cubicBezTo>
                  <a:cubicBezTo>
                    <a:pt x="145629" y="131623"/>
                    <a:pt x="147061" y="168840"/>
                    <a:pt x="149065" y="203100"/>
                  </a:cubicBezTo>
                  <a:cubicBezTo>
                    <a:pt x="157177" y="199760"/>
                    <a:pt x="165383" y="196324"/>
                    <a:pt x="173495" y="192984"/>
                  </a:cubicBezTo>
                  <a:cubicBezTo>
                    <a:pt x="142958" y="161874"/>
                    <a:pt x="109462" y="131814"/>
                    <a:pt x="72816" y="107861"/>
                  </a:cubicBezTo>
                  <a:cubicBezTo>
                    <a:pt x="56212" y="96982"/>
                    <a:pt x="34644" y="92210"/>
                    <a:pt x="18708" y="106906"/>
                  </a:cubicBezTo>
                  <a:cubicBezTo>
                    <a:pt x="6397" y="118262"/>
                    <a:pt x="2389" y="135344"/>
                    <a:pt x="862" y="151377"/>
                  </a:cubicBezTo>
                  <a:cubicBezTo>
                    <a:pt x="-5818" y="220754"/>
                    <a:pt x="26914" y="291659"/>
                    <a:pt x="78351" y="337370"/>
                  </a:cubicBezTo>
                  <a:cubicBezTo>
                    <a:pt x="108125" y="363899"/>
                    <a:pt x="144389" y="382794"/>
                    <a:pt x="183801" y="389761"/>
                  </a:cubicBezTo>
                  <a:cubicBezTo>
                    <a:pt x="201933" y="393196"/>
                    <a:pt x="209663" y="365617"/>
                    <a:pt x="191531" y="362372"/>
                  </a:cubicBezTo>
                  <a:lnTo>
                    <a:pt x="191531" y="36237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2" name="Google Shape;62;p44"/>
          <p:cNvSpPr/>
          <p:nvPr/>
        </p:nvSpPr>
        <p:spPr>
          <a:xfrm>
            <a:off x="367854" y="5711304"/>
            <a:ext cx="990300" cy="1159653"/>
          </a:xfrm>
          <a:custGeom>
            <a:avLst/>
            <a:gdLst/>
            <a:ahLst/>
            <a:cxnLst/>
            <a:rect l="l" t="t" r="r" b="b"/>
            <a:pathLst>
              <a:path w="990300" h="1159653" extrusionOk="0">
                <a:moveTo>
                  <a:pt x="990300" y="1159654"/>
                </a:moveTo>
                <a:lnTo>
                  <a:pt x="185730" y="1159654"/>
                </a:lnTo>
                <a:cubicBezTo>
                  <a:pt x="173611" y="1144194"/>
                  <a:pt x="162445" y="1127590"/>
                  <a:pt x="151853" y="1111175"/>
                </a:cubicBezTo>
                <a:cubicBezTo>
                  <a:pt x="110150" y="1136560"/>
                  <a:pt x="53178" y="1120050"/>
                  <a:pt x="32947" y="1076630"/>
                </a:cubicBezTo>
                <a:cubicBezTo>
                  <a:pt x="18155" y="1044851"/>
                  <a:pt x="25026" y="1003054"/>
                  <a:pt x="46402" y="973374"/>
                </a:cubicBezTo>
                <a:cubicBezTo>
                  <a:pt x="-16486" y="855328"/>
                  <a:pt x="-16200" y="696055"/>
                  <a:pt x="51842" y="570660"/>
                </a:cubicBezTo>
                <a:cubicBezTo>
                  <a:pt x="60049" y="555582"/>
                  <a:pt x="71119" y="539550"/>
                  <a:pt x="86865" y="536973"/>
                </a:cubicBezTo>
                <a:cubicBezTo>
                  <a:pt x="108814" y="533347"/>
                  <a:pt x="123319" y="557586"/>
                  <a:pt x="132194" y="578581"/>
                </a:cubicBezTo>
                <a:cubicBezTo>
                  <a:pt x="148512" y="616657"/>
                  <a:pt x="164736" y="654639"/>
                  <a:pt x="180959" y="692715"/>
                </a:cubicBezTo>
                <a:cubicBezTo>
                  <a:pt x="169412" y="555010"/>
                  <a:pt x="204625" y="409765"/>
                  <a:pt x="278774" y="289810"/>
                </a:cubicBezTo>
                <a:cubicBezTo>
                  <a:pt x="325440" y="350598"/>
                  <a:pt x="352828" y="428565"/>
                  <a:pt x="356073" y="509585"/>
                </a:cubicBezTo>
                <a:cubicBezTo>
                  <a:pt x="361608" y="450609"/>
                  <a:pt x="368956" y="386767"/>
                  <a:pt x="406841" y="341151"/>
                </a:cubicBezTo>
                <a:cubicBezTo>
                  <a:pt x="444727" y="295440"/>
                  <a:pt x="524316" y="286947"/>
                  <a:pt x="545883" y="339529"/>
                </a:cubicBezTo>
                <a:cubicBezTo>
                  <a:pt x="562583" y="379991"/>
                  <a:pt x="538153" y="435818"/>
                  <a:pt x="562583" y="471127"/>
                </a:cubicBezTo>
                <a:cubicBezTo>
                  <a:pt x="586154" y="402417"/>
                  <a:pt x="615070" y="335425"/>
                  <a:pt x="649043" y="271106"/>
                </a:cubicBezTo>
                <a:cubicBezTo>
                  <a:pt x="690078" y="193235"/>
                  <a:pt x="738270" y="119372"/>
                  <a:pt x="792760" y="51140"/>
                </a:cubicBezTo>
                <a:cubicBezTo>
                  <a:pt x="813469" y="25087"/>
                  <a:pt x="840284" y="-2492"/>
                  <a:pt x="870726" y="180"/>
                </a:cubicBezTo>
                <a:cubicBezTo>
                  <a:pt x="922545" y="4665"/>
                  <a:pt x="926648" y="82918"/>
                  <a:pt x="913193" y="138172"/>
                </a:cubicBezTo>
                <a:cubicBezTo>
                  <a:pt x="893248" y="220050"/>
                  <a:pt x="865382" y="300307"/>
                  <a:pt x="829978" y="376937"/>
                </a:cubicBezTo>
                <a:cubicBezTo>
                  <a:pt x="818240" y="402512"/>
                  <a:pt x="805643" y="427706"/>
                  <a:pt x="792188" y="452423"/>
                </a:cubicBezTo>
                <a:cubicBezTo>
                  <a:pt x="809556" y="432000"/>
                  <a:pt x="827783" y="410624"/>
                  <a:pt x="850877" y="399459"/>
                </a:cubicBezTo>
                <a:cubicBezTo>
                  <a:pt x="852690" y="398504"/>
                  <a:pt x="854503" y="397741"/>
                  <a:pt x="856316" y="396978"/>
                </a:cubicBezTo>
                <a:cubicBezTo>
                  <a:pt x="881987" y="386576"/>
                  <a:pt x="915006" y="393733"/>
                  <a:pt x="924454" y="419881"/>
                </a:cubicBezTo>
                <a:cubicBezTo>
                  <a:pt x="931038" y="438013"/>
                  <a:pt x="924931" y="459293"/>
                  <a:pt x="917583" y="478189"/>
                </a:cubicBezTo>
                <a:cubicBezTo>
                  <a:pt x="916247" y="481624"/>
                  <a:pt x="914911" y="485060"/>
                  <a:pt x="913384" y="488399"/>
                </a:cubicBezTo>
                <a:cubicBezTo>
                  <a:pt x="895920" y="531152"/>
                  <a:pt x="872349" y="571424"/>
                  <a:pt x="843815" y="607305"/>
                </a:cubicBezTo>
                <a:cubicBezTo>
                  <a:pt x="841716" y="610168"/>
                  <a:pt x="839425" y="612936"/>
                  <a:pt x="837135" y="615703"/>
                </a:cubicBezTo>
                <a:cubicBezTo>
                  <a:pt x="840571" y="615417"/>
                  <a:pt x="844006" y="615322"/>
                  <a:pt x="847346" y="615512"/>
                </a:cubicBezTo>
                <a:cubicBezTo>
                  <a:pt x="894107" y="617325"/>
                  <a:pt x="935428" y="658265"/>
                  <a:pt x="938959" y="708461"/>
                </a:cubicBezTo>
                <a:cubicBezTo>
                  <a:pt x="942490" y="757799"/>
                  <a:pt x="909089" y="809521"/>
                  <a:pt x="864810" y="826699"/>
                </a:cubicBezTo>
                <a:cubicBezTo>
                  <a:pt x="887522" y="822023"/>
                  <a:pt x="910139" y="830612"/>
                  <a:pt x="927412" y="846644"/>
                </a:cubicBezTo>
                <a:lnTo>
                  <a:pt x="927507" y="846739"/>
                </a:lnTo>
                <a:cubicBezTo>
                  <a:pt x="945639" y="863534"/>
                  <a:pt x="958045" y="888538"/>
                  <a:pt x="958617" y="915162"/>
                </a:cubicBezTo>
                <a:cubicBezTo>
                  <a:pt x="959763" y="971848"/>
                  <a:pt x="921113" y="1025384"/>
                  <a:pt x="874830" y="1056590"/>
                </a:cubicBezTo>
                <a:cubicBezTo>
                  <a:pt x="926076" y="1049241"/>
                  <a:pt x="976845" y="1086173"/>
                  <a:pt x="988010" y="1139041"/>
                </a:cubicBezTo>
                <a:cubicBezTo>
                  <a:pt x="989441" y="1145816"/>
                  <a:pt x="990205" y="1152688"/>
                  <a:pt x="990300" y="11596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44"/>
          <p:cNvSpPr/>
          <p:nvPr/>
        </p:nvSpPr>
        <p:spPr>
          <a:xfrm>
            <a:off x="1774230" y="366070"/>
            <a:ext cx="3338999" cy="1544247"/>
          </a:xfrm>
          <a:custGeom>
            <a:avLst/>
            <a:gdLst/>
            <a:ahLst/>
            <a:cxnLst/>
            <a:rect l="l" t="t" r="r" b="b"/>
            <a:pathLst>
              <a:path w="3338999" h="1544247" extrusionOk="0">
                <a:moveTo>
                  <a:pt x="3239656" y="582982"/>
                </a:moveTo>
                <a:cubicBezTo>
                  <a:pt x="3199671" y="542424"/>
                  <a:pt x="3158255" y="503679"/>
                  <a:pt x="3115597" y="466843"/>
                </a:cubicBezTo>
                <a:cubicBezTo>
                  <a:pt x="3078475" y="434779"/>
                  <a:pt x="3040399" y="404050"/>
                  <a:pt x="3001368" y="375040"/>
                </a:cubicBezTo>
                <a:cubicBezTo>
                  <a:pt x="2963005" y="346315"/>
                  <a:pt x="2923879" y="319118"/>
                  <a:pt x="2883798" y="293352"/>
                </a:cubicBezTo>
                <a:cubicBezTo>
                  <a:pt x="2842954" y="267204"/>
                  <a:pt x="2801347" y="242583"/>
                  <a:pt x="2758880" y="219680"/>
                </a:cubicBezTo>
                <a:cubicBezTo>
                  <a:pt x="2704962" y="190383"/>
                  <a:pt x="2649708" y="163853"/>
                  <a:pt x="2593309" y="140282"/>
                </a:cubicBezTo>
                <a:cubicBezTo>
                  <a:pt x="2548362" y="121291"/>
                  <a:pt x="2502746" y="104210"/>
                  <a:pt x="2456367" y="88941"/>
                </a:cubicBezTo>
                <a:cubicBezTo>
                  <a:pt x="2404072" y="71763"/>
                  <a:pt x="2350822" y="56876"/>
                  <a:pt x="2296904" y="44566"/>
                </a:cubicBezTo>
                <a:cubicBezTo>
                  <a:pt x="2248998" y="33591"/>
                  <a:pt x="2200424" y="24525"/>
                  <a:pt x="2151278" y="17655"/>
                </a:cubicBezTo>
                <a:cubicBezTo>
                  <a:pt x="2095451" y="9638"/>
                  <a:pt x="2038957" y="4294"/>
                  <a:pt x="1981794" y="1813"/>
                </a:cubicBezTo>
                <a:cubicBezTo>
                  <a:pt x="1955551" y="573"/>
                  <a:pt x="1929117" y="0"/>
                  <a:pt x="1902587" y="0"/>
                </a:cubicBezTo>
                <a:cubicBezTo>
                  <a:pt x="1878920" y="0"/>
                  <a:pt x="1855445" y="477"/>
                  <a:pt x="1831969" y="1431"/>
                </a:cubicBezTo>
                <a:cubicBezTo>
                  <a:pt x="1785399" y="3245"/>
                  <a:pt x="1739211" y="6966"/>
                  <a:pt x="1693500" y="12406"/>
                </a:cubicBezTo>
                <a:cubicBezTo>
                  <a:pt x="1642731" y="18418"/>
                  <a:pt x="1592535" y="26625"/>
                  <a:pt x="1542912" y="36931"/>
                </a:cubicBezTo>
                <a:cubicBezTo>
                  <a:pt x="1488230" y="48383"/>
                  <a:pt x="1434217" y="62316"/>
                  <a:pt x="1381158" y="78730"/>
                </a:cubicBezTo>
                <a:cubicBezTo>
                  <a:pt x="1331725" y="93903"/>
                  <a:pt x="1282960" y="111271"/>
                  <a:pt x="1235054" y="130739"/>
                </a:cubicBezTo>
                <a:cubicBezTo>
                  <a:pt x="1185622" y="150684"/>
                  <a:pt x="1137048" y="172824"/>
                  <a:pt x="1089429" y="197063"/>
                </a:cubicBezTo>
                <a:cubicBezTo>
                  <a:pt x="1043336" y="220443"/>
                  <a:pt x="998197" y="245732"/>
                  <a:pt x="954013" y="272930"/>
                </a:cubicBezTo>
                <a:cubicBezTo>
                  <a:pt x="905153" y="302990"/>
                  <a:pt x="857438" y="335245"/>
                  <a:pt x="810964" y="369696"/>
                </a:cubicBezTo>
                <a:cubicBezTo>
                  <a:pt x="770024" y="400042"/>
                  <a:pt x="730039" y="432011"/>
                  <a:pt x="691199" y="465603"/>
                </a:cubicBezTo>
                <a:cubicBezTo>
                  <a:pt x="653123" y="498335"/>
                  <a:pt x="616000" y="532690"/>
                  <a:pt x="580023" y="568476"/>
                </a:cubicBezTo>
                <a:cubicBezTo>
                  <a:pt x="544237" y="604072"/>
                  <a:pt x="509501" y="641003"/>
                  <a:pt x="475814" y="679366"/>
                </a:cubicBezTo>
                <a:cubicBezTo>
                  <a:pt x="440505" y="719733"/>
                  <a:pt x="406341" y="761531"/>
                  <a:pt x="373513" y="804761"/>
                </a:cubicBezTo>
                <a:cubicBezTo>
                  <a:pt x="343452" y="844269"/>
                  <a:pt x="314442" y="885018"/>
                  <a:pt x="286672" y="926911"/>
                </a:cubicBezTo>
                <a:cubicBezTo>
                  <a:pt x="253366" y="976916"/>
                  <a:pt x="221779" y="1028640"/>
                  <a:pt x="191910" y="1081794"/>
                </a:cubicBezTo>
                <a:cubicBezTo>
                  <a:pt x="167479" y="1125215"/>
                  <a:pt x="144195" y="1169590"/>
                  <a:pt x="122150" y="1214919"/>
                </a:cubicBezTo>
                <a:cubicBezTo>
                  <a:pt x="97434" y="1265688"/>
                  <a:pt x="74245" y="1317601"/>
                  <a:pt x="52773" y="1370661"/>
                </a:cubicBezTo>
                <a:cubicBezTo>
                  <a:pt x="33878" y="1416944"/>
                  <a:pt x="16318" y="1463991"/>
                  <a:pt x="0" y="1511897"/>
                </a:cubicBezTo>
                <a:lnTo>
                  <a:pt x="92185" y="1544248"/>
                </a:lnTo>
                <a:cubicBezTo>
                  <a:pt x="107454" y="1499873"/>
                  <a:pt x="123963" y="1456166"/>
                  <a:pt x="141523" y="1413222"/>
                </a:cubicBezTo>
                <a:cubicBezTo>
                  <a:pt x="163281" y="1360259"/>
                  <a:pt x="186661" y="1308345"/>
                  <a:pt x="211759" y="1257767"/>
                </a:cubicBezTo>
                <a:cubicBezTo>
                  <a:pt x="232372" y="1215873"/>
                  <a:pt x="254130" y="1174838"/>
                  <a:pt x="277033" y="1134662"/>
                </a:cubicBezTo>
                <a:cubicBezTo>
                  <a:pt x="306712" y="1082271"/>
                  <a:pt x="338299" y="1031312"/>
                  <a:pt x="371700" y="982070"/>
                </a:cubicBezTo>
                <a:cubicBezTo>
                  <a:pt x="397657" y="943516"/>
                  <a:pt x="424663" y="906012"/>
                  <a:pt x="452720" y="869558"/>
                </a:cubicBezTo>
                <a:cubicBezTo>
                  <a:pt x="485070" y="827473"/>
                  <a:pt x="518757" y="786820"/>
                  <a:pt x="553494" y="747694"/>
                </a:cubicBezTo>
                <a:cubicBezTo>
                  <a:pt x="584986" y="712480"/>
                  <a:pt x="617336" y="678507"/>
                  <a:pt x="650641" y="645870"/>
                </a:cubicBezTo>
                <a:cubicBezTo>
                  <a:pt x="685760" y="611229"/>
                  <a:pt x="722023" y="578115"/>
                  <a:pt x="759241" y="546623"/>
                </a:cubicBezTo>
                <a:cubicBezTo>
                  <a:pt x="795313" y="515799"/>
                  <a:pt x="832435" y="486502"/>
                  <a:pt x="870417" y="458732"/>
                </a:cubicBezTo>
                <a:cubicBezTo>
                  <a:pt x="916986" y="424568"/>
                  <a:pt x="964892" y="392694"/>
                  <a:pt x="1013943" y="363206"/>
                </a:cubicBezTo>
                <a:cubicBezTo>
                  <a:pt x="1054978" y="338490"/>
                  <a:pt x="1096967" y="315491"/>
                  <a:pt x="1139624" y="294211"/>
                </a:cubicBezTo>
                <a:cubicBezTo>
                  <a:pt x="1185813" y="271116"/>
                  <a:pt x="1232860" y="250122"/>
                  <a:pt x="1280765" y="231322"/>
                </a:cubicBezTo>
                <a:cubicBezTo>
                  <a:pt x="1325140" y="213763"/>
                  <a:pt x="1370183" y="198113"/>
                  <a:pt x="1415894" y="184275"/>
                </a:cubicBezTo>
                <a:cubicBezTo>
                  <a:pt x="1467045" y="168911"/>
                  <a:pt x="1519054" y="155837"/>
                  <a:pt x="1571731" y="145340"/>
                </a:cubicBezTo>
                <a:cubicBezTo>
                  <a:pt x="1617442" y="136179"/>
                  <a:pt x="1663630" y="128830"/>
                  <a:pt x="1710296" y="123486"/>
                </a:cubicBezTo>
                <a:cubicBezTo>
                  <a:pt x="1756102" y="118238"/>
                  <a:pt x="1802386" y="114802"/>
                  <a:pt x="1849051" y="113371"/>
                </a:cubicBezTo>
                <a:cubicBezTo>
                  <a:pt x="1866801" y="112798"/>
                  <a:pt x="1884646" y="112512"/>
                  <a:pt x="1902587" y="112512"/>
                </a:cubicBezTo>
                <a:cubicBezTo>
                  <a:pt x="1930739" y="112512"/>
                  <a:pt x="1958795" y="113180"/>
                  <a:pt x="1986565" y="114611"/>
                </a:cubicBezTo>
                <a:cubicBezTo>
                  <a:pt x="2040388" y="117283"/>
                  <a:pt x="2093638" y="122532"/>
                  <a:pt x="2146220" y="130166"/>
                </a:cubicBezTo>
                <a:cubicBezTo>
                  <a:pt x="2191263" y="136751"/>
                  <a:pt x="2235733" y="145149"/>
                  <a:pt x="2279726" y="155265"/>
                </a:cubicBezTo>
                <a:cubicBezTo>
                  <a:pt x="2328014" y="166334"/>
                  <a:pt x="2375538" y="179504"/>
                  <a:pt x="2422490" y="194677"/>
                </a:cubicBezTo>
                <a:cubicBezTo>
                  <a:pt x="2465051" y="208419"/>
                  <a:pt x="2507041" y="223879"/>
                  <a:pt x="2548362" y="240961"/>
                </a:cubicBezTo>
                <a:cubicBezTo>
                  <a:pt x="2603711" y="263673"/>
                  <a:pt x="2658011" y="289344"/>
                  <a:pt x="2710974" y="317686"/>
                </a:cubicBezTo>
                <a:cubicBezTo>
                  <a:pt x="2750005" y="338490"/>
                  <a:pt x="2788368" y="360916"/>
                  <a:pt x="2825968" y="384678"/>
                </a:cubicBezTo>
                <a:cubicBezTo>
                  <a:pt x="2862803" y="407868"/>
                  <a:pt x="2898876" y="432489"/>
                  <a:pt x="2934280" y="458446"/>
                </a:cubicBezTo>
                <a:cubicBezTo>
                  <a:pt x="2970448" y="484880"/>
                  <a:pt x="3005853" y="512650"/>
                  <a:pt x="3040399" y="541851"/>
                </a:cubicBezTo>
                <a:cubicBezTo>
                  <a:pt x="3083724" y="578401"/>
                  <a:pt x="3125808" y="616955"/>
                  <a:pt x="3166366" y="657512"/>
                </a:cubicBezTo>
                <a:cubicBezTo>
                  <a:pt x="3198049" y="689100"/>
                  <a:pt x="3228968" y="721928"/>
                  <a:pt x="3258838" y="755901"/>
                </a:cubicBezTo>
                <a:lnTo>
                  <a:pt x="3338999" y="690340"/>
                </a:lnTo>
                <a:cubicBezTo>
                  <a:pt x="3306934" y="653314"/>
                  <a:pt x="3273820" y="617336"/>
                  <a:pt x="3239656" y="582982"/>
                </a:cubicBezTo>
                <a:close/>
              </a:path>
            </a:pathLst>
          </a:custGeom>
          <a:solidFill>
            <a:srgbClr val="FEFE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44"/>
          <p:cNvSpPr/>
          <p:nvPr/>
        </p:nvSpPr>
        <p:spPr>
          <a:xfrm>
            <a:off x="1950583" y="564563"/>
            <a:ext cx="3015015" cy="1406160"/>
          </a:xfrm>
          <a:custGeom>
            <a:avLst/>
            <a:gdLst/>
            <a:ahLst/>
            <a:cxnLst/>
            <a:rect l="l" t="t" r="r" b="b"/>
            <a:pathLst>
              <a:path w="3015014" h="1406160" extrusionOk="0">
                <a:moveTo>
                  <a:pt x="2928746" y="521429"/>
                </a:moveTo>
                <a:cubicBezTo>
                  <a:pt x="2887806" y="480585"/>
                  <a:pt x="2845531" y="441841"/>
                  <a:pt x="2801919" y="405291"/>
                </a:cubicBezTo>
                <a:cubicBezTo>
                  <a:pt x="2769759" y="378284"/>
                  <a:pt x="2736836" y="352423"/>
                  <a:pt x="2703245" y="327897"/>
                </a:cubicBezTo>
                <a:cubicBezTo>
                  <a:pt x="2670607" y="303849"/>
                  <a:pt x="2637207" y="281041"/>
                  <a:pt x="2603329" y="259474"/>
                </a:cubicBezTo>
                <a:cubicBezTo>
                  <a:pt x="2568402" y="237239"/>
                  <a:pt x="2532902" y="216340"/>
                  <a:pt x="2496734" y="196777"/>
                </a:cubicBezTo>
                <a:cubicBezTo>
                  <a:pt x="2444725" y="168529"/>
                  <a:pt x="2391475" y="143145"/>
                  <a:pt x="2337175" y="120719"/>
                </a:cubicBezTo>
                <a:cubicBezTo>
                  <a:pt x="2298717" y="104782"/>
                  <a:pt x="2259686" y="90277"/>
                  <a:pt x="2220083" y="77394"/>
                </a:cubicBezTo>
                <a:cubicBezTo>
                  <a:pt x="2177426" y="63461"/>
                  <a:pt x="2134100" y="51341"/>
                  <a:pt x="2090202" y="41130"/>
                </a:cubicBezTo>
                <a:cubicBezTo>
                  <a:pt x="2049263" y="31492"/>
                  <a:pt x="2007847" y="23476"/>
                  <a:pt x="1966048" y="17273"/>
                </a:cubicBezTo>
                <a:cubicBezTo>
                  <a:pt x="1915947" y="9638"/>
                  <a:pt x="1865179" y="4581"/>
                  <a:pt x="1813933" y="2099"/>
                </a:cubicBezTo>
                <a:cubicBezTo>
                  <a:pt x="1787785" y="668"/>
                  <a:pt x="1761542" y="0"/>
                  <a:pt x="1735203" y="0"/>
                </a:cubicBezTo>
                <a:cubicBezTo>
                  <a:pt x="1718694" y="0"/>
                  <a:pt x="1702184" y="286"/>
                  <a:pt x="1685770" y="763"/>
                </a:cubicBezTo>
                <a:cubicBezTo>
                  <a:pt x="1639105" y="2290"/>
                  <a:pt x="1592821" y="5821"/>
                  <a:pt x="1547015" y="11452"/>
                </a:cubicBezTo>
                <a:cubicBezTo>
                  <a:pt x="1503594" y="16700"/>
                  <a:pt x="1460556" y="23857"/>
                  <a:pt x="1418089" y="32637"/>
                </a:cubicBezTo>
                <a:cubicBezTo>
                  <a:pt x="1367225" y="43230"/>
                  <a:pt x="1317124" y="56399"/>
                  <a:pt x="1267787" y="71859"/>
                </a:cubicBezTo>
                <a:cubicBezTo>
                  <a:pt x="1225512" y="85124"/>
                  <a:pt x="1183809" y="100106"/>
                  <a:pt x="1142678" y="116806"/>
                </a:cubicBezTo>
                <a:cubicBezTo>
                  <a:pt x="1096490" y="135606"/>
                  <a:pt x="1051066" y="156505"/>
                  <a:pt x="1006500" y="179504"/>
                </a:cubicBezTo>
                <a:cubicBezTo>
                  <a:pt x="967183" y="199640"/>
                  <a:pt x="928629" y="221493"/>
                  <a:pt x="890743" y="244778"/>
                </a:cubicBezTo>
                <a:cubicBezTo>
                  <a:pt x="842169" y="274647"/>
                  <a:pt x="794741" y="306998"/>
                  <a:pt x="748553" y="341735"/>
                </a:cubicBezTo>
                <a:cubicBezTo>
                  <a:pt x="713816" y="367883"/>
                  <a:pt x="679843" y="395366"/>
                  <a:pt x="646633" y="424091"/>
                </a:cubicBezTo>
                <a:cubicBezTo>
                  <a:pt x="610847" y="455010"/>
                  <a:pt x="575920" y="487456"/>
                  <a:pt x="541947" y="521334"/>
                </a:cubicBezTo>
                <a:cubicBezTo>
                  <a:pt x="511409" y="551585"/>
                  <a:pt x="481730" y="583077"/>
                  <a:pt x="452815" y="615714"/>
                </a:cubicBezTo>
                <a:cubicBezTo>
                  <a:pt x="418747" y="653982"/>
                  <a:pt x="385919" y="693680"/>
                  <a:pt x="354331" y="734811"/>
                </a:cubicBezTo>
                <a:cubicBezTo>
                  <a:pt x="328470" y="768307"/>
                  <a:pt x="303372" y="802757"/>
                  <a:pt x="279133" y="838066"/>
                </a:cubicBezTo>
                <a:cubicBezTo>
                  <a:pt x="245923" y="886449"/>
                  <a:pt x="214240" y="936454"/>
                  <a:pt x="184180" y="988082"/>
                </a:cubicBezTo>
                <a:cubicBezTo>
                  <a:pt x="162708" y="1024918"/>
                  <a:pt x="142000" y="1062517"/>
                  <a:pt x="122246" y="1100880"/>
                </a:cubicBezTo>
                <a:cubicBezTo>
                  <a:pt x="96384" y="1150981"/>
                  <a:pt x="71954" y="1202322"/>
                  <a:pt x="49051" y="1254904"/>
                </a:cubicBezTo>
                <a:cubicBezTo>
                  <a:pt x="31778" y="1294412"/>
                  <a:pt x="15460" y="1334493"/>
                  <a:pt x="0" y="1375337"/>
                </a:cubicBezTo>
                <a:lnTo>
                  <a:pt x="87700" y="1406160"/>
                </a:lnTo>
                <a:cubicBezTo>
                  <a:pt x="102301" y="1368657"/>
                  <a:pt x="117570" y="1331725"/>
                  <a:pt x="133697" y="1295462"/>
                </a:cubicBezTo>
                <a:cubicBezTo>
                  <a:pt x="156887" y="1242975"/>
                  <a:pt x="181699" y="1191729"/>
                  <a:pt x="208037" y="1141915"/>
                </a:cubicBezTo>
                <a:cubicBezTo>
                  <a:pt x="226551" y="1106892"/>
                  <a:pt x="245828" y="1072442"/>
                  <a:pt x="265868" y="1038755"/>
                </a:cubicBezTo>
                <a:cubicBezTo>
                  <a:pt x="295928" y="987986"/>
                  <a:pt x="327802" y="938745"/>
                  <a:pt x="361107" y="891316"/>
                </a:cubicBezTo>
                <a:cubicBezTo>
                  <a:pt x="383628" y="859156"/>
                  <a:pt x="406913" y="827855"/>
                  <a:pt x="430866" y="797413"/>
                </a:cubicBezTo>
                <a:cubicBezTo>
                  <a:pt x="462167" y="757523"/>
                  <a:pt x="494709" y="719065"/>
                  <a:pt x="528300" y="682038"/>
                </a:cubicBezTo>
                <a:cubicBezTo>
                  <a:pt x="555021" y="652550"/>
                  <a:pt x="582504" y="624112"/>
                  <a:pt x="610656" y="596628"/>
                </a:cubicBezTo>
                <a:cubicBezTo>
                  <a:pt x="643866" y="564086"/>
                  <a:pt x="678030" y="532976"/>
                  <a:pt x="713148" y="503298"/>
                </a:cubicBezTo>
                <a:cubicBezTo>
                  <a:pt x="743781" y="477436"/>
                  <a:pt x="775082" y="452624"/>
                  <a:pt x="806956" y="429149"/>
                </a:cubicBezTo>
                <a:cubicBezTo>
                  <a:pt x="853335" y="394794"/>
                  <a:pt x="901050" y="363016"/>
                  <a:pt x="949910" y="333909"/>
                </a:cubicBezTo>
                <a:cubicBezTo>
                  <a:pt x="984742" y="313106"/>
                  <a:pt x="1020242" y="293638"/>
                  <a:pt x="1056219" y="275697"/>
                </a:cubicBezTo>
                <a:cubicBezTo>
                  <a:pt x="1099449" y="253939"/>
                  <a:pt x="1143442" y="234281"/>
                  <a:pt x="1188198" y="216721"/>
                </a:cubicBezTo>
                <a:cubicBezTo>
                  <a:pt x="1225798" y="202025"/>
                  <a:pt x="1263874" y="188760"/>
                  <a:pt x="1302428" y="177118"/>
                </a:cubicBezTo>
                <a:cubicBezTo>
                  <a:pt x="1349857" y="162613"/>
                  <a:pt x="1397954" y="150493"/>
                  <a:pt x="1446814" y="140855"/>
                </a:cubicBezTo>
                <a:cubicBezTo>
                  <a:pt x="1485367" y="133220"/>
                  <a:pt x="1524398" y="127017"/>
                  <a:pt x="1563811" y="122437"/>
                </a:cubicBezTo>
                <a:cubicBezTo>
                  <a:pt x="1609713" y="117093"/>
                  <a:pt x="1656092" y="113848"/>
                  <a:pt x="1702948" y="112894"/>
                </a:cubicBezTo>
                <a:cubicBezTo>
                  <a:pt x="1713636" y="112607"/>
                  <a:pt x="1724419" y="112512"/>
                  <a:pt x="1735203" y="112512"/>
                </a:cubicBezTo>
                <a:cubicBezTo>
                  <a:pt x="1763164" y="112512"/>
                  <a:pt x="1791030" y="113275"/>
                  <a:pt x="1818704" y="114898"/>
                </a:cubicBezTo>
                <a:cubicBezTo>
                  <a:pt x="1866610" y="117570"/>
                  <a:pt x="1914134" y="122532"/>
                  <a:pt x="1960990" y="129785"/>
                </a:cubicBezTo>
                <a:cubicBezTo>
                  <a:pt x="1998781" y="135606"/>
                  <a:pt x="2036094" y="142859"/>
                  <a:pt x="2073121" y="151543"/>
                </a:cubicBezTo>
                <a:cubicBezTo>
                  <a:pt x="2111293" y="160513"/>
                  <a:pt x="2148987" y="170915"/>
                  <a:pt x="2186300" y="182748"/>
                </a:cubicBezTo>
                <a:cubicBezTo>
                  <a:pt x="2222182" y="194105"/>
                  <a:pt x="2257587" y="206797"/>
                  <a:pt x="2292514" y="220825"/>
                </a:cubicBezTo>
                <a:cubicBezTo>
                  <a:pt x="2345859" y="242201"/>
                  <a:pt x="2398155" y="266536"/>
                  <a:pt x="2449305" y="293733"/>
                </a:cubicBezTo>
                <a:cubicBezTo>
                  <a:pt x="2482133" y="311102"/>
                  <a:pt x="2514484" y="329806"/>
                  <a:pt x="2546262" y="349560"/>
                </a:cubicBezTo>
                <a:cubicBezTo>
                  <a:pt x="2577086" y="368646"/>
                  <a:pt x="2607433" y="388782"/>
                  <a:pt x="2637207" y="410063"/>
                </a:cubicBezTo>
                <a:cubicBezTo>
                  <a:pt x="2668031" y="431916"/>
                  <a:pt x="2698282" y="454915"/>
                  <a:pt x="2727961" y="479058"/>
                </a:cubicBezTo>
                <a:cubicBezTo>
                  <a:pt x="2772527" y="515131"/>
                  <a:pt x="2815661" y="553494"/>
                  <a:pt x="2857364" y="594242"/>
                </a:cubicBezTo>
                <a:cubicBezTo>
                  <a:pt x="2884562" y="620676"/>
                  <a:pt x="2911091" y="648065"/>
                  <a:pt x="2937048" y="676312"/>
                </a:cubicBezTo>
                <a:lnTo>
                  <a:pt x="3015014" y="612565"/>
                </a:lnTo>
                <a:cubicBezTo>
                  <a:pt x="2986958" y="581073"/>
                  <a:pt x="2958233" y="550631"/>
                  <a:pt x="2928746" y="521429"/>
                </a:cubicBezTo>
                <a:close/>
              </a:path>
            </a:pathLst>
          </a:custGeom>
          <a:solidFill>
            <a:srgbClr val="FEFE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5" name="Google Shape;65;p44"/>
          <p:cNvGrpSpPr/>
          <p:nvPr/>
        </p:nvGrpSpPr>
        <p:grpSpPr>
          <a:xfrm>
            <a:off x="1669732" y="207657"/>
            <a:ext cx="3537399" cy="1836263"/>
            <a:chOff x="1669732" y="207655"/>
            <a:chExt cx="3537398" cy="1836263"/>
          </a:xfrm>
        </p:grpSpPr>
        <p:sp>
          <p:nvSpPr>
            <p:cNvPr id="66" name="Google Shape;66;p44"/>
            <p:cNvSpPr/>
            <p:nvPr/>
          </p:nvSpPr>
          <p:spPr>
            <a:xfrm>
              <a:off x="3903939" y="224737"/>
              <a:ext cx="185038" cy="666482"/>
            </a:xfrm>
            <a:custGeom>
              <a:avLst/>
              <a:gdLst/>
              <a:ahLst/>
              <a:cxnLst/>
              <a:rect l="l" t="t" r="r" b="b"/>
              <a:pathLst>
                <a:path w="185038" h="666482" extrusionOk="0">
                  <a:moveTo>
                    <a:pt x="185039" y="70714"/>
                  </a:moveTo>
                  <a:lnTo>
                    <a:pt x="167193" y="185898"/>
                  </a:lnTo>
                  <a:lnTo>
                    <a:pt x="150016" y="296501"/>
                  </a:lnTo>
                  <a:lnTo>
                    <a:pt x="136847" y="380956"/>
                  </a:lnTo>
                  <a:lnTo>
                    <a:pt x="119765" y="491369"/>
                  </a:lnTo>
                  <a:lnTo>
                    <a:pt x="92567" y="666483"/>
                  </a:lnTo>
                  <a:lnTo>
                    <a:pt x="0" y="639285"/>
                  </a:lnTo>
                  <a:lnTo>
                    <a:pt x="7635" y="469611"/>
                  </a:lnTo>
                  <a:lnTo>
                    <a:pt x="12692" y="357099"/>
                  </a:lnTo>
                  <a:lnTo>
                    <a:pt x="16509" y="271403"/>
                  </a:lnTo>
                  <a:lnTo>
                    <a:pt x="21567" y="158986"/>
                  </a:lnTo>
                  <a:lnTo>
                    <a:pt x="25480" y="70714"/>
                  </a:lnTo>
                  <a:lnTo>
                    <a:pt x="120242" y="0"/>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67;p44"/>
            <p:cNvSpPr/>
            <p:nvPr/>
          </p:nvSpPr>
          <p:spPr>
            <a:xfrm>
              <a:off x="3595127" y="207655"/>
              <a:ext cx="182080" cy="658848"/>
            </a:xfrm>
            <a:custGeom>
              <a:avLst/>
              <a:gdLst/>
              <a:ahLst/>
              <a:cxnLst/>
              <a:rect l="l" t="t" r="r" b="b"/>
              <a:pathLst>
                <a:path w="182080" h="658848" extrusionOk="0">
                  <a:moveTo>
                    <a:pt x="182080" y="658848"/>
                  </a:moveTo>
                  <a:lnTo>
                    <a:pt x="85982" y="650451"/>
                  </a:lnTo>
                  <a:lnTo>
                    <a:pt x="58403" y="469802"/>
                  </a:lnTo>
                  <a:lnTo>
                    <a:pt x="41226" y="357672"/>
                  </a:lnTo>
                  <a:lnTo>
                    <a:pt x="28152" y="271785"/>
                  </a:lnTo>
                  <a:lnTo>
                    <a:pt x="11070" y="159845"/>
                  </a:lnTo>
                  <a:lnTo>
                    <a:pt x="0" y="87700"/>
                  </a:lnTo>
                  <a:lnTo>
                    <a:pt x="79112" y="0"/>
                  </a:lnTo>
                  <a:lnTo>
                    <a:pt x="156505" y="56495"/>
                  </a:lnTo>
                  <a:lnTo>
                    <a:pt x="160895" y="160227"/>
                  </a:lnTo>
                  <a:lnTo>
                    <a:pt x="165666" y="272930"/>
                  </a:lnTo>
                  <a:lnTo>
                    <a:pt x="169388" y="359008"/>
                  </a:lnTo>
                  <a:lnTo>
                    <a:pt x="174160" y="471806"/>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44"/>
            <p:cNvSpPr/>
            <p:nvPr/>
          </p:nvSpPr>
          <p:spPr>
            <a:xfrm>
              <a:off x="3305020" y="261478"/>
              <a:ext cx="242392" cy="645965"/>
            </a:xfrm>
            <a:custGeom>
              <a:avLst/>
              <a:gdLst/>
              <a:ahLst/>
              <a:cxnLst/>
              <a:rect l="l" t="t" r="r" b="b"/>
              <a:pathLst>
                <a:path w="242392" h="645965" extrusionOk="0">
                  <a:moveTo>
                    <a:pt x="242392" y="644152"/>
                  </a:moveTo>
                  <a:lnTo>
                    <a:pt x="145912" y="645965"/>
                  </a:lnTo>
                  <a:lnTo>
                    <a:pt x="92376" y="443940"/>
                  </a:lnTo>
                  <a:lnTo>
                    <a:pt x="63652" y="335723"/>
                  </a:lnTo>
                  <a:lnTo>
                    <a:pt x="40939" y="249931"/>
                  </a:lnTo>
                  <a:lnTo>
                    <a:pt x="12120" y="141523"/>
                  </a:lnTo>
                  <a:lnTo>
                    <a:pt x="0" y="95716"/>
                  </a:lnTo>
                  <a:lnTo>
                    <a:pt x="69282" y="0"/>
                  </a:lnTo>
                  <a:lnTo>
                    <a:pt x="152306" y="48001"/>
                  </a:lnTo>
                  <a:lnTo>
                    <a:pt x="162708" y="116997"/>
                  </a:lnTo>
                  <a:lnTo>
                    <a:pt x="179504" y="228078"/>
                  </a:lnTo>
                  <a:lnTo>
                    <a:pt x="192578" y="314537"/>
                  </a:lnTo>
                  <a:lnTo>
                    <a:pt x="209373" y="425522"/>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44"/>
            <p:cNvSpPr/>
            <p:nvPr/>
          </p:nvSpPr>
          <p:spPr>
            <a:xfrm>
              <a:off x="2999263" y="368741"/>
              <a:ext cx="330569" cy="624111"/>
            </a:xfrm>
            <a:custGeom>
              <a:avLst/>
              <a:gdLst/>
              <a:ahLst/>
              <a:cxnLst/>
              <a:rect l="l" t="t" r="r" b="b"/>
              <a:pathLst>
                <a:path w="330569" h="624111" extrusionOk="0">
                  <a:moveTo>
                    <a:pt x="330569" y="606267"/>
                  </a:moveTo>
                  <a:lnTo>
                    <a:pt x="235712" y="624112"/>
                  </a:lnTo>
                  <a:lnTo>
                    <a:pt x="139519" y="412448"/>
                  </a:lnTo>
                  <a:lnTo>
                    <a:pt x="93999" y="312629"/>
                  </a:lnTo>
                  <a:lnTo>
                    <a:pt x="55731" y="228650"/>
                  </a:lnTo>
                  <a:lnTo>
                    <a:pt x="10020" y="127972"/>
                  </a:lnTo>
                  <a:lnTo>
                    <a:pt x="0" y="105927"/>
                  </a:lnTo>
                  <a:lnTo>
                    <a:pt x="52296" y="0"/>
                  </a:lnTo>
                  <a:lnTo>
                    <a:pt x="142095" y="33496"/>
                  </a:lnTo>
                  <a:lnTo>
                    <a:pt x="156123" y="76058"/>
                  </a:lnTo>
                  <a:lnTo>
                    <a:pt x="190860" y="181603"/>
                  </a:lnTo>
                  <a:lnTo>
                    <a:pt x="219107" y="267586"/>
                  </a:lnTo>
                  <a:lnTo>
                    <a:pt x="253748" y="372940"/>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44"/>
            <p:cNvSpPr/>
            <p:nvPr/>
          </p:nvSpPr>
          <p:spPr>
            <a:xfrm>
              <a:off x="2715740" y="507305"/>
              <a:ext cx="405481" cy="587085"/>
            </a:xfrm>
            <a:custGeom>
              <a:avLst/>
              <a:gdLst/>
              <a:ahLst/>
              <a:cxnLst/>
              <a:rect l="l" t="t" r="r" b="b"/>
              <a:pathLst>
                <a:path w="405481" h="587085" extrusionOk="0">
                  <a:moveTo>
                    <a:pt x="405482" y="554543"/>
                  </a:moveTo>
                  <a:lnTo>
                    <a:pt x="314823" y="587085"/>
                  </a:lnTo>
                  <a:lnTo>
                    <a:pt x="184752" y="391167"/>
                  </a:lnTo>
                  <a:lnTo>
                    <a:pt x="125586" y="301940"/>
                  </a:lnTo>
                  <a:lnTo>
                    <a:pt x="72431" y="221970"/>
                  </a:lnTo>
                  <a:lnTo>
                    <a:pt x="12501" y="131693"/>
                  </a:lnTo>
                  <a:lnTo>
                    <a:pt x="0" y="112894"/>
                  </a:lnTo>
                  <a:lnTo>
                    <a:pt x="34927" y="0"/>
                  </a:lnTo>
                  <a:lnTo>
                    <a:pt x="128830" y="18704"/>
                  </a:lnTo>
                  <a:lnTo>
                    <a:pt x="147916" y="55827"/>
                  </a:lnTo>
                  <a:lnTo>
                    <a:pt x="198112" y="152879"/>
                  </a:lnTo>
                  <a:lnTo>
                    <a:pt x="241342" y="236762"/>
                  </a:lnTo>
                  <a:lnTo>
                    <a:pt x="291061" y="332955"/>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44"/>
            <p:cNvSpPr/>
            <p:nvPr/>
          </p:nvSpPr>
          <p:spPr>
            <a:xfrm>
              <a:off x="2437180" y="681942"/>
              <a:ext cx="452433" cy="551966"/>
            </a:xfrm>
            <a:custGeom>
              <a:avLst/>
              <a:gdLst/>
              <a:ahLst/>
              <a:cxnLst/>
              <a:rect l="l" t="t" r="r" b="b"/>
              <a:pathLst>
                <a:path w="452433" h="551966" extrusionOk="0">
                  <a:moveTo>
                    <a:pt x="452433" y="509501"/>
                  </a:moveTo>
                  <a:lnTo>
                    <a:pt x="365974" y="551967"/>
                  </a:lnTo>
                  <a:lnTo>
                    <a:pt x="226551" y="385919"/>
                  </a:lnTo>
                  <a:lnTo>
                    <a:pt x="160036" y="306712"/>
                  </a:lnTo>
                  <a:lnTo>
                    <a:pt x="96289" y="230750"/>
                  </a:lnTo>
                  <a:lnTo>
                    <a:pt x="28247" y="149730"/>
                  </a:lnTo>
                  <a:lnTo>
                    <a:pt x="0" y="115947"/>
                  </a:lnTo>
                  <a:lnTo>
                    <a:pt x="22044" y="0"/>
                  </a:lnTo>
                  <a:lnTo>
                    <a:pt x="117474" y="8016"/>
                  </a:lnTo>
                  <a:lnTo>
                    <a:pt x="148012" y="53822"/>
                  </a:lnTo>
                  <a:lnTo>
                    <a:pt x="207465" y="142859"/>
                  </a:lnTo>
                  <a:lnTo>
                    <a:pt x="261955" y="224356"/>
                  </a:lnTo>
                  <a:lnTo>
                    <a:pt x="320358" y="311674"/>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44"/>
            <p:cNvSpPr/>
            <p:nvPr/>
          </p:nvSpPr>
          <p:spPr>
            <a:xfrm>
              <a:off x="2209198" y="885017"/>
              <a:ext cx="506542" cy="500339"/>
            </a:xfrm>
            <a:custGeom>
              <a:avLst/>
              <a:gdLst/>
              <a:ahLst/>
              <a:cxnLst/>
              <a:rect l="l" t="t" r="r" b="b"/>
              <a:pathLst>
                <a:path w="506542" h="500339" extrusionOk="0">
                  <a:moveTo>
                    <a:pt x="506542" y="445181"/>
                  </a:moveTo>
                  <a:lnTo>
                    <a:pt x="427431" y="500339"/>
                  </a:lnTo>
                  <a:lnTo>
                    <a:pt x="269685" y="361489"/>
                  </a:lnTo>
                  <a:lnTo>
                    <a:pt x="194200" y="295260"/>
                  </a:lnTo>
                  <a:lnTo>
                    <a:pt x="118524" y="228746"/>
                  </a:lnTo>
                  <a:lnTo>
                    <a:pt x="40844" y="160418"/>
                  </a:lnTo>
                  <a:lnTo>
                    <a:pt x="0" y="124536"/>
                  </a:lnTo>
                  <a:lnTo>
                    <a:pt x="4199" y="6394"/>
                  </a:lnTo>
                  <a:lnTo>
                    <a:pt x="99820" y="0"/>
                  </a:lnTo>
                  <a:lnTo>
                    <a:pt x="145054" y="49528"/>
                  </a:lnTo>
                  <a:lnTo>
                    <a:pt x="215672" y="126922"/>
                  </a:lnTo>
                  <a:lnTo>
                    <a:pt x="283332" y="200880"/>
                  </a:lnTo>
                  <a:lnTo>
                    <a:pt x="352041" y="276174"/>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44"/>
            <p:cNvSpPr/>
            <p:nvPr/>
          </p:nvSpPr>
          <p:spPr>
            <a:xfrm>
              <a:off x="1984747" y="1114240"/>
              <a:ext cx="560459" cy="447661"/>
            </a:xfrm>
            <a:custGeom>
              <a:avLst/>
              <a:gdLst/>
              <a:ahLst/>
              <a:cxnLst/>
              <a:rect l="l" t="t" r="r" b="b"/>
              <a:pathLst>
                <a:path w="560459" h="447661" extrusionOk="0">
                  <a:moveTo>
                    <a:pt x="560460" y="381529"/>
                  </a:moveTo>
                  <a:lnTo>
                    <a:pt x="490224" y="447662"/>
                  </a:lnTo>
                  <a:lnTo>
                    <a:pt x="326943" y="341544"/>
                  </a:lnTo>
                  <a:lnTo>
                    <a:pt x="244969" y="288389"/>
                  </a:lnTo>
                  <a:lnTo>
                    <a:pt x="161181" y="233899"/>
                  </a:lnTo>
                  <a:lnTo>
                    <a:pt x="76153" y="178740"/>
                  </a:lnTo>
                  <a:lnTo>
                    <a:pt x="12883" y="137610"/>
                  </a:lnTo>
                  <a:lnTo>
                    <a:pt x="0" y="20040"/>
                  </a:lnTo>
                  <a:lnTo>
                    <a:pt x="93712" y="0"/>
                  </a:lnTo>
                  <a:lnTo>
                    <a:pt x="162994" y="56495"/>
                  </a:lnTo>
                  <a:lnTo>
                    <a:pt x="242201" y="121387"/>
                  </a:lnTo>
                  <a:lnTo>
                    <a:pt x="320167" y="185134"/>
                  </a:lnTo>
                  <a:lnTo>
                    <a:pt x="396702" y="247736"/>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44"/>
            <p:cNvSpPr/>
            <p:nvPr/>
          </p:nvSpPr>
          <p:spPr>
            <a:xfrm>
              <a:off x="1803812" y="1403106"/>
              <a:ext cx="602449" cy="392694"/>
            </a:xfrm>
            <a:custGeom>
              <a:avLst/>
              <a:gdLst/>
              <a:ahLst/>
              <a:cxnLst/>
              <a:rect l="l" t="t" r="r" b="b"/>
              <a:pathLst>
                <a:path w="602449" h="392694" extrusionOk="0">
                  <a:moveTo>
                    <a:pt x="602449" y="318068"/>
                  </a:moveTo>
                  <a:lnTo>
                    <a:pt x="541279" y="392694"/>
                  </a:lnTo>
                  <a:lnTo>
                    <a:pt x="354809" y="303372"/>
                  </a:lnTo>
                  <a:lnTo>
                    <a:pt x="269017" y="262337"/>
                  </a:lnTo>
                  <a:lnTo>
                    <a:pt x="182176" y="220730"/>
                  </a:lnTo>
                  <a:lnTo>
                    <a:pt x="92567" y="177881"/>
                  </a:lnTo>
                  <a:lnTo>
                    <a:pt x="27866" y="146867"/>
                  </a:lnTo>
                  <a:lnTo>
                    <a:pt x="0" y="32064"/>
                  </a:lnTo>
                  <a:lnTo>
                    <a:pt x="90277" y="0"/>
                  </a:lnTo>
                  <a:lnTo>
                    <a:pt x="162326" y="44757"/>
                  </a:lnTo>
                  <a:lnTo>
                    <a:pt x="247450" y="97625"/>
                  </a:lnTo>
                  <a:lnTo>
                    <a:pt x="330951" y="149539"/>
                  </a:lnTo>
                  <a:lnTo>
                    <a:pt x="412639" y="200212"/>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 name="Google Shape;75;p44"/>
            <p:cNvSpPr/>
            <p:nvPr/>
          </p:nvSpPr>
          <p:spPr>
            <a:xfrm>
              <a:off x="1669732" y="1702661"/>
              <a:ext cx="630028" cy="341257"/>
            </a:xfrm>
            <a:custGeom>
              <a:avLst/>
              <a:gdLst/>
              <a:ahLst/>
              <a:cxnLst/>
              <a:rect l="l" t="t" r="r" b="b"/>
              <a:pathLst>
                <a:path w="630028" h="341257" extrusionOk="0">
                  <a:moveTo>
                    <a:pt x="630029" y="260619"/>
                  </a:moveTo>
                  <a:lnTo>
                    <a:pt x="577351" y="341257"/>
                  </a:lnTo>
                  <a:lnTo>
                    <a:pt x="368551" y="268063"/>
                  </a:lnTo>
                  <a:lnTo>
                    <a:pt x="280850" y="237239"/>
                  </a:lnTo>
                  <a:lnTo>
                    <a:pt x="196681" y="207656"/>
                  </a:lnTo>
                  <a:lnTo>
                    <a:pt x="104496" y="175305"/>
                  </a:lnTo>
                  <a:lnTo>
                    <a:pt x="40271" y="152783"/>
                  </a:lnTo>
                  <a:lnTo>
                    <a:pt x="0" y="41703"/>
                  </a:lnTo>
                  <a:lnTo>
                    <a:pt x="86269" y="0"/>
                  </a:lnTo>
                  <a:lnTo>
                    <a:pt x="157269" y="34069"/>
                  </a:lnTo>
                  <a:lnTo>
                    <a:pt x="246018" y="76630"/>
                  </a:lnTo>
                  <a:lnTo>
                    <a:pt x="329901" y="116806"/>
                  </a:lnTo>
                  <a:lnTo>
                    <a:pt x="414548" y="157364"/>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76;p44"/>
            <p:cNvSpPr/>
            <p:nvPr/>
          </p:nvSpPr>
          <p:spPr>
            <a:xfrm>
              <a:off x="4089836" y="308811"/>
              <a:ext cx="327801" cy="635754"/>
            </a:xfrm>
            <a:custGeom>
              <a:avLst/>
              <a:gdLst/>
              <a:ahLst/>
              <a:cxnLst/>
              <a:rect l="l" t="t" r="r" b="b"/>
              <a:pathLst>
                <a:path w="327801" h="635754" extrusionOk="0">
                  <a:moveTo>
                    <a:pt x="327802" y="85124"/>
                  </a:moveTo>
                  <a:lnTo>
                    <a:pt x="277701" y="197445"/>
                  </a:lnTo>
                  <a:lnTo>
                    <a:pt x="232754" y="298219"/>
                  </a:lnTo>
                  <a:lnTo>
                    <a:pt x="197922" y="376376"/>
                  </a:lnTo>
                  <a:lnTo>
                    <a:pt x="153261" y="476577"/>
                  </a:lnTo>
                  <a:lnTo>
                    <a:pt x="82261" y="635754"/>
                  </a:lnTo>
                  <a:lnTo>
                    <a:pt x="0" y="585177"/>
                  </a:lnTo>
                  <a:lnTo>
                    <a:pt x="47047" y="438405"/>
                  </a:lnTo>
                  <a:lnTo>
                    <a:pt x="80829" y="333146"/>
                  </a:lnTo>
                  <a:lnTo>
                    <a:pt x="106882" y="251935"/>
                  </a:lnTo>
                  <a:lnTo>
                    <a:pt x="140759" y="146199"/>
                  </a:lnTo>
                  <a:lnTo>
                    <a:pt x="173778" y="43230"/>
                  </a:lnTo>
                  <a:lnTo>
                    <a:pt x="283713" y="0"/>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44"/>
            <p:cNvSpPr/>
            <p:nvPr/>
          </p:nvSpPr>
          <p:spPr>
            <a:xfrm>
              <a:off x="4334519" y="453578"/>
              <a:ext cx="396416" cy="600159"/>
            </a:xfrm>
            <a:custGeom>
              <a:avLst/>
              <a:gdLst/>
              <a:ahLst/>
              <a:cxnLst/>
              <a:rect l="l" t="t" r="r" b="b"/>
              <a:pathLst>
                <a:path w="396416" h="600159" extrusionOk="0">
                  <a:moveTo>
                    <a:pt x="396416" y="90563"/>
                  </a:moveTo>
                  <a:lnTo>
                    <a:pt x="323508" y="205842"/>
                  </a:lnTo>
                  <a:lnTo>
                    <a:pt x="265677" y="297169"/>
                  </a:lnTo>
                  <a:lnTo>
                    <a:pt x="219394" y="370459"/>
                  </a:lnTo>
                  <a:lnTo>
                    <a:pt x="162326" y="460545"/>
                  </a:lnTo>
                  <a:lnTo>
                    <a:pt x="74054" y="600159"/>
                  </a:lnTo>
                  <a:lnTo>
                    <a:pt x="0" y="538225"/>
                  </a:lnTo>
                  <a:lnTo>
                    <a:pt x="65370" y="404623"/>
                  </a:lnTo>
                  <a:lnTo>
                    <a:pt x="112798" y="307762"/>
                  </a:lnTo>
                  <a:lnTo>
                    <a:pt x="150684" y="230177"/>
                  </a:lnTo>
                  <a:lnTo>
                    <a:pt x="198590" y="132171"/>
                  </a:lnTo>
                  <a:lnTo>
                    <a:pt x="250027" y="27007"/>
                  </a:lnTo>
                  <a:lnTo>
                    <a:pt x="365115" y="0"/>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44"/>
            <p:cNvSpPr/>
            <p:nvPr/>
          </p:nvSpPr>
          <p:spPr>
            <a:xfrm>
              <a:off x="4488161" y="653981"/>
              <a:ext cx="485547" cy="520952"/>
            </a:xfrm>
            <a:custGeom>
              <a:avLst/>
              <a:gdLst/>
              <a:ahLst/>
              <a:cxnLst/>
              <a:rect l="l" t="t" r="r" b="b"/>
              <a:pathLst>
                <a:path w="485547" h="520952" extrusionOk="0">
                  <a:moveTo>
                    <a:pt x="485548" y="95335"/>
                  </a:moveTo>
                  <a:lnTo>
                    <a:pt x="401665" y="178931"/>
                  </a:lnTo>
                  <a:lnTo>
                    <a:pt x="326466" y="253939"/>
                  </a:lnTo>
                  <a:lnTo>
                    <a:pt x="264341" y="315778"/>
                  </a:lnTo>
                  <a:lnTo>
                    <a:pt x="190383" y="389641"/>
                  </a:lnTo>
                  <a:lnTo>
                    <a:pt x="58499" y="520952"/>
                  </a:lnTo>
                  <a:lnTo>
                    <a:pt x="0" y="444417"/>
                  </a:lnTo>
                  <a:lnTo>
                    <a:pt x="99629" y="320549"/>
                  </a:lnTo>
                  <a:lnTo>
                    <a:pt x="165667" y="238479"/>
                  </a:lnTo>
                  <a:lnTo>
                    <a:pt x="220348" y="170533"/>
                  </a:lnTo>
                  <a:lnTo>
                    <a:pt x="287435" y="87128"/>
                  </a:lnTo>
                  <a:lnTo>
                    <a:pt x="356813" y="859"/>
                  </a:lnTo>
                  <a:lnTo>
                    <a:pt x="475050" y="0"/>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44"/>
            <p:cNvSpPr/>
            <p:nvPr/>
          </p:nvSpPr>
          <p:spPr>
            <a:xfrm>
              <a:off x="4689614" y="873088"/>
              <a:ext cx="517516" cy="488219"/>
            </a:xfrm>
            <a:custGeom>
              <a:avLst/>
              <a:gdLst/>
              <a:ahLst/>
              <a:cxnLst/>
              <a:rect l="l" t="t" r="r" b="b"/>
              <a:pathLst>
                <a:path w="517516" h="488219" extrusionOk="0">
                  <a:moveTo>
                    <a:pt x="517517" y="106500"/>
                  </a:moveTo>
                  <a:lnTo>
                    <a:pt x="423614" y="183321"/>
                  </a:lnTo>
                  <a:lnTo>
                    <a:pt x="343452" y="248881"/>
                  </a:lnTo>
                  <a:lnTo>
                    <a:pt x="275983" y="304040"/>
                  </a:lnTo>
                  <a:lnTo>
                    <a:pt x="198017" y="367787"/>
                  </a:lnTo>
                  <a:lnTo>
                    <a:pt x="50769" y="488220"/>
                  </a:lnTo>
                  <a:lnTo>
                    <a:pt x="0" y="406150"/>
                  </a:lnTo>
                  <a:lnTo>
                    <a:pt x="118333" y="285717"/>
                  </a:lnTo>
                  <a:lnTo>
                    <a:pt x="189715" y="212904"/>
                  </a:lnTo>
                  <a:lnTo>
                    <a:pt x="250981" y="150493"/>
                  </a:lnTo>
                  <a:lnTo>
                    <a:pt x="324271" y="75962"/>
                  </a:lnTo>
                  <a:lnTo>
                    <a:pt x="398802" y="0"/>
                  </a:lnTo>
                  <a:lnTo>
                    <a:pt x="516467" y="10688"/>
                  </a:lnTo>
                  <a:close/>
                </a:path>
              </a:pathLst>
            </a:custGeom>
            <a:solidFill>
              <a:srgbClr val="FEFEFD"/>
            </a:solidFill>
            <a:ln>
              <a:noFill/>
            </a:ln>
            <a:effectLst>
              <a:outerShdw blurRad="57150" dist="19050" dir="17160000" algn="bl" rotWithShape="0">
                <a:srgbClr val="000000">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0" name="Google Shape;80;p44"/>
          <p:cNvSpPr/>
          <p:nvPr/>
        </p:nvSpPr>
        <p:spPr>
          <a:xfrm>
            <a:off x="5020840" y="1017749"/>
            <a:ext cx="28557" cy="31515"/>
          </a:xfrm>
          <a:custGeom>
            <a:avLst/>
            <a:gdLst/>
            <a:ahLst/>
            <a:cxnLst/>
            <a:rect l="l" t="t" r="r" b="b"/>
            <a:pathLst>
              <a:path w="28557" h="31515" extrusionOk="0">
                <a:moveTo>
                  <a:pt x="28546" y="17189"/>
                </a:moveTo>
                <a:cubicBezTo>
                  <a:pt x="28546" y="16235"/>
                  <a:pt x="28546" y="15281"/>
                  <a:pt x="28546" y="14327"/>
                </a:cubicBezTo>
                <a:cubicBezTo>
                  <a:pt x="28641" y="12323"/>
                  <a:pt x="28163" y="10509"/>
                  <a:pt x="27305" y="8792"/>
                </a:cubicBezTo>
                <a:cubicBezTo>
                  <a:pt x="26732" y="6978"/>
                  <a:pt x="25778" y="5452"/>
                  <a:pt x="24347" y="4211"/>
                </a:cubicBezTo>
                <a:cubicBezTo>
                  <a:pt x="23010" y="2780"/>
                  <a:pt x="21484" y="1825"/>
                  <a:pt x="19766" y="1253"/>
                </a:cubicBezTo>
                <a:cubicBezTo>
                  <a:pt x="18048" y="394"/>
                  <a:pt x="16235" y="-83"/>
                  <a:pt x="14231" y="12"/>
                </a:cubicBezTo>
                <a:cubicBezTo>
                  <a:pt x="12990" y="203"/>
                  <a:pt x="11654" y="394"/>
                  <a:pt x="10414" y="489"/>
                </a:cubicBezTo>
                <a:cubicBezTo>
                  <a:pt x="8028" y="1157"/>
                  <a:pt x="5929" y="2398"/>
                  <a:pt x="4115" y="4211"/>
                </a:cubicBezTo>
                <a:cubicBezTo>
                  <a:pt x="3352" y="5165"/>
                  <a:pt x="2588" y="6120"/>
                  <a:pt x="1920" y="7074"/>
                </a:cubicBezTo>
                <a:cubicBezTo>
                  <a:pt x="585" y="9269"/>
                  <a:pt x="12" y="11750"/>
                  <a:pt x="12" y="14327"/>
                </a:cubicBezTo>
                <a:cubicBezTo>
                  <a:pt x="12" y="15281"/>
                  <a:pt x="12" y="16235"/>
                  <a:pt x="12" y="17189"/>
                </a:cubicBezTo>
                <a:cubicBezTo>
                  <a:pt x="-83" y="19193"/>
                  <a:pt x="394" y="21007"/>
                  <a:pt x="1252" y="22724"/>
                </a:cubicBezTo>
                <a:cubicBezTo>
                  <a:pt x="1825" y="24538"/>
                  <a:pt x="2779" y="26064"/>
                  <a:pt x="4210" y="27305"/>
                </a:cubicBezTo>
                <a:cubicBezTo>
                  <a:pt x="5547" y="28736"/>
                  <a:pt x="7074" y="29691"/>
                  <a:pt x="8791" y="30263"/>
                </a:cubicBezTo>
                <a:cubicBezTo>
                  <a:pt x="10509" y="31122"/>
                  <a:pt x="12322" y="31599"/>
                  <a:pt x="14327" y="31504"/>
                </a:cubicBezTo>
                <a:cubicBezTo>
                  <a:pt x="15567" y="31313"/>
                  <a:pt x="16903" y="31122"/>
                  <a:pt x="18143" y="31027"/>
                </a:cubicBezTo>
                <a:cubicBezTo>
                  <a:pt x="20529" y="30359"/>
                  <a:pt x="22629" y="29118"/>
                  <a:pt x="24442" y="27305"/>
                </a:cubicBezTo>
                <a:cubicBezTo>
                  <a:pt x="25205" y="26351"/>
                  <a:pt x="25969" y="25396"/>
                  <a:pt x="26637" y="24442"/>
                </a:cubicBezTo>
                <a:cubicBezTo>
                  <a:pt x="27877" y="22152"/>
                  <a:pt x="28450" y="19766"/>
                  <a:pt x="28546" y="17189"/>
                </a:cubicBezTo>
                <a:lnTo>
                  <a:pt x="28546" y="171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44"/>
          <p:cNvSpPr/>
          <p:nvPr/>
        </p:nvSpPr>
        <p:spPr>
          <a:xfrm>
            <a:off x="4876967" y="1142202"/>
            <a:ext cx="27627" cy="28628"/>
          </a:xfrm>
          <a:custGeom>
            <a:avLst/>
            <a:gdLst/>
            <a:ahLst/>
            <a:cxnLst/>
            <a:rect l="l" t="t" r="r" b="b"/>
            <a:pathLst>
              <a:path w="27627" h="28628" extrusionOk="0">
                <a:moveTo>
                  <a:pt x="13814" y="28629"/>
                </a:moveTo>
                <a:cubicBezTo>
                  <a:pt x="32232" y="28629"/>
                  <a:pt x="32232" y="0"/>
                  <a:pt x="13814" y="0"/>
                </a:cubicBezTo>
                <a:cubicBezTo>
                  <a:pt x="-4605" y="0"/>
                  <a:pt x="-4605" y="28629"/>
                  <a:pt x="13814" y="28629"/>
                </a:cubicBezTo>
                <a:lnTo>
                  <a:pt x="13814"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44"/>
          <p:cNvSpPr/>
          <p:nvPr/>
        </p:nvSpPr>
        <p:spPr>
          <a:xfrm>
            <a:off x="4783123" y="802840"/>
            <a:ext cx="31516" cy="28557"/>
          </a:xfrm>
          <a:custGeom>
            <a:avLst/>
            <a:gdLst/>
            <a:ahLst/>
            <a:cxnLst/>
            <a:rect l="l" t="t" r="r" b="b"/>
            <a:pathLst>
              <a:path w="31516" h="28557" extrusionOk="0">
                <a:moveTo>
                  <a:pt x="17190" y="12"/>
                </a:moveTo>
                <a:cubicBezTo>
                  <a:pt x="16235" y="12"/>
                  <a:pt x="15281" y="12"/>
                  <a:pt x="14327" y="12"/>
                </a:cubicBezTo>
                <a:cubicBezTo>
                  <a:pt x="12323" y="-83"/>
                  <a:pt x="10509" y="394"/>
                  <a:pt x="8792" y="1253"/>
                </a:cubicBezTo>
                <a:cubicBezTo>
                  <a:pt x="6979" y="1825"/>
                  <a:pt x="5452" y="2780"/>
                  <a:pt x="4211" y="4211"/>
                </a:cubicBezTo>
                <a:cubicBezTo>
                  <a:pt x="2780" y="5547"/>
                  <a:pt x="1825" y="7074"/>
                  <a:pt x="1253" y="8792"/>
                </a:cubicBezTo>
                <a:cubicBezTo>
                  <a:pt x="394" y="10509"/>
                  <a:pt x="-83" y="12323"/>
                  <a:pt x="12" y="14327"/>
                </a:cubicBezTo>
                <a:cubicBezTo>
                  <a:pt x="203" y="15567"/>
                  <a:pt x="394" y="16903"/>
                  <a:pt x="489" y="18144"/>
                </a:cubicBezTo>
                <a:cubicBezTo>
                  <a:pt x="1157" y="20529"/>
                  <a:pt x="2398" y="22629"/>
                  <a:pt x="4211" y="24442"/>
                </a:cubicBezTo>
                <a:cubicBezTo>
                  <a:pt x="5165" y="25206"/>
                  <a:pt x="6120" y="25969"/>
                  <a:pt x="7074" y="26637"/>
                </a:cubicBezTo>
                <a:cubicBezTo>
                  <a:pt x="9269" y="27973"/>
                  <a:pt x="11750" y="28546"/>
                  <a:pt x="14327" y="28546"/>
                </a:cubicBezTo>
                <a:cubicBezTo>
                  <a:pt x="15281" y="28546"/>
                  <a:pt x="16235" y="28546"/>
                  <a:pt x="17190" y="28546"/>
                </a:cubicBezTo>
                <a:cubicBezTo>
                  <a:pt x="19194" y="28641"/>
                  <a:pt x="21007" y="28164"/>
                  <a:pt x="22724" y="27305"/>
                </a:cubicBezTo>
                <a:cubicBezTo>
                  <a:pt x="24538" y="26732"/>
                  <a:pt x="26065" y="25778"/>
                  <a:pt x="27305" y="24347"/>
                </a:cubicBezTo>
                <a:cubicBezTo>
                  <a:pt x="28737" y="23011"/>
                  <a:pt x="29691" y="21484"/>
                  <a:pt x="30263" y="19766"/>
                </a:cubicBezTo>
                <a:cubicBezTo>
                  <a:pt x="31122" y="18048"/>
                  <a:pt x="31599" y="16235"/>
                  <a:pt x="31504" y="14231"/>
                </a:cubicBezTo>
                <a:cubicBezTo>
                  <a:pt x="31313" y="12991"/>
                  <a:pt x="31122" y="11654"/>
                  <a:pt x="31027" y="10414"/>
                </a:cubicBezTo>
                <a:cubicBezTo>
                  <a:pt x="30359" y="8028"/>
                  <a:pt x="29118" y="5929"/>
                  <a:pt x="27305" y="4116"/>
                </a:cubicBezTo>
                <a:cubicBezTo>
                  <a:pt x="26351" y="3352"/>
                  <a:pt x="25396" y="2589"/>
                  <a:pt x="24442" y="1921"/>
                </a:cubicBezTo>
                <a:cubicBezTo>
                  <a:pt x="22247" y="680"/>
                  <a:pt x="19766" y="107"/>
                  <a:pt x="17190" y="12"/>
                </a:cubicBezTo>
                <a:lnTo>
                  <a:pt x="17190" y="1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44"/>
          <p:cNvSpPr/>
          <p:nvPr/>
        </p:nvSpPr>
        <p:spPr>
          <a:xfrm>
            <a:off x="4647422" y="964022"/>
            <a:ext cx="31516" cy="28557"/>
          </a:xfrm>
          <a:custGeom>
            <a:avLst/>
            <a:gdLst/>
            <a:ahLst/>
            <a:cxnLst/>
            <a:rect l="l" t="t" r="r" b="b"/>
            <a:pathLst>
              <a:path w="31516" h="28557" extrusionOk="0">
                <a:moveTo>
                  <a:pt x="17190" y="12"/>
                </a:moveTo>
                <a:cubicBezTo>
                  <a:pt x="16235" y="12"/>
                  <a:pt x="15281" y="12"/>
                  <a:pt x="14326" y="12"/>
                </a:cubicBezTo>
                <a:cubicBezTo>
                  <a:pt x="12323" y="-83"/>
                  <a:pt x="10509" y="394"/>
                  <a:pt x="8792" y="1253"/>
                </a:cubicBezTo>
                <a:cubicBezTo>
                  <a:pt x="6978" y="1825"/>
                  <a:pt x="5452" y="2780"/>
                  <a:pt x="4211" y="4211"/>
                </a:cubicBezTo>
                <a:cubicBezTo>
                  <a:pt x="2780" y="5547"/>
                  <a:pt x="1825" y="7074"/>
                  <a:pt x="1253" y="8792"/>
                </a:cubicBezTo>
                <a:cubicBezTo>
                  <a:pt x="394" y="10509"/>
                  <a:pt x="-83" y="12323"/>
                  <a:pt x="12" y="14327"/>
                </a:cubicBezTo>
                <a:cubicBezTo>
                  <a:pt x="203" y="15567"/>
                  <a:pt x="394" y="16903"/>
                  <a:pt x="489" y="18144"/>
                </a:cubicBezTo>
                <a:cubicBezTo>
                  <a:pt x="1157" y="20529"/>
                  <a:pt x="2398" y="22629"/>
                  <a:pt x="4211" y="24442"/>
                </a:cubicBezTo>
                <a:cubicBezTo>
                  <a:pt x="5165" y="25206"/>
                  <a:pt x="6120" y="25969"/>
                  <a:pt x="7074" y="26637"/>
                </a:cubicBezTo>
                <a:cubicBezTo>
                  <a:pt x="9269" y="27973"/>
                  <a:pt x="11750" y="28546"/>
                  <a:pt x="14326" y="28546"/>
                </a:cubicBezTo>
                <a:cubicBezTo>
                  <a:pt x="15281" y="28546"/>
                  <a:pt x="16235" y="28546"/>
                  <a:pt x="17190" y="28546"/>
                </a:cubicBezTo>
                <a:cubicBezTo>
                  <a:pt x="19194" y="28641"/>
                  <a:pt x="21007" y="28164"/>
                  <a:pt x="22724" y="27305"/>
                </a:cubicBezTo>
                <a:cubicBezTo>
                  <a:pt x="24538" y="26732"/>
                  <a:pt x="26064" y="25778"/>
                  <a:pt x="27305" y="24347"/>
                </a:cubicBezTo>
                <a:cubicBezTo>
                  <a:pt x="28737" y="23011"/>
                  <a:pt x="29691" y="21484"/>
                  <a:pt x="30263" y="19766"/>
                </a:cubicBezTo>
                <a:cubicBezTo>
                  <a:pt x="31122" y="18048"/>
                  <a:pt x="31599" y="16235"/>
                  <a:pt x="31504" y="14231"/>
                </a:cubicBezTo>
                <a:cubicBezTo>
                  <a:pt x="31313" y="12991"/>
                  <a:pt x="31122" y="11654"/>
                  <a:pt x="31027" y="10414"/>
                </a:cubicBezTo>
                <a:cubicBezTo>
                  <a:pt x="30359" y="8028"/>
                  <a:pt x="29118" y="5929"/>
                  <a:pt x="27305" y="4116"/>
                </a:cubicBezTo>
                <a:cubicBezTo>
                  <a:pt x="26351" y="3352"/>
                  <a:pt x="25396" y="2589"/>
                  <a:pt x="24442" y="1921"/>
                </a:cubicBezTo>
                <a:cubicBezTo>
                  <a:pt x="22152" y="680"/>
                  <a:pt x="19766" y="12"/>
                  <a:pt x="17190" y="12"/>
                </a:cubicBezTo>
                <a:lnTo>
                  <a:pt x="17190" y="1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 name="Google Shape;84;p44"/>
          <p:cNvSpPr/>
          <p:nvPr/>
        </p:nvSpPr>
        <p:spPr>
          <a:xfrm>
            <a:off x="4568787" y="638903"/>
            <a:ext cx="27663" cy="28628"/>
          </a:xfrm>
          <a:custGeom>
            <a:avLst/>
            <a:gdLst/>
            <a:ahLst/>
            <a:cxnLst/>
            <a:rect l="l" t="t" r="r" b="b"/>
            <a:pathLst>
              <a:path w="27662" h="28628" extrusionOk="0">
                <a:moveTo>
                  <a:pt x="13849" y="28629"/>
                </a:moveTo>
                <a:cubicBezTo>
                  <a:pt x="32267" y="28629"/>
                  <a:pt x="32267" y="0"/>
                  <a:pt x="13849" y="0"/>
                </a:cubicBezTo>
                <a:cubicBezTo>
                  <a:pt x="-4569" y="0"/>
                  <a:pt x="-4664" y="28629"/>
                  <a:pt x="13849" y="28629"/>
                </a:cubicBezTo>
                <a:lnTo>
                  <a:pt x="13849"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5" name="Google Shape;85;p44"/>
          <p:cNvSpPr/>
          <p:nvPr/>
        </p:nvSpPr>
        <p:spPr>
          <a:xfrm>
            <a:off x="4455239" y="822595"/>
            <a:ext cx="31396" cy="31515"/>
          </a:xfrm>
          <a:custGeom>
            <a:avLst/>
            <a:gdLst/>
            <a:ahLst/>
            <a:cxnLst/>
            <a:rect l="l" t="t" r="r" b="b"/>
            <a:pathLst>
              <a:path w="31396" h="31515" extrusionOk="0">
                <a:moveTo>
                  <a:pt x="27197" y="7074"/>
                </a:moveTo>
                <a:cubicBezTo>
                  <a:pt x="26243" y="6120"/>
                  <a:pt x="25289" y="5165"/>
                  <a:pt x="24335" y="4211"/>
                </a:cubicBezTo>
                <a:cubicBezTo>
                  <a:pt x="22999" y="2780"/>
                  <a:pt x="21472" y="1825"/>
                  <a:pt x="19754" y="1253"/>
                </a:cubicBezTo>
                <a:cubicBezTo>
                  <a:pt x="18036" y="394"/>
                  <a:pt x="16223" y="-83"/>
                  <a:pt x="14219" y="12"/>
                </a:cubicBezTo>
                <a:cubicBezTo>
                  <a:pt x="12215" y="-83"/>
                  <a:pt x="10402" y="394"/>
                  <a:pt x="8684" y="1253"/>
                </a:cubicBezTo>
                <a:cubicBezTo>
                  <a:pt x="6871" y="1825"/>
                  <a:pt x="5344" y="2780"/>
                  <a:pt x="4103" y="4211"/>
                </a:cubicBezTo>
                <a:cubicBezTo>
                  <a:pt x="3340" y="5165"/>
                  <a:pt x="2577" y="6120"/>
                  <a:pt x="1908" y="7074"/>
                </a:cubicBezTo>
                <a:cubicBezTo>
                  <a:pt x="573" y="9269"/>
                  <a:pt x="0" y="11750"/>
                  <a:pt x="0" y="14327"/>
                </a:cubicBezTo>
                <a:cubicBezTo>
                  <a:pt x="191" y="15567"/>
                  <a:pt x="382" y="16903"/>
                  <a:pt x="477" y="18144"/>
                </a:cubicBezTo>
                <a:cubicBezTo>
                  <a:pt x="1145" y="20529"/>
                  <a:pt x="2386" y="22629"/>
                  <a:pt x="4199" y="24442"/>
                </a:cubicBezTo>
                <a:cubicBezTo>
                  <a:pt x="5153" y="25396"/>
                  <a:pt x="6107" y="26351"/>
                  <a:pt x="7062" y="27305"/>
                </a:cubicBezTo>
                <a:cubicBezTo>
                  <a:pt x="8398" y="28736"/>
                  <a:pt x="9925" y="29691"/>
                  <a:pt x="11642" y="30263"/>
                </a:cubicBezTo>
                <a:cubicBezTo>
                  <a:pt x="13360" y="31122"/>
                  <a:pt x="15173" y="31599"/>
                  <a:pt x="17177" y="31504"/>
                </a:cubicBezTo>
                <a:cubicBezTo>
                  <a:pt x="19181" y="31599"/>
                  <a:pt x="20994" y="31122"/>
                  <a:pt x="22712" y="30263"/>
                </a:cubicBezTo>
                <a:cubicBezTo>
                  <a:pt x="24525" y="29691"/>
                  <a:pt x="26052" y="28736"/>
                  <a:pt x="27293" y="27305"/>
                </a:cubicBezTo>
                <a:cubicBezTo>
                  <a:pt x="28056" y="26351"/>
                  <a:pt x="28820" y="25396"/>
                  <a:pt x="29488" y="24442"/>
                </a:cubicBezTo>
                <a:cubicBezTo>
                  <a:pt x="30824" y="22247"/>
                  <a:pt x="31396" y="19766"/>
                  <a:pt x="31396" y="17189"/>
                </a:cubicBezTo>
                <a:cubicBezTo>
                  <a:pt x="31205" y="15949"/>
                  <a:pt x="31015" y="14613"/>
                  <a:pt x="30919" y="13372"/>
                </a:cubicBezTo>
                <a:cubicBezTo>
                  <a:pt x="30251" y="10986"/>
                  <a:pt x="29010" y="8887"/>
                  <a:pt x="27197" y="7074"/>
                </a:cubicBezTo>
                <a:lnTo>
                  <a:pt x="27197" y="707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44"/>
          <p:cNvSpPr/>
          <p:nvPr/>
        </p:nvSpPr>
        <p:spPr>
          <a:xfrm>
            <a:off x="4271439" y="500328"/>
            <a:ext cx="31396" cy="31515"/>
          </a:xfrm>
          <a:custGeom>
            <a:avLst/>
            <a:gdLst/>
            <a:ahLst/>
            <a:cxnLst/>
            <a:rect l="l" t="t" r="r" b="b"/>
            <a:pathLst>
              <a:path w="31396" h="31515" extrusionOk="0">
                <a:moveTo>
                  <a:pt x="27198" y="7074"/>
                </a:moveTo>
                <a:cubicBezTo>
                  <a:pt x="26243" y="6120"/>
                  <a:pt x="25289" y="5165"/>
                  <a:pt x="24335" y="4211"/>
                </a:cubicBezTo>
                <a:cubicBezTo>
                  <a:pt x="22999" y="2780"/>
                  <a:pt x="21472" y="1825"/>
                  <a:pt x="19754" y="1253"/>
                </a:cubicBezTo>
                <a:cubicBezTo>
                  <a:pt x="18036" y="394"/>
                  <a:pt x="16223" y="-83"/>
                  <a:pt x="14219" y="12"/>
                </a:cubicBezTo>
                <a:cubicBezTo>
                  <a:pt x="12215" y="-83"/>
                  <a:pt x="10402" y="394"/>
                  <a:pt x="8684" y="1253"/>
                </a:cubicBezTo>
                <a:cubicBezTo>
                  <a:pt x="6871" y="1825"/>
                  <a:pt x="5344" y="2780"/>
                  <a:pt x="4103" y="4211"/>
                </a:cubicBezTo>
                <a:cubicBezTo>
                  <a:pt x="3340" y="5165"/>
                  <a:pt x="2577" y="6120"/>
                  <a:pt x="1909" y="7074"/>
                </a:cubicBezTo>
                <a:cubicBezTo>
                  <a:pt x="573" y="9269"/>
                  <a:pt x="0" y="11750"/>
                  <a:pt x="0" y="14327"/>
                </a:cubicBezTo>
                <a:cubicBezTo>
                  <a:pt x="191" y="15567"/>
                  <a:pt x="382" y="16903"/>
                  <a:pt x="477" y="18144"/>
                </a:cubicBezTo>
                <a:cubicBezTo>
                  <a:pt x="1145" y="20530"/>
                  <a:pt x="2386" y="22629"/>
                  <a:pt x="4199" y="24442"/>
                </a:cubicBezTo>
                <a:cubicBezTo>
                  <a:pt x="5153" y="25396"/>
                  <a:pt x="6108" y="26351"/>
                  <a:pt x="7062" y="27305"/>
                </a:cubicBezTo>
                <a:cubicBezTo>
                  <a:pt x="8398" y="28736"/>
                  <a:pt x="9925" y="29691"/>
                  <a:pt x="11642" y="30263"/>
                </a:cubicBezTo>
                <a:cubicBezTo>
                  <a:pt x="13360" y="31122"/>
                  <a:pt x="15173" y="31599"/>
                  <a:pt x="17177" y="31504"/>
                </a:cubicBezTo>
                <a:cubicBezTo>
                  <a:pt x="19182" y="31599"/>
                  <a:pt x="20995" y="31122"/>
                  <a:pt x="22712" y="30263"/>
                </a:cubicBezTo>
                <a:cubicBezTo>
                  <a:pt x="24526" y="29691"/>
                  <a:pt x="26052" y="28736"/>
                  <a:pt x="27293" y="27305"/>
                </a:cubicBezTo>
                <a:cubicBezTo>
                  <a:pt x="28056" y="26351"/>
                  <a:pt x="28820" y="25396"/>
                  <a:pt x="29488" y="24442"/>
                </a:cubicBezTo>
                <a:cubicBezTo>
                  <a:pt x="30824" y="22247"/>
                  <a:pt x="31397" y="19766"/>
                  <a:pt x="31397" y="17189"/>
                </a:cubicBezTo>
                <a:cubicBezTo>
                  <a:pt x="31205" y="15949"/>
                  <a:pt x="31015" y="14613"/>
                  <a:pt x="30919" y="13372"/>
                </a:cubicBezTo>
                <a:cubicBezTo>
                  <a:pt x="30251" y="10891"/>
                  <a:pt x="29011" y="8792"/>
                  <a:pt x="27198" y="7074"/>
                </a:cubicBezTo>
                <a:lnTo>
                  <a:pt x="27198" y="707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44"/>
          <p:cNvSpPr/>
          <p:nvPr/>
        </p:nvSpPr>
        <p:spPr>
          <a:xfrm>
            <a:off x="4194989" y="701112"/>
            <a:ext cx="31516" cy="28557"/>
          </a:xfrm>
          <a:custGeom>
            <a:avLst/>
            <a:gdLst/>
            <a:ahLst/>
            <a:cxnLst/>
            <a:rect l="l" t="t" r="r" b="b"/>
            <a:pathLst>
              <a:path w="31516" h="28557" extrusionOk="0">
                <a:moveTo>
                  <a:pt x="17190" y="12"/>
                </a:moveTo>
                <a:cubicBezTo>
                  <a:pt x="16235" y="12"/>
                  <a:pt x="15281" y="12"/>
                  <a:pt x="14326" y="12"/>
                </a:cubicBezTo>
                <a:cubicBezTo>
                  <a:pt x="12323" y="-83"/>
                  <a:pt x="10509" y="394"/>
                  <a:pt x="8792" y="1253"/>
                </a:cubicBezTo>
                <a:cubicBezTo>
                  <a:pt x="6978" y="1825"/>
                  <a:pt x="5452" y="2780"/>
                  <a:pt x="4211" y="4211"/>
                </a:cubicBezTo>
                <a:cubicBezTo>
                  <a:pt x="2780" y="5547"/>
                  <a:pt x="1825" y="7074"/>
                  <a:pt x="1253" y="8792"/>
                </a:cubicBezTo>
                <a:cubicBezTo>
                  <a:pt x="394" y="10509"/>
                  <a:pt x="-83" y="12323"/>
                  <a:pt x="12" y="14327"/>
                </a:cubicBezTo>
                <a:cubicBezTo>
                  <a:pt x="203" y="15567"/>
                  <a:pt x="394" y="16903"/>
                  <a:pt x="489" y="18144"/>
                </a:cubicBezTo>
                <a:cubicBezTo>
                  <a:pt x="1157" y="20530"/>
                  <a:pt x="2398" y="22629"/>
                  <a:pt x="4211" y="24442"/>
                </a:cubicBezTo>
                <a:cubicBezTo>
                  <a:pt x="5165" y="25206"/>
                  <a:pt x="6120" y="25969"/>
                  <a:pt x="7074" y="26637"/>
                </a:cubicBezTo>
                <a:cubicBezTo>
                  <a:pt x="9269" y="27973"/>
                  <a:pt x="11750" y="28546"/>
                  <a:pt x="14326" y="28546"/>
                </a:cubicBezTo>
                <a:cubicBezTo>
                  <a:pt x="15281" y="28546"/>
                  <a:pt x="16235" y="28546"/>
                  <a:pt x="17190" y="28546"/>
                </a:cubicBezTo>
                <a:cubicBezTo>
                  <a:pt x="19194" y="28641"/>
                  <a:pt x="21007" y="28164"/>
                  <a:pt x="22724" y="27305"/>
                </a:cubicBezTo>
                <a:cubicBezTo>
                  <a:pt x="24538" y="26732"/>
                  <a:pt x="26064" y="25778"/>
                  <a:pt x="27305" y="24347"/>
                </a:cubicBezTo>
                <a:cubicBezTo>
                  <a:pt x="28737" y="23011"/>
                  <a:pt x="29691" y="21484"/>
                  <a:pt x="30263" y="19766"/>
                </a:cubicBezTo>
                <a:cubicBezTo>
                  <a:pt x="31122" y="18048"/>
                  <a:pt x="31599" y="16235"/>
                  <a:pt x="31504" y="14231"/>
                </a:cubicBezTo>
                <a:cubicBezTo>
                  <a:pt x="31313" y="12991"/>
                  <a:pt x="31122" y="11655"/>
                  <a:pt x="31027" y="10414"/>
                </a:cubicBezTo>
                <a:cubicBezTo>
                  <a:pt x="30359" y="8028"/>
                  <a:pt x="29118" y="5929"/>
                  <a:pt x="27305" y="4116"/>
                </a:cubicBezTo>
                <a:cubicBezTo>
                  <a:pt x="26351" y="3352"/>
                  <a:pt x="25396" y="2589"/>
                  <a:pt x="24442" y="1921"/>
                </a:cubicBezTo>
                <a:cubicBezTo>
                  <a:pt x="22247" y="680"/>
                  <a:pt x="19766" y="12"/>
                  <a:pt x="17190" y="12"/>
                </a:cubicBezTo>
                <a:lnTo>
                  <a:pt x="17190" y="1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44"/>
          <p:cNvSpPr/>
          <p:nvPr/>
        </p:nvSpPr>
        <p:spPr>
          <a:xfrm>
            <a:off x="3957655" y="624673"/>
            <a:ext cx="28557" cy="31515"/>
          </a:xfrm>
          <a:custGeom>
            <a:avLst/>
            <a:gdLst/>
            <a:ahLst/>
            <a:cxnLst/>
            <a:rect l="l" t="t" r="r" b="b"/>
            <a:pathLst>
              <a:path w="28557" h="31515" extrusionOk="0">
                <a:moveTo>
                  <a:pt x="28546" y="17189"/>
                </a:moveTo>
                <a:cubicBezTo>
                  <a:pt x="28546" y="16235"/>
                  <a:pt x="28546" y="15281"/>
                  <a:pt x="28546" y="14327"/>
                </a:cubicBezTo>
                <a:cubicBezTo>
                  <a:pt x="28641" y="12323"/>
                  <a:pt x="28164" y="10509"/>
                  <a:pt x="27305" y="8792"/>
                </a:cubicBezTo>
                <a:cubicBezTo>
                  <a:pt x="26733" y="6978"/>
                  <a:pt x="25778" y="5452"/>
                  <a:pt x="24347" y="4211"/>
                </a:cubicBezTo>
                <a:cubicBezTo>
                  <a:pt x="23011" y="2780"/>
                  <a:pt x="21484" y="1825"/>
                  <a:pt x="19766" y="1253"/>
                </a:cubicBezTo>
                <a:cubicBezTo>
                  <a:pt x="18048" y="394"/>
                  <a:pt x="16235" y="-83"/>
                  <a:pt x="14231" y="12"/>
                </a:cubicBezTo>
                <a:cubicBezTo>
                  <a:pt x="12991" y="203"/>
                  <a:pt x="11655" y="394"/>
                  <a:pt x="10414" y="489"/>
                </a:cubicBezTo>
                <a:cubicBezTo>
                  <a:pt x="8028" y="1157"/>
                  <a:pt x="5929" y="2398"/>
                  <a:pt x="4115" y="4211"/>
                </a:cubicBezTo>
                <a:cubicBezTo>
                  <a:pt x="3352" y="5165"/>
                  <a:pt x="2589" y="6120"/>
                  <a:pt x="1921" y="7074"/>
                </a:cubicBezTo>
                <a:cubicBezTo>
                  <a:pt x="585" y="9269"/>
                  <a:pt x="12" y="11750"/>
                  <a:pt x="12" y="14327"/>
                </a:cubicBezTo>
                <a:cubicBezTo>
                  <a:pt x="12" y="15281"/>
                  <a:pt x="12" y="16235"/>
                  <a:pt x="12" y="17189"/>
                </a:cubicBezTo>
                <a:cubicBezTo>
                  <a:pt x="-83" y="19193"/>
                  <a:pt x="394" y="21007"/>
                  <a:pt x="1253" y="22724"/>
                </a:cubicBezTo>
                <a:cubicBezTo>
                  <a:pt x="1825" y="24538"/>
                  <a:pt x="2780" y="26064"/>
                  <a:pt x="4211" y="27305"/>
                </a:cubicBezTo>
                <a:cubicBezTo>
                  <a:pt x="5547" y="28736"/>
                  <a:pt x="7074" y="29691"/>
                  <a:pt x="8792" y="30263"/>
                </a:cubicBezTo>
                <a:cubicBezTo>
                  <a:pt x="10509" y="31122"/>
                  <a:pt x="12323" y="31599"/>
                  <a:pt x="14327" y="31504"/>
                </a:cubicBezTo>
                <a:cubicBezTo>
                  <a:pt x="15567" y="31313"/>
                  <a:pt x="16903" y="31122"/>
                  <a:pt x="18144" y="31027"/>
                </a:cubicBezTo>
                <a:cubicBezTo>
                  <a:pt x="20529" y="30359"/>
                  <a:pt x="22629" y="29118"/>
                  <a:pt x="24442" y="27305"/>
                </a:cubicBezTo>
                <a:cubicBezTo>
                  <a:pt x="25206" y="26351"/>
                  <a:pt x="25969" y="25396"/>
                  <a:pt x="26637" y="24442"/>
                </a:cubicBezTo>
                <a:cubicBezTo>
                  <a:pt x="27878" y="22247"/>
                  <a:pt x="28546" y="19766"/>
                  <a:pt x="28546" y="17189"/>
                </a:cubicBezTo>
                <a:lnTo>
                  <a:pt x="28546" y="171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 name="Google Shape;89;p44"/>
          <p:cNvSpPr/>
          <p:nvPr/>
        </p:nvSpPr>
        <p:spPr>
          <a:xfrm>
            <a:off x="3692263" y="607794"/>
            <a:ext cx="27663" cy="28629"/>
          </a:xfrm>
          <a:custGeom>
            <a:avLst/>
            <a:gdLst/>
            <a:ahLst/>
            <a:cxnLst/>
            <a:rect l="l" t="t" r="r" b="b"/>
            <a:pathLst>
              <a:path w="27662" h="28629" extrusionOk="0">
                <a:moveTo>
                  <a:pt x="13849" y="28629"/>
                </a:moveTo>
                <a:cubicBezTo>
                  <a:pt x="32267" y="28629"/>
                  <a:pt x="32267" y="0"/>
                  <a:pt x="13849" y="0"/>
                </a:cubicBezTo>
                <a:cubicBezTo>
                  <a:pt x="-4569" y="0"/>
                  <a:pt x="-4664" y="28629"/>
                  <a:pt x="13849" y="28629"/>
                </a:cubicBezTo>
                <a:lnTo>
                  <a:pt x="13849"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 name="Google Shape;90;p44"/>
          <p:cNvSpPr/>
          <p:nvPr/>
        </p:nvSpPr>
        <p:spPr>
          <a:xfrm>
            <a:off x="3437787" y="621918"/>
            <a:ext cx="27627" cy="28628"/>
          </a:xfrm>
          <a:custGeom>
            <a:avLst/>
            <a:gdLst/>
            <a:ahLst/>
            <a:cxnLst/>
            <a:rect l="l" t="t" r="r" b="b"/>
            <a:pathLst>
              <a:path w="27626" h="28628" extrusionOk="0">
                <a:moveTo>
                  <a:pt x="13813" y="28629"/>
                </a:moveTo>
                <a:cubicBezTo>
                  <a:pt x="32231" y="28629"/>
                  <a:pt x="32231" y="0"/>
                  <a:pt x="13813" y="0"/>
                </a:cubicBezTo>
                <a:cubicBezTo>
                  <a:pt x="-4604" y="0"/>
                  <a:pt x="-4604" y="28629"/>
                  <a:pt x="13813" y="28629"/>
                </a:cubicBezTo>
                <a:lnTo>
                  <a:pt x="13813"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44"/>
          <p:cNvSpPr/>
          <p:nvPr/>
        </p:nvSpPr>
        <p:spPr>
          <a:xfrm>
            <a:off x="3157379" y="698357"/>
            <a:ext cx="31515" cy="31396"/>
          </a:xfrm>
          <a:custGeom>
            <a:avLst/>
            <a:gdLst/>
            <a:ahLst/>
            <a:cxnLst/>
            <a:rect l="l" t="t" r="r" b="b"/>
            <a:pathLst>
              <a:path w="31515" h="31396" extrusionOk="0">
                <a:moveTo>
                  <a:pt x="24442" y="27198"/>
                </a:moveTo>
                <a:cubicBezTo>
                  <a:pt x="25396" y="26243"/>
                  <a:pt x="26351" y="25289"/>
                  <a:pt x="27305" y="24335"/>
                </a:cubicBezTo>
                <a:cubicBezTo>
                  <a:pt x="28736" y="22999"/>
                  <a:pt x="29691" y="21472"/>
                  <a:pt x="30263" y="19754"/>
                </a:cubicBezTo>
                <a:cubicBezTo>
                  <a:pt x="31122" y="18036"/>
                  <a:pt x="31599" y="16223"/>
                  <a:pt x="31504" y="14219"/>
                </a:cubicBezTo>
                <a:cubicBezTo>
                  <a:pt x="31599" y="12215"/>
                  <a:pt x="31122" y="10402"/>
                  <a:pt x="30263" y="8684"/>
                </a:cubicBezTo>
                <a:cubicBezTo>
                  <a:pt x="29691" y="6871"/>
                  <a:pt x="28736" y="5344"/>
                  <a:pt x="27305" y="4103"/>
                </a:cubicBezTo>
                <a:cubicBezTo>
                  <a:pt x="26351" y="3340"/>
                  <a:pt x="25396" y="2577"/>
                  <a:pt x="24442" y="1909"/>
                </a:cubicBezTo>
                <a:cubicBezTo>
                  <a:pt x="22247" y="573"/>
                  <a:pt x="19766" y="0"/>
                  <a:pt x="17189" y="0"/>
                </a:cubicBezTo>
                <a:cubicBezTo>
                  <a:pt x="15949" y="191"/>
                  <a:pt x="14613" y="382"/>
                  <a:pt x="13372" y="477"/>
                </a:cubicBezTo>
                <a:cubicBezTo>
                  <a:pt x="10986" y="1145"/>
                  <a:pt x="8887" y="2386"/>
                  <a:pt x="7074" y="4199"/>
                </a:cubicBezTo>
                <a:cubicBezTo>
                  <a:pt x="6119" y="5153"/>
                  <a:pt x="5165" y="6108"/>
                  <a:pt x="4211" y="7062"/>
                </a:cubicBezTo>
                <a:cubicBezTo>
                  <a:pt x="2779" y="8398"/>
                  <a:pt x="1825" y="9925"/>
                  <a:pt x="1253" y="11642"/>
                </a:cubicBezTo>
                <a:cubicBezTo>
                  <a:pt x="394" y="13360"/>
                  <a:pt x="-83" y="15173"/>
                  <a:pt x="12" y="17177"/>
                </a:cubicBezTo>
                <a:cubicBezTo>
                  <a:pt x="-83" y="19181"/>
                  <a:pt x="394" y="20995"/>
                  <a:pt x="1253" y="22712"/>
                </a:cubicBezTo>
                <a:cubicBezTo>
                  <a:pt x="1825" y="24525"/>
                  <a:pt x="2779" y="26052"/>
                  <a:pt x="4211" y="27293"/>
                </a:cubicBezTo>
                <a:cubicBezTo>
                  <a:pt x="5165" y="28056"/>
                  <a:pt x="6119" y="28820"/>
                  <a:pt x="7074" y="29488"/>
                </a:cubicBezTo>
                <a:cubicBezTo>
                  <a:pt x="9269" y="30824"/>
                  <a:pt x="11750" y="31396"/>
                  <a:pt x="14327" y="31396"/>
                </a:cubicBezTo>
                <a:cubicBezTo>
                  <a:pt x="15567" y="31206"/>
                  <a:pt x="16903" y="31015"/>
                  <a:pt x="18144" y="30919"/>
                </a:cubicBezTo>
                <a:cubicBezTo>
                  <a:pt x="20529" y="30156"/>
                  <a:pt x="22629" y="28915"/>
                  <a:pt x="24442" y="27198"/>
                </a:cubicBezTo>
                <a:lnTo>
                  <a:pt x="24442" y="2719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44"/>
          <p:cNvSpPr/>
          <p:nvPr/>
        </p:nvSpPr>
        <p:spPr>
          <a:xfrm>
            <a:off x="2917086" y="802841"/>
            <a:ext cx="28557" cy="31515"/>
          </a:xfrm>
          <a:custGeom>
            <a:avLst/>
            <a:gdLst/>
            <a:ahLst/>
            <a:cxnLst/>
            <a:rect l="l" t="t" r="r" b="b"/>
            <a:pathLst>
              <a:path w="28557" h="31515" extrusionOk="0">
                <a:moveTo>
                  <a:pt x="28546" y="17189"/>
                </a:moveTo>
                <a:cubicBezTo>
                  <a:pt x="28546" y="16235"/>
                  <a:pt x="28546" y="15281"/>
                  <a:pt x="28546" y="14327"/>
                </a:cubicBezTo>
                <a:cubicBezTo>
                  <a:pt x="28641" y="12323"/>
                  <a:pt x="28164" y="10509"/>
                  <a:pt x="27305" y="8792"/>
                </a:cubicBezTo>
                <a:cubicBezTo>
                  <a:pt x="26733" y="6978"/>
                  <a:pt x="25778" y="5452"/>
                  <a:pt x="24347" y="4211"/>
                </a:cubicBezTo>
                <a:cubicBezTo>
                  <a:pt x="23011" y="2780"/>
                  <a:pt x="21484" y="1825"/>
                  <a:pt x="19766" y="1253"/>
                </a:cubicBezTo>
                <a:cubicBezTo>
                  <a:pt x="18048" y="394"/>
                  <a:pt x="16235" y="-83"/>
                  <a:pt x="14231" y="12"/>
                </a:cubicBezTo>
                <a:cubicBezTo>
                  <a:pt x="12991" y="203"/>
                  <a:pt x="11654" y="394"/>
                  <a:pt x="10414" y="489"/>
                </a:cubicBezTo>
                <a:cubicBezTo>
                  <a:pt x="8028" y="1157"/>
                  <a:pt x="5929" y="2398"/>
                  <a:pt x="4116" y="4211"/>
                </a:cubicBezTo>
                <a:cubicBezTo>
                  <a:pt x="3352" y="5165"/>
                  <a:pt x="2589" y="6120"/>
                  <a:pt x="1921" y="7074"/>
                </a:cubicBezTo>
                <a:cubicBezTo>
                  <a:pt x="585" y="9269"/>
                  <a:pt x="12" y="11750"/>
                  <a:pt x="12" y="14327"/>
                </a:cubicBezTo>
                <a:cubicBezTo>
                  <a:pt x="12" y="15281"/>
                  <a:pt x="12" y="16235"/>
                  <a:pt x="12" y="17189"/>
                </a:cubicBezTo>
                <a:cubicBezTo>
                  <a:pt x="-83" y="19193"/>
                  <a:pt x="394" y="21007"/>
                  <a:pt x="1253" y="22724"/>
                </a:cubicBezTo>
                <a:cubicBezTo>
                  <a:pt x="1825" y="24538"/>
                  <a:pt x="2780" y="26064"/>
                  <a:pt x="4211" y="27305"/>
                </a:cubicBezTo>
                <a:cubicBezTo>
                  <a:pt x="5547" y="28736"/>
                  <a:pt x="7074" y="29691"/>
                  <a:pt x="8792" y="30263"/>
                </a:cubicBezTo>
                <a:cubicBezTo>
                  <a:pt x="10509" y="31122"/>
                  <a:pt x="12323" y="31599"/>
                  <a:pt x="14326" y="31504"/>
                </a:cubicBezTo>
                <a:cubicBezTo>
                  <a:pt x="15567" y="31313"/>
                  <a:pt x="16903" y="31122"/>
                  <a:pt x="18144" y="31027"/>
                </a:cubicBezTo>
                <a:cubicBezTo>
                  <a:pt x="20530" y="30359"/>
                  <a:pt x="22629" y="29118"/>
                  <a:pt x="24442" y="27305"/>
                </a:cubicBezTo>
                <a:cubicBezTo>
                  <a:pt x="25206" y="26351"/>
                  <a:pt x="25969" y="25396"/>
                  <a:pt x="26637" y="24442"/>
                </a:cubicBezTo>
                <a:cubicBezTo>
                  <a:pt x="27878" y="22152"/>
                  <a:pt x="28546" y="19766"/>
                  <a:pt x="28546" y="17189"/>
                </a:cubicBezTo>
                <a:lnTo>
                  <a:pt x="28546" y="171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44"/>
          <p:cNvSpPr/>
          <p:nvPr/>
        </p:nvSpPr>
        <p:spPr>
          <a:xfrm>
            <a:off x="2665855" y="966897"/>
            <a:ext cx="27627" cy="28628"/>
          </a:xfrm>
          <a:custGeom>
            <a:avLst/>
            <a:gdLst/>
            <a:ahLst/>
            <a:cxnLst/>
            <a:rect l="l" t="t" r="r" b="b"/>
            <a:pathLst>
              <a:path w="27627" h="28628" extrusionOk="0">
                <a:moveTo>
                  <a:pt x="13814" y="28629"/>
                </a:moveTo>
                <a:cubicBezTo>
                  <a:pt x="32232" y="28629"/>
                  <a:pt x="32232" y="0"/>
                  <a:pt x="13814" y="0"/>
                </a:cubicBezTo>
                <a:cubicBezTo>
                  <a:pt x="-4605" y="0"/>
                  <a:pt x="-4605" y="28629"/>
                  <a:pt x="13814" y="28629"/>
                </a:cubicBezTo>
                <a:lnTo>
                  <a:pt x="13814"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44"/>
          <p:cNvSpPr/>
          <p:nvPr/>
        </p:nvSpPr>
        <p:spPr>
          <a:xfrm>
            <a:off x="2464557" y="1150778"/>
            <a:ext cx="31515" cy="28557"/>
          </a:xfrm>
          <a:custGeom>
            <a:avLst/>
            <a:gdLst/>
            <a:ahLst/>
            <a:cxnLst/>
            <a:rect l="l" t="t" r="r" b="b"/>
            <a:pathLst>
              <a:path w="31515" h="28557" extrusionOk="0">
                <a:moveTo>
                  <a:pt x="14327" y="28546"/>
                </a:moveTo>
                <a:cubicBezTo>
                  <a:pt x="15281" y="28546"/>
                  <a:pt x="16235" y="28546"/>
                  <a:pt x="17189" y="28546"/>
                </a:cubicBezTo>
                <a:cubicBezTo>
                  <a:pt x="19194" y="28641"/>
                  <a:pt x="21006" y="28164"/>
                  <a:pt x="22724" y="27305"/>
                </a:cubicBezTo>
                <a:cubicBezTo>
                  <a:pt x="24538" y="26732"/>
                  <a:pt x="26065" y="25778"/>
                  <a:pt x="27305" y="24347"/>
                </a:cubicBezTo>
                <a:cubicBezTo>
                  <a:pt x="28737" y="23011"/>
                  <a:pt x="29691" y="21484"/>
                  <a:pt x="30263" y="19766"/>
                </a:cubicBezTo>
                <a:cubicBezTo>
                  <a:pt x="31122" y="18048"/>
                  <a:pt x="31599" y="16235"/>
                  <a:pt x="31504" y="14231"/>
                </a:cubicBezTo>
                <a:cubicBezTo>
                  <a:pt x="31313" y="12991"/>
                  <a:pt x="31122" y="11654"/>
                  <a:pt x="31027" y="10414"/>
                </a:cubicBezTo>
                <a:cubicBezTo>
                  <a:pt x="30359" y="8028"/>
                  <a:pt x="29118" y="5929"/>
                  <a:pt x="27305" y="4116"/>
                </a:cubicBezTo>
                <a:cubicBezTo>
                  <a:pt x="26351" y="3352"/>
                  <a:pt x="25396" y="2589"/>
                  <a:pt x="24442" y="1921"/>
                </a:cubicBezTo>
                <a:cubicBezTo>
                  <a:pt x="22247" y="585"/>
                  <a:pt x="19766" y="12"/>
                  <a:pt x="17189" y="12"/>
                </a:cubicBezTo>
                <a:cubicBezTo>
                  <a:pt x="16235" y="12"/>
                  <a:pt x="15281" y="12"/>
                  <a:pt x="14327" y="12"/>
                </a:cubicBezTo>
                <a:cubicBezTo>
                  <a:pt x="12323" y="-83"/>
                  <a:pt x="10509" y="394"/>
                  <a:pt x="8791" y="1253"/>
                </a:cubicBezTo>
                <a:cubicBezTo>
                  <a:pt x="6979" y="1825"/>
                  <a:pt x="5452" y="2780"/>
                  <a:pt x="4211" y="4211"/>
                </a:cubicBezTo>
                <a:cubicBezTo>
                  <a:pt x="2780" y="5547"/>
                  <a:pt x="1825" y="7074"/>
                  <a:pt x="1253" y="8792"/>
                </a:cubicBezTo>
                <a:cubicBezTo>
                  <a:pt x="394" y="10509"/>
                  <a:pt x="-83" y="12323"/>
                  <a:pt x="12" y="14327"/>
                </a:cubicBezTo>
                <a:cubicBezTo>
                  <a:pt x="203" y="15567"/>
                  <a:pt x="394" y="16903"/>
                  <a:pt x="489" y="18144"/>
                </a:cubicBezTo>
                <a:cubicBezTo>
                  <a:pt x="1157" y="20529"/>
                  <a:pt x="2398" y="22629"/>
                  <a:pt x="4211" y="24442"/>
                </a:cubicBezTo>
                <a:cubicBezTo>
                  <a:pt x="5165" y="25206"/>
                  <a:pt x="6119" y="25969"/>
                  <a:pt x="7074" y="26637"/>
                </a:cubicBezTo>
                <a:cubicBezTo>
                  <a:pt x="9364" y="27878"/>
                  <a:pt x="11750" y="28546"/>
                  <a:pt x="14327" y="28546"/>
                </a:cubicBezTo>
                <a:lnTo>
                  <a:pt x="14327" y="28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44"/>
          <p:cNvSpPr/>
          <p:nvPr/>
        </p:nvSpPr>
        <p:spPr>
          <a:xfrm>
            <a:off x="2286962" y="1359877"/>
            <a:ext cx="27663" cy="28628"/>
          </a:xfrm>
          <a:custGeom>
            <a:avLst/>
            <a:gdLst/>
            <a:ahLst/>
            <a:cxnLst/>
            <a:rect l="l" t="t" r="r" b="b"/>
            <a:pathLst>
              <a:path w="27662" h="28628" extrusionOk="0">
                <a:moveTo>
                  <a:pt x="13849" y="28629"/>
                </a:moveTo>
                <a:cubicBezTo>
                  <a:pt x="32267" y="28629"/>
                  <a:pt x="32267" y="0"/>
                  <a:pt x="13849" y="0"/>
                </a:cubicBezTo>
                <a:cubicBezTo>
                  <a:pt x="-4569" y="0"/>
                  <a:pt x="-4664" y="28629"/>
                  <a:pt x="13849" y="28629"/>
                </a:cubicBezTo>
                <a:lnTo>
                  <a:pt x="13849"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44"/>
          <p:cNvSpPr/>
          <p:nvPr/>
        </p:nvSpPr>
        <p:spPr>
          <a:xfrm>
            <a:off x="2133797" y="1622966"/>
            <a:ext cx="31515" cy="28557"/>
          </a:xfrm>
          <a:custGeom>
            <a:avLst/>
            <a:gdLst/>
            <a:ahLst/>
            <a:cxnLst/>
            <a:rect l="l" t="t" r="r" b="b"/>
            <a:pathLst>
              <a:path w="31515" h="28557" extrusionOk="0">
                <a:moveTo>
                  <a:pt x="14327" y="28546"/>
                </a:moveTo>
                <a:cubicBezTo>
                  <a:pt x="15281" y="28546"/>
                  <a:pt x="16235" y="28546"/>
                  <a:pt x="17189" y="28546"/>
                </a:cubicBezTo>
                <a:cubicBezTo>
                  <a:pt x="19193" y="28641"/>
                  <a:pt x="21007" y="28164"/>
                  <a:pt x="22724" y="27305"/>
                </a:cubicBezTo>
                <a:cubicBezTo>
                  <a:pt x="24538" y="26732"/>
                  <a:pt x="26064" y="25778"/>
                  <a:pt x="27305" y="24347"/>
                </a:cubicBezTo>
                <a:cubicBezTo>
                  <a:pt x="28736" y="23011"/>
                  <a:pt x="29691" y="21484"/>
                  <a:pt x="30263" y="19766"/>
                </a:cubicBezTo>
                <a:cubicBezTo>
                  <a:pt x="31122" y="18048"/>
                  <a:pt x="31599" y="16235"/>
                  <a:pt x="31504" y="14231"/>
                </a:cubicBezTo>
                <a:cubicBezTo>
                  <a:pt x="31313" y="12990"/>
                  <a:pt x="31122" y="11654"/>
                  <a:pt x="31027" y="10414"/>
                </a:cubicBezTo>
                <a:cubicBezTo>
                  <a:pt x="30359" y="8028"/>
                  <a:pt x="29118" y="5929"/>
                  <a:pt x="27305" y="4115"/>
                </a:cubicBezTo>
                <a:cubicBezTo>
                  <a:pt x="26351" y="3352"/>
                  <a:pt x="25396" y="2589"/>
                  <a:pt x="24442" y="1921"/>
                </a:cubicBezTo>
                <a:cubicBezTo>
                  <a:pt x="22247" y="585"/>
                  <a:pt x="19766" y="12"/>
                  <a:pt x="17189" y="12"/>
                </a:cubicBezTo>
                <a:cubicBezTo>
                  <a:pt x="16235" y="12"/>
                  <a:pt x="15281" y="12"/>
                  <a:pt x="14327" y="12"/>
                </a:cubicBezTo>
                <a:cubicBezTo>
                  <a:pt x="12322" y="-83"/>
                  <a:pt x="10509" y="394"/>
                  <a:pt x="8792" y="1253"/>
                </a:cubicBezTo>
                <a:cubicBezTo>
                  <a:pt x="6978" y="1825"/>
                  <a:pt x="5452" y="2779"/>
                  <a:pt x="4211" y="4211"/>
                </a:cubicBezTo>
                <a:cubicBezTo>
                  <a:pt x="2779" y="5547"/>
                  <a:pt x="1825" y="7074"/>
                  <a:pt x="1253" y="8792"/>
                </a:cubicBezTo>
                <a:cubicBezTo>
                  <a:pt x="394" y="10509"/>
                  <a:pt x="-83" y="12322"/>
                  <a:pt x="12" y="14327"/>
                </a:cubicBezTo>
                <a:cubicBezTo>
                  <a:pt x="203" y="15567"/>
                  <a:pt x="394" y="16903"/>
                  <a:pt x="489" y="18144"/>
                </a:cubicBezTo>
                <a:cubicBezTo>
                  <a:pt x="1157" y="20529"/>
                  <a:pt x="2398" y="22629"/>
                  <a:pt x="4211" y="24442"/>
                </a:cubicBezTo>
                <a:cubicBezTo>
                  <a:pt x="5165" y="25206"/>
                  <a:pt x="6120" y="25969"/>
                  <a:pt x="7074" y="26637"/>
                </a:cubicBezTo>
                <a:cubicBezTo>
                  <a:pt x="9269" y="27878"/>
                  <a:pt x="11750" y="28546"/>
                  <a:pt x="14327" y="28546"/>
                </a:cubicBezTo>
                <a:lnTo>
                  <a:pt x="14327" y="28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7" name="Google Shape;97;p44"/>
          <p:cNvSpPr/>
          <p:nvPr/>
        </p:nvSpPr>
        <p:spPr>
          <a:xfrm>
            <a:off x="2012315" y="1894369"/>
            <a:ext cx="28557" cy="34283"/>
          </a:xfrm>
          <a:custGeom>
            <a:avLst/>
            <a:gdLst/>
            <a:ahLst/>
            <a:cxnLst/>
            <a:rect l="l" t="t" r="r" b="b"/>
            <a:pathLst>
              <a:path w="28557" h="34283" extrusionOk="0">
                <a:moveTo>
                  <a:pt x="28546" y="19957"/>
                </a:moveTo>
                <a:cubicBezTo>
                  <a:pt x="28546" y="18048"/>
                  <a:pt x="28546" y="16140"/>
                  <a:pt x="28546" y="14327"/>
                </a:cubicBezTo>
                <a:cubicBezTo>
                  <a:pt x="28641" y="12323"/>
                  <a:pt x="28164" y="10509"/>
                  <a:pt x="27305" y="8792"/>
                </a:cubicBezTo>
                <a:cubicBezTo>
                  <a:pt x="26732" y="6979"/>
                  <a:pt x="25778" y="5452"/>
                  <a:pt x="24347" y="4211"/>
                </a:cubicBezTo>
                <a:cubicBezTo>
                  <a:pt x="23011" y="2780"/>
                  <a:pt x="21484" y="1825"/>
                  <a:pt x="19766" y="1253"/>
                </a:cubicBezTo>
                <a:cubicBezTo>
                  <a:pt x="18048" y="394"/>
                  <a:pt x="16235" y="-83"/>
                  <a:pt x="14231" y="12"/>
                </a:cubicBezTo>
                <a:cubicBezTo>
                  <a:pt x="12991" y="203"/>
                  <a:pt x="11655" y="394"/>
                  <a:pt x="10414" y="489"/>
                </a:cubicBezTo>
                <a:cubicBezTo>
                  <a:pt x="8028" y="1157"/>
                  <a:pt x="5929" y="2398"/>
                  <a:pt x="4115" y="4211"/>
                </a:cubicBezTo>
                <a:cubicBezTo>
                  <a:pt x="3352" y="5165"/>
                  <a:pt x="2589" y="6120"/>
                  <a:pt x="1921" y="7074"/>
                </a:cubicBezTo>
                <a:cubicBezTo>
                  <a:pt x="585" y="9269"/>
                  <a:pt x="12" y="11750"/>
                  <a:pt x="12" y="14327"/>
                </a:cubicBezTo>
                <a:cubicBezTo>
                  <a:pt x="12" y="16235"/>
                  <a:pt x="12" y="18144"/>
                  <a:pt x="12" y="19957"/>
                </a:cubicBezTo>
                <a:cubicBezTo>
                  <a:pt x="-83" y="21961"/>
                  <a:pt x="394" y="23774"/>
                  <a:pt x="1253" y="25492"/>
                </a:cubicBezTo>
                <a:cubicBezTo>
                  <a:pt x="1825" y="27305"/>
                  <a:pt x="2779" y="28832"/>
                  <a:pt x="4211" y="30073"/>
                </a:cubicBezTo>
                <a:cubicBezTo>
                  <a:pt x="5547" y="31504"/>
                  <a:pt x="7074" y="32458"/>
                  <a:pt x="8792" y="33031"/>
                </a:cubicBezTo>
                <a:cubicBezTo>
                  <a:pt x="10509" y="33890"/>
                  <a:pt x="12322" y="34367"/>
                  <a:pt x="14327" y="34271"/>
                </a:cubicBezTo>
                <a:cubicBezTo>
                  <a:pt x="15567" y="34081"/>
                  <a:pt x="16903" y="33890"/>
                  <a:pt x="18144" y="33794"/>
                </a:cubicBezTo>
                <a:cubicBezTo>
                  <a:pt x="20529" y="33126"/>
                  <a:pt x="22629" y="31886"/>
                  <a:pt x="24442" y="30073"/>
                </a:cubicBezTo>
                <a:cubicBezTo>
                  <a:pt x="25206" y="29118"/>
                  <a:pt x="25969" y="28164"/>
                  <a:pt x="26637" y="27210"/>
                </a:cubicBezTo>
                <a:cubicBezTo>
                  <a:pt x="27878" y="24919"/>
                  <a:pt x="28546" y="22534"/>
                  <a:pt x="28546" y="19957"/>
                </a:cubicBezTo>
                <a:lnTo>
                  <a:pt x="28546" y="199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44"/>
          <p:cNvSpPr/>
          <p:nvPr/>
        </p:nvSpPr>
        <p:spPr>
          <a:xfrm>
            <a:off x="1820131" y="1815162"/>
            <a:ext cx="28819" cy="31420"/>
          </a:xfrm>
          <a:custGeom>
            <a:avLst/>
            <a:gdLst/>
            <a:ahLst/>
            <a:cxnLst/>
            <a:rect l="l" t="t" r="r" b="b"/>
            <a:pathLst>
              <a:path w="28819" h="31420" extrusionOk="0">
                <a:moveTo>
                  <a:pt x="0" y="14327"/>
                </a:moveTo>
                <a:cubicBezTo>
                  <a:pt x="95" y="15281"/>
                  <a:pt x="191" y="16235"/>
                  <a:pt x="286" y="17094"/>
                </a:cubicBezTo>
                <a:cubicBezTo>
                  <a:pt x="191" y="19098"/>
                  <a:pt x="668" y="20911"/>
                  <a:pt x="1527" y="22629"/>
                </a:cubicBezTo>
                <a:cubicBezTo>
                  <a:pt x="2099" y="24442"/>
                  <a:pt x="3054" y="25969"/>
                  <a:pt x="4485" y="27210"/>
                </a:cubicBezTo>
                <a:cubicBezTo>
                  <a:pt x="5821" y="28641"/>
                  <a:pt x="7348" y="29595"/>
                  <a:pt x="9066" y="30168"/>
                </a:cubicBezTo>
                <a:cubicBezTo>
                  <a:pt x="10783" y="31027"/>
                  <a:pt x="12597" y="31504"/>
                  <a:pt x="14601" y="31408"/>
                </a:cubicBezTo>
                <a:cubicBezTo>
                  <a:pt x="15841" y="31218"/>
                  <a:pt x="17177" y="31027"/>
                  <a:pt x="18418" y="30931"/>
                </a:cubicBezTo>
                <a:cubicBezTo>
                  <a:pt x="20804" y="30263"/>
                  <a:pt x="22903" y="29023"/>
                  <a:pt x="24716" y="27210"/>
                </a:cubicBezTo>
                <a:cubicBezTo>
                  <a:pt x="25480" y="26255"/>
                  <a:pt x="26243" y="25301"/>
                  <a:pt x="26911" y="24347"/>
                </a:cubicBezTo>
                <a:cubicBezTo>
                  <a:pt x="28247" y="22152"/>
                  <a:pt x="28820" y="19671"/>
                  <a:pt x="28820" y="17094"/>
                </a:cubicBezTo>
                <a:cubicBezTo>
                  <a:pt x="28724" y="16140"/>
                  <a:pt x="28629" y="15185"/>
                  <a:pt x="28533" y="14327"/>
                </a:cubicBezTo>
                <a:cubicBezTo>
                  <a:pt x="28629" y="12322"/>
                  <a:pt x="28152" y="10509"/>
                  <a:pt x="27293" y="8792"/>
                </a:cubicBezTo>
                <a:cubicBezTo>
                  <a:pt x="26720" y="6978"/>
                  <a:pt x="25766" y="5451"/>
                  <a:pt x="24335" y="4211"/>
                </a:cubicBezTo>
                <a:cubicBezTo>
                  <a:pt x="22999" y="2779"/>
                  <a:pt x="21472" y="1825"/>
                  <a:pt x="19754" y="1253"/>
                </a:cubicBezTo>
                <a:cubicBezTo>
                  <a:pt x="18036" y="394"/>
                  <a:pt x="16223" y="-83"/>
                  <a:pt x="14219" y="12"/>
                </a:cubicBezTo>
                <a:cubicBezTo>
                  <a:pt x="12978" y="203"/>
                  <a:pt x="11642" y="394"/>
                  <a:pt x="10402" y="489"/>
                </a:cubicBezTo>
                <a:cubicBezTo>
                  <a:pt x="8016" y="1157"/>
                  <a:pt x="5917" y="2398"/>
                  <a:pt x="4103" y="4211"/>
                </a:cubicBezTo>
                <a:cubicBezTo>
                  <a:pt x="3340" y="5165"/>
                  <a:pt x="2577" y="6120"/>
                  <a:pt x="1909" y="7074"/>
                </a:cubicBezTo>
                <a:cubicBezTo>
                  <a:pt x="668" y="9269"/>
                  <a:pt x="0" y="11750"/>
                  <a:pt x="0" y="14327"/>
                </a:cubicBezTo>
                <a:lnTo>
                  <a:pt x="0" y="143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99;p44"/>
          <p:cNvSpPr/>
          <p:nvPr/>
        </p:nvSpPr>
        <p:spPr>
          <a:xfrm>
            <a:off x="1961260" y="1521047"/>
            <a:ext cx="31515" cy="28557"/>
          </a:xfrm>
          <a:custGeom>
            <a:avLst/>
            <a:gdLst/>
            <a:ahLst/>
            <a:cxnLst/>
            <a:rect l="l" t="t" r="r" b="b"/>
            <a:pathLst>
              <a:path w="31515" h="28557" extrusionOk="0">
                <a:moveTo>
                  <a:pt x="17189" y="12"/>
                </a:moveTo>
                <a:cubicBezTo>
                  <a:pt x="16235" y="12"/>
                  <a:pt x="15281" y="12"/>
                  <a:pt x="14327" y="12"/>
                </a:cubicBezTo>
                <a:cubicBezTo>
                  <a:pt x="12323" y="-83"/>
                  <a:pt x="10509" y="394"/>
                  <a:pt x="8792" y="1253"/>
                </a:cubicBezTo>
                <a:cubicBezTo>
                  <a:pt x="6978" y="1825"/>
                  <a:pt x="5452" y="2779"/>
                  <a:pt x="4211" y="4211"/>
                </a:cubicBezTo>
                <a:cubicBezTo>
                  <a:pt x="2780" y="5547"/>
                  <a:pt x="1825" y="7074"/>
                  <a:pt x="1253" y="8792"/>
                </a:cubicBezTo>
                <a:cubicBezTo>
                  <a:pt x="394" y="10509"/>
                  <a:pt x="-83" y="12322"/>
                  <a:pt x="12" y="14327"/>
                </a:cubicBezTo>
                <a:cubicBezTo>
                  <a:pt x="203" y="15567"/>
                  <a:pt x="394" y="16903"/>
                  <a:pt x="489" y="18144"/>
                </a:cubicBezTo>
                <a:cubicBezTo>
                  <a:pt x="1157" y="20529"/>
                  <a:pt x="2398" y="22629"/>
                  <a:pt x="4211" y="24442"/>
                </a:cubicBezTo>
                <a:cubicBezTo>
                  <a:pt x="5165" y="25206"/>
                  <a:pt x="6120" y="25969"/>
                  <a:pt x="7074" y="26637"/>
                </a:cubicBezTo>
                <a:cubicBezTo>
                  <a:pt x="9269" y="27973"/>
                  <a:pt x="11750" y="28546"/>
                  <a:pt x="14327" y="28546"/>
                </a:cubicBezTo>
                <a:cubicBezTo>
                  <a:pt x="15281" y="28546"/>
                  <a:pt x="16235" y="28546"/>
                  <a:pt x="17189" y="28546"/>
                </a:cubicBezTo>
                <a:cubicBezTo>
                  <a:pt x="19193" y="28641"/>
                  <a:pt x="21007" y="28164"/>
                  <a:pt x="22724" y="27305"/>
                </a:cubicBezTo>
                <a:cubicBezTo>
                  <a:pt x="24538" y="26732"/>
                  <a:pt x="26064" y="25778"/>
                  <a:pt x="27305" y="24347"/>
                </a:cubicBezTo>
                <a:cubicBezTo>
                  <a:pt x="28736" y="23011"/>
                  <a:pt x="29691" y="21484"/>
                  <a:pt x="30263" y="19766"/>
                </a:cubicBezTo>
                <a:cubicBezTo>
                  <a:pt x="31122" y="18048"/>
                  <a:pt x="31599" y="16235"/>
                  <a:pt x="31504" y="14231"/>
                </a:cubicBezTo>
                <a:cubicBezTo>
                  <a:pt x="31313" y="12991"/>
                  <a:pt x="31122" y="11654"/>
                  <a:pt x="31027" y="10414"/>
                </a:cubicBezTo>
                <a:cubicBezTo>
                  <a:pt x="30359" y="8028"/>
                  <a:pt x="29118" y="5929"/>
                  <a:pt x="27305" y="4116"/>
                </a:cubicBezTo>
                <a:cubicBezTo>
                  <a:pt x="26351" y="3352"/>
                  <a:pt x="25396" y="2589"/>
                  <a:pt x="24442" y="1921"/>
                </a:cubicBezTo>
                <a:cubicBezTo>
                  <a:pt x="22152" y="680"/>
                  <a:pt x="19766" y="12"/>
                  <a:pt x="17189" y="12"/>
                </a:cubicBezTo>
                <a:lnTo>
                  <a:pt x="17189" y="1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00;p44"/>
          <p:cNvSpPr/>
          <p:nvPr/>
        </p:nvSpPr>
        <p:spPr>
          <a:xfrm>
            <a:off x="2131030" y="1243917"/>
            <a:ext cx="28557" cy="31515"/>
          </a:xfrm>
          <a:custGeom>
            <a:avLst/>
            <a:gdLst/>
            <a:ahLst/>
            <a:cxnLst/>
            <a:rect l="l" t="t" r="r" b="b"/>
            <a:pathLst>
              <a:path w="28557" h="31515" extrusionOk="0">
                <a:moveTo>
                  <a:pt x="28546" y="17189"/>
                </a:moveTo>
                <a:cubicBezTo>
                  <a:pt x="28546" y="16235"/>
                  <a:pt x="28546" y="15281"/>
                  <a:pt x="28546" y="14327"/>
                </a:cubicBezTo>
                <a:cubicBezTo>
                  <a:pt x="28641" y="12322"/>
                  <a:pt x="28164" y="10509"/>
                  <a:pt x="27305" y="8792"/>
                </a:cubicBezTo>
                <a:cubicBezTo>
                  <a:pt x="26732" y="6978"/>
                  <a:pt x="25778" y="5451"/>
                  <a:pt x="24347" y="4211"/>
                </a:cubicBezTo>
                <a:cubicBezTo>
                  <a:pt x="23011" y="2779"/>
                  <a:pt x="21484" y="1825"/>
                  <a:pt x="19766" y="1253"/>
                </a:cubicBezTo>
                <a:cubicBezTo>
                  <a:pt x="18048" y="394"/>
                  <a:pt x="16235" y="-83"/>
                  <a:pt x="14231" y="12"/>
                </a:cubicBezTo>
                <a:cubicBezTo>
                  <a:pt x="12991" y="203"/>
                  <a:pt x="11654" y="394"/>
                  <a:pt x="10414" y="489"/>
                </a:cubicBezTo>
                <a:cubicBezTo>
                  <a:pt x="8028" y="1157"/>
                  <a:pt x="5929" y="2398"/>
                  <a:pt x="4115" y="4211"/>
                </a:cubicBezTo>
                <a:cubicBezTo>
                  <a:pt x="3352" y="5165"/>
                  <a:pt x="2589" y="6120"/>
                  <a:pt x="1921" y="7074"/>
                </a:cubicBezTo>
                <a:cubicBezTo>
                  <a:pt x="585" y="9269"/>
                  <a:pt x="12" y="11750"/>
                  <a:pt x="12" y="14327"/>
                </a:cubicBezTo>
                <a:cubicBezTo>
                  <a:pt x="12" y="15281"/>
                  <a:pt x="12" y="16235"/>
                  <a:pt x="12" y="17189"/>
                </a:cubicBezTo>
                <a:cubicBezTo>
                  <a:pt x="-83" y="19193"/>
                  <a:pt x="394" y="21007"/>
                  <a:pt x="1253" y="22724"/>
                </a:cubicBezTo>
                <a:cubicBezTo>
                  <a:pt x="1825" y="24537"/>
                  <a:pt x="2779" y="26064"/>
                  <a:pt x="4211" y="27305"/>
                </a:cubicBezTo>
                <a:cubicBezTo>
                  <a:pt x="5547" y="28736"/>
                  <a:pt x="7074" y="29691"/>
                  <a:pt x="8792" y="30263"/>
                </a:cubicBezTo>
                <a:cubicBezTo>
                  <a:pt x="10509" y="31122"/>
                  <a:pt x="12322" y="31599"/>
                  <a:pt x="14327" y="31504"/>
                </a:cubicBezTo>
                <a:cubicBezTo>
                  <a:pt x="15567" y="31313"/>
                  <a:pt x="16903" y="31122"/>
                  <a:pt x="18144" y="31027"/>
                </a:cubicBezTo>
                <a:cubicBezTo>
                  <a:pt x="20529" y="30359"/>
                  <a:pt x="22629" y="29118"/>
                  <a:pt x="24442" y="27305"/>
                </a:cubicBezTo>
                <a:cubicBezTo>
                  <a:pt x="25206" y="26351"/>
                  <a:pt x="25969" y="25396"/>
                  <a:pt x="26637" y="24442"/>
                </a:cubicBezTo>
                <a:cubicBezTo>
                  <a:pt x="27878" y="22247"/>
                  <a:pt x="28546" y="19766"/>
                  <a:pt x="28546" y="17189"/>
                </a:cubicBezTo>
                <a:lnTo>
                  <a:pt x="28546" y="171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44"/>
          <p:cNvSpPr/>
          <p:nvPr/>
        </p:nvSpPr>
        <p:spPr>
          <a:xfrm>
            <a:off x="2325992" y="1015076"/>
            <a:ext cx="31515" cy="28557"/>
          </a:xfrm>
          <a:custGeom>
            <a:avLst/>
            <a:gdLst/>
            <a:ahLst/>
            <a:cxnLst/>
            <a:rect l="l" t="t" r="r" b="b"/>
            <a:pathLst>
              <a:path w="31515" h="28557" extrusionOk="0">
                <a:moveTo>
                  <a:pt x="14327" y="28546"/>
                </a:moveTo>
                <a:cubicBezTo>
                  <a:pt x="15281" y="28546"/>
                  <a:pt x="16235" y="28546"/>
                  <a:pt x="17189" y="28546"/>
                </a:cubicBezTo>
                <a:cubicBezTo>
                  <a:pt x="19193" y="28641"/>
                  <a:pt x="21007" y="28164"/>
                  <a:pt x="22724" y="27305"/>
                </a:cubicBezTo>
                <a:cubicBezTo>
                  <a:pt x="24538" y="26732"/>
                  <a:pt x="26064" y="25778"/>
                  <a:pt x="27305" y="24347"/>
                </a:cubicBezTo>
                <a:cubicBezTo>
                  <a:pt x="28736" y="23011"/>
                  <a:pt x="29691" y="21484"/>
                  <a:pt x="30263" y="19766"/>
                </a:cubicBezTo>
                <a:cubicBezTo>
                  <a:pt x="31122" y="18048"/>
                  <a:pt x="31599" y="16235"/>
                  <a:pt x="31504" y="14231"/>
                </a:cubicBezTo>
                <a:cubicBezTo>
                  <a:pt x="31313" y="12991"/>
                  <a:pt x="31122" y="11654"/>
                  <a:pt x="31027" y="10414"/>
                </a:cubicBezTo>
                <a:cubicBezTo>
                  <a:pt x="30359" y="8028"/>
                  <a:pt x="29118" y="5929"/>
                  <a:pt x="27305" y="4116"/>
                </a:cubicBezTo>
                <a:cubicBezTo>
                  <a:pt x="26351" y="3352"/>
                  <a:pt x="25396" y="2589"/>
                  <a:pt x="24442" y="1921"/>
                </a:cubicBezTo>
                <a:cubicBezTo>
                  <a:pt x="22247" y="585"/>
                  <a:pt x="19766" y="12"/>
                  <a:pt x="17189" y="12"/>
                </a:cubicBezTo>
                <a:cubicBezTo>
                  <a:pt x="16235" y="12"/>
                  <a:pt x="15281" y="12"/>
                  <a:pt x="14327" y="12"/>
                </a:cubicBezTo>
                <a:cubicBezTo>
                  <a:pt x="12322" y="-83"/>
                  <a:pt x="10509" y="394"/>
                  <a:pt x="8792" y="1253"/>
                </a:cubicBezTo>
                <a:cubicBezTo>
                  <a:pt x="6978" y="1825"/>
                  <a:pt x="5452" y="2780"/>
                  <a:pt x="4211" y="4211"/>
                </a:cubicBezTo>
                <a:cubicBezTo>
                  <a:pt x="2779" y="5547"/>
                  <a:pt x="1825" y="7074"/>
                  <a:pt x="1253" y="8792"/>
                </a:cubicBezTo>
                <a:cubicBezTo>
                  <a:pt x="394" y="10509"/>
                  <a:pt x="-83" y="12323"/>
                  <a:pt x="12" y="14327"/>
                </a:cubicBezTo>
                <a:cubicBezTo>
                  <a:pt x="203" y="15567"/>
                  <a:pt x="394" y="16903"/>
                  <a:pt x="489" y="18144"/>
                </a:cubicBezTo>
                <a:cubicBezTo>
                  <a:pt x="1157" y="20529"/>
                  <a:pt x="2398" y="22629"/>
                  <a:pt x="4211" y="24442"/>
                </a:cubicBezTo>
                <a:cubicBezTo>
                  <a:pt x="5165" y="25206"/>
                  <a:pt x="6120" y="25969"/>
                  <a:pt x="7074" y="26637"/>
                </a:cubicBezTo>
                <a:cubicBezTo>
                  <a:pt x="9364" y="27878"/>
                  <a:pt x="11750" y="28546"/>
                  <a:pt x="14327" y="28546"/>
                </a:cubicBezTo>
                <a:lnTo>
                  <a:pt x="14327" y="28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44"/>
          <p:cNvSpPr/>
          <p:nvPr/>
        </p:nvSpPr>
        <p:spPr>
          <a:xfrm>
            <a:off x="2535783" y="811346"/>
            <a:ext cx="27627" cy="28628"/>
          </a:xfrm>
          <a:custGeom>
            <a:avLst/>
            <a:gdLst/>
            <a:ahLst/>
            <a:cxnLst/>
            <a:rect l="l" t="t" r="r" b="b"/>
            <a:pathLst>
              <a:path w="27626" h="28628" extrusionOk="0">
                <a:moveTo>
                  <a:pt x="13813" y="28629"/>
                </a:moveTo>
                <a:cubicBezTo>
                  <a:pt x="32231" y="28629"/>
                  <a:pt x="32231" y="0"/>
                  <a:pt x="13813" y="0"/>
                </a:cubicBezTo>
                <a:cubicBezTo>
                  <a:pt x="-4604" y="0"/>
                  <a:pt x="-4604" y="28629"/>
                  <a:pt x="13813" y="28629"/>
                </a:cubicBezTo>
                <a:lnTo>
                  <a:pt x="13813"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44"/>
          <p:cNvSpPr/>
          <p:nvPr/>
        </p:nvSpPr>
        <p:spPr>
          <a:xfrm>
            <a:off x="2801557" y="636041"/>
            <a:ext cx="27627" cy="28628"/>
          </a:xfrm>
          <a:custGeom>
            <a:avLst/>
            <a:gdLst/>
            <a:ahLst/>
            <a:cxnLst/>
            <a:rect l="l" t="t" r="r" b="b"/>
            <a:pathLst>
              <a:path w="27627" h="28628" extrusionOk="0">
                <a:moveTo>
                  <a:pt x="13814" y="28629"/>
                </a:moveTo>
                <a:cubicBezTo>
                  <a:pt x="32232" y="28629"/>
                  <a:pt x="32232" y="0"/>
                  <a:pt x="13814" y="0"/>
                </a:cubicBezTo>
                <a:cubicBezTo>
                  <a:pt x="-4605" y="0"/>
                  <a:pt x="-4605" y="28629"/>
                  <a:pt x="13814" y="28629"/>
                </a:cubicBezTo>
                <a:lnTo>
                  <a:pt x="13814"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44"/>
          <p:cNvSpPr/>
          <p:nvPr/>
        </p:nvSpPr>
        <p:spPr>
          <a:xfrm>
            <a:off x="3095635" y="514463"/>
            <a:ext cx="27663" cy="28628"/>
          </a:xfrm>
          <a:custGeom>
            <a:avLst/>
            <a:gdLst/>
            <a:ahLst/>
            <a:cxnLst/>
            <a:rect l="l" t="t" r="r" b="b"/>
            <a:pathLst>
              <a:path w="27662" h="28628" extrusionOk="0">
                <a:moveTo>
                  <a:pt x="13849" y="28629"/>
                </a:moveTo>
                <a:cubicBezTo>
                  <a:pt x="32267" y="28629"/>
                  <a:pt x="32267" y="0"/>
                  <a:pt x="13849" y="0"/>
                </a:cubicBezTo>
                <a:cubicBezTo>
                  <a:pt x="-4569" y="0"/>
                  <a:pt x="-4664" y="28629"/>
                  <a:pt x="13849" y="28629"/>
                </a:cubicBezTo>
                <a:lnTo>
                  <a:pt x="13849"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44"/>
          <p:cNvSpPr/>
          <p:nvPr/>
        </p:nvSpPr>
        <p:spPr>
          <a:xfrm>
            <a:off x="3383547" y="421216"/>
            <a:ext cx="31516" cy="28557"/>
          </a:xfrm>
          <a:custGeom>
            <a:avLst/>
            <a:gdLst/>
            <a:ahLst/>
            <a:cxnLst/>
            <a:rect l="l" t="t" r="r" b="b"/>
            <a:pathLst>
              <a:path w="31516" h="28557" extrusionOk="0">
                <a:moveTo>
                  <a:pt x="14326" y="28546"/>
                </a:moveTo>
                <a:cubicBezTo>
                  <a:pt x="15281" y="28546"/>
                  <a:pt x="16235" y="28546"/>
                  <a:pt x="17190" y="28546"/>
                </a:cubicBezTo>
                <a:cubicBezTo>
                  <a:pt x="19194" y="28641"/>
                  <a:pt x="21007" y="28164"/>
                  <a:pt x="22724" y="27305"/>
                </a:cubicBezTo>
                <a:cubicBezTo>
                  <a:pt x="24538" y="26732"/>
                  <a:pt x="26064" y="25778"/>
                  <a:pt x="27305" y="24347"/>
                </a:cubicBezTo>
                <a:cubicBezTo>
                  <a:pt x="28737" y="23011"/>
                  <a:pt x="29691" y="21484"/>
                  <a:pt x="30263" y="19766"/>
                </a:cubicBezTo>
                <a:cubicBezTo>
                  <a:pt x="31122" y="18048"/>
                  <a:pt x="31599" y="16235"/>
                  <a:pt x="31504" y="14231"/>
                </a:cubicBezTo>
                <a:cubicBezTo>
                  <a:pt x="31313" y="12991"/>
                  <a:pt x="31122" y="11655"/>
                  <a:pt x="31027" y="10414"/>
                </a:cubicBezTo>
                <a:cubicBezTo>
                  <a:pt x="30359" y="8028"/>
                  <a:pt x="29118" y="5929"/>
                  <a:pt x="27305" y="4116"/>
                </a:cubicBezTo>
                <a:cubicBezTo>
                  <a:pt x="26351" y="3352"/>
                  <a:pt x="25396" y="2589"/>
                  <a:pt x="24442" y="1921"/>
                </a:cubicBezTo>
                <a:cubicBezTo>
                  <a:pt x="22247" y="585"/>
                  <a:pt x="19766" y="12"/>
                  <a:pt x="17190" y="12"/>
                </a:cubicBezTo>
                <a:cubicBezTo>
                  <a:pt x="16235" y="12"/>
                  <a:pt x="15281" y="12"/>
                  <a:pt x="14326" y="12"/>
                </a:cubicBezTo>
                <a:cubicBezTo>
                  <a:pt x="12323" y="-83"/>
                  <a:pt x="10509" y="394"/>
                  <a:pt x="8792" y="1253"/>
                </a:cubicBezTo>
                <a:cubicBezTo>
                  <a:pt x="6978" y="1825"/>
                  <a:pt x="5452" y="2780"/>
                  <a:pt x="4211" y="4211"/>
                </a:cubicBezTo>
                <a:cubicBezTo>
                  <a:pt x="2780" y="5547"/>
                  <a:pt x="1825" y="7074"/>
                  <a:pt x="1253" y="8792"/>
                </a:cubicBezTo>
                <a:cubicBezTo>
                  <a:pt x="394" y="10509"/>
                  <a:pt x="-83" y="12323"/>
                  <a:pt x="12" y="14327"/>
                </a:cubicBezTo>
                <a:cubicBezTo>
                  <a:pt x="203" y="15567"/>
                  <a:pt x="394" y="16903"/>
                  <a:pt x="489" y="18144"/>
                </a:cubicBezTo>
                <a:cubicBezTo>
                  <a:pt x="1157" y="20529"/>
                  <a:pt x="2398" y="22629"/>
                  <a:pt x="4211" y="24442"/>
                </a:cubicBezTo>
                <a:cubicBezTo>
                  <a:pt x="5165" y="25206"/>
                  <a:pt x="6120" y="25969"/>
                  <a:pt x="7074" y="26637"/>
                </a:cubicBezTo>
                <a:cubicBezTo>
                  <a:pt x="9364" y="27973"/>
                  <a:pt x="11750" y="28546"/>
                  <a:pt x="14326" y="28546"/>
                </a:cubicBezTo>
                <a:lnTo>
                  <a:pt x="14326" y="28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106;p44"/>
          <p:cNvSpPr/>
          <p:nvPr/>
        </p:nvSpPr>
        <p:spPr>
          <a:xfrm>
            <a:off x="3675278" y="392886"/>
            <a:ext cx="27663" cy="28628"/>
          </a:xfrm>
          <a:custGeom>
            <a:avLst/>
            <a:gdLst/>
            <a:ahLst/>
            <a:cxnLst/>
            <a:rect l="l" t="t" r="r" b="b"/>
            <a:pathLst>
              <a:path w="27662" h="28628" extrusionOk="0">
                <a:moveTo>
                  <a:pt x="13849" y="28629"/>
                </a:moveTo>
                <a:cubicBezTo>
                  <a:pt x="32267" y="28629"/>
                  <a:pt x="32267" y="0"/>
                  <a:pt x="13849" y="0"/>
                </a:cubicBezTo>
                <a:cubicBezTo>
                  <a:pt x="-4569" y="0"/>
                  <a:pt x="-4664" y="28629"/>
                  <a:pt x="13849" y="28629"/>
                </a:cubicBezTo>
                <a:lnTo>
                  <a:pt x="13849" y="2862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107;p44"/>
          <p:cNvSpPr/>
          <p:nvPr/>
        </p:nvSpPr>
        <p:spPr>
          <a:xfrm>
            <a:off x="3974545" y="418448"/>
            <a:ext cx="31515" cy="28557"/>
          </a:xfrm>
          <a:custGeom>
            <a:avLst/>
            <a:gdLst/>
            <a:ahLst/>
            <a:cxnLst/>
            <a:rect l="l" t="t" r="r" b="b"/>
            <a:pathLst>
              <a:path w="31515" h="28557" extrusionOk="0">
                <a:moveTo>
                  <a:pt x="14327" y="28546"/>
                </a:moveTo>
                <a:cubicBezTo>
                  <a:pt x="15281" y="28546"/>
                  <a:pt x="16235" y="28546"/>
                  <a:pt x="17189" y="28546"/>
                </a:cubicBezTo>
                <a:cubicBezTo>
                  <a:pt x="19193" y="28641"/>
                  <a:pt x="21006" y="28164"/>
                  <a:pt x="22724" y="27305"/>
                </a:cubicBezTo>
                <a:cubicBezTo>
                  <a:pt x="24537" y="26732"/>
                  <a:pt x="26064" y="25778"/>
                  <a:pt x="27305" y="24347"/>
                </a:cubicBezTo>
                <a:cubicBezTo>
                  <a:pt x="28736" y="23011"/>
                  <a:pt x="29691" y="21484"/>
                  <a:pt x="30263" y="19766"/>
                </a:cubicBezTo>
                <a:cubicBezTo>
                  <a:pt x="31122" y="18048"/>
                  <a:pt x="31599" y="16235"/>
                  <a:pt x="31504" y="14231"/>
                </a:cubicBezTo>
                <a:cubicBezTo>
                  <a:pt x="31313" y="12991"/>
                  <a:pt x="31122" y="11655"/>
                  <a:pt x="31027" y="10414"/>
                </a:cubicBezTo>
                <a:cubicBezTo>
                  <a:pt x="30359" y="8028"/>
                  <a:pt x="29118" y="5929"/>
                  <a:pt x="27305" y="4116"/>
                </a:cubicBezTo>
                <a:cubicBezTo>
                  <a:pt x="26351" y="3352"/>
                  <a:pt x="25396" y="2589"/>
                  <a:pt x="24442" y="1921"/>
                </a:cubicBezTo>
                <a:cubicBezTo>
                  <a:pt x="22247" y="585"/>
                  <a:pt x="19766" y="12"/>
                  <a:pt x="17189" y="12"/>
                </a:cubicBezTo>
                <a:cubicBezTo>
                  <a:pt x="16235" y="12"/>
                  <a:pt x="15281" y="12"/>
                  <a:pt x="14327" y="12"/>
                </a:cubicBezTo>
                <a:cubicBezTo>
                  <a:pt x="12322" y="-83"/>
                  <a:pt x="10509" y="394"/>
                  <a:pt x="8791" y="1253"/>
                </a:cubicBezTo>
                <a:cubicBezTo>
                  <a:pt x="6978" y="1825"/>
                  <a:pt x="5451" y="2780"/>
                  <a:pt x="4211" y="4211"/>
                </a:cubicBezTo>
                <a:cubicBezTo>
                  <a:pt x="2779" y="5547"/>
                  <a:pt x="1825" y="7074"/>
                  <a:pt x="1252" y="8792"/>
                </a:cubicBezTo>
                <a:cubicBezTo>
                  <a:pt x="394" y="10509"/>
                  <a:pt x="-83" y="12323"/>
                  <a:pt x="12" y="14327"/>
                </a:cubicBezTo>
                <a:cubicBezTo>
                  <a:pt x="203" y="15567"/>
                  <a:pt x="394" y="16903"/>
                  <a:pt x="489" y="18144"/>
                </a:cubicBezTo>
                <a:cubicBezTo>
                  <a:pt x="1157" y="20529"/>
                  <a:pt x="2398" y="22629"/>
                  <a:pt x="4211" y="24442"/>
                </a:cubicBezTo>
                <a:cubicBezTo>
                  <a:pt x="5165" y="25206"/>
                  <a:pt x="6119" y="25969"/>
                  <a:pt x="7074" y="26637"/>
                </a:cubicBezTo>
                <a:cubicBezTo>
                  <a:pt x="9268" y="27878"/>
                  <a:pt x="11654" y="28546"/>
                  <a:pt x="14327" y="28546"/>
                </a:cubicBezTo>
                <a:lnTo>
                  <a:pt x="14327" y="28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44"/>
          <p:cNvSpPr/>
          <p:nvPr/>
        </p:nvSpPr>
        <p:spPr>
          <a:xfrm>
            <a:off x="709802" y="540038"/>
            <a:ext cx="548531" cy="597583"/>
          </a:xfrm>
          <a:custGeom>
            <a:avLst/>
            <a:gdLst/>
            <a:ahLst/>
            <a:cxnLst/>
            <a:rect l="l" t="t" r="r" b="b"/>
            <a:pathLst>
              <a:path w="548531" h="597582" extrusionOk="0">
                <a:moveTo>
                  <a:pt x="270639" y="582504"/>
                </a:moveTo>
                <a:cubicBezTo>
                  <a:pt x="199067" y="457873"/>
                  <a:pt x="107359" y="344884"/>
                  <a:pt x="0" y="249263"/>
                </a:cubicBezTo>
                <a:cubicBezTo>
                  <a:pt x="92090" y="317782"/>
                  <a:pt x="175591" y="397943"/>
                  <a:pt x="247927" y="486979"/>
                </a:cubicBezTo>
                <a:cubicBezTo>
                  <a:pt x="168625" y="340685"/>
                  <a:pt x="117474" y="179217"/>
                  <a:pt x="98102" y="13933"/>
                </a:cubicBezTo>
                <a:cubicBezTo>
                  <a:pt x="145912" y="140282"/>
                  <a:pt x="197540" y="265200"/>
                  <a:pt x="252889" y="388495"/>
                </a:cubicBezTo>
                <a:cubicBezTo>
                  <a:pt x="215385" y="261001"/>
                  <a:pt x="226932" y="119669"/>
                  <a:pt x="284668" y="0"/>
                </a:cubicBezTo>
                <a:cubicBezTo>
                  <a:pt x="292111" y="137228"/>
                  <a:pt x="299746" y="275793"/>
                  <a:pt x="336772" y="408059"/>
                </a:cubicBezTo>
                <a:cubicBezTo>
                  <a:pt x="335723" y="305567"/>
                  <a:pt x="373131" y="203075"/>
                  <a:pt x="440028" y="125490"/>
                </a:cubicBezTo>
                <a:cubicBezTo>
                  <a:pt x="400615" y="239529"/>
                  <a:pt x="384392" y="361584"/>
                  <a:pt x="392790" y="482017"/>
                </a:cubicBezTo>
                <a:cubicBezTo>
                  <a:pt x="406532" y="441459"/>
                  <a:pt x="420942" y="400424"/>
                  <a:pt x="445467" y="365210"/>
                </a:cubicBezTo>
                <a:cubicBezTo>
                  <a:pt x="469993" y="330092"/>
                  <a:pt x="506161" y="300986"/>
                  <a:pt x="548531" y="294306"/>
                </a:cubicBezTo>
                <a:cubicBezTo>
                  <a:pt x="467130" y="378762"/>
                  <a:pt x="407772" y="484212"/>
                  <a:pt x="377712" y="59758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44"/>
          <p:cNvSpPr/>
          <p:nvPr/>
        </p:nvSpPr>
        <p:spPr>
          <a:xfrm>
            <a:off x="551581" y="513699"/>
            <a:ext cx="548531" cy="597583"/>
          </a:xfrm>
          <a:custGeom>
            <a:avLst/>
            <a:gdLst/>
            <a:ahLst/>
            <a:cxnLst/>
            <a:rect l="l" t="t" r="r" b="b"/>
            <a:pathLst>
              <a:path w="548531" h="597582" extrusionOk="0">
                <a:moveTo>
                  <a:pt x="270639" y="582505"/>
                </a:moveTo>
                <a:cubicBezTo>
                  <a:pt x="199067" y="457873"/>
                  <a:pt x="107359" y="344884"/>
                  <a:pt x="0" y="249263"/>
                </a:cubicBezTo>
                <a:cubicBezTo>
                  <a:pt x="92090" y="317782"/>
                  <a:pt x="175591" y="397943"/>
                  <a:pt x="247927" y="486979"/>
                </a:cubicBezTo>
                <a:cubicBezTo>
                  <a:pt x="168625" y="340685"/>
                  <a:pt x="117474" y="179217"/>
                  <a:pt x="98102" y="13933"/>
                </a:cubicBezTo>
                <a:cubicBezTo>
                  <a:pt x="145912" y="140282"/>
                  <a:pt x="197540" y="265200"/>
                  <a:pt x="252889" y="388495"/>
                </a:cubicBezTo>
                <a:cubicBezTo>
                  <a:pt x="215385" y="261001"/>
                  <a:pt x="226932" y="119669"/>
                  <a:pt x="284668" y="0"/>
                </a:cubicBezTo>
                <a:cubicBezTo>
                  <a:pt x="292111" y="137228"/>
                  <a:pt x="299746" y="275793"/>
                  <a:pt x="336772" y="408058"/>
                </a:cubicBezTo>
                <a:cubicBezTo>
                  <a:pt x="335723" y="305567"/>
                  <a:pt x="373131" y="203075"/>
                  <a:pt x="440028" y="125490"/>
                </a:cubicBezTo>
                <a:cubicBezTo>
                  <a:pt x="400615" y="239529"/>
                  <a:pt x="384392" y="361584"/>
                  <a:pt x="392790" y="482017"/>
                </a:cubicBezTo>
                <a:cubicBezTo>
                  <a:pt x="406532" y="441459"/>
                  <a:pt x="420942" y="400424"/>
                  <a:pt x="445467" y="365210"/>
                </a:cubicBezTo>
                <a:cubicBezTo>
                  <a:pt x="469993" y="330092"/>
                  <a:pt x="506161" y="300986"/>
                  <a:pt x="548531" y="294306"/>
                </a:cubicBezTo>
                <a:cubicBezTo>
                  <a:pt x="467130" y="378761"/>
                  <a:pt x="407772" y="484212"/>
                  <a:pt x="377712" y="59758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10" name="Google Shape;110;p44"/>
          <p:cNvGrpSpPr/>
          <p:nvPr/>
        </p:nvGrpSpPr>
        <p:grpSpPr>
          <a:xfrm>
            <a:off x="499081" y="948151"/>
            <a:ext cx="627883" cy="247788"/>
            <a:chOff x="499080" y="948150"/>
            <a:chExt cx="627883" cy="247788"/>
          </a:xfrm>
        </p:grpSpPr>
        <p:grpSp>
          <p:nvGrpSpPr>
            <p:cNvPr id="111" name="Google Shape;111;p44"/>
            <p:cNvGrpSpPr/>
            <p:nvPr/>
          </p:nvGrpSpPr>
          <p:grpSpPr>
            <a:xfrm>
              <a:off x="499080" y="948150"/>
              <a:ext cx="627883" cy="247788"/>
              <a:chOff x="499080" y="948150"/>
              <a:chExt cx="627883" cy="247788"/>
            </a:xfrm>
          </p:grpSpPr>
          <p:sp>
            <p:nvSpPr>
              <p:cNvPr id="112" name="Google Shape;112;p44"/>
              <p:cNvSpPr/>
              <p:nvPr/>
            </p:nvSpPr>
            <p:spPr>
              <a:xfrm>
                <a:off x="513176" y="961835"/>
                <a:ext cx="599608" cy="219581"/>
              </a:xfrm>
              <a:custGeom>
                <a:avLst/>
                <a:gdLst/>
                <a:ahLst/>
                <a:cxnLst/>
                <a:rect l="l" t="t" r="r" b="b"/>
                <a:pathLst>
                  <a:path w="599608" h="219581" extrusionOk="0">
                    <a:moveTo>
                      <a:pt x="13305" y="105644"/>
                    </a:moveTo>
                    <a:cubicBezTo>
                      <a:pt x="20558" y="94574"/>
                      <a:pt x="30101" y="84363"/>
                      <a:pt x="39835" y="75966"/>
                    </a:cubicBezTo>
                    <a:cubicBezTo>
                      <a:pt x="88695" y="33690"/>
                      <a:pt x="151011" y="7256"/>
                      <a:pt x="215426" y="1339"/>
                    </a:cubicBezTo>
                    <a:cubicBezTo>
                      <a:pt x="250640" y="-1905"/>
                      <a:pt x="286330" y="958"/>
                      <a:pt x="321067" y="7638"/>
                    </a:cubicBezTo>
                    <a:cubicBezTo>
                      <a:pt x="420600" y="26915"/>
                      <a:pt x="543419" y="61651"/>
                      <a:pt x="593806" y="147156"/>
                    </a:cubicBezTo>
                    <a:cubicBezTo>
                      <a:pt x="608597" y="172159"/>
                      <a:pt x="593710" y="204033"/>
                      <a:pt x="564986" y="208422"/>
                    </a:cubicBezTo>
                    <a:cubicBezTo>
                      <a:pt x="461444" y="224359"/>
                      <a:pt x="210082" y="223596"/>
                      <a:pt x="60829" y="203746"/>
                    </a:cubicBezTo>
                    <a:cubicBezTo>
                      <a:pt x="44511" y="201551"/>
                      <a:pt x="28765" y="194871"/>
                      <a:pt x="17122" y="183229"/>
                    </a:cubicBezTo>
                    <a:cubicBezTo>
                      <a:pt x="-7689" y="158226"/>
                      <a:pt x="-2441" y="129693"/>
                      <a:pt x="13305" y="10564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44"/>
              <p:cNvSpPr/>
              <p:nvPr/>
            </p:nvSpPr>
            <p:spPr>
              <a:xfrm>
                <a:off x="499080" y="948150"/>
                <a:ext cx="627883" cy="247788"/>
              </a:xfrm>
              <a:custGeom>
                <a:avLst/>
                <a:gdLst/>
                <a:ahLst/>
                <a:cxnLst/>
                <a:rect l="l" t="t" r="r" b="b"/>
                <a:pathLst>
                  <a:path w="627883" h="247788" extrusionOk="0">
                    <a:moveTo>
                      <a:pt x="39807" y="126581"/>
                    </a:moveTo>
                    <a:cubicBezTo>
                      <a:pt x="66623" y="87073"/>
                      <a:pt x="115961" y="59971"/>
                      <a:pt x="160049" y="44702"/>
                    </a:cubicBezTo>
                    <a:cubicBezTo>
                      <a:pt x="210055" y="27334"/>
                      <a:pt x="263304" y="24185"/>
                      <a:pt x="315409" y="32392"/>
                    </a:cubicBezTo>
                    <a:cubicBezTo>
                      <a:pt x="357303" y="38977"/>
                      <a:pt x="399197" y="49092"/>
                      <a:pt x="439468" y="62357"/>
                    </a:cubicBezTo>
                    <a:cubicBezTo>
                      <a:pt x="478404" y="75145"/>
                      <a:pt x="517244" y="92036"/>
                      <a:pt x="549785" y="117325"/>
                    </a:cubicBezTo>
                    <a:cubicBezTo>
                      <a:pt x="569157" y="132403"/>
                      <a:pt x="621167" y="176968"/>
                      <a:pt x="589580" y="202448"/>
                    </a:cubicBezTo>
                    <a:cubicBezTo>
                      <a:pt x="579178" y="210846"/>
                      <a:pt x="561237" y="210369"/>
                      <a:pt x="548449" y="211609"/>
                    </a:cubicBezTo>
                    <a:cubicBezTo>
                      <a:pt x="532512" y="213232"/>
                      <a:pt x="516576" y="214377"/>
                      <a:pt x="500639" y="215331"/>
                    </a:cubicBezTo>
                    <a:cubicBezTo>
                      <a:pt x="417519" y="220294"/>
                      <a:pt x="333923" y="219912"/>
                      <a:pt x="250803" y="216763"/>
                    </a:cubicBezTo>
                    <a:cubicBezTo>
                      <a:pt x="204424" y="214949"/>
                      <a:pt x="158141" y="212182"/>
                      <a:pt x="111953" y="207410"/>
                    </a:cubicBezTo>
                    <a:cubicBezTo>
                      <a:pt x="90385" y="205216"/>
                      <a:pt x="65287" y="205216"/>
                      <a:pt x="47156" y="191760"/>
                    </a:cubicBezTo>
                    <a:cubicBezTo>
                      <a:pt x="23680" y="174392"/>
                      <a:pt x="25493" y="149103"/>
                      <a:pt x="39807" y="126581"/>
                    </a:cubicBezTo>
                    <a:cubicBezTo>
                      <a:pt x="49637" y="110931"/>
                      <a:pt x="24920" y="96616"/>
                      <a:pt x="15091" y="112171"/>
                    </a:cubicBezTo>
                    <a:cubicBezTo>
                      <a:pt x="2017" y="132880"/>
                      <a:pt x="-5045" y="157787"/>
                      <a:pt x="4212" y="181454"/>
                    </a:cubicBezTo>
                    <a:cubicBezTo>
                      <a:pt x="14041" y="206552"/>
                      <a:pt x="37899" y="224206"/>
                      <a:pt x="63760" y="229932"/>
                    </a:cubicBezTo>
                    <a:cubicBezTo>
                      <a:pt x="83992" y="234417"/>
                      <a:pt x="105559" y="235562"/>
                      <a:pt x="126076" y="237471"/>
                    </a:cubicBezTo>
                    <a:cubicBezTo>
                      <a:pt x="149361" y="239666"/>
                      <a:pt x="172741" y="241384"/>
                      <a:pt x="196122" y="242720"/>
                    </a:cubicBezTo>
                    <a:cubicBezTo>
                      <a:pt x="291552" y="248350"/>
                      <a:pt x="387554" y="249591"/>
                      <a:pt x="482984" y="244914"/>
                    </a:cubicBezTo>
                    <a:cubicBezTo>
                      <a:pt x="501593" y="243960"/>
                      <a:pt x="520106" y="242815"/>
                      <a:pt x="538620" y="241193"/>
                    </a:cubicBezTo>
                    <a:cubicBezTo>
                      <a:pt x="555034" y="239666"/>
                      <a:pt x="573261" y="239284"/>
                      <a:pt x="589007" y="234513"/>
                    </a:cubicBezTo>
                    <a:cubicBezTo>
                      <a:pt x="610288" y="228023"/>
                      <a:pt x="625557" y="208842"/>
                      <a:pt x="627656" y="186893"/>
                    </a:cubicBezTo>
                    <a:cubicBezTo>
                      <a:pt x="629756" y="164849"/>
                      <a:pt x="616968" y="146622"/>
                      <a:pt x="603799" y="130208"/>
                    </a:cubicBezTo>
                    <a:cubicBezTo>
                      <a:pt x="545586" y="57967"/>
                      <a:pt x="445003" y="29624"/>
                      <a:pt x="358066" y="11397"/>
                    </a:cubicBezTo>
                    <a:cubicBezTo>
                      <a:pt x="294606" y="-1867"/>
                      <a:pt x="230477" y="-5971"/>
                      <a:pt x="167493" y="12352"/>
                    </a:cubicBezTo>
                    <a:cubicBezTo>
                      <a:pt x="110426" y="28861"/>
                      <a:pt x="49064" y="62071"/>
                      <a:pt x="14996" y="112171"/>
                    </a:cubicBezTo>
                    <a:cubicBezTo>
                      <a:pt x="4689" y="127345"/>
                      <a:pt x="29501" y="141755"/>
                      <a:pt x="39807" y="12658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4" name="Google Shape;114;p44"/>
            <p:cNvSpPr/>
            <p:nvPr/>
          </p:nvSpPr>
          <p:spPr>
            <a:xfrm>
              <a:off x="539341" y="989160"/>
              <a:ext cx="362845" cy="164784"/>
            </a:xfrm>
            <a:custGeom>
              <a:avLst/>
              <a:gdLst/>
              <a:ahLst/>
              <a:cxnLst/>
              <a:rect l="l" t="t" r="r" b="b"/>
              <a:pathLst>
                <a:path w="362845" h="164784" extrusionOk="0">
                  <a:moveTo>
                    <a:pt x="7849" y="77555"/>
                  </a:moveTo>
                  <a:cubicBezTo>
                    <a:pt x="12144" y="69348"/>
                    <a:pt x="17869" y="61809"/>
                    <a:pt x="23691" y="55511"/>
                  </a:cubicBezTo>
                  <a:cubicBezTo>
                    <a:pt x="52988" y="24210"/>
                    <a:pt x="90587" y="4838"/>
                    <a:pt x="129427" y="829"/>
                  </a:cubicBezTo>
                  <a:cubicBezTo>
                    <a:pt x="150708" y="-1365"/>
                    <a:pt x="172275" y="925"/>
                    <a:pt x="193365" y="6174"/>
                  </a:cubicBezTo>
                  <a:cubicBezTo>
                    <a:pt x="253677" y="21156"/>
                    <a:pt x="328208" y="47972"/>
                    <a:pt x="359222" y="112101"/>
                  </a:cubicBezTo>
                  <a:cubicBezTo>
                    <a:pt x="368288" y="130901"/>
                    <a:pt x="359509" y="154567"/>
                    <a:pt x="342140" y="157716"/>
                  </a:cubicBezTo>
                  <a:cubicBezTo>
                    <a:pt x="279634" y="168977"/>
                    <a:pt x="127518" y="166782"/>
                    <a:pt x="37146" y="151132"/>
                  </a:cubicBezTo>
                  <a:cubicBezTo>
                    <a:pt x="27222" y="149414"/>
                    <a:pt x="17679" y="144356"/>
                    <a:pt x="10617" y="135481"/>
                  </a:cubicBezTo>
                  <a:cubicBezTo>
                    <a:pt x="-4557" y="116681"/>
                    <a:pt x="-1598" y="95401"/>
                    <a:pt x="7849" y="77555"/>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44"/>
            <p:cNvSpPr/>
            <p:nvPr/>
          </p:nvSpPr>
          <p:spPr>
            <a:xfrm>
              <a:off x="585827" y="1010858"/>
              <a:ext cx="134851" cy="61342"/>
            </a:xfrm>
            <a:custGeom>
              <a:avLst/>
              <a:gdLst/>
              <a:ahLst/>
              <a:cxnLst/>
              <a:rect l="l" t="t" r="r" b="b"/>
              <a:pathLst>
                <a:path w="134851" h="61342" extrusionOk="0">
                  <a:moveTo>
                    <a:pt x="2875" y="28851"/>
                  </a:moveTo>
                  <a:cubicBezTo>
                    <a:pt x="4497" y="25797"/>
                    <a:pt x="6597" y="22935"/>
                    <a:pt x="8792" y="20644"/>
                  </a:cubicBezTo>
                  <a:cubicBezTo>
                    <a:pt x="19671" y="9002"/>
                    <a:pt x="33699" y="1749"/>
                    <a:pt x="48109" y="318"/>
                  </a:cubicBezTo>
                  <a:cubicBezTo>
                    <a:pt x="56029" y="-541"/>
                    <a:pt x="64046" y="413"/>
                    <a:pt x="71871" y="2322"/>
                  </a:cubicBezTo>
                  <a:cubicBezTo>
                    <a:pt x="94297" y="7952"/>
                    <a:pt x="121972" y="17877"/>
                    <a:pt x="133519" y="41734"/>
                  </a:cubicBezTo>
                  <a:cubicBezTo>
                    <a:pt x="136859" y="48701"/>
                    <a:pt x="133614" y="57576"/>
                    <a:pt x="127220" y="58721"/>
                  </a:cubicBezTo>
                  <a:cubicBezTo>
                    <a:pt x="103935" y="62920"/>
                    <a:pt x="47441" y="62061"/>
                    <a:pt x="13754" y="56240"/>
                  </a:cubicBezTo>
                  <a:cubicBezTo>
                    <a:pt x="10032" y="55572"/>
                    <a:pt x="6501" y="53663"/>
                    <a:pt x="3925" y="50418"/>
                  </a:cubicBezTo>
                  <a:cubicBezTo>
                    <a:pt x="-1706" y="43357"/>
                    <a:pt x="-561" y="35531"/>
                    <a:pt x="2875" y="28851"/>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6" name="Google Shape;116;p44"/>
          <p:cNvGrpSpPr/>
          <p:nvPr/>
        </p:nvGrpSpPr>
        <p:grpSpPr>
          <a:xfrm>
            <a:off x="856379" y="1114543"/>
            <a:ext cx="421423" cy="172503"/>
            <a:chOff x="856379" y="1114543"/>
            <a:chExt cx="421422" cy="172502"/>
          </a:xfrm>
        </p:grpSpPr>
        <p:grpSp>
          <p:nvGrpSpPr>
            <p:cNvPr id="117" name="Google Shape;117;p44"/>
            <p:cNvGrpSpPr/>
            <p:nvPr/>
          </p:nvGrpSpPr>
          <p:grpSpPr>
            <a:xfrm>
              <a:off x="856379" y="1114543"/>
              <a:ext cx="421422" cy="172502"/>
              <a:chOff x="856379" y="1114543"/>
              <a:chExt cx="421422" cy="172502"/>
            </a:xfrm>
          </p:grpSpPr>
          <p:sp>
            <p:nvSpPr>
              <p:cNvPr id="118" name="Google Shape;118;p44"/>
              <p:cNvSpPr/>
              <p:nvPr/>
            </p:nvSpPr>
            <p:spPr>
              <a:xfrm>
                <a:off x="869609" y="1128159"/>
                <a:ext cx="393970" cy="144189"/>
              </a:xfrm>
              <a:custGeom>
                <a:avLst/>
                <a:gdLst/>
                <a:ahLst/>
                <a:cxnLst/>
                <a:rect l="l" t="t" r="r" b="b"/>
                <a:pathLst>
                  <a:path w="393970" h="144189" extrusionOk="0">
                    <a:moveTo>
                      <a:pt x="8723" y="69487"/>
                    </a:moveTo>
                    <a:cubicBezTo>
                      <a:pt x="13494" y="62234"/>
                      <a:pt x="19697" y="55554"/>
                      <a:pt x="26186" y="49924"/>
                    </a:cubicBezTo>
                    <a:cubicBezTo>
                      <a:pt x="58346" y="22154"/>
                      <a:pt x="99286" y="4785"/>
                      <a:pt x="141561" y="873"/>
                    </a:cubicBezTo>
                    <a:cubicBezTo>
                      <a:pt x="164750" y="-1227"/>
                      <a:pt x="188131" y="586"/>
                      <a:pt x="210939" y="4976"/>
                    </a:cubicBezTo>
                    <a:cubicBezTo>
                      <a:pt x="276308" y="17573"/>
                      <a:pt x="357042" y="40476"/>
                      <a:pt x="390156" y="96589"/>
                    </a:cubicBezTo>
                    <a:cubicBezTo>
                      <a:pt x="399890" y="113003"/>
                      <a:pt x="390061" y="133997"/>
                      <a:pt x="371261" y="136860"/>
                    </a:cubicBezTo>
                    <a:cubicBezTo>
                      <a:pt x="303219" y="147358"/>
                      <a:pt x="138126" y="146785"/>
                      <a:pt x="40119" y="133807"/>
                    </a:cubicBezTo>
                    <a:cubicBezTo>
                      <a:pt x="29335" y="132375"/>
                      <a:pt x="19124" y="127985"/>
                      <a:pt x="11395" y="120351"/>
                    </a:cubicBezTo>
                    <a:cubicBezTo>
                      <a:pt x="-5115" y="104032"/>
                      <a:pt x="-1584" y="85328"/>
                      <a:pt x="8723"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44"/>
              <p:cNvSpPr/>
              <p:nvPr/>
            </p:nvSpPr>
            <p:spPr>
              <a:xfrm>
                <a:off x="856379" y="1114543"/>
                <a:ext cx="421422" cy="172502"/>
              </a:xfrm>
              <a:custGeom>
                <a:avLst/>
                <a:gdLst/>
                <a:ahLst/>
                <a:cxnLst/>
                <a:rect l="l" t="t" r="r" b="b"/>
                <a:pathLst>
                  <a:path w="421422" h="172502" extrusionOk="0">
                    <a:moveTo>
                      <a:pt x="34359" y="90355"/>
                    </a:moveTo>
                    <a:cubicBezTo>
                      <a:pt x="51727" y="65257"/>
                      <a:pt x="83601" y="47889"/>
                      <a:pt x="111944" y="38250"/>
                    </a:cubicBezTo>
                    <a:cubicBezTo>
                      <a:pt x="143913" y="27467"/>
                      <a:pt x="177886" y="25653"/>
                      <a:pt x="211191" y="30902"/>
                    </a:cubicBezTo>
                    <a:cubicBezTo>
                      <a:pt x="262437" y="39014"/>
                      <a:pt x="319886" y="52946"/>
                      <a:pt x="361684" y="85202"/>
                    </a:cubicBezTo>
                    <a:cubicBezTo>
                      <a:pt x="371609" y="92836"/>
                      <a:pt x="408254" y="124042"/>
                      <a:pt x="385828" y="135398"/>
                    </a:cubicBezTo>
                    <a:cubicBezTo>
                      <a:pt x="379338" y="138643"/>
                      <a:pt x="369605" y="138261"/>
                      <a:pt x="362543" y="139024"/>
                    </a:cubicBezTo>
                    <a:cubicBezTo>
                      <a:pt x="351378" y="140169"/>
                      <a:pt x="340212" y="140933"/>
                      <a:pt x="328951" y="141505"/>
                    </a:cubicBezTo>
                    <a:cubicBezTo>
                      <a:pt x="276465" y="144464"/>
                      <a:pt x="223692" y="144273"/>
                      <a:pt x="171110" y="142269"/>
                    </a:cubicBezTo>
                    <a:cubicBezTo>
                      <a:pt x="141718" y="141219"/>
                      <a:pt x="112230" y="139501"/>
                      <a:pt x="82933" y="136639"/>
                    </a:cubicBezTo>
                    <a:cubicBezTo>
                      <a:pt x="70241" y="135398"/>
                      <a:pt x="55067" y="135589"/>
                      <a:pt x="43330" y="130054"/>
                    </a:cubicBezTo>
                    <a:cubicBezTo>
                      <a:pt x="25484" y="121561"/>
                      <a:pt x="25007" y="105337"/>
                      <a:pt x="34359" y="90355"/>
                    </a:cubicBezTo>
                    <a:cubicBezTo>
                      <a:pt x="44093" y="74609"/>
                      <a:pt x="19281" y="60295"/>
                      <a:pt x="9643" y="75945"/>
                    </a:cubicBezTo>
                    <a:cubicBezTo>
                      <a:pt x="-9634" y="107055"/>
                      <a:pt x="481" y="143987"/>
                      <a:pt x="35600" y="157729"/>
                    </a:cubicBezTo>
                    <a:cubicBezTo>
                      <a:pt x="49342" y="163073"/>
                      <a:pt x="65278" y="163550"/>
                      <a:pt x="79879" y="164981"/>
                    </a:cubicBezTo>
                    <a:cubicBezTo>
                      <a:pt x="95148" y="166508"/>
                      <a:pt x="110417" y="167749"/>
                      <a:pt x="125686" y="168703"/>
                    </a:cubicBezTo>
                    <a:cubicBezTo>
                      <a:pt x="190292" y="172806"/>
                      <a:pt x="255375" y="173761"/>
                      <a:pt x="320076" y="170707"/>
                    </a:cubicBezTo>
                    <a:cubicBezTo>
                      <a:pt x="333055" y="170134"/>
                      <a:pt x="345938" y="169276"/>
                      <a:pt x="358821" y="168130"/>
                    </a:cubicBezTo>
                    <a:cubicBezTo>
                      <a:pt x="369891" y="167081"/>
                      <a:pt x="382201" y="166794"/>
                      <a:pt x="392794" y="163454"/>
                    </a:cubicBezTo>
                    <a:cubicBezTo>
                      <a:pt x="406822" y="158969"/>
                      <a:pt x="417510" y="147136"/>
                      <a:pt x="420564" y="132821"/>
                    </a:cubicBezTo>
                    <a:cubicBezTo>
                      <a:pt x="423904" y="117075"/>
                      <a:pt x="417033" y="103811"/>
                      <a:pt x="407872" y="91596"/>
                    </a:cubicBezTo>
                    <a:cubicBezTo>
                      <a:pt x="369605" y="40827"/>
                      <a:pt x="302040" y="20596"/>
                      <a:pt x="242587" y="7999"/>
                    </a:cubicBezTo>
                    <a:cubicBezTo>
                      <a:pt x="199167" y="-1162"/>
                      <a:pt x="155173" y="-4216"/>
                      <a:pt x="112135" y="8381"/>
                    </a:cubicBezTo>
                    <a:cubicBezTo>
                      <a:pt x="73390" y="19737"/>
                      <a:pt x="33119" y="42258"/>
                      <a:pt x="9834" y="76040"/>
                    </a:cubicBezTo>
                    <a:cubicBezTo>
                      <a:pt x="-855" y="91118"/>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0" name="Google Shape;120;p44"/>
            <p:cNvSpPr/>
            <p:nvPr/>
          </p:nvSpPr>
          <p:spPr>
            <a:xfrm>
              <a:off x="886777" y="1146246"/>
              <a:ext cx="238357" cy="108274"/>
            </a:xfrm>
            <a:custGeom>
              <a:avLst/>
              <a:gdLst/>
              <a:ahLst/>
              <a:cxnLst/>
              <a:rect l="l" t="t" r="r" b="b"/>
              <a:pathLst>
                <a:path w="238357" h="108274" extrusionOk="0">
                  <a:moveTo>
                    <a:pt x="5106" y="50922"/>
                  </a:moveTo>
                  <a:cubicBezTo>
                    <a:pt x="7969" y="45483"/>
                    <a:pt x="11690" y="40521"/>
                    <a:pt x="15508" y="36417"/>
                  </a:cubicBezTo>
                  <a:cubicBezTo>
                    <a:pt x="34784" y="15900"/>
                    <a:pt x="59405" y="3112"/>
                    <a:pt x="84981" y="535"/>
                  </a:cubicBezTo>
                  <a:cubicBezTo>
                    <a:pt x="99009" y="-896"/>
                    <a:pt x="113132" y="631"/>
                    <a:pt x="126970" y="4066"/>
                  </a:cubicBezTo>
                  <a:cubicBezTo>
                    <a:pt x="166573" y="13896"/>
                    <a:pt x="215529" y="31455"/>
                    <a:pt x="235951" y="73635"/>
                  </a:cubicBezTo>
                  <a:cubicBezTo>
                    <a:pt x="241963" y="85945"/>
                    <a:pt x="236142" y="101596"/>
                    <a:pt x="224785" y="103600"/>
                  </a:cubicBezTo>
                  <a:cubicBezTo>
                    <a:pt x="183655" y="111043"/>
                    <a:pt x="83835" y="109612"/>
                    <a:pt x="24383" y="99210"/>
                  </a:cubicBezTo>
                  <a:cubicBezTo>
                    <a:pt x="17893" y="98065"/>
                    <a:pt x="11595" y="94725"/>
                    <a:pt x="6919" y="88999"/>
                  </a:cubicBezTo>
                  <a:cubicBezTo>
                    <a:pt x="-3006" y="76593"/>
                    <a:pt x="-1002" y="62660"/>
                    <a:pt x="5106" y="50922"/>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44"/>
            <p:cNvSpPr/>
            <p:nvPr/>
          </p:nvSpPr>
          <p:spPr>
            <a:xfrm>
              <a:off x="917303" y="1160493"/>
              <a:ext cx="88735" cy="40310"/>
            </a:xfrm>
            <a:custGeom>
              <a:avLst/>
              <a:gdLst/>
              <a:ahLst/>
              <a:cxnLst/>
              <a:rect l="l" t="t" r="r" b="b"/>
              <a:pathLst>
                <a:path w="88735" h="40310" extrusionOk="0">
                  <a:moveTo>
                    <a:pt x="1873" y="18925"/>
                  </a:moveTo>
                  <a:cubicBezTo>
                    <a:pt x="2923" y="16921"/>
                    <a:pt x="4354" y="15108"/>
                    <a:pt x="5786" y="13581"/>
                  </a:cubicBezTo>
                  <a:cubicBezTo>
                    <a:pt x="12943" y="5947"/>
                    <a:pt x="22104" y="1175"/>
                    <a:pt x="31647" y="221"/>
                  </a:cubicBezTo>
                  <a:cubicBezTo>
                    <a:pt x="36896" y="-351"/>
                    <a:pt x="42144" y="221"/>
                    <a:pt x="47298" y="1557"/>
                  </a:cubicBezTo>
                  <a:cubicBezTo>
                    <a:pt x="62089" y="5183"/>
                    <a:pt x="80221" y="11768"/>
                    <a:pt x="87855" y="27419"/>
                  </a:cubicBezTo>
                  <a:cubicBezTo>
                    <a:pt x="90050" y="31999"/>
                    <a:pt x="87951" y="37821"/>
                    <a:pt x="83656" y="38584"/>
                  </a:cubicBezTo>
                  <a:cubicBezTo>
                    <a:pt x="68388" y="41351"/>
                    <a:pt x="31265" y="40779"/>
                    <a:pt x="9126" y="36962"/>
                  </a:cubicBezTo>
                  <a:cubicBezTo>
                    <a:pt x="6740" y="36580"/>
                    <a:pt x="4354" y="35339"/>
                    <a:pt x="2636" y="33144"/>
                  </a:cubicBezTo>
                  <a:cubicBezTo>
                    <a:pt x="-1085" y="28468"/>
                    <a:pt x="-417" y="23315"/>
                    <a:pt x="1873" y="18925"/>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2" name="Google Shape;122;p44"/>
          <p:cNvGrpSpPr/>
          <p:nvPr/>
        </p:nvGrpSpPr>
        <p:grpSpPr>
          <a:xfrm>
            <a:off x="351364" y="3633703"/>
            <a:ext cx="421421" cy="172503"/>
            <a:chOff x="351363" y="3633703"/>
            <a:chExt cx="421421" cy="172502"/>
          </a:xfrm>
        </p:grpSpPr>
        <p:grpSp>
          <p:nvGrpSpPr>
            <p:cNvPr id="123" name="Google Shape;123;p44"/>
            <p:cNvGrpSpPr/>
            <p:nvPr/>
          </p:nvGrpSpPr>
          <p:grpSpPr>
            <a:xfrm>
              <a:off x="351363" y="3633703"/>
              <a:ext cx="421421" cy="172502"/>
              <a:chOff x="351363" y="3633703"/>
              <a:chExt cx="421421" cy="172502"/>
            </a:xfrm>
          </p:grpSpPr>
          <p:sp>
            <p:nvSpPr>
              <p:cNvPr id="124" name="Google Shape;124;p44"/>
              <p:cNvSpPr/>
              <p:nvPr/>
            </p:nvSpPr>
            <p:spPr>
              <a:xfrm>
                <a:off x="364654" y="3647414"/>
                <a:ext cx="394005" cy="144189"/>
              </a:xfrm>
              <a:custGeom>
                <a:avLst/>
                <a:gdLst/>
                <a:ahLst/>
                <a:cxnLst/>
                <a:rect l="l" t="t" r="r" b="b"/>
                <a:pathLst>
                  <a:path w="394005" h="144189" extrusionOk="0">
                    <a:moveTo>
                      <a:pt x="8758" y="69487"/>
                    </a:moveTo>
                    <a:cubicBezTo>
                      <a:pt x="13529" y="62234"/>
                      <a:pt x="19732" y="55554"/>
                      <a:pt x="26221" y="49924"/>
                    </a:cubicBezTo>
                    <a:cubicBezTo>
                      <a:pt x="58381" y="22154"/>
                      <a:pt x="99321" y="4785"/>
                      <a:pt x="141596" y="873"/>
                    </a:cubicBezTo>
                    <a:cubicBezTo>
                      <a:pt x="164786" y="-1227"/>
                      <a:pt x="188166" y="586"/>
                      <a:pt x="210974" y="4976"/>
                    </a:cubicBezTo>
                    <a:cubicBezTo>
                      <a:pt x="276343" y="17573"/>
                      <a:pt x="357077" y="40476"/>
                      <a:pt x="390191" y="96589"/>
                    </a:cubicBezTo>
                    <a:cubicBezTo>
                      <a:pt x="399925" y="113003"/>
                      <a:pt x="390096" y="133998"/>
                      <a:pt x="371296" y="136860"/>
                    </a:cubicBezTo>
                    <a:cubicBezTo>
                      <a:pt x="303255" y="147358"/>
                      <a:pt x="138161" y="146785"/>
                      <a:pt x="40154" y="133807"/>
                    </a:cubicBezTo>
                    <a:cubicBezTo>
                      <a:pt x="29371" y="132375"/>
                      <a:pt x="19160" y="127985"/>
                      <a:pt x="11430" y="120351"/>
                    </a:cubicBezTo>
                    <a:cubicBezTo>
                      <a:pt x="-5080" y="104032"/>
                      <a:pt x="-1644" y="85328"/>
                      <a:pt x="8758"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44"/>
              <p:cNvSpPr/>
              <p:nvPr/>
            </p:nvSpPr>
            <p:spPr>
              <a:xfrm>
                <a:off x="351363" y="3633703"/>
                <a:ext cx="421421" cy="172502"/>
              </a:xfrm>
              <a:custGeom>
                <a:avLst/>
                <a:gdLst/>
                <a:ahLst/>
                <a:cxnLst/>
                <a:rect l="l" t="t" r="r" b="b"/>
                <a:pathLst>
                  <a:path w="421421" h="172502" extrusionOk="0">
                    <a:moveTo>
                      <a:pt x="34359" y="90355"/>
                    </a:moveTo>
                    <a:cubicBezTo>
                      <a:pt x="51727" y="65257"/>
                      <a:pt x="83601" y="47889"/>
                      <a:pt x="111944" y="38250"/>
                    </a:cubicBezTo>
                    <a:cubicBezTo>
                      <a:pt x="143913" y="27467"/>
                      <a:pt x="177886" y="25653"/>
                      <a:pt x="211191" y="30902"/>
                    </a:cubicBezTo>
                    <a:cubicBezTo>
                      <a:pt x="262437" y="39014"/>
                      <a:pt x="319886" y="52947"/>
                      <a:pt x="361684" y="85202"/>
                    </a:cubicBezTo>
                    <a:cubicBezTo>
                      <a:pt x="371609" y="92836"/>
                      <a:pt x="408254" y="124042"/>
                      <a:pt x="385828" y="135398"/>
                    </a:cubicBezTo>
                    <a:cubicBezTo>
                      <a:pt x="379338" y="138642"/>
                      <a:pt x="369605" y="138261"/>
                      <a:pt x="362543" y="139024"/>
                    </a:cubicBezTo>
                    <a:cubicBezTo>
                      <a:pt x="351377" y="140169"/>
                      <a:pt x="340212" y="140933"/>
                      <a:pt x="328951" y="141506"/>
                    </a:cubicBezTo>
                    <a:cubicBezTo>
                      <a:pt x="276465" y="144464"/>
                      <a:pt x="223692" y="144273"/>
                      <a:pt x="171110" y="142269"/>
                    </a:cubicBezTo>
                    <a:cubicBezTo>
                      <a:pt x="141718" y="141219"/>
                      <a:pt x="112230" y="139502"/>
                      <a:pt x="82933" y="136639"/>
                    </a:cubicBezTo>
                    <a:cubicBezTo>
                      <a:pt x="70241" y="135398"/>
                      <a:pt x="55067" y="135589"/>
                      <a:pt x="43329" y="130054"/>
                    </a:cubicBezTo>
                    <a:cubicBezTo>
                      <a:pt x="25484" y="121656"/>
                      <a:pt x="25102" y="105433"/>
                      <a:pt x="34359" y="90355"/>
                    </a:cubicBezTo>
                    <a:cubicBezTo>
                      <a:pt x="44093" y="74609"/>
                      <a:pt x="19281" y="60295"/>
                      <a:pt x="9643" y="75945"/>
                    </a:cubicBezTo>
                    <a:cubicBezTo>
                      <a:pt x="-9634" y="107055"/>
                      <a:pt x="481" y="143987"/>
                      <a:pt x="35600" y="157728"/>
                    </a:cubicBezTo>
                    <a:cubicBezTo>
                      <a:pt x="49342" y="163073"/>
                      <a:pt x="65278" y="163550"/>
                      <a:pt x="79879" y="164981"/>
                    </a:cubicBezTo>
                    <a:cubicBezTo>
                      <a:pt x="95148" y="166508"/>
                      <a:pt x="110417" y="167749"/>
                      <a:pt x="125686" y="168703"/>
                    </a:cubicBezTo>
                    <a:cubicBezTo>
                      <a:pt x="190292" y="172807"/>
                      <a:pt x="255375" y="173761"/>
                      <a:pt x="320076" y="170707"/>
                    </a:cubicBezTo>
                    <a:cubicBezTo>
                      <a:pt x="333055" y="170135"/>
                      <a:pt x="345938" y="169276"/>
                      <a:pt x="358821" y="168131"/>
                    </a:cubicBezTo>
                    <a:cubicBezTo>
                      <a:pt x="369891" y="167081"/>
                      <a:pt x="382106" y="166794"/>
                      <a:pt x="392794" y="163454"/>
                    </a:cubicBezTo>
                    <a:cubicBezTo>
                      <a:pt x="406822" y="158969"/>
                      <a:pt x="417510" y="147136"/>
                      <a:pt x="420564" y="132821"/>
                    </a:cubicBezTo>
                    <a:cubicBezTo>
                      <a:pt x="423904" y="117076"/>
                      <a:pt x="417033" y="103811"/>
                      <a:pt x="407872" y="91596"/>
                    </a:cubicBezTo>
                    <a:cubicBezTo>
                      <a:pt x="369605" y="40827"/>
                      <a:pt x="302040" y="20596"/>
                      <a:pt x="242587" y="7999"/>
                    </a:cubicBezTo>
                    <a:cubicBezTo>
                      <a:pt x="199167" y="-1162"/>
                      <a:pt x="155173" y="-4216"/>
                      <a:pt x="112135" y="8381"/>
                    </a:cubicBezTo>
                    <a:cubicBezTo>
                      <a:pt x="73390" y="19737"/>
                      <a:pt x="33118" y="42258"/>
                      <a:pt x="9834" y="76040"/>
                    </a:cubicBezTo>
                    <a:cubicBezTo>
                      <a:pt x="-855" y="91119"/>
                      <a:pt x="23957" y="105528"/>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6" name="Google Shape;126;p44"/>
            <p:cNvSpPr/>
            <p:nvPr/>
          </p:nvSpPr>
          <p:spPr>
            <a:xfrm>
              <a:off x="381822" y="3665502"/>
              <a:ext cx="238392" cy="108274"/>
            </a:xfrm>
            <a:custGeom>
              <a:avLst/>
              <a:gdLst/>
              <a:ahLst/>
              <a:cxnLst/>
              <a:rect l="l" t="t" r="r" b="b"/>
              <a:pathLst>
                <a:path w="238392" h="108274" extrusionOk="0">
                  <a:moveTo>
                    <a:pt x="5141" y="50922"/>
                  </a:moveTo>
                  <a:cubicBezTo>
                    <a:pt x="8004" y="45483"/>
                    <a:pt x="11726" y="40521"/>
                    <a:pt x="15543" y="36417"/>
                  </a:cubicBezTo>
                  <a:cubicBezTo>
                    <a:pt x="34820" y="15899"/>
                    <a:pt x="59441" y="3112"/>
                    <a:pt x="85016" y="535"/>
                  </a:cubicBezTo>
                  <a:cubicBezTo>
                    <a:pt x="99044" y="-896"/>
                    <a:pt x="113168" y="631"/>
                    <a:pt x="127005" y="4066"/>
                  </a:cubicBezTo>
                  <a:cubicBezTo>
                    <a:pt x="166609" y="13895"/>
                    <a:pt x="215564" y="31455"/>
                    <a:pt x="235986" y="73635"/>
                  </a:cubicBezTo>
                  <a:cubicBezTo>
                    <a:pt x="241998" y="85945"/>
                    <a:pt x="236177" y="101596"/>
                    <a:pt x="224821" y="103600"/>
                  </a:cubicBezTo>
                  <a:cubicBezTo>
                    <a:pt x="183691" y="111043"/>
                    <a:pt x="83871" y="109612"/>
                    <a:pt x="24418" y="99210"/>
                  </a:cubicBezTo>
                  <a:cubicBezTo>
                    <a:pt x="17929" y="98065"/>
                    <a:pt x="11631" y="94725"/>
                    <a:pt x="6955" y="88999"/>
                  </a:cubicBezTo>
                  <a:cubicBezTo>
                    <a:pt x="-2970" y="76593"/>
                    <a:pt x="-1062" y="62660"/>
                    <a:pt x="5141" y="50922"/>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44"/>
            <p:cNvSpPr/>
            <p:nvPr/>
          </p:nvSpPr>
          <p:spPr>
            <a:xfrm>
              <a:off x="412347" y="3679653"/>
              <a:ext cx="88771" cy="40310"/>
            </a:xfrm>
            <a:custGeom>
              <a:avLst/>
              <a:gdLst/>
              <a:ahLst/>
              <a:cxnLst/>
              <a:rect l="l" t="t" r="r" b="b"/>
              <a:pathLst>
                <a:path w="88771" h="40310" extrusionOk="0">
                  <a:moveTo>
                    <a:pt x="1909" y="18926"/>
                  </a:moveTo>
                  <a:cubicBezTo>
                    <a:pt x="2958" y="16921"/>
                    <a:pt x="4390" y="15108"/>
                    <a:pt x="5821" y="13582"/>
                  </a:cubicBezTo>
                  <a:cubicBezTo>
                    <a:pt x="12978" y="5947"/>
                    <a:pt x="22140" y="1175"/>
                    <a:pt x="31683" y="221"/>
                  </a:cubicBezTo>
                  <a:cubicBezTo>
                    <a:pt x="36931" y="-351"/>
                    <a:pt x="42180" y="221"/>
                    <a:pt x="47333" y="1557"/>
                  </a:cubicBezTo>
                  <a:cubicBezTo>
                    <a:pt x="62125" y="5184"/>
                    <a:pt x="80257" y="11768"/>
                    <a:pt x="87891" y="27419"/>
                  </a:cubicBezTo>
                  <a:cubicBezTo>
                    <a:pt x="90086" y="31999"/>
                    <a:pt x="87986" y="37821"/>
                    <a:pt x="83692" y="38584"/>
                  </a:cubicBezTo>
                  <a:cubicBezTo>
                    <a:pt x="68423" y="41352"/>
                    <a:pt x="31301" y="40779"/>
                    <a:pt x="9161" y="36962"/>
                  </a:cubicBezTo>
                  <a:cubicBezTo>
                    <a:pt x="6776" y="36580"/>
                    <a:pt x="4390" y="35340"/>
                    <a:pt x="2672" y="33145"/>
                  </a:cubicBezTo>
                  <a:cubicBezTo>
                    <a:pt x="-1145" y="28564"/>
                    <a:pt x="-382" y="23315"/>
                    <a:pt x="1909" y="18926"/>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8" name="Google Shape;128;p44"/>
          <p:cNvSpPr/>
          <p:nvPr/>
        </p:nvSpPr>
        <p:spPr>
          <a:xfrm>
            <a:off x="592329" y="2071689"/>
            <a:ext cx="585939" cy="230177"/>
          </a:xfrm>
          <a:custGeom>
            <a:avLst/>
            <a:gdLst/>
            <a:ahLst/>
            <a:cxnLst/>
            <a:rect l="l" t="t" r="r" b="b"/>
            <a:pathLst>
              <a:path w="585939" h="230177" extrusionOk="0">
                <a:moveTo>
                  <a:pt x="585940" y="115088"/>
                </a:moveTo>
                <a:cubicBezTo>
                  <a:pt x="585940" y="178650"/>
                  <a:pt x="454773" y="230177"/>
                  <a:pt x="292970" y="230177"/>
                </a:cubicBezTo>
                <a:cubicBezTo>
                  <a:pt x="131167" y="230177"/>
                  <a:pt x="0" y="178650"/>
                  <a:pt x="0" y="115088"/>
                </a:cubicBezTo>
                <a:cubicBezTo>
                  <a:pt x="0" y="51527"/>
                  <a:pt x="131167" y="0"/>
                  <a:pt x="292970" y="0"/>
                </a:cubicBezTo>
                <a:cubicBezTo>
                  <a:pt x="454773" y="0"/>
                  <a:pt x="585940" y="51527"/>
                  <a:pt x="585940" y="11508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44"/>
          <p:cNvSpPr/>
          <p:nvPr/>
        </p:nvSpPr>
        <p:spPr>
          <a:xfrm>
            <a:off x="-6588" y="2216934"/>
            <a:ext cx="585939" cy="230177"/>
          </a:xfrm>
          <a:custGeom>
            <a:avLst/>
            <a:gdLst/>
            <a:ahLst/>
            <a:cxnLst/>
            <a:rect l="l" t="t" r="r" b="b"/>
            <a:pathLst>
              <a:path w="585939" h="230177" extrusionOk="0">
                <a:moveTo>
                  <a:pt x="585940" y="115088"/>
                </a:moveTo>
                <a:cubicBezTo>
                  <a:pt x="585940" y="178650"/>
                  <a:pt x="454773" y="230177"/>
                  <a:pt x="292970" y="230177"/>
                </a:cubicBezTo>
                <a:cubicBezTo>
                  <a:pt x="131167" y="230177"/>
                  <a:pt x="0" y="178650"/>
                  <a:pt x="0" y="115088"/>
                </a:cubicBezTo>
                <a:cubicBezTo>
                  <a:pt x="0" y="51527"/>
                  <a:pt x="131167" y="0"/>
                  <a:pt x="292970" y="0"/>
                </a:cubicBezTo>
                <a:cubicBezTo>
                  <a:pt x="454773" y="0"/>
                  <a:pt x="585940" y="51527"/>
                  <a:pt x="585940" y="11508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130;p44"/>
          <p:cNvSpPr/>
          <p:nvPr/>
        </p:nvSpPr>
        <p:spPr>
          <a:xfrm>
            <a:off x="1051919" y="2348053"/>
            <a:ext cx="353855" cy="138947"/>
          </a:xfrm>
          <a:custGeom>
            <a:avLst/>
            <a:gdLst/>
            <a:ahLst/>
            <a:cxnLst/>
            <a:rect l="l" t="t" r="r" b="b"/>
            <a:pathLst>
              <a:path w="353854" h="138946" extrusionOk="0">
                <a:moveTo>
                  <a:pt x="353854" y="69473"/>
                </a:moveTo>
                <a:cubicBezTo>
                  <a:pt x="353854" y="107842"/>
                  <a:pt x="274641" y="138946"/>
                  <a:pt x="176927" y="138946"/>
                </a:cubicBezTo>
                <a:cubicBezTo>
                  <a:pt x="79213" y="138946"/>
                  <a:pt x="0" y="107842"/>
                  <a:pt x="0" y="69473"/>
                </a:cubicBezTo>
                <a:cubicBezTo>
                  <a:pt x="0" y="31104"/>
                  <a:pt x="79213" y="0"/>
                  <a:pt x="176927" y="0"/>
                </a:cubicBezTo>
                <a:cubicBezTo>
                  <a:pt x="274642" y="0"/>
                  <a:pt x="353854" y="31104"/>
                  <a:pt x="353854" y="694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131;p44"/>
          <p:cNvSpPr/>
          <p:nvPr/>
        </p:nvSpPr>
        <p:spPr>
          <a:xfrm>
            <a:off x="11480315" y="3380607"/>
            <a:ext cx="585939" cy="230177"/>
          </a:xfrm>
          <a:custGeom>
            <a:avLst/>
            <a:gdLst/>
            <a:ahLst/>
            <a:cxnLst/>
            <a:rect l="l" t="t" r="r" b="b"/>
            <a:pathLst>
              <a:path w="585939" h="230177" extrusionOk="0">
                <a:moveTo>
                  <a:pt x="585941" y="115089"/>
                </a:moveTo>
                <a:cubicBezTo>
                  <a:pt x="585941" y="178650"/>
                  <a:pt x="454773" y="230177"/>
                  <a:pt x="292971" y="230177"/>
                </a:cubicBezTo>
                <a:cubicBezTo>
                  <a:pt x="131168" y="230177"/>
                  <a:pt x="1" y="178650"/>
                  <a:pt x="1" y="115089"/>
                </a:cubicBezTo>
                <a:cubicBezTo>
                  <a:pt x="1" y="51527"/>
                  <a:pt x="131169" y="0"/>
                  <a:pt x="292971" y="0"/>
                </a:cubicBezTo>
                <a:cubicBezTo>
                  <a:pt x="454774" y="0"/>
                  <a:pt x="585941" y="51527"/>
                  <a:pt x="585941" y="1150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44"/>
          <p:cNvSpPr/>
          <p:nvPr/>
        </p:nvSpPr>
        <p:spPr>
          <a:xfrm>
            <a:off x="10881397" y="3525852"/>
            <a:ext cx="585939" cy="230177"/>
          </a:xfrm>
          <a:custGeom>
            <a:avLst/>
            <a:gdLst/>
            <a:ahLst/>
            <a:cxnLst/>
            <a:rect l="l" t="t" r="r" b="b"/>
            <a:pathLst>
              <a:path w="585939" h="230177" extrusionOk="0">
                <a:moveTo>
                  <a:pt x="585940" y="115089"/>
                </a:moveTo>
                <a:cubicBezTo>
                  <a:pt x="585940" y="178650"/>
                  <a:pt x="454773" y="230177"/>
                  <a:pt x="292971" y="230177"/>
                </a:cubicBezTo>
                <a:cubicBezTo>
                  <a:pt x="131168" y="230177"/>
                  <a:pt x="1" y="178650"/>
                  <a:pt x="1" y="115089"/>
                </a:cubicBezTo>
                <a:cubicBezTo>
                  <a:pt x="1" y="51527"/>
                  <a:pt x="131169" y="0"/>
                  <a:pt x="292971" y="0"/>
                </a:cubicBezTo>
                <a:cubicBezTo>
                  <a:pt x="454774" y="0"/>
                  <a:pt x="585940" y="51527"/>
                  <a:pt x="585940" y="1150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44"/>
          <p:cNvSpPr/>
          <p:nvPr/>
        </p:nvSpPr>
        <p:spPr>
          <a:xfrm>
            <a:off x="7450689" y="6513764"/>
            <a:ext cx="585939" cy="230177"/>
          </a:xfrm>
          <a:custGeom>
            <a:avLst/>
            <a:gdLst/>
            <a:ahLst/>
            <a:cxnLst/>
            <a:rect l="l" t="t" r="r" b="b"/>
            <a:pathLst>
              <a:path w="585939" h="230177" extrusionOk="0">
                <a:moveTo>
                  <a:pt x="585940" y="115089"/>
                </a:moveTo>
                <a:cubicBezTo>
                  <a:pt x="585940" y="178651"/>
                  <a:pt x="454773" y="230177"/>
                  <a:pt x="292970" y="230177"/>
                </a:cubicBezTo>
                <a:cubicBezTo>
                  <a:pt x="131167" y="230177"/>
                  <a:pt x="0" y="178650"/>
                  <a:pt x="0" y="115089"/>
                </a:cubicBezTo>
                <a:cubicBezTo>
                  <a:pt x="0" y="51527"/>
                  <a:pt x="131167" y="0"/>
                  <a:pt x="292970" y="0"/>
                </a:cubicBezTo>
                <a:cubicBezTo>
                  <a:pt x="454773" y="0"/>
                  <a:pt x="585940" y="51527"/>
                  <a:pt x="585940" y="1150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44"/>
          <p:cNvSpPr/>
          <p:nvPr/>
        </p:nvSpPr>
        <p:spPr>
          <a:xfrm>
            <a:off x="5176593" y="6114581"/>
            <a:ext cx="585939" cy="230177"/>
          </a:xfrm>
          <a:custGeom>
            <a:avLst/>
            <a:gdLst/>
            <a:ahLst/>
            <a:cxnLst/>
            <a:rect l="l" t="t" r="r" b="b"/>
            <a:pathLst>
              <a:path w="585939" h="230177" extrusionOk="0">
                <a:moveTo>
                  <a:pt x="585940" y="115088"/>
                </a:moveTo>
                <a:cubicBezTo>
                  <a:pt x="585940" y="178650"/>
                  <a:pt x="454773" y="230177"/>
                  <a:pt x="292970" y="230177"/>
                </a:cubicBezTo>
                <a:cubicBezTo>
                  <a:pt x="131167" y="230177"/>
                  <a:pt x="0" y="178650"/>
                  <a:pt x="0" y="115088"/>
                </a:cubicBezTo>
                <a:cubicBezTo>
                  <a:pt x="0" y="51526"/>
                  <a:pt x="131167" y="0"/>
                  <a:pt x="292970" y="0"/>
                </a:cubicBezTo>
                <a:cubicBezTo>
                  <a:pt x="454773" y="0"/>
                  <a:pt x="585940" y="51527"/>
                  <a:pt x="585940" y="11508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44"/>
          <p:cNvSpPr/>
          <p:nvPr/>
        </p:nvSpPr>
        <p:spPr>
          <a:xfrm>
            <a:off x="8631826" y="1095153"/>
            <a:ext cx="353855" cy="138947"/>
          </a:xfrm>
          <a:custGeom>
            <a:avLst/>
            <a:gdLst/>
            <a:ahLst/>
            <a:cxnLst/>
            <a:rect l="l" t="t" r="r" b="b"/>
            <a:pathLst>
              <a:path w="353854" h="138946" extrusionOk="0">
                <a:moveTo>
                  <a:pt x="353854" y="69473"/>
                </a:moveTo>
                <a:cubicBezTo>
                  <a:pt x="353854" y="107842"/>
                  <a:pt x="274641" y="138946"/>
                  <a:pt x="176927" y="138946"/>
                </a:cubicBezTo>
                <a:cubicBezTo>
                  <a:pt x="79213" y="138946"/>
                  <a:pt x="0" y="107842"/>
                  <a:pt x="0" y="69473"/>
                </a:cubicBezTo>
                <a:cubicBezTo>
                  <a:pt x="0" y="31104"/>
                  <a:pt x="79214" y="0"/>
                  <a:pt x="176927" y="0"/>
                </a:cubicBezTo>
                <a:cubicBezTo>
                  <a:pt x="274642" y="0"/>
                  <a:pt x="353854" y="31104"/>
                  <a:pt x="353854" y="694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44"/>
          <p:cNvSpPr/>
          <p:nvPr/>
        </p:nvSpPr>
        <p:spPr>
          <a:xfrm>
            <a:off x="5790017" y="6045105"/>
            <a:ext cx="353855" cy="138947"/>
          </a:xfrm>
          <a:custGeom>
            <a:avLst/>
            <a:gdLst/>
            <a:ahLst/>
            <a:cxnLst/>
            <a:rect l="l" t="t" r="r" b="b"/>
            <a:pathLst>
              <a:path w="353854" h="138946" extrusionOk="0">
                <a:moveTo>
                  <a:pt x="353855" y="69473"/>
                </a:moveTo>
                <a:cubicBezTo>
                  <a:pt x="353855" y="107842"/>
                  <a:pt x="274641" y="138946"/>
                  <a:pt x="176928" y="138946"/>
                </a:cubicBezTo>
                <a:cubicBezTo>
                  <a:pt x="79213" y="138946"/>
                  <a:pt x="1" y="107842"/>
                  <a:pt x="1" y="69473"/>
                </a:cubicBezTo>
                <a:cubicBezTo>
                  <a:pt x="1" y="31104"/>
                  <a:pt x="79214" y="0"/>
                  <a:pt x="176928" y="0"/>
                </a:cubicBezTo>
                <a:cubicBezTo>
                  <a:pt x="274642" y="0"/>
                  <a:pt x="353855" y="31103"/>
                  <a:pt x="353855" y="694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44"/>
          <p:cNvSpPr/>
          <p:nvPr/>
        </p:nvSpPr>
        <p:spPr>
          <a:xfrm>
            <a:off x="6039185" y="6260587"/>
            <a:ext cx="353855" cy="138947"/>
          </a:xfrm>
          <a:custGeom>
            <a:avLst/>
            <a:gdLst/>
            <a:ahLst/>
            <a:cxnLst/>
            <a:rect l="l" t="t" r="r" b="b"/>
            <a:pathLst>
              <a:path w="353854" h="138946" extrusionOk="0">
                <a:moveTo>
                  <a:pt x="353854" y="69473"/>
                </a:moveTo>
                <a:cubicBezTo>
                  <a:pt x="353854" y="107842"/>
                  <a:pt x="274641" y="138946"/>
                  <a:pt x="176927" y="138946"/>
                </a:cubicBezTo>
                <a:cubicBezTo>
                  <a:pt x="79213" y="138946"/>
                  <a:pt x="0" y="107843"/>
                  <a:pt x="0" y="69473"/>
                </a:cubicBezTo>
                <a:cubicBezTo>
                  <a:pt x="0" y="31104"/>
                  <a:pt x="79214" y="0"/>
                  <a:pt x="176927" y="0"/>
                </a:cubicBezTo>
                <a:cubicBezTo>
                  <a:pt x="274642" y="0"/>
                  <a:pt x="353854" y="31104"/>
                  <a:pt x="353854" y="694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44"/>
          <p:cNvSpPr/>
          <p:nvPr/>
        </p:nvSpPr>
        <p:spPr>
          <a:xfrm>
            <a:off x="8968502" y="1288209"/>
            <a:ext cx="353855" cy="138947"/>
          </a:xfrm>
          <a:custGeom>
            <a:avLst/>
            <a:gdLst/>
            <a:ahLst/>
            <a:cxnLst/>
            <a:rect l="l" t="t" r="r" b="b"/>
            <a:pathLst>
              <a:path w="353854" h="138946" extrusionOk="0">
                <a:moveTo>
                  <a:pt x="353855" y="69473"/>
                </a:moveTo>
                <a:cubicBezTo>
                  <a:pt x="353855" y="107842"/>
                  <a:pt x="274641" y="138946"/>
                  <a:pt x="176928" y="138946"/>
                </a:cubicBezTo>
                <a:cubicBezTo>
                  <a:pt x="79213" y="138946"/>
                  <a:pt x="1" y="107842"/>
                  <a:pt x="1" y="69473"/>
                </a:cubicBezTo>
                <a:cubicBezTo>
                  <a:pt x="1" y="31104"/>
                  <a:pt x="79214" y="0"/>
                  <a:pt x="176928" y="0"/>
                </a:cubicBezTo>
                <a:cubicBezTo>
                  <a:pt x="274642" y="0"/>
                  <a:pt x="353855" y="31104"/>
                  <a:pt x="353855" y="694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44"/>
          <p:cNvSpPr/>
          <p:nvPr/>
        </p:nvSpPr>
        <p:spPr>
          <a:xfrm>
            <a:off x="4262184" y="5745647"/>
            <a:ext cx="548531" cy="597583"/>
          </a:xfrm>
          <a:custGeom>
            <a:avLst/>
            <a:gdLst/>
            <a:ahLst/>
            <a:cxnLst/>
            <a:rect l="l" t="t" r="r" b="b"/>
            <a:pathLst>
              <a:path w="548531" h="597582" extrusionOk="0">
                <a:moveTo>
                  <a:pt x="270640" y="582504"/>
                </a:moveTo>
                <a:cubicBezTo>
                  <a:pt x="199067" y="457873"/>
                  <a:pt x="107359" y="344883"/>
                  <a:pt x="0" y="249263"/>
                </a:cubicBezTo>
                <a:cubicBezTo>
                  <a:pt x="92090" y="317782"/>
                  <a:pt x="175591" y="397943"/>
                  <a:pt x="247927" y="486979"/>
                </a:cubicBezTo>
                <a:cubicBezTo>
                  <a:pt x="168625" y="340685"/>
                  <a:pt x="117474" y="179217"/>
                  <a:pt x="98102" y="13932"/>
                </a:cubicBezTo>
                <a:cubicBezTo>
                  <a:pt x="145912" y="140282"/>
                  <a:pt x="197540" y="265200"/>
                  <a:pt x="252889" y="388495"/>
                </a:cubicBezTo>
                <a:cubicBezTo>
                  <a:pt x="215385" y="261001"/>
                  <a:pt x="226932" y="119669"/>
                  <a:pt x="284667" y="0"/>
                </a:cubicBezTo>
                <a:cubicBezTo>
                  <a:pt x="292111" y="137228"/>
                  <a:pt x="299746" y="275792"/>
                  <a:pt x="336772" y="408059"/>
                </a:cubicBezTo>
                <a:cubicBezTo>
                  <a:pt x="335723" y="305566"/>
                  <a:pt x="373131" y="203075"/>
                  <a:pt x="440028" y="125490"/>
                </a:cubicBezTo>
                <a:cubicBezTo>
                  <a:pt x="400615" y="239529"/>
                  <a:pt x="384392" y="361584"/>
                  <a:pt x="392790" y="482017"/>
                </a:cubicBezTo>
                <a:cubicBezTo>
                  <a:pt x="406532" y="441459"/>
                  <a:pt x="420942" y="400424"/>
                  <a:pt x="445467" y="365210"/>
                </a:cubicBezTo>
                <a:cubicBezTo>
                  <a:pt x="469993" y="330092"/>
                  <a:pt x="506161" y="300986"/>
                  <a:pt x="548532" y="294306"/>
                </a:cubicBezTo>
                <a:cubicBezTo>
                  <a:pt x="467130" y="378762"/>
                  <a:pt x="407772" y="484212"/>
                  <a:pt x="377712" y="59758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44"/>
          <p:cNvSpPr/>
          <p:nvPr/>
        </p:nvSpPr>
        <p:spPr>
          <a:xfrm>
            <a:off x="4103961" y="5719309"/>
            <a:ext cx="548531" cy="597583"/>
          </a:xfrm>
          <a:custGeom>
            <a:avLst/>
            <a:gdLst/>
            <a:ahLst/>
            <a:cxnLst/>
            <a:rect l="l" t="t" r="r" b="b"/>
            <a:pathLst>
              <a:path w="548531" h="597582" extrusionOk="0">
                <a:moveTo>
                  <a:pt x="270639" y="582504"/>
                </a:moveTo>
                <a:cubicBezTo>
                  <a:pt x="199067" y="457873"/>
                  <a:pt x="107359" y="344884"/>
                  <a:pt x="0" y="249263"/>
                </a:cubicBezTo>
                <a:cubicBezTo>
                  <a:pt x="92090" y="317782"/>
                  <a:pt x="175591" y="397943"/>
                  <a:pt x="247927" y="486979"/>
                </a:cubicBezTo>
                <a:cubicBezTo>
                  <a:pt x="168625" y="340685"/>
                  <a:pt x="117474" y="179217"/>
                  <a:pt x="98102" y="13933"/>
                </a:cubicBezTo>
                <a:cubicBezTo>
                  <a:pt x="145912" y="140282"/>
                  <a:pt x="197540" y="265200"/>
                  <a:pt x="252889" y="388496"/>
                </a:cubicBezTo>
                <a:cubicBezTo>
                  <a:pt x="215385" y="261001"/>
                  <a:pt x="226932" y="119669"/>
                  <a:pt x="284667" y="0"/>
                </a:cubicBezTo>
                <a:cubicBezTo>
                  <a:pt x="292111" y="137228"/>
                  <a:pt x="299745" y="275792"/>
                  <a:pt x="336772" y="408059"/>
                </a:cubicBezTo>
                <a:cubicBezTo>
                  <a:pt x="335723" y="305567"/>
                  <a:pt x="373131" y="203075"/>
                  <a:pt x="440027" y="125490"/>
                </a:cubicBezTo>
                <a:cubicBezTo>
                  <a:pt x="400615" y="239529"/>
                  <a:pt x="384392" y="361584"/>
                  <a:pt x="392789" y="482017"/>
                </a:cubicBezTo>
                <a:cubicBezTo>
                  <a:pt x="406531" y="441459"/>
                  <a:pt x="420941" y="400424"/>
                  <a:pt x="445467" y="365211"/>
                </a:cubicBezTo>
                <a:cubicBezTo>
                  <a:pt x="469993" y="330092"/>
                  <a:pt x="506160" y="300986"/>
                  <a:pt x="548531" y="294306"/>
                </a:cubicBezTo>
                <a:cubicBezTo>
                  <a:pt x="467129" y="378762"/>
                  <a:pt x="407772" y="484212"/>
                  <a:pt x="377712" y="59758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44"/>
          <p:cNvSpPr/>
          <p:nvPr/>
        </p:nvSpPr>
        <p:spPr>
          <a:xfrm>
            <a:off x="8528380" y="6031269"/>
            <a:ext cx="548531" cy="597583"/>
          </a:xfrm>
          <a:custGeom>
            <a:avLst/>
            <a:gdLst/>
            <a:ahLst/>
            <a:cxnLst/>
            <a:rect l="l" t="t" r="r" b="b"/>
            <a:pathLst>
              <a:path w="548531" h="597582" extrusionOk="0">
                <a:moveTo>
                  <a:pt x="270639" y="582504"/>
                </a:moveTo>
                <a:cubicBezTo>
                  <a:pt x="199067" y="457873"/>
                  <a:pt x="107359" y="344884"/>
                  <a:pt x="0" y="249263"/>
                </a:cubicBezTo>
                <a:cubicBezTo>
                  <a:pt x="92090" y="317782"/>
                  <a:pt x="175591" y="397943"/>
                  <a:pt x="247927" y="486979"/>
                </a:cubicBezTo>
                <a:cubicBezTo>
                  <a:pt x="168625" y="340685"/>
                  <a:pt x="117474" y="179217"/>
                  <a:pt x="98102" y="13932"/>
                </a:cubicBezTo>
                <a:cubicBezTo>
                  <a:pt x="145912" y="140282"/>
                  <a:pt x="197540" y="265200"/>
                  <a:pt x="252889" y="388495"/>
                </a:cubicBezTo>
                <a:cubicBezTo>
                  <a:pt x="215385" y="261001"/>
                  <a:pt x="226932" y="119669"/>
                  <a:pt x="284667" y="0"/>
                </a:cubicBezTo>
                <a:cubicBezTo>
                  <a:pt x="292111" y="137228"/>
                  <a:pt x="299745" y="275792"/>
                  <a:pt x="336772" y="408059"/>
                </a:cubicBezTo>
                <a:cubicBezTo>
                  <a:pt x="335723" y="305567"/>
                  <a:pt x="373131" y="203075"/>
                  <a:pt x="440027" y="125490"/>
                </a:cubicBezTo>
                <a:cubicBezTo>
                  <a:pt x="400615" y="239529"/>
                  <a:pt x="384392" y="361584"/>
                  <a:pt x="392789" y="482017"/>
                </a:cubicBezTo>
                <a:cubicBezTo>
                  <a:pt x="406531" y="441459"/>
                  <a:pt x="420941" y="400424"/>
                  <a:pt x="445467" y="365211"/>
                </a:cubicBezTo>
                <a:cubicBezTo>
                  <a:pt x="469993" y="330092"/>
                  <a:pt x="506160" y="300986"/>
                  <a:pt x="548531" y="294306"/>
                </a:cubicBezTo>
                <a:cubicBezTo>
                  <a:pt x="467130" y="378762"/>
                  <a:pt x="407772" y="484212"/>
                  <a:pt x="377711" y="59758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44"/>
          <p:cNvSpPr/>
          <p:nvPr/>
        </p:nvSpPr>
        <p:spPr>
          <a:xfrm>
            <a:off x="8370157" y="6004930"/>
            <a:ext cx="548531" cy="597583"/>
          </a:xfrm>
          <a:custGeom>
            <a:avLst/>
            <a:gdLst/>
            <a:ahLst/>
            <a:cxnLst/>
            <a:rect l="l" t="t" r="r" b="b"/>
            <a:pathLst>
              <a:path w="548531" h="597582" extrusionOk="0">
                <a:moveTo>
                  <a:pt x="270639" y="582504"/>
                </a:moveTo>
                <a:cubicBezTo>
                  <a:pt x="199067" y="457873"/>
                  <a:pt x="107359" y="344884"/>
                  <a:pt x="0" y="249263"/>
                </a:cubicBezTo>
                <a:cubicBezTo>
                  <a:pt x="92090" y="317782"/>
                  <a:pt x="175591" y="397943"/>
                  <a:pt x="247927" y="486979"/>
                </a:cubicBezTo>
                <a:cubicBezTo>
                  <a:pt x="168625" y="340685"/>
                  <a:pt x="117474" y="179218"/>
                  <a:pt x="98102" y="13933"/>
                </a:cubicBezTo>
                <a:cubicBezTo>
                  <a:pt x="145912" y="140282"/>
                  <a:pt x="197540" y="265200"/>
                  <a:pt x="252889" y="388496"/>
                </a:cubicBezTo>
                <a:cubicBezTo>
                  <a:pt x="215385" y="261001"/>
                  <a:pt x="226933" y="119669"/>
                  <a:pt x="284668" y="0"/>
                </a:cubicBezTo>
                <a:cubicBezTo>
                  <a:pt x="292111" y="137228"/>
                  <a:pt x="299745" y="275793"/>
                  <a:pt x="336772" y="408059"/>
                </a:cubicBezTo>
                <a:cubicBezTo>
                  <a:pt x="335723" y="305567"/>
                  <a:pt x="373131" y="203075"/>
                  <a:pt x="440027" y="125491"/>
                </a:cubicBezTo>
                <a:cubicBezTo>
                  <a:pt x="400615" y="239529"/>
                  <a:pt x="384392" y="361584"/>
                  <a:pt x="392789" y="482017"/>
                </a:cubicBezTo>
                <a:cubicBezTo>
                  <a:pt x="406531" y="441459"/>
                  <a:pt x="420941" y="400424"/>
                  <a:pt x="445467" y="365211"/>
                </a:cubicBezTo>
                <a:cubicBezTo>
                  <a:pt x="469993" y="330093"/>
                  <a:pt x="506160" y="300986"/>
                  <a:pt x="548531" y="294306"/>
                </a:cubicBezTo>
                <a:cubicBezTo>
                  <a:pt x="467130" y="378762"/>
                  <a:pt x="407772" y="484212"/>
                  <a:pt x="377712" y="59758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3" name="Google Shape;143;p44"/>
          <p:cNvGrpSpPr/>
          <p:nvPr/>
        </p:nvGrpSpPr>
        <p:grpSpPr>
          <a:xfrm>
            <a:off x="8577132" y="221166"/>
            <a:ext cx="627883" cy="247788"/>
            <a:chOff x="8577131" y="221165"/>
            <a:chExt cx="627883" cy="247788"/>
          </a:xfrm>
        </p:grpSpPr>
        <p:grpSp>
          <p:nvGrpSpPr>
            <p:cNvPr id="144" name="Google Shape;144;p44"/>
            <p:cNvGrpSpPr/>
            <p:nvPr/>
          </p:nvGrpSpPr>
          <p:grpSpPr>
            <a:xfrm>
              <a:off x="8577131" y="221165"/>
              <a:ext cx="627883" cy="247788"/>
              <a:chOff x="8577131" y="221165"/>
              <a:chExt cx="627883" cy="247788"/>
            </a:xfrm>
          </p:grpSpPr>
          <p:sp>
            <p:nvSpPr>
              <p:cNvPr id="145" name="Google Shape;145;p44"/>
              <p:cNvSpPr/>
              <p:nvPr/>
            </p:nvSpPr>
            <p:spPr>
              <a:xfrm>
                <a:off x="8591322" y="234849"/>
                <a:ext cx="599608" cy="219581"/>
              </a:xfrm>
              <a:custGeom>
                <a:avLst/>
                <a:gdLst/>
                <a:ahLst/>
                <a:cxnLst/>
                <a:rect l="l" t="t" r="r" b="b"/>
                <a:pathLst>
                  <a:path w="599608" h="219581" extrusionOk="0">
                    <a:moveTo>
                      <a:pt x="13305" y="105644"/>
                    </a:moveTo>
                    <a:cubicBezTo>
                      <a:pt x="20558" y="94574"/>
                      <a:pt x="30101" y="84363"/>
                      <a:pt x="39835" y="75966"/>
                    </a:cubicBezTo>
                    <a:cubicBezTo>
                      <a:pt x="88695" y="33690"/>
                      <a:pt x="151011" y="7256"/>
                      <a:pt x="215426" y="1339"/>
                    </a:cubicBezTo>
                    <a:cubicBezTo>
                      <a:pt x="250640" y="-1905"/>
                      <a:pt x="286330" y="958"/>
                      <a:pt x="321067" y="7638"/>
                    </a:cubicBezTo>
                    <a:cubicBezTo>
                      <a:pt x="420600" y="26915"/>
                      <a:pt x="543419" y="61651"/>
                      <a:pt x="593806" y="147156"/>
                    </a:cubicBezTo>
                    <a:cubicBezTo>
                      <a:pt x="608598" y="172159"/>
                      <a:pt x="593711" y="204033"/>
                      <a:pt x="564986" y="208422"/>
                    </a:cubicBezTo>
                    <a:cubicBezTo>
                      <a:pt x="461445" y="224359"/>
                      <a:pt x="210082" y="223596"/>
                      <a:pt x="60829" y="203746"/>
                    </a:cubicBezTo>
                    <a:cubicBezTo>
                      <a:pt x="44511" y="201551"/>
                      <a:pt x="28765" y="194871"/>
                      <a:pt x="17122" y="183229"/>
                    </a:cubicBezTo>
                    <a:cubicBezTo>
                      <a:pt x="-7689" y="158226"/>
                      <a:pt x="-2441" y="129693"/>
                      <a:pt x="13305" y="10564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44"/>
              <p:cNvSpPr/>
              <p:nvPr/>
            </p:nvSpPr>
            <p:spPr>
              <a:xfrm>
                <a:off x="8577131" y="221165"/>
                <a:ext cx="627883" cy="247788"/>
              </a:xfrm>
              <a:custGeom>
                <a:avLst/>
                <a:gdLst/>
                <a:ahLst/>
                <a:cxnLst/>
                <a:rect l="l" t="t" r="r" b="b"/>
                <a:pathLst>
                  <a:path w="627883" h="247788" extrusionOk="0">
                    <a:moveTo>
                      <a:pt x="39807" y="126581"/>
                    </a:moveTo>
                    <a:cubicBezTo>
                      <a:pt x="66623" y="87073"/>
                      <a:pt x="115961" y="59971"/>
                      <a:pt x="160049" y="44702"/>
                    </a:cubicBezTo>
                    <a:cubicBezTo>
                      <a:pt x="210055" y="27334"/>
                      <a:pt x="263305" y="24185"/>
                      <a:pt x="315409" y="32392"/>
                    </a:cubicBezTo>
                    <a:cubicBezTo>
                      <a:pt x="357303" y="38977"/>
                      <a:pt x="399197" y="49092"/>
                      <a:pt x="439468" y="62357"/>
                    </a:cubicBezTo>
                    <a:cubicBezTo>
                      <a:pt x="478404" y="75145"/>
                      <a:pt x="517244" y="92036"/>
                      <a:pt x="549785" y="117325"/>
                    </a:cubicBezTo>
                    <a:cubicBezTo>
                      <a:pt x="569158" y="132403"/>
                      <a:pt x="621167" y="176968"/>
                      <a:pt x="589579" y="202448"/>
                    </a:cubicBezTo>
                    <a:cubicBezTo>
                      <a:pt x="579178" y="210846"/>
                      <a:pt x="561237" y="210369"/>
                      <a:pt x="548449" y="211609"/>
                    </a:cubicBezTo>
                    <a:cubicBezTo>
                      <a:pt x="532512" y="213232"/>
                      <a:pt x="516576" y="214377"/>
                      <a:pt x="500639" y="215331"/>
                    </a:cubicBezTo>
                    <a:cubicBezTo>
                      <a:pt x="417519" y="220294"/>
                      <a:pt x="333923" y="219912"/>
                      <a:pt x="250803" y="216763"/>
                    </a:cubicBezTo>
                    <a:cubicBezTo>
                      <a:pt x="204424" y="214949"/>
                      <a:pt x="158141" y="212182"/>
                      <a:pt x="111952" y="207410"/>
                    </a:cubicBezTo>
                    <a:cubicBezTo>
                      <a:pt x="90385" y="205216"/>
                      <a:pt x="65288" y="205216"/>
                      <a:pt x="47156" y="191760"/>
                    </a:cubicBezTo>
                    <a:cubicBezTo>
                      <a:pt x="23775" y="174392"/>
                      <a:pt x="25588" y="149103"/>
                      <a:pt x="39807" y="126581"/>
                    </a:cubicBezTo>
                    <a:cubicBezTo>
                      <a:pt x="49637" y="110931"/>
                      <a:pt x="24920" y="96616"/>
                      <a:pt x="15091" y="112171"/>
                    </a:cubicBezTo>
                    <a:cubicBezTo>
                      <a:pt x="2017" y="132880"/>
                      <a:pt x="-5045" y="157787"/>
                      <a:pt x="4212" y="181454"/>
                    </a:cubicBezTo>
                    <a:cubicBezTo>
                      <a:pt x="14041" y="206552"/>
                      <a:pt x="37899" y="224206"/>
                      <a:pt x="63760" y="229932"/>
                    </a:cubicBezTo>
                    <a:cubicBezTo>
                      <a:pt x="83992" y="234417"/>
                      <a:pt x="105559" y="235562"/>
                      <a:pt x="126076" y="237471"/>
                    </a:cubicBezTo>
                    <a:cubicBezTo>
                      <a:pt x="149361" y="239666"/>
                      <a:pt x="172741" y="241384"/>
                      <a:pt x="196122" y="242720"/>
                    </a:cubicBezTo>
                    <a:cubicBezTo>
                      <a:pt x="291552" y="248350"/>
                      <a:pt x="387554" y="249591"/>
                      <a:pt x="482984" y="244914"/>
                    </a:cubicBezTo>
                    <a:cubicBezTo>
                      <a:pt x="501593" y="243960"/>
                      <a:pt x="520107" y="242815"/>
                      <a:pt x="538620" y="241193"/>
                    </a:cubicBezTo>
                    <a:cubicBezTo>
                      <a:pt x="555034" y="239666"/>
                      <a:pt x="573261" y="239284"/>
                      <a:pt x="589007" y="234513"/>
                    </a:cubicBezTo>
                    <a:cubicBezTo>
                      <a:pt x="610288" y="228023"/>
                      <a:pt x="625557" y="208842"/>
                      <a:pt x="627656" y="186893"/>
                    </a:cubicBezTo>
                    <a:cubicBezTo>
                      <a:pt x="629756" y="164849"/>
                      <a:pt x="616968" y="146622"/>
                      <a:pt x="603799" y="130208"/>
                    </a:cubicBezTo>
                    <a:cubicBezTo>
                      <a:pt x="545586" y="57967"/>
                      <a:pt x="445003" y="29624"/>
                      <a:pt x="358067" y="11397"/>
                    </a:cubicBezTo>
                    <a:cubicBezTo>
                      <a:pt x="294606" y="-1867"/>
                      <a:pt x="230477" y="-5971"/>
                      <a:pt x="167493" y="12352"/>
                    </a:cubicBezTo>
                    <a:cubicBezTo>
                      <a:pt x="110426" y="28861"/>
                      <a:pt x="49064" y="62071"/>
                      <a:pt x="14996" y="112171"/>
                    </a:cubicBezTo>
                    <a:cubicBezTo>
                      <a:pt x="4689" y="127345"/>
                      <a:pt x="29501" y="141659"/>
                      <a:pt x="39807" y="12658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7" name="Google Shape;147;p44"/>
            <p:cNvSpPr/>
            <p:nvPr/>
          </p:nvSpPr>
          <p:spPr>
            <a:xfrm>
              <a:off x="8617427" y="262175"/>
              <a:ext cx="362810" cy="164784"/>
            </a:xfrm>
            <a:custGeom>
              <a:avLst/>
              <a:gdLst/>
              <a:ahLst/>
              <a:cxnLst/>
              <a:rect l="l" t="t" r="r" b="b"/>
              <a:pathLst>
                <a:path w="362810" h="164784" extrusionOk="0">
                  <a:moveTo>
                    <a:pt x="7813" y="77555"/>
                  </a:moveTo>
                  <a:cubicBezTo>
                    <a:pt x="12108" y="69348"/>
                    <a:pt x="17834" y="61809"/>
                    <a:pt x="23655" y="55511"/>
                  </a:cubicBezTo>
                  <a:cubicBezTo>
                    <a:pt x="52952" y="24210"/>
                    <a:pt x="90552" y="4838"/>
                    <a:pt x="129391" y="829"/>
                  </a:cubicBezTo>
                  <a:cubicBezTo>
                    <a:pt x="150672" y="-1365"/>
                    <a:pt x="172240" y="925"/>
                    <a:pt x="193329" y="6174"/>
                  </a:cubicBezTo>
                  <a:cubicBezTo>
                    <a:pt x="253641" y="21156"/>
                    <a:pt x="328172" y="47972"/>
                    <a:pt x="359187" y="112101"/>
                  </a:cubicBezTo>
                  <a:cubicBezTo>
                    <a:pt x="368253" y="130900"/>
                    <a:pt x="359473" y="154567"/>
                    <a:pt x="342105" y="157716"/>
                  </a:cubicBezTo>
                  <a:cubicBezTo>
                    <a:pt x="279598" y="168977"/>
                    <a:pt x="127483" y="166782"/>
                    <a:pt x="37111" y="151132"/>
                  </a:cubicBezTo>
                  <a:cubicBezTo>
                    <a:pt x="27186" y="149414"/>
                    <a:pt x="17643" y="144356"/>
                    <a:pt x="10581" y="135481"/>
                  </a:cubicBezTo>
                  <a:cubicBezTo>
                    <a:pt x="-4592" y="116681"/>
                    <a:pt x="-1538" y="95401"/>
                    <a:pt x="7813" y="77555"/>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44"/>
            <p:cNvSpPr/>
            <p:nvPr/>
          </p:nvSpPr>
          <p:spPr>
            <a:xfrm>
              <a:off x="8663937" y="283872"/>
              <a:ext cx="134887" cy="61342"/>
            </a:xfrm>
            <a:custGeom>
              <a:avLst/>
              <a:gdLst/>
              <a:ahLst/>
              <a:cxnLst/>
              <a:rect l="l" t="t" r="r" b="b"/>
              <a:pathLst>
                <a:path w="134887" h="61342" extrusionOk="0">
                  <a:moveTo>
                    <a:pt x="2911" y="28851"/>
                  </a:moveTo>
                  <a:cubicBezTo>
                    <a:pt x="4533" y="25797"/>
                    <a:pt x="6632" y="22935"/>
                    <a:pt x="8828" y="20644"/>
                  </a:cubicBezTo>
                  <a:cubicBezTo>
                    <a:pt x="19706" y="9002"/>
                    <a:pt x="33735" y="1749"/>
                    <a:pt x="48145" y="318"/>
                  </a:cubicBezTo>
                  <a:cubicBezTo>
                    <a:pt x="56065" y="-541"/>
                    <a:pt x="64081" y="413"/>
                    <a:pt x="71907" y="2322"/>
                  </a:cubicBezTo>
                  <a:cubicBezTo>
                    <a:pt x="94332" y="7952"/>
                    <a:pt x="122007" y="17877"/>
                    <a:pt x="133555" y="41734"/>
                  </a:cubicBezTo>
                  <a:cubicBezTo>
                    <a:pt x="136894" y="48701"/>
                    <a:pt x="133650" y="57576"/>
                    <a:pt x="127256" y="58721"/>
                  </a:cubicBezTo>
                  <a:cubicBezTo>
                    <a:pt x="103971" y="62920"/>
                    <a:pt x="47477" y="62061"/>
                    <a:pt x="13790" y="56240"/>
                  </a:cubicBezTo>
                  <a:cubicBezTo>
                    <a:pt x="10068" y="55572"/>
                    <a:pt x="6537" y="53663"/>
                    <a:pt x="3961" y="50418"/>
                  </a:cubicBezTo>
                  <a:cubicBezTo>
                    <a:pt x="-1670" y="43357"/>
                    <a:pt x="-620" y="35436"/>
                    <a:pt x="2911" y="28851"/>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49;p44"/>
          <p:cNvGrpSpPr/>
          <p:nvPr/>
        </p:nvGrpSpPr>
        <p:grpSpPr>
          <a:xfrm>
            <a:off x="8934430" y="387558"/>
            <a:ext cx="421423" cy="172503"/>
            <a:chOff x="8934429" y="387558"/>
            <a:chExt cx="421422" cy="172502"/>
          </a:xfrm>
        </p:grpSpPr>
        <p:grpSp>
          <p:nvGrpSpPr>
            <p:cNvPr id="150" name="Google Shape;150;p44"/>
            <p:cNvGrpSpPr/>
            <p:nvPr/>
          </p:nvGrpSpPr>
          <p:grpSpPr>
            <a:xfrm>
              <a:off x="8934429" y="387558"/>
              <a:ext cx="421422" cy="172502"/>
              <a:chOff x="8934429" y="387558"/>
              <a:chExt cx="421422" cy="172502"/>
            </a:xfrm>
          </p:grpSpPr>
          <p:sp>
            <p:nvSpPr>
              <p:cNvPr id="151" name="Google Shape;151;p44"/>
              <p:cNvSpPr/>
              <p:nvPr/>
            </p:nvSpPr>
            <p:spPr>
              <a:xfrm>
                <a:off x="8947720" y="401173"/>
                <a:ext cx="394005" cy="144189"/>
              </a:xfrm>
              <a:custGeom>
                <a:avLst/>
                <a:gdLst/>
                <a:ahLst/>
                <a:cxnLst/>
                <a:rect l="l" t="t" r="r" b="b"/>
                <a:pathLst>
                  <a:path w="394005" h="144189" extrusionOk="0">
                    <a:moveTo>
                      <a:pt x="8758" y="69487"/>
                    </a:moveTo>
                    <a:cubicBezTo>
                      <a:pt x="13529" y="62234"/>
                      <a:pt x="19733" y="55554"/>
                      <a:pt x="26222" y="49924"/>
                    </a:cubicBezTo>
                    <a:cubicBezTo>
                      <a:pt x="58382" y="22154"/>
                      <a:pt x="99321" y="4785"/>
                      <a:pt x="141596" y="873"/>
                    </a:cubicBezTo>
                    <a:cubicBezTo>
                      <a:pt x="164786" y="-1227"/>
                      <a:pt x="188166" y="586"/>
                      <a:pt x="210974" y="4976"/>
                    </a:cubicBezTo>
                    <a:cubicBezTo>
                      <a:pt x="276343" y="17573"/>
                      <a:pt x="357077" y="40476"/>
                      <a:pt x="390191" y="96589"/>
                    </a:cubicBezTo>
                    <a:cubicBezTo>
                      <a:pt x="399925" y="113003"/>
                      <a:pt x="390096" y="133997"/>
                      <a:pt x="371296" y="136860"/>
                    </a:cubicBezTo>
                    <a:cubicBezTo>
                      <a:pt x="303255" y="147358"/>
                      <a:pt x="138161" y="146785"/>
                      <a:pt x="40154" y="133807"/>
                    </a:cubicBezTo>
                    <a:cubicBezTo>
                      <a:pt x="29371" y="132375"/>
                      <a:pt x="19160" y="127985"/>
                      <a:pt x="11430" y="120351"/>
                    </a:cubicBezTo>
                    <a:cubicBezTo>
                      <a:pt x="-5080" y="104032"/>
                      <a:pt x="-1644" y="85328"/>
                      <a:pt x="8758"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44"/>
              <p:cNvSpPr/>
              <p:nvPr/>
            </p:nvSpPr>
            <p:spPr>
              <a:xfrm>
                <a:off x="8934429" y="387558"/>
                <a:ext cx="421422" cy="172502"/>
              </a:xfrm>
              <a:custGeom>
                <a:avLst/>
                <a:gdLst/>
                <a:ahLst/>
                <a:cxnLst/>
                <a:rect l="l" t="t" r="r" b="b"/>
                <a:pathLst>
                  <a:path w="421422" h="172502" extrusionOk="0">
                    <a:moveTo>
                      <a:pt x="34359" y="90355"/>
                    </a:moveTo>
                    <a:cubicBezTo>
                      <a:pt x="51727" y="65257"/>
                      <a:pt x="83601" y="47889"/>
                      <a:pt x="111944" y="38250"/>
                    </a:cubicBezTo>
                    <a:cubicBezTo>
                      <a:pt x="143913" y="27467"/>
                      <a:pt x="177886" y="25653"/>
                      <a:pt x="211191" y="30902"/>
                    </a:cubicBezTo>
                    <a:cubicBezTo>
                      <a:pt x="262437" y="39014"/>
                      <a:pt x="319886" y="52946"/>
                      <a:pt x="361684" y="85202"/>
                    </a:cubicBezTo>
                    <a:cubicBezTo>
                      <a:pt x="371609" y="92836"/>
                      <a:pt x="408253" y="124042"/>
                      <a:pt x="385828" y="135398"/>
                    </a:cubicBezTo>
                    <a:cubicBezTo>
                      <a:pt x="379338" y="138643"/>
                      <a:pt x="369604" y="138261"/>
                      <a:pt x="362543" y="139024"/>
                    </a:cubicBezTo>
                    <a:cubicBezTo>
                      <a:pt x="351378" y="140169"/>
                      <a:pt x="340212" y="140933"/>
                      <a:pt x="328951" y="141505"/>
                    </a:cubicBezTo>
                    <a:cubicBezTo>
                      <a:pt x="276465" y="144464"/>
                      <a:pt x="223692" y="144273"/>
                      <a:pt x="171110" y="142269"/>
                    </a:cubicBezTo>
                    <a:cubicBezTo>
                      <a:pt x="141718" y="141219"/>
                      <a:pt x="112230" y="139501"/>
                      <a:pt x="82933" y="136638"/>
                    </a:cubicBezTo>
                    <a:cubicBezTo>
                      <a:pt x="70241" y="135398"/>
                      <a:pt x="55068" y="135589"/>
                      <a:pt x="43329" y="130054"/>
                    </a:cubicBezTo>
                    <a:cubicBezTo>
                      <a:pt x="25484" y="121561"/>
                      <a:pt x="25102" y="105337"/>
                      <a:pt x="34359" y="90355"/>
                    </a:cubicBezTo>
                    <a:cubicBezTo>
                      <a:pt x="44093" y="74609"/>
                      <a:pt x="19281" y="60295"/>
                      <a:pt x="9643" y="75945"/>
                    </a:cubicBezTo>
                    <a:cubicBezTo>
                      <a:pt x="-9634" y="107055"/>
                      <a:pt x="481" y="143987"/>
                      <a:pt x="35600" y="157729"/>
                    </a:cubicBezTo>
                    <a:cubicBezTo>
                      <a:pt x="49341" y="163073"/>
                      <a:pt x="65278" y="163550"/>
                      <a:pt x="79879" y="164981"/>
                    </a:cubicBezTo>
                    <a:cubicBezTo>
                      <a:pt x="95148" y="166508"/>
                      <a:pt x="110417" y="167749"/>
                      <a:pt x="125685" y="168703"/>
                    </a:cubicBezTo>
                    <a:cubicBezTo>
                      <a:pt x="190292" y="172806"/>
                      <a:pt x="255375" y="173761"/>
                      <a:pt x="320076" y="170707"/>
                    </a:cubicBezTo>
                    <a:cubicBezTo>
                      <a:pt x="333055" y="170134"/>
                      <a:pt x="345938" y="169276"/>
                      <a:pt x="358821" y="168130"/>
                    </a:cubicBezTo>
                    <a:cubicBezTo>
                      <a:pt x="369891" y="167081"/>
                      <a:pt x="382201" y="166794"/>
                      <a:pt x="392794" y="163454"/>
                    </a:cubicBezTo>
                    <a:cubicBezTo>
                      <a:pt x="406822" y="158969"/>
                      <a:pt x="417510" y="147136"/>
                      <a:pt x="420564" y="132821"/>
                    </a:cubicBezTo>
                    <a:cubicBezTo>
                      <a:pt x="423904" y="117075"/>
                      <a:pt x="417033" y="103811"/>
                      <a:pt x="407872" y="91596"/>
                    </a:cubicBezTo>
                    <a:cubicBezTo>
                      <a:pt x="369604" y="40827"/>
                      <a:pt x="302040" y="20596"/>
                      <a:pt x="242587" y="7999"/>
                    </a:cubicBezTo>
                    <a:cubicBezTo>
                      <a:pt x="199167" y="-1162"/>
                      <a:pt x="155174" y="-4216"/>
                      <a:pt x="112135" y="8381"/>
                    </a:cubicBezTo>
                    <a:cubicBezTo>
                      <a:pt x="73390" y="19737"/>
                      <a:pt x="33118" y="42258"/>
                      <a:pt x="9833" y="76040"/>
                    </a:cubicBezTo>
                    <a:cubicBezTo>
                      <a:pt x="-855" y="91023"/>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3" name="Google Shape;153;p44"/>
            <p:cNvSpPr/>
            <p:nvPr/>
          </p:nvSpPr>
          <p:spPr>
            <a:xfrm>
              <a:off x="8964852" y="419261"/>
              <a:ext cx="238428" cy="108274"/>
            </a:xfrm>
            <a:custGeom>
              <a:avLst/>
              <a:gdLst/>
              <a:ahLst/>
              <a:cxnLst/>
              <a:rect l="l" t="t" r="r" b="b"/>
              <a:pathLst>
                <a:path w="238428" h="108274" extrusionOk="0">
                  <a:moveTo>
                    <a:pt x="5177" y="50922"/>
                  </a:moveTo>
                  <a:cubicBezTo>
                    <a:pt x="8040" y="45483"/>
                    <a:pt x="11762" y="40521"/>
                    <a:pt x="15579" y="36417"/>
                  </a:cubicBezTo>
                  <a:cubicBezTo>
                    <a:pt x="34856" y="15900"/>
                    <a:pt x="59477" y="3112"/>
                    <a:pt x="85052" y="535"/>
                  </a:cubicBezTo>
                  <a:cubicBezTo>
                    <a:pt x="99080" y="-896"/>
                    <a:pt x="113204" y="631"/>
                    <a:pt x="127041" y="4066"/>
                  </a:cubicBezTo>
                  <a:cubicBezTo>
                    <a:pt x="166645" y="13896"/>
                    <a:pt x="215600" y="31455"/>
                    <a:pt x="236022" y="73635"/>
                  </a:cubicBezTo>
                  <a:cubicBezTo>
                    <a:pt x="242034" y="85945"/>
                    <a:pt x="236213" y="101596"/>
                    <a:pt x="224857" y="103600"/>
                  </a:cubicBezTo>
                  <a:cubicBezTo>
                    <a:pt x="183822" y="111043"/>
                    <a:pt x="83907" y="109612"/>
                    <a:pt x="24454" y="99210"/>
                  </a:cubicBezTo>
                  <a:cubicBezTo>
                    <a:pt x="17965" y="98065"/>
                    <a:pt x="11666" y="94725"/>
                    <a:pt x="6990" y="88999"/>
                  </a:cubicBezTo>
                  <a:cubicBezTo>
                    <a:pt x="-3030" y="76593"/>
                    <a:pt x="-1025" y="62660"/>
                    <a:pt x="5177" y="50922"/>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44"/>
            <p:cNvSpPr/>
            <p:nvPr/>
          </p:nvSpPr>
          <p:spPr>
            <a:xfrm>
              <a:off x="8995413" y="433508"/>
              <a:ext cx="88771" cy="40310"/>
            </a:xfrm>
            <a:custGeom>
              <a:avLst/>
              <a:gdLst/>
              <a:ahLst/>
              <a:cxnLst/>
              <a:rect l="l" t="t" r="r" b="b"/>
              <a:pathLst>
                <a:path w="88771" h="40310" extrusionOk="0">
                  <a:moveTo>
                    <a:pt x="1908" y="18925"/>
                  </a:moveTo>
                  <a:cubicBezTo>
                    <a:pt x="2959" y="16921"/>
                    <a:pt x="4390" y="15108"/>
                    <a:pt x="5821" y="13581"/>
                  </a:cubicBezTo>
                  <a:cubicBezTo>
                    <a:pt x="12979" y="5947"/>
                    <a:pt x="22140" y="1175"/>
                    <a:pt x="31683" y="221"/>
                  </a:cubicBezTo>
                  <a:cubicBezTo>
                    <a:pt x="36932" y="-351"/>
                    <a:pt x="42180" y="221"/>
                    <a:pt x="47333" y="1557"/>
                  </a:cubicBezTo>
                  <a:cubicBezTo>
                    <a:pt x="62125" y="5183"/>
                    <a:pt x="80257" y="11768"/>
                    <a:pt x="87891" y="27419"/>
                  </a:cubicBezTo>
                  <a:cubicBezTo>
                    <a:pt x="90086" y="31999"/>
                    <a:pt x="87986" y="37820"/>
                    <a:pt x="83692" y="38584"/>
                  </a:cubicBezTo>
                  <a:cubicBezTo>
                    <a:pt x="68423" y="41351"/>
                    <a:pt x="31301" y="40779"/>
                    <a:pt x="9161" y="36962"/>
                  </a:cubicBezTo>
                  <a:cubicBezTo>
                    <a:pt x="6775" y="36580"/>
                    <a:pt x="4390" y="35339"/>
                    <a:pt x="2672" y="33144"/>
                  </a:cubicBezTo>
                  <a:cubicBezTo>
                    <a:pt x="-1145" y="28468"/>
                    <a:pt x="-382" y="23220"/>
                    <a:pt x="1908" y="18925"/>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55" name="Google Shape;155;p44"/>
          <p:cNvGrpSpPr/>
          <p:nvPr/>
        </p:nvGrpSpPr>
        <p:grpSpPr>
          <a:xfrm>
            <a:off x="7787458" y="4324713"/>
            <a:ext cx="421423" cy="172503"/>
            <a:chOff x="7787457" y="4324712"/>
            <a:chExt cx="421422" cy="172502"/>
          </a:xfrm>
        </p:grpSpPr>
        <p:grpSp>
          <p:nvGrpSpPr>
            <p:cNvPr id="156" name="Google Shape;156;p44"/>
            <p:cNvGrpSpPr/>
            <p:nvPr/>
          </p:nvGrpSpPr>
          <p:grpSpPr>
            <a:xfrm>
              <a:off x="7787457" y="4324712"/>
              <a:ext cx="421422" cy="172502"/>
              <a:chOff x="7787457" y="4324712"/>
              <a:chExt cx="421422" cy="172502"/>
            </a:xfrm>
          </p:grpSpPr>
          <p:sp>
            <p:nvSpPr>
              <p:cNvPr id="157" name="Google Shape;157;p44"/>
              <p:cNvSpPr/>
              <p:nvPr/>
            </p:nvSpPr>
            <p:spPr>
              <a:xfrm>
                <a:off x="7800724" y="4338327"/>
                <a:ext cx="393934" cy="144189"/>
              </a:xfrm>
              <a:custGeom>
                <a:avLst/>
                <a:gdLst/>
                <a:ahLst/>
                <a:cxnLst/>
                <a:rect l="l" t="t" r="r" b="b"/>
                <a:pathLst>
                  <a:path w="393934" h="144189" extrusionOk="0">
                    <a:moveTo>
                      <a:pt x="8686" y="69487"/>
                    </a:moveTo>
                    <a:cubicBezTo>
                      <a:pt x="13458" y="62234"/>
                      <a:pt x="19661" y="55554"/>
                      <a:pt x="26150" y="49924"/>
                    </a:cubicBezTo>
                    <a:cubicBezTo>
                      <a:pt x="58310" y="22153"/>
                      <a:pt x="99249" y="4785"/>
                      <a:pt x="141525" y="873"/>
                    </a:cubicBezTo>
                    <a:cubicBezTo>
                      <a:pt x="164715" y="-1227"/>
                      <a:pt x="188094" y="586"/>
                      <a:pt x="210902" y="4976"/>
                    </a:cubicBezTo>
                    <a:cubicBezTo>
                      <a:pt x="276272" y="17573"/>
                      <a:pt x="357006" y="40476"/>
                      <a:pt x="390120" y="96589"/>
                    </a:cubicBezTo>
                    <a:cubicBezTo>
                      <a:pt x="399854" y="113003"/>
                      <a:pt x="390025" y="133997"/>
                      <a:pt x="371225" y="136860"/>
                    </a:cubicBezTo>
                    <a:cubicBezTo>
                      <a:pt x="303183" y="147357"/>
                      <a:pt x="138089" y="146785"/>
                      <a:pt x="40083" y="133807"/>
                    </a:cubicBezTo>
                    <a:cubicBezTo>
                      <a:pt x="29299" y="132375"/>
                      <a:pt x="19088" y="127985"/>
                      <a:pt x="11359" y="120351"/>
                    </a:cubicBezTo>
                    <a:cubicBezTo>
                      <a:pt x="-5056" y="104032"/>
                      <a:pt x="-1620" y="85328"/>
                      <a:pt x="8686"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 name="Google Shape;158;p44"/>
              <p:cNvSpPr/>
              <p:nvPr/>
            </p:nvSpPr>
            <p:spPr>
              <a:xfrm>
                <a:off x="7787457" y="4324712"/>
                <a:ext cx="421422" cy="172502"/>
              </a:xfrm>
              <a:custGeom>
                <a:avLst/>
                <a:gdLst/>
                <a:ahLst/>
                <a:cxnLst/>
                <a:rect l="l" t="t" r="r" b="b"/>
                <a:pathLst>
                  <a:path w="421422" h="172502" extrusionOk="0">
                    <a:moveTo>
                      <a:pt x="34359" y="90355"/>
                    </a:moveTo>
                    <a:cubicBezTo>
                      <a:pt x="51727" y="65257"/>
                      <a:pt x="83601" y="47889"/>
                      <a:pt x="111944" y="38250"/>
                    </a:cubicBezTo>
                    <a:cubicBezTo>
                      <a:pt x="143913" y="27467"/>
                      <a:pt x="177886" y="25653"/>
                      <a:pt x="211191" y="30902"/>
                    </a:cubicBezTo>
                    <a:cubicBezTo>
                      <a:pt x="262437" y="39014"/>
                      <a:pt x="319886" y="52947"/>
                      <a:pt x="361684" y="85202"/>
                    </a:cubicBezTo>
                    <a:cubicBezTo>
                      <a:pt x="371609" y="92836"/>
                      <a:pt x="408253" y="124042"/>
                      <a:pt x="385828" y="135398"/>
                    </a:cubicBezTo>
                    <a:cubicBezTo>
                      <a:pt x="379338" y="138642"/>
                      <a:pt x="369604" y="138261"/>
                      <a:pt x="362543" y="139024"/>
                    </a:cubicBezTo>
                    <a:cubicBezTo>
                      <a:pt x="351378" y="140169"/>
                      <a:pt x="340212" y="140933"/>
                      <a:pt x="328951" y="141506"/>
                    </a:cubicBezTo>
                    <a:cubicBezTo>
                      <a:pt x="276465" y="144464"/>
                      <a:pt x="223692" y="144273"/>
                      <a:pt x="171110" y="142269"/>
                    </a:cubicBezTo>
                    <a:cubicBezTo>
                      <a:pt x="141718" y="141219"/>
                      <a:pt x="112230" y="139501"/>
                      <a:pt x="82933" y="136639"/>
                    </a:cubicBezTo>
                    <a:cubicBezTo>
                      <a:pt x="70241" y="135398"/>
                      <a:pt x="55068" y="135589"/>
                      <a:pt x="43329" y="130054"/>
                    </a:cubicBezTo>
                    <a:cubicBezTo>
                      <a:pt x="25484" y="121561"/>
                      <a:pt x="25007" y="105338"/>
                      <a:pt x="34359" y="90355"/>
                    </a:cubicBezTo>
                    <a:cubicBezTo>
                      <a:pt x="44093" y="74609"/>
                      <a:pt x="19281" y="60295"/>
                      <a:pt x="9643" y="75945"/>
                    </a:cubicBezTo>
                    <a:cubicBezTo>
                      <a:pt x="-9634" y="107055"/>
                      <a:pt x="481" y="143987"/>
                      <a:pt x="35600" y="157728"/>
                    </a:cubicBezTo>
                    <a:cubicBezTo>
                      <a:pt x="49341" y="163073"/>
                      <a:pt x="65279" y="163550"/>
                      <a:pt x="79879" y="164981"/>
                    </a:cubicBezTo>
                    <a:cubicBezTo>
                      <a:pt x="95148" y="166508"/>
                      <a:pt x="110417" y="167749"/>
                      <a:pt x="125685" y="168703"/>
                    </a:cubicBezTo>
                    <a:cubicBezTo>
                      <a:pt x="190292" y="172807"/>
                      <a:pt x="255375" y="173761"/>
                      <a:pt x="320076" y="170707"/>
                    </a:cubicBezTo>
                    <a:cubicBezTo>
                      <a:pt x="333055" y="170135"/>
                      <a:pt x="345938" y="169276"/>
                      <a:pt x="358821" y="168130"/>
                    </a:cubicBezTo>
                    <a:cubicBezTo>
                      <a:pt x="369891" y="167081"/>
                      <a:pt x="382106" y="166794"/>
                      <a:pt x="392794" y="163454"/>
                    </a:cubicBezTo>
                    <a:cubicBezTo>
                      <a:pt x="406822" y="158969"/>
                      <a:pt x="417510" y="147136"/>
                      <a:pt x="420564" y="132821"/>
                    </a:cubicBezTo>
                    <a:cubicBezTo>
                      <a:pt x="423904" y="117076"/>
                      <a:pt x="417033" y="103811"/>
                      <a:pt x="407872" y="91596"/>
                    </a:cubicBezTo>
                    <a:cubicBezTo>
                      <a:pt x="369604" y="40827"/>
                      <a:pt x="302040" y="20596"/>
                      <a:pt x="242587" y="7999"/>
                    </a:cubicBezTo>
                    <a:cubicBezTo>
                      <a:pt x="199167" y="-1162"/>
                      <a:pt x="155174" y="-4216"/>
                      <a:pt x="112135" y="8381"/>
                    </a:cubicBezTo>
                    <a:cubicBezTo>
                      <a:pt x="73390" y="19737"/>
                      <a:pt x="33118" y="42258"/>
                      <a:pt x="9833" y="76040"/>
                    </a:cubicBezTo>
                    <a:cubicBezTo>
                      <a:pt x="-855" y="91119"/>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9" name="Google Shape;159;p44"/>
            <p:cNvSpPr/>
            <p:nvPr/>
          </p:nvSpPr>
          <p:spPr>
            <a:xfrm>
              <a:off x="7817855" y="4356414"/>
              <a:ext cx="238356" cy="108274"/>
            </a:xfrm>
            <a:custGeom>
              <a:avLst/>
              <a:gdLst/>
              <a:ahLst/>
              <a:cxnLst/>
              <a:rect l="l" t="t" r="r" b="b"/>
              <a:pathLst>
                <a:path w="238356" h="108274" extrusionOk="0">
                  <a:moveTo>
                    <a:pt x="5105" y="50922"/>
                  </a:moveTo>
                  <a:cubicBezTo>
                    <a:pt x="7969" y="45483"/>
                    <a:pt x="11690" y="40521"/>
                    <a:pt x="15508" y="36417"/>
                  </a:cubicBezTo>
                  <a:cubicBezTo>
                    <a:pt x="34785" y="15900"/>
                    <a:pt x="59405" y="3112"/>
                    <a:pt x="84981" y="535"/>
                  </a:cubicBezTo>
                  <a:cubicBezTo>
                    <a:pt x="99009" y="-896"/>
                    <a:pt x="113132" y="631"/>
                    <a:pt x="126970" y="4066"/>
                  </a:cubicBezTo>
                  <a:cubicBezTo>
                    <a:pt x="166573" y="13895"/>
                    <a:pt x="215529" y="31455"/>
                    <a:pt x="235951" y="73635"/>
                  </a:cubicBezTo>
                  <a:cubicBezTo>
                    <a:pt x="241963" y="85945"/>
                    <a:pt x="236142" y="101596"/>
                    <a:pt x="224785" y="103600"/>
                  </a:cubicBezTo>
                  <a:cubicBezTo>
                    <a:pt x="183655" y="111043"/>
                    <a:pt x="83835" y="109612"/>
                    <a:pt x="24382" y="99210"/>
                  </a:cubicBezTo>
                  <a:cubicBezTo>
                    <a:pt x="17893" y="98065"/>
                    <a:pt x="11595" y="94725"/>
                    <a:pt x="6919" y="88999"/>
                  </a:cubicBezTo>
                  <a:cubicBezTo>
                    <a:pt x="-3006" y="76593"/>
                    <a:pt x="-1002" y="62660"/>
                    <a:pt x="5105" y="50922"/>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44"/>
            <p:cNvSpPr/>
            <p:nvPr/>
          </p:nvSpPr>
          <p:spPr>
            <a:xfrm>
              <a:off x="7848441" y="4370661"/>
              <a:ext cx="88771" cy="40310"/>
            </a:xfrm>
            <a:custGeom>
              <a:avLst/>
              <a:gdLst/>
              <a:ahLst/>
              <a:cxnLst/>
              <a:rect l="l" t="t" r="r" b="b"/>
              <a:pathLst>
                <a:path w="88771" h="40310" extrusionOk="0">
                  <a:moveTo>
                    <a:pt x="1909" y="18926"/>
                  </a:moveTo>
                  <a:cubicBezTo>
                    <a:pt x="2958" y="16921"/>
                    <a:pt x="4390" y="15108"/>
                    <a:pt x="5821" y="13582"/>
                  </a:cubicBezTo>
                  <a:cubicBezTo>
                    <a:pt x="12978" y="5947"/>
                    <a:pt x="22140" y="1175"/>
                    <a:pt x="31683" y="221"/>
                  </a:cubicBezTo>
                  <a:cubicBezTo>
                    <a:pt x="36931" y="-351"/>
                    <a:pt x="42180" y="221"/>
                    <a:pt x="47333" y="1557"/>
                  </a:cubicBezTo>
                  <a:cubicBezTo>
                    <a:pt x="62125" y="5184"/>
                    <a:pt x="80256" y="11768"/>
                    <a:pt x="87891" y="27419"/>
                  </a:cubicBezTo>
                  <a:cubicBezTo>
                    <a:pt x="90086" y="31999"/>
                    <a:pt x="87986" y="37821"/>
                    <a:pt x="83692" y="38584"/>
                  </a:cubicBezTo>
                  <a:cubicBezTo>
                    <a:pt x="68423" y="41351"/>
                    <a:pt x="31301" y="40779"/>
                    <a:pt x="9161" y="36962"/>
                  </a:cubicBezTo>
                  <a:cubicBezTo>
                    <a:pt x="6775" y="36580"/>
                    <a:pt x="4390" y="35340"/>
                    <a:pt x="2672" y="33145"/>
                  </a:cubicBezTo>
                  <a:cubicBezTo>
                    <a:pt x="-1145" y="28469"/>
                    <a:pt x="-382" y="23315"/>
                    <a:pt x="1909" y="18926"/>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61" name="Google Shape;161;p44"/>
          <p:cNvGrpSpPr/>
          <p:nvPr/>
        </p:nvGrpSpPr>
        <p:grpSpPr>
          <a:xfrm>
            <a:off x="10635460" y="4729373"/>
            <a:ext cx="627883" cy="247788"/>
            <a:chOff x="10635459" y="4729372"/>
            <a:chExt cx="627883" cy="247788"/>
          </a:xfrm>
        </p:grpSpPr>
        <p:grpSp>
          <p:nvGrpSpPr>
            <p:cNvPr id="162" name="Google Shape;162;p44"/>
            <p:cNvGrpSpPr/>
            <p:nvPr/>
          </p:nvGrpSpPr>
          <p:grpSpPr>
            <a:xfrm>
              <a:off x="10635459" y="4729372"/>
              <a:ext cx="627883" cy="247788"/>
              <a:chOff x="10635459" y="4729372"/>
              <a:chExt cx="627883" cy="247788"/>
            </a:xfrm>
          </p:grpSpPr>
          <p:sp>
            <p:nvSpPr>
              <p:cNvPr id="163" name="Google Shape;163;p44"/>
              <p:cNvSpPr/>
              <p:nvPr/>
            </p:nvSpPr>
            <p:spPr>
              <a:xfrm>
                <a:off x="10649556" y="4743152"/>
                <a:ext cx="599607" cy="219581"/>
              </a:xfrm>
              <a:custGeom>
                <a:avLst/>
                <a:gdLst/>
                <a:ahLst/>
                <a:cxnLst/>
                <a:rect l="l" t="t" r="r" b="b"/>
                <a:pathLst>
                  <a:path w="599607" h="219581" extrusionOk="0">
                    <a:moveTo>
                      <a:pt x="13305" y="105644"/>
                    </a:moveTo>
                    <a:cubicBezTo>
                      <a:pt x="20558" y="94574"/>
                      <a:pt x="30101" y="84363"/>
                      <a:pt x="39835" y="75965"/>
                    </a:cubicBezTo>
                    <a:cubicBezTo>
                      <a:pt x="88695" y="33690"/>
                      <a:pt x="151011" y="7256"/>
                      <a:pt x="215426" y="1339"/>
                    </a:cubicBezTo>
                    <a:cubicBezTo>
                      <a:pt x="250639" y="-1905"/>
                      <a:pt x="286330" y="958"/>
                      <a:pt x="321067" y="7638"/>
                    </a:cubicBezTo>
                    <a:cubicBezTo>
                      <a:pt x="420601" y="26915"/>
                      <a:pt x="543419" y="61651"/>
                      <a:pt x="593805" y="147156"/>
                    </a:cubicBezTo>
                    <a:cubicBezTo>
                      <a:pt x="608597" y="172159"/>
                      <a:pt x="593710" y="204032"/>
                      <a:pt x="564986" y="208422"/>
                    </a:cubicBezTo>
                    <a:cubicBezTo>
                      <a:pt x="461444" y="224359"/>
                      <a:pt x="210082" y="223596"/>
                      <a:pt x="60829" y="203746"/>
                    </a:cubicBezTo>
                    <a:cubicBezTo>
                      <a:pt x="44511" y="201552"/>
                      <a:pt x="28765" y="194871"/>
                      <a:pt x="17123" y="183229"/>
                    </a:cubicBezTo>
                    <a:cubicBezTo>
                      <a:pt x="-7689" y="158226"/>
                      <a:pt x="-2441" y="129693"/>
                      <a:pt x="13305" y="10564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 name="Google Shape;164;p44"/>
              <p:cNvSpPr/>
              <p:nvPr/>
            </p:nvSpPr>
            <p:spPr>
              <a:xfrm>
                <a:off x="10635459" y="4729372"/>
                <a:ext cx="627883" cy="247788"/>
              </a:xfrm>
              <a:custGeom>
                <a:avLst/>
                <a:gdLst/>
                <a:ahLst/>
                <a:cxnLst/>
                <a:rect l="l" t="t" r="r" b="b"/>
                <a:pathLst>
                  <a:path w="627883" h="247788" extrusionOk="0">
                    <a:moveTo>
                      <a:pt x="39808" y="126581"/>
                    </a:moveTo>
                    <a:cubicBezTo>
                      <a:pt x="66624" y="87073"/>
                      <a:pt x="115961" y="59971"/>
                      <a:pt x="160050" y="44702"/>
                    </a:cubicBezTo>
                    <a:cubicBezTo>
                      <a:pt x="210055" y="27334"/>
                      <a:pt x="263305" y="24185"/>
                      <a:pt x="315410" y="32392"/>
                    </a:cubicBezTo>
                    <a:cubicBezTo>
                      <a:pt x="357303" y="38977"/>
                      <a:pt x="399197" y="49092"/>
                      <a:pt x="439469" y="62357"/>
                    </a:cubicBezTo>
                    <a:cubicBezTo>
                      <a:pt x="478404" y="75144"/>
                      <a:pt x="517244" y="92036"/>
                      <a:pt x="549785" y="117325"/>
                    </a:cubicBezTo>
                    <a:cubicBezTo>
                      <a:pt x="569158" y="132402"/>
                      <a:pt x="621167" y="176968"/>
                      <a:pt x="589580" y="202448"/>
                    </a:cubicBezTo>
                    <a:cubicBezTo>
                      <a:pt x="579177" y="210846"/>
                      <a:pt x="561237" y="210369"/>
                      <a:pt x="548449" y="211609"/>
                    </a:cubicBezTo>
                    <a:cubicBezTo>
                      <a:pt x="532513" y="213232"/>
                      <a:pt x="516576" y="214377"/>
                      <a:pt x="500639" y="215331"/>
                    </a:cubicBezTo>
                    <a:cubicBezTo>
                      <a:pt x="417520" y="220293"/>
                      <a:pt x="333923" y="219912"/>
                      <a:pt x="250804" y="216762"/>
                    </a:cubicBezTo>
                    <a:cubicBezTo>
                      <a:pt x="204425" y="214949"/>
                      <a:pt x="158141" y="212182"/>
                      <a:pt x="111953" y="207411"/>
                    </a:cubicBezTo>
                    <a:cubicBezTo>
                      <a:pt x="90385" y="205216"/>
                      <a:pt x="65287" y="205216"/>
                      <a:pt x="47155" y="191760"/>
                    </a:cubicBezTo>
                    <a:cubicBezTo>
                      <a:pt x="23680" y="174487"/>
                      <a:pt x="25589" y="149198"/>
                      <a:pt x="39808" y="126581"/>
                    </a:cubicBezTo>
                    <a:cubicBezTo>
                      <a:pt x="49637" y="110931"/>
                      <a:pt x="24921" y="96616"/>
                      <a:pt x="15091" y="112171"/>
                    </a:cubicBezTo>
                    <a:cubicBezTo>
                      <a:pt x="2017" y="132880"/>
                      <a:pt x="-5044" y="157787"/>
                      <a:pt x="4212" y="181453"/>
                    </a:cubicBezTo>
                    <a:cubicBezTo>
                      <a:pt x="14042" y="206551"/>
                      <a:pt x="37899" y="224206"/>
                      <a:pt x="63761" y="229932"/>
                    </a:cubicBezTo>
                    <a:cubicBezTo>
                      <a:pt x="83992" y="234417"/>
                      <a:pt x="105559" y="235562"/>
                      <a:pt x="126076" y="237471"/>
                    </a:cubicBezTo>
                    <a:cubicBezTo>
                      <a:pt x="149362" y="239666"/>
                      <a:pt x="172742" y="241384"/>
                      <a:pt x="196123" y="242720"/>
                    </a:cubicBezTo>
                    <a:cubicBezTo>
                      <a:pt x="291553" y="248350"/>
                      <a:pt x="387555" y="249590"/>
                      <a:pt x="482984" y="244914"/>
                    </a:cubicBezTo>
                    <a:cubicBezTo>
                      <a:pt x="501593" y="243960"/>
                      <a:pt x="520107" y="242815"/>
                      <a:pt x="538620" y="241193"/>
                    </a:cubicBezTo>
                    <a:cubicBezTo>
                      <a:pt x="555035" y="239666"/>
                      <a:pt x="573261" y="239284"/>
                      <a:pt x="589007" y="234512"/>
                    </a:cubicBezTo>
                    <a:cubicBezTo>
                      <a:pt x="610288" y="228023"/>
                      <a:pt x="625557" y="208842"/>
                      <a:pt x="627657" y="186893"/>
                    </a:cubicBezTo>
                    <a:cubicBezTo>
                      <a:pt x="629756" y="164849"/>
                      <a:pt x="616969" y="146622"/>
                      <a:pt x="603799" y="130208"/>
                    </a:cubicBezTo>
                    <a:cubicBezTo>
                      <a:pt x="545587" y="57967"/>
                      <a:pt x="445004" y="29624"/>
                      <a:pt x="358067" y="11397"/>
                    </a:cubicBezTo>
                    <a:cubicBezTo>
                      <a:pt x="294606" y="-1867"/>
                      <a:pt x="230477" y="-5971"/>
                      <a:pt x="167494" y="12352"/>
                    </a:cubicBezTo>
                    <a:cubicBezTo>
                      <a:pt x="110426" y="28861"/>
                      <a:pt x="49065" y="62071"/>
                      <a:pt x="14996" y="112171"/>
                    </a:cubicBezTo>
                    <a:cubicBezTo>
                      <a:pt x="4690" y="127440"/>
                      <a:pt x="29501" y="141755"/>
                      <a:pt x="39808" y="12658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65" name="Google Shape;165;p44"/>
            <p:cNvSpPr/>
            <p:nvPr/>
          </p:nvSpPr>
          <p:spPr>
            <a:xfrm>
              <a:off x="10675720" y="4770477"/>
              <a:ext cx="362845" cy="164784"/>
            </a:xfrm>
            <a:custGeom>
              <a:avLst/>
              <a:gdLst/>
              <a:ahLst/>
              <a:cxnLst/>
              <a:rect l="l" t="t" r="r" b="b"/>
              <a:pathLst>
                <a:path w="362845" h="164784" extrusionOk="0">
                  <a:moveTo>
                    <a:pt x="7849" y="77555"/>
                  </a:moveTo>
                  <a:cubicBezTo>
                    <a:pt x="12143" y="69348"/>
                    <a:pt x="17869" y="61809"/>
                    <a:pt x="23690" y="55511"/>
                  </a:cubicBezTo>
                  <a:cubicBezTo>
                    <a:pt x="52988" y="24210"/>
                    <a:pt x="90587" y="4837"/>
                    <a:pt x="129427" y="830"/>
                  </a:cubicBezTo>
                  <a:cubicBezTo>
                    <a:pt x="150708" y="-1365"/>
                    <a:pt x="172275" y="925"/>
                    <a:pt x="193365" y="6174"/>
                  </a:cubicBezTo>
                  <a:cubicBezTo>
                    <a:pt x="253677" y="21156"/>
                    <a:pt x="328207" y="47972"/>
                    <a:pt x="359222" y="112101"/>
                  </a:cubicBezTo>
                  <a:cubicBezTo>
                    <a:pt x="368287" y="130900"/>
                    <a:pt x="359509" y="154567"/>
                    <a:pt x="342140" y="157716"/>
                  </a:cubicBezTo>
                  <a:cubicBezTo>
                    <a:pt x="279634" y="168977"/>
                    <a:pt x="127518" y="166782"/>
                    <a:pt x="37146" y="151131"/>
                  </a:cubicBezTo>
                  <a:cubicBezTo>
                    <a:pt x="27221" y="149414"/>
                    <a:pt x="17678" y="144356"/>
                    <a:pt x="10616" y="135481"/>
                  </a:cubicBezTo>
                  <a:cubicBezTo>
                    <a:pt x="-4557" y="116681"/>
                    <a:pt x="-1598" y="95401"/>
                    <a:pt x="7849" y="77555"/>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44"/>
            <p:cNvSpPr/>
            <p:nvPr/>
          </p:nvSpPr>
          <p:spPr>
            <a:xfrm>
              <a:off x="10722207" y="4792174"/>
              <a:ext cx="134851" cy="61342"/>
            </a:xfrm>
            <a:custGeom>
              <a:avLst/>
              <a:gdLst/>
              <a:ahLst/>
              <a:cxnLst/>
              <a:rect l="l" t="t" r="r" b="b"/>
              <a:pathLst>
                <a:path w="134851" h="61342" extrusionOk="0">
                  <a:moveTo>
                    <a:pt x="2875" y="28851"/>
                  </a:moveTo>
                  <a:cubicBezTo>
                    <a:pt x="4496" y="25797"/>
                    <a:pt x="6597" y="22935"/>
                    <a:pt x="8791" y="20644"/>
                  </a:cubicBezTo>
                  <a:cubicBezTo>
                    <a:pt x="19671" y="9002"/>
                    <a:pt x="33699" y="1749"/>
                    <a:pt x="48109" y="318"/>
                  </a:cubicBezTo>
                  <a:cubicBezTo>
                    <a:pt x="56029" y="-541"/>
                    <a:pt x="64046" y="413"/>
                    <a:pt x="71870" y="2322"/>
                  </a:cubicBezTo>
                  <a:cubicBezTo>
                    <a:pt x="94296" y="7952"/>
                    <a:pt x="122067" y="17877"/>
                    <a:pt x="133518" y="41734"/>
                  </a:cubicBezTo>
                  <a:cubicBezTo>
                    <a:pt x="136859" y="48701"/>
                    <a:pt x="133613" y="57576"/>
                    <a:pt x="127220" y="58721"/>
                  </a:cubicBezTo>
                  <a:cubicBezTo>
                    <a:pt x="103935" y="62920"/>
                    <a:pt x="47440" y="62061"/>
                    <a:pt x="13754" y="56240"/>
                  </a:cubicBezTo>
                  <a:cubicBezTo>
                    <a:pt x="10032" y="55571"/>
                    <a:pt x="6501" y="53663"/>
                    <a:pt x="3924" y="50418"/>
                  </a:cubicBezTo>
                  <a:cubicBezTo>
                    <a:pt x="-1706" y="43356"/>
                    <a:pt x="-561" y="35436"/>
                    <a:pt x="2875" y="28851"/>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67" name="Google Shape;167;p44"/>
          <p:cNvGrpSpPr/>
          <p:nvPr/>
        </p:nvGrpSpPr>
        <p:grpSpPr>
          <a:xfrm>
            <a:off x="4143456" y="6230677"/>
            <a:ext cx="627883" cy="247788"/>
            <a:chOff x="4143455" y="6230676"/>
            <a:chExt cx="627883" cy="247788"/>
          </a:xfrm>
        </p:grpSpPr>
        <p:grpSp>
          <p:nvGrpSpPr>
            <p:cNvPr id="168" name="Google Shape;168;p44"/>
            <p:cNvGrpSpPr/>
            <p:nvPr/>
          </p:nvGrpSpPr>
          <p:grpSpPr>
            <a:xfrm>
              <a:off x="4143455" y="6230676"/>
              <a:ext cx="627883" cy="247788"/>
              <a:chOff x="4143455" y="6230676"/>
              <a:chExt cx="627883" cy="247788"/>
            </a:xfrm>
          </p:grpSpPr>
          <p:sp>
            <p:nvSpPr>
              <p:cNvPr id="169" name="Google Shape;169;p44"/>
              <p:cNvSpPr/>
              <p:nvPr/>
            </p:nvSpPr>
            <p:spPr>
              <a:xfrm>
                <a:off x="4157551" y="6244360"/>
                <a:ext cx="599608" cy="219581"/>
              </a:xfrm>
              <a:custGeom>
                <a:avLst/>
                <a:gdLst/>
                <a:ahLst/>
                <a:cxnLst/>
                <a:rect l="l" t="t" r="r" b="b"/>
                <a:pathLst>
                  <a:path w="599608" h="219581" extrusionOk="0">
                    <a:moveTo>
                      <a:pt x="13305" y="105644"/>
                    </a:moveTo>
                    <a:cubicBezTo>
                      <a:pt x="20558" y="94574"/>
                      <a:pt x="30101" y="84363"/>
                      <a:pt x="39835" y="75965"/>
                    </a:cubicBezTo>
                    <a:cubicBezTo>
                      <a:pt x="88695" y="33690"/>
                      <a:pt x="151011" y="7256"/>
                      <a:pt x="215426" y="1339"/>
                    </a:cubicBezTo>
                    <a:cubicBezTo>
                      <a:pt x="250639" y="-1905"/>
                      <a:pt x="286330" y="958"/>
                      <a:pt x="321067" y="7638"/>
                    </a:cubicBezTo>
                    <a:cubicBezTo>
                      <a:pt x="420601" y="26914"/>
                      <a:pt x="543419" y="61651"/>
                      <a:pt x="593806" y="147156"/>
                    </a:cubicBezTo>
                    <a:cubicBezTo>
                      <a:pt x="608597" y="172159"/>
                      <a:pt x="593710" y="204032"/>
                      <a:pt x="564986" y="208422"/>
                    </a:cubicBezTo>
                    <a:cubicBezTo>
                      <a:pt x="461445" y="224359"/>
                      <a:pt x="210082" y="223596"/>
                      <a:pt x="60829" y="203746"/>
                    </a:cubicBezTo>
                    <a:cubicBezTo>
                      <a:pt x="44511" y="201552"/>
                      <a:pt x="28765" y="194871"/>
                      <a:pt x="17122" y="183229"/>
                    </a:cubicBezTo>
                    <a:cubicBezTo>
                      <a:pt x="-7689" y="158226"/>
                      <a:pt x="-2441" y="129788"/>
                      <a:pt x="13305" y="10564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0" name="Google Shape;170;p44"/>
              <p:cNvSpPr/>
              <p:nvPr/>
            </p:nvSpPr>
            <p:spPr>
              <a:xfrm>
                <a:off x="4143455" y="6230676"/>
                <a:ext cx="627883" cy="247788"/>
              </a:xfrm>
              <a:custGeom>
                <a:avLst/>
                <a:gdLst/>
                <a:ahLst/>
                <a:cxnLst/>
                <a:rect l="l" t="t" r="r" b="b"/>
                <a:pathLst>
                  <a:path w="627883" h="247788" extrusionOk="0">
                    <a:moveTo>
                      <a:pt x="39808" y="126581"/>
                    </a:moveTo>
                    <a:cubicBezTo>
                      <a:pt x="66623" y="87073"/>
                      <a:pt x="115961" y="59971"/>
                      <a:pt x="160049" y="44702"/>
                    </a:cubicBezTo>
                    <a:cubicBezTo>
                      <a:pt x="210055" y="27334"/>
                      <a:pt x="263304" y="24185"/>
                      <a:pt x="315409" y="32392"/>
                    </a:cubicBezTo>
                    <a:cubicBezTo>
                      <a:pt x="357303" y="38976"/>
                      <a:pt x="399197" y="49092"/>
                      <a:pt x="439468" y="62357"/>
                    </a:cubicBezTo>
                    <a:cubicBezTo>
                      <a:pt x="478404" y="75145"/>
                      <a:pt x="517244" y="92035"/>
                      <a:pt x="549785" y="117325"/>
                    </a:cubicBezTo>
                    <a:cubicBezTo>
                      <a:pt x="569158" y="132403"/>
                      <a:pt x="621167" y="176968"/>
                      <a:pt x="589580" y="202448"/>
                    </a:cubicBezTo>
                    <a:cubicBezTo>
                      <a:pt x="579178" y="210846"/>
                      <a:pt x="561237" y="210369"/>
                      <a:pt x="548449" y="211609"/>
                    </a:cubicBezTo>
                    <a:cubicBezTo>
                      <a:pt x="532513" y="213232"/>
                      <a:pt x="516576" y="214377"/>
                      <a:pt x="500639" y="215331"/>
                    </a:cubicBezTo>
                    <a:cubicBezTo>
                      <a:pt x="417519" y="220293"/>
                      <a:pt x="333923" y="219912"/>
                      <a:pt x="250803" y="216762"/>
                    </a:cubicBezTo>
                    <a:cubicBezTo>
                      <a:pt x="204424" y="214949"/>
                      <a:pt x="158141" y="212182"/>
                      <a:pt x="111953" y="207410"/>
                    </a:cubicBezTo>
                    <a:cubicBezTo>
                      <a:pt x="90385" y="205215"/>
                      <a:pt x="65287" y="205215"/>
                      <a:pt x="47156" y="191760"/>
                    </a:cubicBezTo>
                    <a:cubicBezTo>
                      <a:pt x="23680" y="174391"/>
                      <a:pt x="25493" y="149198"/>
                      <a:pt x="39808" y="126581"/>
                    </a:cubicBezTo>
                    <a:cubicBezTo>
                      <a:pt x="49637" y="110931"/>
                      <a:pt x="24921" y="96616"/>
                      <a:pt x="15091" y="112171"/>
                    </a:cubicBezTo>
                    <a:cubicBezTo>
                      <a:pt x="2017" y="132880"/>
                      <a:pt x="-5045" y="157787"/>
                      <a:pt x="4212" y="181453"/>
                    </a:cubicBezTo>
                    <a:cubicBezTo>
                      <a:pt x="14041" y="206551"/>
                      <a:pt x="37899" y="224206"/>
                      <a:pt x="63760" y="229932"/>
                    </a:cubicBezTo>
                    <a:cubicBezTo>
                      <a:pt x="83992" y="234417"/>
                      <a:pt x="105559" y="235562"/>
                      <a:pt x="126076" y="237471"/>
                    </a:cubicBezTo>
                    <a:cubicBezTo>
                      <a:pt x="149361" y="239666"/>
                      <a:pt x="172741" y="241383"/>
                      <a:pt x="196122" y="242720"/>
                    </a:cubicBezTo>
                    <a:cubicBezTo>
                      <a:pt x="291552" y="248350"/>
                      <a:pt x="387554" y="249590"/>
                      <a:pt x="482984" y="244914"/>
                    </a:cubicBezTo>
                    <a:cubicBezTo>
                      <a:pt x="501593" y="243960"/>
                      <a:pt x="520106" y="242815"/>
                      <a:pt x="538620" y="241192"/>
                    </a:cubicBezTo>
                    <a:cubicBezTo>
                      <a:pt x="555034" y="239666"/>
                      <a:pt x="573261" y="239284"/>
                      <a:pt x="589007" y="234512"/>
                    </a:cubicBezTo>
                    <a:cubicBezTo>
                      <a:pt x="610288" y="228023"/>
                      <a:pt x="625557" y="208842"/>
                      <a:pt x="627656" y="186893"/>
                    </a:cubicBezTo>
                    <a:cubicBezTo>
                      <a:pt x="629755" y="164848"/>
                      <a:pt x="616968" y="146622"/>
                      <a:pt x="603798" y="130207"/>
                    </a:cubicBezTo>
                    <a:cubicBezTo>
                      <a:pt x="545586" y="57967"/>
                      <a:pt x="445003" y="29624"/>
                      <a:pt x="358066" y="11397"/>
                    </a:cubicBezTo>
                    <a:cubicBezTo>
                      <a:pt x="294605" y="-1867"/>
                      <a:pt x="230476" y="-5971"/>
                      <a:pt x="167493" y="12352"/>
                    </a:cubicBezTo>
                    <a:cubicBezTo>
                      <a:pt x="110426" y="28861"/>
                      <a:pt x="49064" y="62070"/>
                      <a:pt x="14996" y="112171"/>
                    </a:cubicBezTo>
                    <a:cubicBezTo>
                      <a:pt x="4689" y="127440"/>
                      <a:pt x="29501" y="141755"/>
                      <a:pt x="39808" y="12658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1" name="Google Shape;171;p44"/>
            <p:cNvSpPr/>
            <p:nvPr/>
          </p:nvSpPr>
          <p:spPr>
            <a:xfrm>
              <a:off x="4183715" y="6271686"/>
              <a:ext cx="362845" cy="164784"/>
            </a:xfrm>
            <a:custGeom>
              <a:avLst/>
              <a:gdLst/>
              <a:ahLst/>
              <a:cxnLst/>
              <a:rect l="l" t="t" r="r" b="b"/>
              <a:pathLst>
                <a:path w="362845" h="164784" extrusionOk="0">
                  <a:moveTo>
                    <a:pt x="7849" y="77555"/>
                  </a:moveTo>
                  <a:cubicBezTo>
                    <a:pt x="12143" y="69348"/>
                    <a:pt x="17869" y="61809"/>
                    <a:pt x="23691" y="55511"/>
                  </a:cubicBezTo>
                  <a:cubicBezTo>
                    <a:pt x="52987" y="24210"/>
                    <a:pt x="90587" y="4838"/>
                    <a:pt x="129427" y="829"/>
                  </a:cubicBezTo>
                  <a:cubicBezTo>
                    <a:pt x="150708" y="-1365"/>
                    <a:pt x="172275" y="925"/>
                    <a:pt x="193365" y="6173"/>
                  </a:cubicBezTo>
                  <a:cubicBezTo>
                    <a:pt x="253677" y="21156"/>
                    <a:pt x="328208" y="47972"/>
                    <a:pt x="359222" y="112101"/>
                  </a:cubicBezTo>
                  <a:cubicBezTo>
                    <a:pt x="368288" y="130900"/>
                    <a:pt x="359509" y="154567"/>
                    <a:pt x="342140" y="157716"/>
                  </a:cubicBezTo>
                  <a:cubicBezTo>
                    <a:pt x="279634" y="168977"/>
                    <a:pt x="127519" y="166782"/>
                    <a:pt x="37146" y="151132"/>
                  </a:cubicBezTo>
                  <a:cubicBezTo>
                    <a:pt x="27222" y="149414"/>
                    <a:pt x="17679" y="144356"/>
                    <a:pt x="10617" y="135481"/>
                  </a:cubicBezTo>
                  <a:cubicBezTo>
                    <a:pt x="-4557" y="116777"/>
                    <a:pt x="-1598" y="95496"/>
                    <a:pt x="7849" y="77555"/>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2" name="Google Shape;172;p44"/>
            <p:cNvSpPr/>
            <p:nvPr/>
          </p:nvSpPr>
          <p:spPr>
            <a:xfrm>
              <a:off x="4230202" y="6293383"/>
              <a:ext cx="134851" cy="61342"/>
            </a:xfrm>
            <a:custGeom>
              <a:avLst/>
              <a:gdLst/>
              <a:ahLst/>
              <a:cxnLst/>
              <a:rect l="l" t="t" r="r" b="b"/>
              <a:pathLst>
                <a:path w="134851" h="61342" extrusionOk="0">
                  <a:moveTo>
                    <a:pt x="2875" y="28851"/>
                  </a:moveTo>
                  <a:cubicBezTo>
                    <a:pt x="4497" y="25797"/>
                    <a:pt x="6597" y="22935"/>
                    <a:pt x="8792" y="20644"/>
                  </a:cubicBezTo>
                  <a:cubicBezTo>
                    <a:pt x="19671" y="9002"/>
                    <a:pt x="33699" y="1749"/>
                    <a:pt x="48109" y="318"/>
                  </a:cubicBezTo>
                  <a:cubicBezTo>
                    <a:pt x="56029" y="-541"/>
                    <a:pt x="64046" y="413"/>
                    <a:pt x="71871" y="2321"/>
                  </a:cubicBezTo>
                  <a:cubicBezTo>
                    <a:pt x="94297" y="7952"/>
                    <a:pt x="121971" y="17877"/>
                    <a:pt x="133519" y="41734"/>
                  </a:cubicBezTo>
                  <a:cubicBezTo>
                    <a:pt x="136858" y="48701"/>
                    <a:pt x="133614" y="57576"/>
                    <a:pt x="127220" y="58721"/>
                  </a:cubicBezTo>
                  <a:cubicBezTo>
                    <a:pt x="103935" y="62920"/>
                    <a:pt x="47441" y="62061"/>
                    <a:pt x="13754" y="56240"/>
                  </a:cubicBezTo>
                  <a:cubicBezTo>
                    <a:pt x="10032" y="55571"/>
                    <a:pt x="6501" y="53663"/>
                    <a:pt x="3925" y="50418"/>
                  </a:cubicBezTo>
                  <a:cubicBezTo>
                    <a:pt x="-1706" y="43452"/>
                    <a:pt x="-561" y="35531"/>
                    <a:pt x="2875" y="28851"/>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3" name="Google Shape;173;p44"/>
          <p:cNvGrpSpPr/>
          <p:nvPr/>
        </p:nvGrpSpPr>
        <p:grpSpPr>
          <a:xfrm>
            <a:off x="4500754" y="6397070"/>
            <a:ext cx="421421" cy="172503"/>
            <a:chOff x="4500753" y="6397069"/>
            <a:chExt cx="421421" cy="172502"/>
          </a:xfrm>
        </p:grpSpPr>
        <p:grpSp>
          <p:nvGrpSpPr>
            <p:cNvPr id="174" name="Google Shape;174;p44"/>
            <p:cNvGrpSpPr/>
            <p:nvPr/>
          </p:nvGrpSpPr>
          <p:grpSpPr>
            <a:xfrm>
              <a:off x="4500753" y="6397069"/>
              <a:ext cx="421421" cy="172502"/>
              <a:chOff x="4500753" y="6397069"/>
              <a:chExt cx="421421" cy="172502"/>
            </a:xfrm>
          </p:grpSpPr>
          <p:sp>
            <p:nvSpPr>
              <p:cNvPr id="175" name="Google Shape;175;p44"/>
              <p:cNvSpPr/>
              <p:nvPr/>
            </p:nvSpPr>
            <p:spPr>
              <a:xfrm>
                <a:off x="4513984" y="6410684"/>
                <a:ext cx="393970" cy="144189"/>
              </a:xfrm>
              <a:custGeom>
                <a:avLst/>
                <a:gdLst/>
                <a:ahLst/>
                <a:cxnLst/>
                <a:rect l="l" t="t" r="r" b="b"/>
                <a:pathLst>
                  <a:path w="393970" h="144189" extrusionOk="0">
                    <a:moveTo>
                      <a:pt x="8722" y="69487"/>
                    </a:moveTo>
                    <a:cubicBezTo>
                      <a:pt x="13494" y="62234"/>
                      <a:pt x="19697" y="55554"/>
                      <a:pt x="26186" y="49924"/>
                    </a:cubicBezTo>
                    <a:cubicBezTo>
                      <a:pt x="58346" y="22154"/>
                      <a:pt x="99286" y="4785"/>
                      <a:pt x="141561" y="872"/>
                    </a:cubicBezTo>
                    <a:cubicBezTo>
                      <a:pt x="164750" y="-1227"/>
                      <a:pt x="188131" y="587"/>
                      <a:pt x="210938" y="4976"/>
                    </a:cubicBezTo>
                    <a:cubicBezTo>
                      <a:pt x="276308" y="17573"/>
                      <a:pt x="357042" y="40476"/>
                      <a:pt x="390156" y="96589"/>
                    </a:cubicBezTo>
                    <a:cubicBezTo>
                      <a:pt x="399890" y="113003"/>
                      <a:pt x="390060" y="133997"/>
                      <a:pt x="371261" y="136860"/>
                    </a:cubicBezTo>
                    <a:cubicBezTo>
                      <a:pt x="303219" y="147358"/>
                      <a:pt x="138126" y="146785"/>
                      <a:pt x="40119" y="133806"/>
                    </a:cubicBezTo>
                    <a:cubicBezTo>
                      <a:pt x="29335" y="132375"/>
                      <a:pt x="19124" y="127985"/>
                      <a:pt x="11394" y="120351"/>
                    </a:cubicBezTo>
                    <a:cubicBezTo>
                      <a:pt x="-5115" y="104032"/>
                      <a:pt x="-1584" y="85328"/>
                      <a:pt x="8722"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 name="Google Shape;176;p44"/>
              <p:cNvSpPr/>
              <p:nvPr/>
            </p:nvSpPr>
            <p:spPr>
              <a:xfrm>
                <a:off x="4500753" y="6397069"/>
                <a:ext cx="421421" cy="172502"/>
              </a:xfrm>
              <a:custGeom>
                <a:avLst/>
                <a:gdLst/>
                <a:ahLst/>
                <a:cxnLst/>
                <a:rect l="l" t="t" r="r" b="b"/>
                <a:pathLst>
                  <a:path w="421421" h="172502" extrusionOk="0">
                    <a:moveTo>
                      <a:pt x="34359" y="90355"/>
                    </a:moveTo>
                    <a:cubicBezTo>
                      <a:pt x="51728" y="65257"/>
                      <a:pt x="83601" y="47889"/>
                      <a:pt x="111944" y="38250"/>
                    </a:cubicBezTo>
                    <a:cubicBezTo>
                      <a:pt x="143913" y="27466"/>
                      <a:pt x="177886" y="25654"/>
                      <a:pt x="211191" y="30902"/>
                    </a:cubicBezTo>
                    <a:cubicBezTo>
                      <a:pt x="262437" y="39014"/>
                      <a:pt x="319885" y="52947"/>
                      <a:pt x="361684" y="85202"/>
                    </a:cubicBezTo>
                    <a:cubicBezTo>
                      <a:pt x="371608" y="92836"/>
                      <a:pt x="408254" y="124042"/>
                      <a:pt x="385828" y="135398"/>
                    </a:cubicBezTo>
                    <a:cubicBezTo>
                      <a:pt x="379339" y="138643"/>
                      <a:pt x="369605" y="138261"/>
                      <a:pt x="362543" y="139024"/>
                    </a:cubicBezTo>
                    <a:cubicBezTo>
                      <a:pt x="351377" y="140170"/>
                      <a:pt x="340212" y="140933"/>
                      <a:pt x="328951" y="141505"/>
                    </a:cubicBezTo>
                    <a:cubicBezTo>
                      <a:pt x="276465" y="144464"/>
                      <a:pt x="223692" y="144273"/>
                      <a:pt x="171110" y="142269"/>
                    </a:cubicBezTo>
                    <a:cubicBezTo>
                      <a:pt x="141718" y="141219"/>
                      <a:pt x="112230" y="139502"/>
                      <a:pt x="82933" y="136638"/>
                    </a:cubicBezTo>
                    <a:cubicBezTo>
                      <a:pt x="70241" y="135398"/>
                      <a:pt x="55067" y="135589"/>
                      <a:pt x="43330" y="130054"/>
                    </a:cubicBezTo>
                    <a:cubicBezTo>
                      <a:pt x="25484" y="121561"/>
                      <a:pt x="25007" y="105433"/>
                      <a:pt x="34359" y="90355"/>
                    </a:cubicBezTo>
                    <a:cubicBezTo>
                      <a:pt x="44093" y="74609"/>
                      <a:pt x="19281" y="60294"/>
                      <a:pt x="9643" y="75945"/>
                    </a:cubicBezTo>
                    <a:cubicBezTo>
                      <a:pt x="-9634" y="107055"/>
                      <a:pt x="481" y="143987"/>
                      <a:pt x="35600" y="157729"/>
                    </a:cubicBezTo>
                    <a:cubicBezTo>
                      <a:pt x="49342" y="163073"/>
                      <a:pt x="65278" y="163550"/>
                      <a:pt x="79879" y="164981"/>
                    </a:cubicBezTo>
                    <a:cubicBezTo>
                      <a:pt x="95148" y="166508"/>
                      <a:pt x="110417" y="167749"/>
                      <a:pt x="125686" y="168703"/>
                    </a:cubicBezTo>
                    <a:cubicBezTo>
                      <a:pt x="190292" y="172807"/>
                      <a:pt x="255375" y="173761"/>
                      <a:pt x="320077" y="170707"/>
                    </a:cubicBezTo>
                    <a:cubicBezTo>
                      <a:pt x="333055" y="170134"/>
                      <a:pt x="345938" y="169276"/>
                      <a:pt x="358821" y="168131"/>
                    </a:cubicBezTo>
                    <a:cubicBezTo>
                      <a:pt x="369891" y="167080"/>
                      <a:pt x="382202" y="166794"/>
                      <a:pt x="392794" y="163454"/>
                    </a:cubicBezTo>
                    <a:cubicBezTo>
                      <a:pt x="406822" y="158969"/>
                      <a:pt x="417511" y="147136"/>
                      <a:pt x="420564" y="132821"/>
                    </a:cubicBezTo>
                    <a:cubicBezTo>
                      <a:pt x="423904" y="117075"/>
                      <a:pt x="417033" y="103810"/>
                      <a:pt x="407872" y="91596"/>
                    </a:cubicBezTo>
                    <a:cubicBezTo>
                      <a:pt x="369605" y="40827"/>
                      <a:pt x="302040" y="20596"/>
                      <a:pt x="242587" y="7999"/>
                    </a:cubicBezTo>
                    <a:cubicBezTo>
                      <a:pt x="199167" y="-1163"/>
                      <a:pt x="155174" y="-4216"/>
                      <a:pt x="112135" y="8380"/>
                    </a:cubicBezTo>
                    <a:cubicBezTo>
                      <a:pt x="73390" y="19737"/>
                      <a:pt x="33119" y="42258"/>
                      <a:pt x="9834" y="76040"/>
                    </a:cubicBezTo>
                    <a:cubicBezTo>
                      <a:pt x="-854" y="91119"/>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77" name="Google Shape;177;p44"/>
            <p:cNvSpPr/>
            <p:nvPr/>
          </p:nvSpPr>
          <p:spPr>
            <a:xfrm>
              <a:off x="4531152" y="6428771"/>
              <a:ext cx="238357" cy="108275"/>
            </a:xfrm>
            <a:custGeom>
              <a:avLst/>
              <a:gdLst/>
              <a:ahLst/>
              <a:cxnLst/>
              <a:rect l="l" t="t" r="r" b="b"/>
              <a:pathLst>
                <a:path w="238357" h="108275" extrusionOk="0">
                  <a:moveTo>
                    <a:pt x="5106" y="50923"/>
                  </a:moveTo>
                  <a:cubicBezTo>
                    <a:pt x="7969" y="45483"/>
                    <a:pt x="11690" y="40520"/>
                    <a:pt x="15508" y="36417"/>
                  </a:cubicBezTo>
                  <a:cubicBezTo>
                    <a:pt x="34784" y="15900"/>
                    <a:pt x="59405" y="3112"/>
                    <a:pt x="84981" y="535"/>
                  </a:cubicBezTo>
                  <a:cubicBezTo>
                    <a:pt x="99009" y="-896"/>
                    <a:pt x="113133" y="631"/>
                    <a:pt x="126970" y="4067"/>
                  </a:cubicBezTo>
                  <a:cubicBezTo>
                    <a:pt x="166573" y="13896"/>
                    <a:pt x="215529" y="31455"/>
                    <a:pt x="235951" y="73635"/>
                  </a:cubicBezTo>
                  <a:cubicBezTo>
                    <a:pt x="241963" y="85945"/>
                    <a:pt x="236142" y="101596"/>
                    <a:pt x="224785" y="103600"/>
                  </a:cubicBezTo>
                  <a:cubicBezTo>
                    <a:pt x="183655" y="111043"/>
                    <a:pt x="83836" y="109612"/>
                    <a:pt x="24383" y="99210"/>
                  </a:cubicBezTo>
                  <a:cubicBezTo>
                    <a:pt x="17893" y="98065"/>
                    <a:pt x="11595" y="94725"/>
                    <a:pt x="6919" y="88999"/>
                  </a:cubicBezTo>
                  <a:cubicBezTo>
                    <a:pt x="-3006" y="76689"/>
                    <a:pt x="-1002" y="62660"/>
                    <a:pt x="5106" y="50923"/>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 name="Google Shape;178;p44"/>
            <p:cNvSpPr/>
            <p:nvPr/>
          </p:nvSpPr>
          <p:spPr>
            <a:xfrm>
              <a:off x="4561737" y="6443018"/>
              <a:ext cx="88771" cy="40310"/>
            </a:xfrm>
            <a:custGeom>
              <a:avLst/>
              <a:gdLst/>
              <a:ahLst/>
              <a:cxnLst/>
              <a:rect l="l" t="t" r="r" b="b"/>
              <a:pathLst>
                <a:path w="88771" h="40310" extrusionOk="0">
                  <a:moveTo>
                    <a:pt x="1909" y="18926"/>
                  </a:moveTo>
                  <a:cubicBezTo>
                    <a:pt x="2958" y="16921"/>
                    <a:pt x="4390" y="15108"/>
                    <a:pt x="5821" y="13582"/>
                  </a:cubicBezTo>
                  <a:cubicBezTo>
                    <a:pt x="12978" y="5947"/>
                    <a:pt x="22140" y="1176"/>
                    <a:pt x="31683" y="221"/>
                  </a:cubicBezTo>
                  <a:cubicBezTo>
                    <a:pt x="36931" y="-351"/>
                    <a:pt x="42180" y="221"/>
                    <a:pt x="47333" y="1557"/>
                  </a:cubicBezTo>
                  <a:cubicBezTo>
                    <a:pt x="62125" y="5184"/>
                    <a:pt x="80256" y="11768"/>
                    <a:pt x="87891" y="27419"/>
                  </a:cubicBezTo>
                  <a:cubicBezTo>
                    <a:pt x="90086" y="31999"/>
                    <a:pt x="87987" y="37821"/>
                    <a:pt x="83692" y="38584"/>
                  </a:cubicBezTo>
                  <a:cubicBezTo>
                    <a:pt x="68423" y="41351"/>
                    <a:pt x="31301" y="40779"/>
                    <a:pt x="9161" y="36962"/>
                  </a:cubicBezTo>
                  <a:cubicBezTo>
                    <a:pt x="6776" y="36580"/>
                    <a:pt x="4390" y="35339"/>
                    <a:pt x="2672" y="33145"/>
                  </a:cubicBezTo>
                  <a:cubicBezTo>
                    <a:pt x="-1145" y="28469"/>
                    <a:pt x="-382" y="23315"/>
                    <a:pt x="1909" y="18926"/>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79" name="Google Shape;179;p44"/>
          <p:cNvGrpSpPr/>
          <p:nvPr/>
        </p:nvGrpSpPr>
        <p:grpSpPr>
          <a:xfrm>
            <a:off x="8409557" y="6386037"/>
            <a:ext cx="627883" cy="247788"/>
            <a:chOff x="8409556" y="6386036"/>
            <a:chExt cx="627883" cy="247788"/>
          </a:xfrm>
        </p:grpSpPr>
        <p:grpSp>
          <p:nvGrpSpPr>
            <p:cNvPr id="180" name="Google Shape;180;p44"/>
            <p:cNvGrpSpPr/>
            <p:nvPr/>
          </p:nvGrpSpPr>
          <p:grpSpPr>
            <a:xfrm>
              <a:off x="8409556" y="6386036"/>
              <a:ext cx="627883" cy="247788"/>
              <a:chOff x="8409556" y="6386036"/>
              <a:chExt cx="627883" cy="247788"/>
            </a:xfrm>
          </p:grpSpPr>
          <p:sp>
            <p:nvSpPr>
              <p:cNvPr id="181" name="Google Shape;181;p44"/>
              <p:cNvSpPr/>
              <p:nvPr/>
            </p:nvSpPr>
            <p:spPr>
              <a:xfrm>
                <a:off x="8423747" y="6399720"/>
                <a:ext cx="599608" cy="219581"/>
              </a:xfrm>
              <a:custGeom>
                <a:avLst/>
                <a:gdLst/>
                <a:ahLst/>
                <a:cxnLst/>
                <a:rect l="l" t="t" r="r" b="b"/>
                <a:pathLst>
                  <a:path w="599608" h="219581" extrusionOk="0">
                    <a:moveTo>
                      <a:pt x="13305" y="105644"/>
                    </a:moveTo>
                    <a:cubicBezTo>
                      <a:pt x="20558" y="94575"/>
                      <a:pt x="30101" y="84364"/>
                      <a:pt x="39835" y="75966"/>
                    </a:cubicBezTo>
                    <a:cubicBezTo>
                      <a:pt x="88695" y="33690"/>
                      <a:pt x="151011" y="7256"/>
                      <a:pt x="215426" y="1339"/>
                    </a:cubicBezTo>
                    <a:cubicBezTo>
                      <a:pt x="250640" y="-1905"/>
                      <a:pt x="286330" y="957"/>
                      <a:pt x="321067" y="7638"/>
                    </a:cubicBezTo>
                    <a:cubicBezTo>
                      <a:pt x="420600" y="26915"/>
                      <a:pt x="543419" y="61651"/>
                      <a:pt x="593806" y="147156"/>
                    </a:cubicBezTo>
                    <a:cubicBezTo>
                      <a:pt x="608598" y="172159"/>
                      <a:pt x="593711" y="204033"/>
                      <a:pt x="564986" y="208423"/>
                    </a:cubicBezTo>
                    <a:cubicBezTo>
                      <a:pt x="461444" y="224359"/>
                      <a:pt x="210082" y="223596"/>
                      <a:pt x="60829" y="203746"/>
                    </a:cubicBezTo>
                    <a:cubicBezTo>
                      <a:pt x="44511" y="201551"/>
                      <a:pt x="28765" y="194871"/>
                      <a:pt x="17122" y="183229"/>
                    </a:cubicBezTo>
                    <a:cubicBezTo>
                      <a:pt x="-7689" y="158226"/>
                      <a:pt x="-2441" y="129693"/>
                      <a:pt x="13305" y="10564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44"/>
              <p:cNvSpPr/>
              <p:nvPr/>
            </p:nvSpPr>
            <p:spPr>
              <a:xfrm>
                <a:off x="8409556" y="6386036"/>
                <a:ext cx="627883" cy="247788"/>
              </a:xfrm>
              <a:custGeom>
                <a:avLst/>
                <a:gdLst/>
                <a:ahLst/>
                <a:cxnLst/>
                <a:rect l="l" t="t" r="r" b="b"/>
                <a:pathLst>
                  <a:path w="627883" h="247788" extrusionOk="0">
                    <a:moveTo>
                      <a:pt x="39807" y="126581"/>
                    </a:moveTo>
                    <a:cubicBezTo>
                      <a:pt x="66623" y="87073"/>
                      <a:pt x="115961" y="59971"/>
                      <a:pt x="160049" y="44702"/>
                    </a:cubicBezTo>
                    <a:cubicBezTo>
                      <a:pt x="210055" y="27334"/>
                      <a:pt x="263304" y="24185"/>
                      <a:pt x="315409" y="32392"/>
                    </a:cubicBezTo>
                    <a:cubicBezTo>
                      <a:pt x="357303" y="38977"/>
                      <a:pt x="399197" y="49092"/>
                      <a:pt x="439468" y="62357"/>
                    </a:cubicBezTo>
                    <a:cubicBezTo>
                      <a:pt x="478404" y="75145"/>
                      <a:pt x="517244" y="92036"/>
                      <a:pt x="549785" y="117324"/>
                    </a:cubicBezTo>
                    <a:cubicBezTo>
                      <a:pt x="569158" y="132403"/>
                      <a:pt x="621167" y="176968"/>
                      <a:pt x="589579" y="202448"/>
                    </a:cubicBezTo>
                    <a:cubicBezTo>
                      <a:pt x="579178" y="210846"/>
                      <a:pt x="561237" y="210369"/>
                      <a:pt x="548449" y="211609"/>
                    </a:cubicBezTo>
                    <a:cubicBezTo>
                      <a:pt x="532512" y="213232"/>
                      <a:pt x="516576" y="214377"/>
                      <a:pt x="500639" y="215331"/>
                    </a:cubicBezTo>
                    <a:cubicBezTo>
                      <a:pt x="417519" y="220294"/>
                      <a:pt x="333923" y="219912"/>
                      <a:pt x="250803" y="216763"/>
                    </a:cubicBezTo>
                    <a:cubicBezTo>
                      <a:pt x="204424" y="214950"/>
                      <a:pt x="158141" y="212182"/>
                      <a:pt x="111952" y="207410"/>
                    </a:cubicBezTo>
                    <a:cubicBezTo>
                      <a:pt x="90385" y="205216"/>
                      <a:pt x="65287" y="205216"/>
                      <a:pt x="47156" y="191760"/>
                    </a:cubicBezTo>
                    <a:cubicBezTo>
                      <a:pt x="23775" y="174392"/>
                      <a:pt x="25588" y="149103"/>
                      <a:pt x="39807" y="126581"/>
                    </a:cubicBezTo>
                    <a:cubicBezTo>
                      <a:pt x="49637" y="110931"/>
                      <a:pt x="24920" y="96616"/>
                      <a:pt x="15091" y="112171"/>
                    </a:cubicBezTo>
                    <a:cubicBezTo>
                      <a:pt x="2017" y="132880"/>
                      <a:pt x="-5045" y="157787"/>
                      <a:pt x="4212" y="181454"/>
                    </a:cubicBezTo>
                    <a:cubicBezTo>
                      <a:pt x="14041" y="206552"/>
                      <a:pt x="37899" y="224206"/>
                      <a:pt x="63760" y="229932"/>
                    </a:cubicBezTo>
                    <a:cubicBezTo>
                      <a:pt x="83992" y="234417"/>
                      <a:pt x="105559" y="235562"/>
                      <a:pt x="126076" y="237471"/>
                    </a:cubicBezTo>
                    <a:cubicBezTo>
                      <a:pt x="149361" y="239666"/>
                      <a:pt x="172741" y="241383"/>
                      <a:pt x="196122" y="242720"/>
                    </a:cubicBezTo>
                    <a:cubicBezTo>
                      <a:pt x="291552" y="248350"/>
                      <a:pt x="387554" y="249591"/>
                      <a:pt x="482984" y="244914"/>
                    </a:cubicBezTo>
                    <a:cubicBezTo>
                      <a:pt x="501593" y="243960"/>
                      <a:pt x="520107" y="242815"/>
                      <a:pt x="538620" y="241193"/>
                    </a:cubicBezTo>
                    <a:cubicBezTo>
                      <a:pt x="555034" y="239666"/>
                      <a:pt x="573261" y="239284"/>
                      <a:pt x="589007" y="234513"/>
                    </a:cubicBezTo>
                    <a:cubicBezTo>
                      <a:pt x="610288" y="228024"/>
                      <a:pt x="625557" y="208842"/>
                      <a:pt x="627656" y="186893"/>
                    </a:cubicBezTo>
                    <a:cubicBezTo>
                      <a:pt x="629756" y="164849"/>
                      <a:pt x="616968" y="146622"/>
                      <a:pt x="603799" y="130208"/>
                    </a:cubicBezTo>
                    <a:cubicBezTo>
                      <a:pt x="545586" y="57967"/>
                      <a:pt x="445003" y="29624"/>
                      <a:pt x="358067" y="11397"/>
                    </a:cubicBezTo>
                    <a:cubicBezTo>
                      <a:pt x="294606" y="-1867"/>
                      <a:pt x="230477" y="-5971"/>
                      <a:pt x="167493" y="12352"/>
                    </a:cubicBezTo>
                    <a:cubicBezTo>
                      <a:pt x="110426" y="28861"/>
                      <a:pt x="49064" y="62071"/>
                      <a:pt x="14996" y="112171"/>
                    </a:cubicBezTo>
                    <a:cubicBezTo>
                      <a:pt x="4785" y="127345"/>
                      <a:pt x="29501" y="141755"/>
                      <a:pt x="39807" y="12658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3" name="Google Shape;183;p44"/>
            <p:cNvSpPr/>
            <p:nvPr/>
          </p:nvSpPr>
          <p:spPr>
            <a:xfrm>
              <a:off x="8449852" y="6427046"/>
              <a:ext cx="362810" cy="164784"/>
            </a:xfrm>
            <a:custGeom>
              <a:avLst/>
              <a:gdLst/>
              <a:ahLst/>
              <a:cxnLst/>
              <a:rect l="l" t="t" r="r" b="b"/>
              <a:pathLst>
                <a:path w="362810" h="164784" extrusionOk="0">
                  <a:moveTo>
                    <a:pt x="7813" y="77555"/>
                  </a:moveTo>
                  <a:cubicBezTo>
                    <a:pt x="12108" y="69348"/>
                    <a:pt x="17834" y="61809"/>
                    <a:pt x="23655" y="55511"/>
                  </a:cubicBezTo>
                  <a:cubicBezTo>
                    <a:pt x="52952" y="24210"/>
                    <a:pt x="90552" y="4837"/>
                    <a:pt x="129391" y="829"/>
                  </a:cubicBezTo>
                  <a:cubicBezTo>
                    <a:pt x="150672" y="-1365"/>
                    <a:pt x="172240" y="925"/>
                    <a:pt x="193329" y="6173"/>
                  </a:cubicBezTo>
                  <a:cubicBezTo>
                    <a:pt x="253641" y="21156"/>
                    <a:pt x="328172" y="47972"/>
                    <a:pt x="359187" y="112100"/>
                  </a:cubicBezTo>
                  <a:cubicBezTo>
                    <a:pt x="368253" y="130900"/>
                    <a:pt x="359473" y="154567"/>
                    <a:pt x="342105" y="157716"/>
                  </a:cubicBezTo>
                  <a:cubicBezTo>
                    <a:pt x="279598" y="168977"/>
                    <a:pt x="127483" y="166782"/>
                    <a:pt x="37111" y="151132"/>
                  </a:cubicBezTo>
                  <a:cubicBezTo>
                    <a:pt x="27186" y="149414"/>
                    <a:pt x="17643" y="144356"/>
                    <a:pt x="10581" y="135481"/>
                  </a:cubicBezTo>
                  <a:cubicBezTo>
                    <a:pt x="-4592" y="116681"/>
                    <a:pt x="-1538" y="95400"/>
                    <a:pt x="7813" y="77555"/>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44"/>
            <p:cNvSpPr/>
            <p:nvPr/>
          </p:nvSpPr>
          <p:spPr>
            <a:xfrm>
              <a:off x="8496362" y="6448743"/>
              <a:ext cx="134887" cy="61341"/>
            </a:xfrm>
            <a:custGeom>
              <a:avLst/>
              <a:gdLst/>
              <a:ahLst/>
              <a:cxnLst/>
              <a:rect l="l" t="t" r="r" b="b"/>
              <a:pathLst>
                <a:path w="134887" h="61341" extrusionOk="0">
                  <a:moveTo>
                    <a:pt x="2911" y="28852"/>
                  </a:moveTo>
                  <a:cubicBezTo>
                    <a:pt x="4533" y="25798"/>
                    <a:pt x="6632" y="22934"/>
                    <a:pt x="8828" y="20644"/>
                  </a:cubicBezTo>
                  <a:cubicBezTo>
                    <a:pt x="19706" y="9002"/>
                    <a:pt x="33735" y="1749"/>
                    <a:pt x="48145" y="317"/>
                  </a:cubicBezTo>
                  <a:cubicBezTo>
                    <a:pt x="56065" y="-541"/>
                    <a:pt x="64081" y="413"/>
                    <a:pt x="71907" y="2322"/>
                  </a:cubicBezTo>
                  <a:cubicBezTo>
                    <a:pt x="94332" y="7952"/>
                    <a:pt x="122007" y="17877"/>
                    <a:pt x="133554" y="41734"/>
                  </a:cubicBezTo>
                  <a:cubicBezTo>
                    <a:pt x="136894" y="48701"/>
                    <a:pt x="133650" y="57575"/>
                    <a:pt x="127256" y="58721"/>
                  </a:cubicBezTo>
                  <a:cubicBezTo>
                    <a:pt x="103971" y="62919"/>
                    <a:pt x="47477" y="62061"/>
                    <a:pt x="13790" y="56240"/>
                  </a:cubicBezTo>
                  <a:cubicBezTo>
                    <a:pt x="10068" y="55572"/>
                    <a:pt x="6537" y="53663"/>
                    <a:pt x="3961" y="50418"/>
                  </a:cubicBezTo>
                  <a:cubicBezTo>
                    <a:pt x="-1670" y="43356"/>
                    <a:pt x="-620" y="35531"/>
                    <a:pt x="2911" y="28852"/>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5" name="Google Shape;185;p44"/>
          <p:cNvGrpSpPr/>
          <p:nvPr/>
        </p:nvGrpSpPr>
        <p:grpSpPr>
          <a:xfrm>
            <a:off x="8766854" y="6552430"/>
            <a:ext cx="421423" cy="172503"/>
            <a:chOff x="8766854" y="6552429"/>
            <a:chExt cx="421422" cy="172502"/>
          </a:xfrm>
        </p:grpSpPr>
        <p:grpSp>
          <p:nvGrpSpPr>
            <p:cNvPr id="186" name="Google Shape;186;p44"/>
            <p:cNvGrpSpPr/>
            <p:nvPr/>
          </p:nvGrpSpPr>
          <p:grpSpPr>
            <a:xfrm>
              <a:off x="8766854" y="6552429"/>
              <a:ext cx="421422" cy="172502"/>
              <a:chOff x="8766854" y="6552429"/>
              <a:chExt cx="421422" cy="172502"/>
            </a:xfrm>
          </p:grpSpPr>
          <p:sp>
            <p:nvSpPr>
              <p:cNvPr id="187" name="Google Shape;187;p44"/>
              <p:cNvSpPr/>
              <p:nvPr/>
            </p:nvSpPr>
            <p:spPr>
              <a:xfrm>
                <a:off x="8780145" y="6566044"/>
                <a:ext cx="394005" cy="144189"/>
              </a:xfrm>
              <a:custGeom>
                <a:avLst/>
                <a:gdLst/>
                <a:ahLst/>
                <a:cxnLst/>
                <a:rect l="l" t="t" r="r" b="b"/>
                <a:pathLst>
                  <a:path w="394005" h="144189" extrusionOk="0">
                    <a:moveTo>
                      <a:pt x="8758" y="69487"/>
                    </a:moveTo>
                    <a:cubicBezTo>
                      <a:pt x="13529" y="62234"/>
                      <a:pt x="19733" y="55554"/>
                      <a:pt x="26222" y="49924"/>
                    </a:cubicBezTo>
                    <a:cubicBezTo>
                      <a:pt x="58382" y="22154"/>
                      <a:pt x="99321" y="4785"/>
                      <a:pt x="141596" y="873"/>
                    </a:cubicBezTo>
                    <a:cubicBezTo>
                      <a:pt x="164786" y="-1227"/>
                      <a:pt x="188166" y="586"/>
                      <a:pt x="210974" y="4976"/>
                    </a:cubicBezTo>
                    <a:cubicBezTo>
                      <a:pt x="276343" y="17573"/>
                      <a:pt x="357077" y="40476"/>
                      <a:pt x="390191" y="96589"/>
                    </a:cubicBezTo>
                    <a:cubicBezTo>
                      <a:pt x="399925" y="113003"/>
                      <a:pt x="390096" y="133998"/>
                      <a:pt x="371296" y="136861"/>
                    </a:cubicBezTo>
                    <a:cubicBezTo>
                      <a:pt x="303255" y="147358"/>
                      <a:pt x="138161" y="146785"/>
                      <a:pt x="40154" y="133807"/>
                    </a:cubicBezTo>
                    <a:cubicBezTo>
                      <a:pt x="29371" y="132375"/>
                      <a:pt x="19159" y="127986"/>
                      <a:pt x="11430" y="120351"/>
                    </a:cubicBezTo>
                    <a:cubicBezTo>
                      <a:pt x="-5080" y="104033"/>
                      <a:pt x="-1644" y="85328"/>
                      <a:pt x="8758"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 name="Google Shape;188;p44"/>
              <p:cNvSpPr/>
              <p:nvPr/>
            </p:nvSpPr>
            <p:spPr>
              <a:xfrm>
                <a:off x="8766854" y="6552429"/>
                <a:ext cx="421422" cy="172502"/>
              </a:xfrm>
              <a:custGeom>
                <a:avLst/>
                <a:gdLst/>
                <a:ahLst/>
                <a:cxnLst/>
                <a:rect l="l" t="t" r="r" b="b"/>
                <a:pathLst>
                  <a:path w="421422" h="172502" extrusionOk="0">
                    <a:moveTo>
                      <a:pt x="34359" y="90355"/>
                    </a:moveTo>
                    <a:cubicBezTo>
                      <a:pt x="51727" y="65257"/>
                      <a:pt x="83601" y="47889"/>
                      <a:pt x="111944" y="38250"/>
                    </a:cubicBezTo>
                    <a:cubicBezTo>
                      <a:pt x="143913" y="27467"/>
                      <a:pt x="177886" y="25653"/>
                      <a:pt x="211191" y="30902"/>
                    </a:cubicBezTo>
                    <a:cubicBezTo>
                      <a:pt x="262437" y="39014"/>
                      <a:pt x="319886" y="52946"/>
                      <a:pt x="361684" y="85202"/>
                    </a:cubicBezTo>
                    <a:cubicBezTo>
                      <a:pt x="371609" y="92836"/>
                      <a:pt x="408253" y="124042"/>
                      <a:pt x="385828" y="135398"/>
                    </a:cubicBezTo>
                    <a:cubicBezTo>
                      <a:pt x="379338" y="138643"/>
                      <a:pt x="369604" y="138261"/>
                      <a:pt x="362543" y="139024"/>
                    </a:cubicBezTo>
                    <a:cubicBezTo>
                      <a:pt x="351378" y="140169"/>
                      <a:pt x="340212" y="140933"/>
                      <a:pt x="328951" y="141506"/>
                    </a:cubicBezTo>
                    <a:cubicBezTo>
                      <a:pt x="276465" y="144464"/>
                      <a:pt x="223692" y="144273"/>
                      <a:pt x="171110" y="142269"/>
                    </a:cubicBezTo>
                    <a:cubicBezTo>
                      <a:pt x="141718" y="141219"/>
                      <a:pt x="112230" y="139501"/>
                      <a:pt x="82933" y="136639"/>
                    </a:cubicBezTo>
                    <a:cubicBezTo>
                      <a:pt x="70241" y="135398"/>
                      <a:pt x="55068" y="135589"/>
                      <a:pt x="43329" y="130054"/>
                    </a:cubicBezTo>
                    <a:cubicBezTo>
                      <a:pt x="25484" y="121560"/>
                      <a:pt x="25102" y="105337"/>
                      <a:pt x="34359" y="90355"/>
                    </a:cubicBezTo>
                    <a:cubicBezTo>
                      <a:pt x="44093" y="74609"/>
                      <a:pt x="19281" y="60295"/>
                      <a:pt x="9643" y="75945"/>
                    </a:cubicBezTo>
                    <a:cubicBezTo>
                      <a:pt x="-9634" y="107055"/>
                      <a:pt x="481" y="143987"/>
                      <a:pt x="35600" y="157729"/>
                    </a:cubicBezTo>
                    <a:cubicBezTo>
                      <a:pt x="49341" y="163073"/>
                      <a:pt x="65278" y="163550"/>
                      <a:pt x="79879" y="164981"/>
                    </a:cubicBezTo>
                    <a:cubicBezTo>
                      <a:pt x="95148" y="166508"/>
                      <a:pt x="110417" y="167749"/>
                      <a:pt x="125685" y="168703"/>
                    </a:cubicBezTo>
                    <a:cubicBezTo>
                      <a:pt x="190292" y="172806"/>
                      <a:pt x="255375" y="173761"/>
                      <a:pt x="320076" y="170707"/>
                    </a:cubicBezTo>
                    <a:cubicBezTo>
                      <a:pt x="333055" y="170135"/>
                      <a:pt x="345938" y="169275"/>
                      <a:pt x="358821" y="168130"/>
                    </a:cubicBezTo>
                    <a:cubicBezTo>
                      <a:pt x="369891" y="167081"/>
                      <a:pt x="382201" y="166794"/>
                      <a:pt x="392794" y="163454"/>
                    </a:cubicBezTo>
                    <a:cubicBezTo>
                      <a:pt x="406822" y="158969"/>
                      <a:pt x="417510" y="147136"/>
                      <a:pt x="420564" y="132821"/>
                    </a:cubicBezTo>
                    <a:cubicBezTo>
                      <a:pt x="423904" y="117075"/>
                      <a:pt x="417033" y="103811"/>
                      <a:pt x="407872" y="91595"/>
                    </a:cubicBezTo>
                    <a:cubicBezTo>
                      <a:pt x="369604" y="40827"/>
                      <a:pt x="302040" y="20596"/>
                      <a:pt x="242587" y="7999"/>
                    </a:cubicBezTo>
                    <a:cubicBezTo>
                      <a:pt x="199167" y="-1162"/>
                      <a:pt x="155174" y="-4216"/>
                      <a:pt x="112135" y="8381"/>
                    </a:cubicBezTo>
                    <a:cubicBezTo>
                      <a:pt x="73390" y="19737"/>
                      <a:pt x="33118" y="42258"/>
                      <a:pt x="9833" y="76041"/>
                    </a:cubicBezTo>
                    <a:cubicBezTo>
                      <a:pt x="-855" y="91118"/>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89" name="Google Shape;189;p44"/>
            <p:cNvSpPr/>
            <p:nvPr/>
          </p:nvSpPr>
          <p:spPr>
            <a:xfrm>
              <a:off x="8797313" y="6584131"/>
              <a:ext cx="238392" cy="108275"/>
            </a:xfrm>
            <a:custGeom>
              <a:avLst/>
              <a:gdLst/>
              <a:ahLst/>
              <a:cxnLst/>
              <a:rect l="l" t="t" r="r" b="b"/>
              <a:pathLst>
                <a:path w="238392" h="108275" extrusionOk="0">
                  <a:moveTo>
                    <a:pt x="5141" y="50923"/>
                  </a:moveTo>
                  <a:cubicBezTo>
                    <a:pt x="8004" y="45483"/>
                    <a:pt x="11726" y="40521"/>
                    <a:pt x="15543" y="36417"/>
                  </a:cubicBezTo>
                  <a:cubicBezTo>
                    <a:pt x="34820" y="15900"/>
                    <a:pt x="59441" y="3112"/>
                    <a:pt x="85016" y="535"/>
                  </a:cubicBezTo>
                  <a:cubicBezTo>
                    <a:pt x="99044" y="-896"/>
                    <a:pt x="113168" y="631"/>
                    <a:pt x="127005" y="4066"/>
                  </a:cubicBezTo>
                  <a:cubicBezTo>
                    <a:pt x="166608" y="13896"/>
                    <a:pt x="215564" y="31455"/>
                    <a:pt x="235986" y="73635"/>
                  </a:cubicBezTo>
                  <a:cubicBezTo>
                    <a:pt x="241998" y="85945"/>
                    <a:pt x="236177" y="101596"/>
                    <a:pt x="224821" y="103600"/>
                  </a:cubicBezTo>
                  <a:cubicBezTo>
                    <a:pt x="183786" y="111044"/>
                    <a:pt x="83871" y="109612"/>
                    <a:pt x="24418" y="99210"/>
                  </a:cubicBezTo>
                  <a:cubicBezTo>
                    <a:pt x="17929" y="98065"/>
                    <a:pt x="11630" y="94725"/>
                    <a:pt x="6954" y="88999"/>
                  </a:cubicBezTo>
                  <a:cubicBezTo>
                    <a:pt x="-2970" y="76593"/>
                    <a:pt x="-1061" y="62660"/>
                    <a:pt x="5141" y="50923"/>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44"/>
            <p:cNvSpPr/>
            <p:nvPr/>
          </p:nvSpPr>
          <p:spPr>
            <a:xfrm>
              <a:off x="8827838" y="6598379"/>
              <a:ext cx="88771" cy="40310"/>
            </a:xfrm>
            <a:custGeom>
              <a:avLst/>
              <a:gdLst/>
              <a:ahLst/>
              <a:cxnLst/>
              <a:rect l="l" t="t" r="r" b="b"/>
              <a:pathLst>
                <a:path w="88771" h="40310" extrusionOk="0">
                  <a:moveTo>
                    <a:pt x="1908" y="18925"/>
                  </a:moveTo>
                  <a:cubicBezTo>
                    <a:pt x="2959" y="16921"/>
                    <a:pt x="4390" y="15108"/>
                    <a:pt x="5821" y="13581"/>
                  </a:cubicBezTo>
                  <a:cubicBezTo>
                    <a:pt x="12979" y="5947"/>
                    <a:pt x="22140" y="1175"/>
                    <a:pt x="31683" y="221"/>
                  </a:cubicBezTo>
                  <a:cubicBezTo>
                    <a:pt x="36932" y="-351"/>
                    <a:pt x="42180" y="221"/>
                    <a:pt x="47333" y="1557"/>
                  </a:cubicBezTo>
                  <a:cubicBezTo>
                    <a:pt x="62125" y="5183"/>
                    <a:pt x="80257" y="11768"/>
                    <a:pt x="87891" y="27418"/>
                  </a:cubicBezTo>
                  <a:cubicBezTo>
                    <a:pt x="90086" y="31999"/>
                    <a:pt x="87986" y="37821"/>
                    <a:pt x="83692" y="38584"/>
                  </a:cubicBezTo>
                  <a:cubicBezTo>
                    <a:pt x="68423" y="41351"/>
                    <a:pt x="31301" y="40779"/>
                    <a:pt x="9161" y="36961"/>
                  </a:cubicBezTo>
                  <a:cubicBezTo>
                    <a:pt x="6775" y="36580"/>
                    <a:pt x="4390" y="35339"/>
                    <a:pt x="2672" y="33144"/>
                  </a:cubicBezTo>
                  <a:cubicBezTo>
                    <a:pt x="-1145" y="28468"/>
                    <a:pt x="-382" y="23315"/>
                    <a:pt x="1908" y="18925"/>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91" name="Google Shape;191;p44"/>
          <p:cNvGrpSpPr/>
          <p:nvPr/>
        </p:nvGrpSpPr>
        <p:grpSpPr>
          <a:xfrm>
            <a:off x="11068339" y="4828869"/>
            <a:ext cx="421423" cy="172503"/>
            <a:chOff x="11068339" y="4828868"/>
            <a:chExt cx="421422" cy="172502"/>
          </a:xfrm>
        </p:grpSpPr>
        <p:grpSp>
          <p:nvGrpSpPr>
            <p:cNvPr id="192" name="Google Shape;192;p44"/>
            <p:cNvGrpSpPr/>
            <p:nvPr/>
          </p:nvGrpSpPr>
          <p:grpSpPr>
            <a:xfrm>
              <a:off x="11068339" y="4828868"/>
              <a:ext cx="421422" cy="172502"/>
              <a:chOff x="11068339" y="4828868"/>
              <a:chExt cx="421422" cy="172502"/>
            </a:xfrm>
          </p:grpSpPr>
          <p:sp>
            <p:nvSpPr>
              <p:cNvPr id="193" name="Google Shape;193;p44"/>
              <p:cNvSpPr/>
              <p:nvPr/>
            </p:nvSpPr>
            <p:spPr>
              <a:xfrm>
                <a:off x="11081629" y="4842484"/>
                <a:ext cx="394006" cy="144189"/>
              </a:xfrm>
              <a:custGeom>
                <a:avLst/>
                <a:gdLst/>
                <a:ahLst/>
                <a:cxnLst/>
                <a:rect l="l" t="t" r="r" b="b"/>
                <a:pathLst>
                  <a:path w="394006" h="144189" extrusionOk="0">
                    <a:moveTo>
                      <a:pt x="8758" y="69487"/>
                    </a:moveTo>
                    <a:cubicBezTo>
                      <a:pt x="13530" y="62234"/>
                      <a:pt x="19732" y="55554"/>
                      <a:pt x="26222" y="49924"/>
                    </a:cubicBezTo>
                    <a:cubicBezTo>
                      <a:pt x="58382" y="22154"/>
                      <a:pt x="99321" y="4785"/>
                      <a:pt x="141596" y="873"/>
                    </a:cubicBezTo>
                    <a:cubicBezTo>
                      <a:pt x="164786" y="-1227"/>
                      <a:pt x="188166" y="586"/>
                      <a:pt x="210974" y="4976"/>
                    </a:cubicBezTo>
                    <a:cubicBezTo>
                      <a:pt x="276343" y="17573"/>
                      <a:pt x="357078" y="40476"/>
                      <a:pt x="390192" y="96589"/>
                    </a:cubicBezTo>
                    <a:cubicBezTo>
                      <a:pt x="399926" y="113003"/>
                      <a:pt x="390096" y="133997"/>
                      <a:pt x="371297" y="136861"/>
                    </a:cubicBezTo>
                    <a:cubicBezTo>
                      <a:pt x="303255" y="147358"/>
                      <a:pt x="138161" y="146785"/>
                      <a:pt x="40154" y="133807"/>
                    </a:cubicBezTo>
                    <a:cubicBezTo>
                      <a:pt x="29370" y="132375"/>
                      <a:pt x="19160" y="127985"/>
                      <a:pt x="11430" y="120351"/>
                    </a:cubicBezTo>
                    <a:cubicBezTo>
                      <a:pt x="-5080" y="104033"/>
                      <a:pt x="-1644" y="85328"/>
                      <a:pt x="8758"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44"/>
              <p:cNvSpPr/>
              <p:nvPr/>
            </p:nvSpPr>
            <p:spPr>
              <a:xfrm>
                <a:off x="11068339" y="4828868"/>
                <a:ext cx="421422" cy="172502"/>
              </a:xfrm>
              <a:custGeom>
                <a:avLst/>
                <a:gdLst/>
                <a:ahLst/>
                <a:cxnLst/>
                <a:rect l="l" t="t" r="r" b="b"/>
                <a:pathLst>
                  <a:path w="421422" h="172502" extrusionOk="0">
                    <a:moveTo>
                      <a:pt x="34359" y="90355"/>
                    </a:moveTo>
                    <a:cubicBezTo>
                      <a:pt x="51728" y="65257"/>
                      <a:pt x="83601" y="47889"/>
                      <a:pt x="111943" y="38250"/>
                    </a:cubicBezTo>
                    <a:cubicBezTo>
                      <a:pt x="143912" y="27467"/>
                      <a:pt x="177886" y="25653"/>
                      <a:pt x="211191" y="30902"/>
                    </a:cubicBezTo>
                    <a:cubicBezTo>
                      <a:pt x="262437" y="39014"/>
                      <a:pt x="319886" y="52946"/>
                      <a:pt x="361684" y="85202"/>
                    </a:cubicBezTo>
                    <a:cubicBezTo>
                      <a:pt x="371609" y="92836"/>
                      <a:pt x="408254" y="124042"/>
                      <a:pt x="385828" y="135398"/>
                    </a:cubicBezTo>
                    <a:cubicBezTo>
                      <a:pt x="379338" y="138642"/>
                      <a:pt x="369604" y="138261"/>
                      <a:pt x="362543" y="139024"/>
                    </a:cubicBezTo>
                    <a:cubicBezTo>
                      <a:pt x="351378" y="140169"/>
                      <a:pt x="340212" y="140933"/>
                      <a:pt x="328951" y="141506"/>
                    </a:cubicBezTo>
                    <a:cubicBezTo>
                      <a:pt x="276465" y="144464"/>
                      <a:pt x="223693" y="144273"/>
                      <a:pt x="171111" y="142269"/>
                    </a:cubicBezTo>
                    <a:cubicBezTo>
                      <a:pt x="141717" y="141219"/>
                      <a:pt x="112230" y="139501"/>
                      <a:pt x="82933" y="136639"/>
                    </a:cubicBezTo>
                    <a:cubicBezTo>
                      <a:pt x="70241" y="135398"/>
                      <a:pt x="55067" y="135588"/>
                      <a:pt x="43330" y="130054"/>
                    </a:cubicBezTo>
                    <a:cubicBezTo>
                      <a:pt x="25484" y="121560"/>
                      <a:pt x="25102" y="105337"/>
                      <a:pt x="34359" y="90355"/>
                    </a:cubicBezTo>
                    <a:cubicBezTo>
                      <a:pt x="44093" y="74609"/>
                      <a:pt x="19377" y="60295"/>
                      <a:pt x="9643" y="75945"/>
                    </a:cubicBezTo>
                    <a:cubicBezTo>
                      <a:pt x="-9634" y="107055"/>
                      <a:pt x="482" y="143986"/>
                      <a:pt x="35599" y="157728"/>
                    </a:cubicBezTo>
                    <a:cubicBezTo>
                      <a:pt x="49342" y="163072"/>
                      <a:pt x="65278" y="163550"/>
                      <a:pt x="79879" y="164981"/>
                    </a:cubicBezTo>
                    <a:cubicBezTo>
                      <a:pt x="95148" y="166508"/>
                      <a:pt x="110417" y="167749"/>
                      <a:pt x="125686" y="168703"/>
                    </a:cubicBezTo>
                    <a:cubicBezTo>
                      <a:pt x="190292" y="172806"/>
                      <a:pt x="255375" y="173760"/>
                      <a:pt x="320077" y="170707"/>
                    </a:cubicBezTo>
                    <a:cubicBezTo>
                      <a:pt x="333055" y="170135"/>
                      <a:pt x="345938" y="169275"/>
                      <a:pt x="358821" y="168130"/>
                    </a:cubicBezTo>
                    <a:cubicBezTo>
                      <a:pt x="369891" y="167081"/>
                      <a:pt x="382202" y="166794"/>
                      <a:pt x="392794" y="163454"/>
                    </a:cubicBezTo>
                    <a:cubicBezTo>
                      <a:pt x="406822" y="158969"/>
                      <a:pt x="417510" y="147136"/>
                      <a:pt x="420565" y="132821"/>
                    </a:cubicBezTo>
                    <a:cubicBezTo>
                      <a:pt x="423905" y="117076"/>
                      <a:pt x="417033" y="103811"/>
                      <a:pt x="407872" y="91595"/>
                    </a:cubicBezTo>
                    <a:cubicBezTo>
                      <a:pt x="369604" y="40827"/>
                      <a:pt x="302040" y="20596"/>
                      <a:pt x="242588" y="7999"/>
                    </a:cubicBezTo>
                    <a:cubicBezTo>
                      <a:pt x="199167" y="-1162"/>
                      <a:pt x="155173" y="-4216"/>
                      <a:pt x="112134" y="8381"/>
                    </a:cubicBezTo>
                    <a:cubicBezTo>
                      <a:pt x="73390" y="19737"/>
                      <a:pt x="33118" y="42258"/>
                      <a:pt x="9834" y="76040"/>
                    </a:cubicBezTo>
                    <a:cubicBezTo>
                      <a:pt x="-854" y="91118"/>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95" name="Google Shape;195;p44"/>
            <p:cNvSpPr/>
            <p:nvPr/>
          </p:nvSpPr>
          <p:spPr>
            <a:xfrm>
              <a:off x="11098797" y="4860571"/>
              <a:ext cx="238393" cy="108274"/>
            </a:xfrm>
            <a:custGeom>
              <a:avLst/>
              <a:gdLst/>
              <a:ahLst/>
              <a:cxnLst/>
              <a:rect l="l" t="t" r="r" b="b"/>
              <a:pathLst>
                <a:path w="238393" h="108274" extrusionOk="0">
                  <a:moveTo>
                    <a:pt x="5141" y="50922"/>
                  </a:moveTo>
                  <a:cubicBezTo>
                    <a:pt x="8005" y="45483"/>
                    <a:pt x="11727" y="40521"/>
                    <a:pt x="15544" y="36417"/>
                  </a:cubicBezTo>
                  <a:cubicBezTo>
                    <a:pt x="34820" y="15900"/>
                    <a:pt x="59442" y="3112"/>
                    <a:pt x="85016" y="536"/>
                  </a:cubicBezTo>
                  <a:cubicBezTo>
                    <a:pt x="99045" y="-896"/>
                    <a:pt x="113169" y="631"/>
                    <a:pt x="127006" y="4066"/>
                  </a:cubicBezTo>
                  <a:cubicBezTo>
                    <a:pt x="166609" y="13896"/>
                    <a:pt x="215565" y="31455"/>
                    <a:pt x="235987" y="73635"/>
                  </a:cubicBezTo>
                  <a:cubicBezTo>
                    <a:pt x="241999" y="85945"/>
                    <a:pt x="236178" y="101596"/>
                    <a:pt x="224821" y="103600"/>
                  </a:cubicBezTo>
                  <a:cubicBezTo>
                    <a:pt x="183692" y="111043"/>
                    <a:pt x="83871" y="109612"/>
                    <a:pt x="24418" y="99210"/>
                  </a:cubicBezTo>
                  <a:cubicBezTo>
                    <a:pt x="17930" y="98065"/>
                    <a:pt x="11631" y="94725"/>
                    <a:pt x="6955" y="88999"/>
                  </a:cubicBezTo>
                  <a:cubicBezTo>
                    <a:pt x="-2970" y="76593"/>
                    <a:pt x="-1062" y="62661"/>
                    <a:pt x="5141" y="50922"/>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44"/>
            <p:cNvSpPr/>
            <p:nvPr/>
          </p:nvSpPr>
          <p:spPr>
            <a:xfrm>
              <a:off x="11129323" y="4874818"/>
              <a:ext cx="88770" cy="40310"/>
            </a:xfrm>
            <a:custGeom>
              <a:avLst/>
              <a:gdLst/>
              <a:ahLst/>
              <a:cxnLst/>
              <a:rect l="l" t="t" r="r" b="b"/>
              <a:pathLst>
                <a:path w="88770" h="40310" extrusionOk="0">
                  <a:moveTo>
                    <a:pt x="1908" y="18925"/>
                  </a:moveTo>
                  <a:cubicBezTo>
                    <a:pt x="2958" y="16921"/>
                    <a:pt x="4390" y="15108"/>
                    <a:pt x="5821" y="13581"/>
                  </a:cubicBezTo>
                  <a:cubicBezTo>
                    <a:pt x="12978" y="5947"/>
                    <a:pt x="22139" y="1175"/>
                    <a:pt x="31682" y="221"/>
                  </a:cubicBezTo>
                  <a:cubicBezTo>
                    <a:pt x="36931" y="-351"/>
                    <a:pt x="42181" y="221"/>
                    <a:pt x="47333" y="1557"/>
                  </a:cubicBezTo>
                  <a:cubicBezTo>
                    <a:pt x="62125" y="5183"/>
                    <a:pt x="80257" y="11768"/>
                    <a:pt x="87891" y="27419"/>
                  </a:cubicBezTo>
                  <a:cubicBezTo>
                    <a:pt x="90085" y="31999"/>
                    <a:pt x="87986" y="37820"/>
                    <a:pt x="83692" y="38584"/>
                  </a:cubicBezTo>
                  <a:cubicBezTo>
                    <a:pt x="68424" y="41351"/>
                    <a:pt x="31301" y="40779"/>
                    <a:pt x="9161" y="36962"/>
                  </a:cubicBezTo>
                  <a:cubicBezTo>
                    <a:pt x="6775" y="36580"/>
                    <a:pt x="4390" y="35340"/>
                    <a:pt x="2672" y="33144"/>
                  </a:cubicBezTo>
                  <a:cubicBezTo>
                    <a:pt x="-1145" y="28468"/>
                    <a:pt x="-382" y="23315"/>
                    <a:pt x="1908" y="18925"/>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97" name="Google Shape;197;p44"/>
          <p:cNvGrpSpPr/>
          <p:nvPr/>
        </p:nvGrpSpPr>
        <p:grpSpPr>
          <a:xfrm>
            <a:off x="1340083" y="5003037"/>
            <a:ext cx="545515" cy="217832"/>
            <a:chOff x="1340083" y="5003037"/>
            <a:chExt cx="545514" cy="217832"/>
          </a:xfrm>
        </p:grpSpPr>
        <p:grpSp>
          <p:nvGrpSpPr>
            <p:cNvPr id="198" name="Google Shape;198;p44"/>
            <p:cNvGrpSpPr/>
            <p:nvPr/>
          </p:nvGrpSpPr>
          <p:grpSpPr>
            <a:xfrm>
              <a:off x="1340083" y="5003037"/>
              <a:ext cx="545514" cy="217832"/>
              <a:chOff x="1340083" y="5003037"/>
              <a:chExt cx="545514" cy="217832"/>
            </a:xfrm>
          </p:grpSpPr>
          <p:sp>
            <p:nvSpPr>
              <p:cNvPr id="199" name="Google Shape;199;p44"/>
              <p:cNvSpPr/>
              <p:nvPr/>
            </p:nvSpPr>
            <p:spPr>
              <a:xfrm>
                <a:off x="1354285" y="5016843"/>
                <a:ext cx="517199" cy="189416"/>
              </a:xfrm>
              <a:custGeom>
                <a:avLst/>
                <a:gdLst/>
                <a:ahLst/>
                <a:cxnLst/>
                <a:rect l="l" t="t" r="r" b="b"/>
                <a:pathLst>
                  <a:path w="517199" h="189416" extrusionOk="0">
                    <a:moveTo>
                      <a:pt x="11503" y="91141"/>
                    </a:moveTo>
                    <a:cubicBezTo>
                      <a:pt x="17801" y="81598"/>
                      <a:pt x="25913" y="72819"/>
                      <a:pt x="34406" y="65470"/>
                    </a:cubicBezTo>
                    <a:cubicBezTo>
                      <a:pt x="76586" y="29016"/>
                      <a:pt x="130313" y="6208"/>
                      <a:pt x="185853" y="1151"/>
                    </a:cubicBezTo>
                    <a:cubicBezTo>
                      <a:pt x="216295" y="-1617"/>
                      <a:pt x="247024" y="769"/>
                      <a:pt x="276989" y="6590"/>
                    </a:cubicBezTo>
                    <a:cubicBezTo>
                      <a:pt x="362876" y="23195"/>
                      <a:pt x="468803" y="53160"/>
                      <a:pt x="512224" y="126927"/>
                    </a:cubicBezTo>
                    <a:cubicBezTo>
                      <a:pt x="524916" y="148495"/>
                      <a:pt x="512128" y="175978"/>
                      <a:pt x="487412" y="179795"/>
                    </a:cubicBezTo>
                    <a:cubicBezTo>
                      <a:pt x="398090" y="193537"/>
                      <a:pt x="181273" y="192869"/>
                      <a:pt x="52538" y="175787"/>
                    </a:cubicBezTo>
                    <a:cubicBezTo>
                      <a:pt x="38414" y="173879"/>
                      <a:pt x="24958" y="168153"/>
                      <a:pt x="14843" y="158037"/>
                    </a:cubicBezTo>
                    <a:cubicBezTo>
                      <a:pt x="-6629" y="136470"/>
                      <a:pt x="-2144" y="111945"/>
                      <a:pt x="11503" y="9114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44"/>
              <p:cNvSpPr/>
              <p:nvPr/>
            </p:nvSpPr>
            <p:spPr>
              <a:xfrm>
                <a:off x="1340083" y="5003037"/>
                <a:ext cx="545514" cy="217832"/>
              </a:xfrm>
              <a:custGeom>
                <a:avLst/>
                <a:gdLst/>
                <a:ahLst/>
                <a:cxnLst/>
                <a:rect l="l" t="t" r="r" b="b"/>
                <a:pathLst>
                  <a:path w="545514" h="217832" extrusionOk="0">
                    <a:moveTo>
                      <a:pt x="38015" y="112199"/>
                    </a:moveTo>
                    <a:cubicBezTo>
                      <a:pt x="60823" y="78798"/>
                      <a:pt x="102431" y="55800"/>
                      <a:pt x="139744" y="42726"/>
                    </a:cubicBezTo>
                    <a:cubicBezTo>
                      <a:pt x="182878" y="27648"/>
                      <a:pt x="228684" y="24880"/>
                      <a:pt x="273727" y="31847"/>
                    </a:cubicBezTo>
                    <a:cubicBezTo>
                      <a:pt x="341769" y="42344"/>
                      <a:pt x="417636" y="61048"/>
                      <a:pt x="473367" y="103419"/>
                    </a:cubicBezTo>
                    <a:cubicBezTo>
                      <a:pt x="489208" y="115443"/>
                      <a:pt x="534919" y="153329"/>
                      <a:pt x="509726" y="174801"/>
                    </a:cubicBezTo>
                    <a:cubicBezTo>
                      <a:pt x="501328" y="181958"/>
                      <a:pt x="485773" y="181481"/>
                      <a:pt x="475275" y="182531"/>
                    </a:cubicBezTo>
                    <a:cubicBezTo>
                      <a:pt x="461534" y="183962"/>
                      <a:pt x="447792" y="184917"/>
                      <a:pt x="434050" y="185775"/>
                    </a:cubicBezTo>
                    <a:cubicBezTo>
                      <a:pt x="363336" y="189974"/>
                      <a:pt x="292336" y="189688"/>
                      <a:pt x="221527" y="187111"/>
                    </a:cubicBezTo>
                    <a:cubicBezTo>
                      <a:pt x="181256" y="185585"/>
                      <a:pt x="140889" y="183199"/>
                      <a:pt x="100808" y="179190"/>
                    </a:cubicBezTo>
                    <a:cubicBezTo>
                      <a:pt x="82581" y="177377"/>
                      <a:pt x="60823" y="177473"/>
                      <a:pt x="45173" y="166785"/>
                    </a:cubicBezTo>
                    <a:cubicBezTo>
                      <a:pt x="24560" y="152566"/>
                      <a:pt x="25991" y="131381"/>
                      <a:pt x="38015" y="112199"/>
                    </a:cubicBezTo>
                    <a:cubicBezTo>
                      <a:pt x="47845" y="96548"/>
                      <a:pt x="23033" y="82138"/>
                      <a:pt x="13299" y="97789"/>
                    </a:cubicBezTo>
                    <a:cubicBezTo>
                      <a:pt x="2325" y="115348"/>
                      <a:pt x="-3974" y="136342"/>
                      <a:pt x="2802" y="156669"/>
                    </a:cubicBezTo>
                    <a:cubicBezTo>
                      <a:pt x="10150" y="178618"/>
                      <a:pt x="29904" y="194555"/>
                      <a:pt x="51566" y="201044"/>
                    </a:cubicBezTo>
                    <a:cubicBezTo>
                      <a:pt x="69603" y="206388"/>
                      <a:pt x="90025" y="206961"/>
                      <a:pt x="108729" y="208679"/>
                    </a:cubicBezTo>
                    <a:cubicBezTo>
                      <a:pt x="128674" y="210587"/>
                      <a:pt x="148619" y="212018"/>
                      <a:pt x="168564" y="213259"/>
                    </a:cubicBezTo>
                    <a:cubicBezTo>
                      <a:pt x="251969" y="218317"/>
                      <a:pt x="335852" y="219462"/>
                      <a:pt x="419354" y="215263"/>
                    </a:cubicBezTo>
                    <a:cubicBezTo>
                      <a:pt x="435958" y="214404"/>
                      <a:pt x="452563" y="213355"/>
                      <a:pt x="469168" y="211828"/>
                    </a:cubicBezTo>
                    <a:cubicBezTo>
                      <a:pt x="483292" y="210492"/>
                      <a:pt x="499228" y="210205"/>
                      <a:pt x="512684" y="205434"/>
                    </a:cubicBezTo>
                    <a:cubicBezTo>
                      <a:pt x="530243" y="199231"/>
                      <a:pt x="542840" y="183485"/>
                      <a:pt x="545130" y="165067"/>
                    </a:cubicBezTo>
                    <a:cubicBezTo>
                      <a:pt x="547707" y="145122"/>
                      <a:pt x="536923" y="128804"/>
                      <a:pt x="524994" y="113917"/>
                    </a:cubicBezTo>
                    <a:cubicBezTo>
                      <a:pt x="474512" y="50551"/>
                      <a:pt x="386812" y="25644"/>
                      <a:pt x="310754" y="9802"/>
                    </a:cubicBezTo>
                    <a:cubicBezTo>
                      <a:pt x="255691" y="-1649"/>
                      <a:pt x="199865" y="-5180"/>
                      <a:pt x="145374" y="10852"/>
                    </a:cubicBezTo>
                    <a:cubicBezTo>
                      <a:pt x="95750" y="25453"/>
                      <a:pt x="42978" y="54177"/>
                      <a:pt x="13204" y="97693"/>
                    </a:cubicBezTo>
                    <a:cubicBezTo>
                      <a:pt x="2897" y="112962"/>
                      <a:pt x="27709" y="127276"/>
                      <a:pt x="38015" y="112199"/>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1" name="Google Shape;201;p44"/>
            <p:cNvSpPr/>
            <p:nvPr/>
          </p:nvSpPr>
          <p:spPr>
            <a:xfrm>
              <a:off x="1376786" y="5040462"/>
              <a:ext cx="312972" cy="142048"/>
            </a:xfrm>
            <a:custGeom>
              <a:avLst/>
              <a:gdLst/>
              <a:ahLst/>
              <a:cxnLst/>
              <a:rect l="l" t="t" r="r" b="b"/>
              <a:pathLst>
                <a:path w="312972" h="142048" extrusionOk="0">
                  <a:moveTo>
                    <a:pt x="6752" y="66854"/>
                  </a:moveTo>
                  <a:cubicBezTo>
                    <a:pt x="10474" y="59696"/>
                    <a:pt x="15341" y="53207"/>
                    <a:pt x="20398" y="47863"/>
                  </a:cubicBezTo>
                  <a:cubicBezTo>
                    <a:pt x="45687" y="20856"/>
                    <a:pt x="78038" y="4156"/>
                    <a:pt x="111629" y="721"/>
                  </a:cubicBezTo>
                  <a:cubicBezTo>
                    <a:pt x="130047" y="-1188"/>
                    <a:pt x="148656" y="816"/>
                    <a:pt x="166788" y="5301"/>
                  </a:cubicBezTo>
                  <a:cubicBezTo>
                    <a:pt x="218893" y="18279"/>
                    <a:pt x="283117" y="41278"/>
                    <a:pt x="309837" y="96628"/>
                  </a:cubicBezTo>
                  <a:cubicBezTo>
                    <a:pt x="317663" y="112851"/>
                    <a:pt x="310124" y="133273"/>
                    <a:pt x="295141" y="135945"/>
                  </a:cubicBezTo>
                  <a:cubicBezTo>
                    <a:pt x="241223" y="145679"/>
                    <a:pt x="110007" y="143770"/>
                    <a:pt x="32041" y="130219"/>
                  </a:cubicBezTo>
                  <a:cubicBezTo>
                    <a:pt x="23452" y="128692"/>
                    <a:pt x="15245" y="124303"/>
                    <a:pt x="9138" y="116763"/>
                  </a:cubicBezTo>
                  <a:cubicBezTo>
                    <a:pt x="-3936" y="100635"/>
                    <a:pt x="-1360" y="82313"/>
                    <a:pt x="6752" y="66854"/>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44"/>
            <p:cNvSpPr/>
            <p:nvPr/>
          </p:nvSpPr>
          <p:spPr>
            <a:xfrm>
              <a:off x="1416926" y="5059154"/>
              <a:ext cx="116381" cy="52836"/>
            </a:xfrm>
            <a:custGeom>
              <a:avLst/>
              <a:gdLst/>
              <a:ahLst/>
              <a:cxnLst/>
              <a:rect l="l" t="t" r="r" b="b"/>
              <a:pathLst>
                <a:path w="116381" h="52836" extrusionOk="0">
                  <a:moveTo>
                    <a:pt x="2493" y="24876"/>
                  </a:moveTo>
                  <a:cubicBezTo>
                    <a:pt x="3925" y="22204"/>
                    <a:pt x="5738" y="19818"/>
                    <a:pt x="7551" y="17815"/>
                  </a:cubicBezTo>
                  <a:cubicBezTo>
                    <a:pt x="16999" y="7795"/>
                    <a:pt x="29023" y="1591"/>
                    <a:pt x="41429" y="255"/>
                  </a:cubicBezTo>
                  <a:cubicBezTo>
                    <a:pt x="48300" y="-413"/>
                    <a:pt x="55171" y="255"/>
                    <a:pt x="61946" y="1973"/>
                  </a:cubicBezTo>
                  <a:cubicBezTo>
                    <a:pt x="81318" y="6744"/>
                    <a:pt x="105176" y="15429"/>
                    <a:pt x="115196" y="35946"/>
                  </a:cubicBezTo>
                  <a:cubicBezTo>
                    <a:pt x="118154" y="41958"/>
                    <a:pt x="115291" y="49593"/>
                    <a:pt x="109757" y="50547"/>
                  </a:cubicBezTo>
                  <a:cubicBezTo>
                    <a:pt x="89716" y="54173"/>
                    <a:pt x="40951" y="53505"/>
                    <a:pt x="11941" y="48447"/>
                  </a:cubicBezTo>
                  <a:cubicBezTo>
                    <a:pt x="8792" y="47875"/>
                    <a:pt x="5738" y="46253"/>
                    <a:pt x="3448" y="43390"/>
                  </a:cubicBezTo>
                  <a:cubicBezTo>
                    <a:pt x="-1515" y="37378"/>
                    <a:pt x="-465" y="30602"/>
                    <a:pt x="2493" y="24876"/>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03" name="Google Shape;203;p44"/>
          <p:cNvGrpSpPr/>
          <p:nvPr/>
        </p:nvGrpSpPr>
        <p:grpSpPr>
          <a:xfrm>
            <a:off x="1597076" y="4992297"/>
            <a:ext cx="802829" cy="312049"/>
            <a:chOff x="1597075" y="4992295"/>
            <a:chExt cx="802829" cy="312049"/>
          </a:xfrm>
        </p:grpSpPr>
        <p:grpSp>
          <p:nvGrpSpPr>
            <p:cNvPr id="204" name="Google Shape;204;p44"/>
            <p:cNvGrpSpPr/>
            <p:nvPr/>
          </p:nvGrpSpPr>
          <p:grpSpPr>
            <a:xfrm>
              <a:off x="1597075" y="4992295"/>
              <a:ext cx="802829" cy="312049"/>
              <a:chOff x="1597075" y="4992295"/>
              <a:chExt cx="802829" cy="312049"/>
            </a:xfrm>
          </p:grpSpPr>
          <p:sp>
            <p:nvSpPr>
              <p:cNvPr id="205" name="Google Shape;205;p44"/>
              <p:cNvSpPr/>
              <p:nvPr/>
            </p:nvSpPr>
            <p:spPr>
              <a:xfrm>
                <a:off x="1611157" y="5006130"/>
                <a:ext cx="774633" cy="283653"/>
              </a:xfrm>
              <a:custGeom>
                <a:avLst/>
                <a:gdLst/>
                <a:ahLst/>
                <a:cxnLst/>
                <a:rect l="l" t="t" r="r" b="b"/>
                <a:pathLst>
                  <a:path w="774633" h="283653" extrusionOk="0">
                    <a:moveTo>
                      <a:pt x="17159" y="136495"/>
                    </a:moveTo>
                    <a:cubicBezTo>
                      <a:pt x="26511" y="122180"/>
                      <a:pt x="38821" y="109011"/>
                      <a:pt x="51418" y="98132"/>
                    </a:cubicBezTo>
                    <a:cubicBezTo>
                      <a:pt x="114593" y="43546"/>
                      <a:pt x="195136" y="9382"/>
                      <a:pt x="278255" y="1747"/>
                    </a:cubicBezTo>
                    <a:cubicBezTo>
                      <a:pt x="323775" y="-2451"/>
                      <a:pt x="369868" y="1175"/>
                      <a:pt x="414720" y="9859"/>
                    </a:cubicBezTo>
                    <a:cubicBezTo>
                      <a:pt x="543360" y="34766"/>
                      <a:pt x="701964" y="79714"/>
                      <a:pt x="767143" y="190031"/>
                    </a:cubicBezTo>
                    <a:cubicBezTo>
                      <a:pt x="786229" y="222382"/>
                      <a:pt x="767047" y="263512"/>
                      <a:pt x="729925" y="269237"/>
                    </a:cubicBezTo>
                    <a:cubicBezTo>
                      <a:pt x="596132" y="289851"/>
                      <a:pt x="271480" y="288800"/>
                      <a:pt x="78616" y="263225"/>
                    </a:cubicBezTo>
                    <a:cubicBezTo>
                      <a:pt x="57526" y="260458"/>
                      <a:pt x="37199" y="251774"/>
                      <a:pt x="22217" y="236696"/>
                    </a:cubicBezTo>
                    <a:cubicBezTo>
                      <a:pt x="-9943" y="204345"/>
                      <a:pt x="-3168" y="167605"/>
                      <a:pt x="17159" y="13649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44"/>
              <p:cNvSpPr/>
              <p:nvPr/>
            </p:nvSpPr>
            <p:spPr>
              <a:xfrm>
                <a:off x="1597075" y="4992295"/>
                <a:ext cx="802829" cy="312049"/>
              </a:xfrm>
              <a:custGeom>
                <a:avLst/>
                <a:gdLst/>
                <a:ahLst/>
                <a:cxnLst/>
                <a:rect l="l" t="t" r="r" b="b"/>
                <a:pathLst>
                  <a:path w="802829" h="312049" extrusionOk="0">
                    <a:moveTo>
                      <a:pt x="43647" y="157487"/>
                    </a:moveTo>
                    <a:cubicBezTo>
                      <a:pt x="61492" y="130957"/>
                      <a:pt x="87544" y="110535"/>
                      <a:pt x="113979" y="93071"/>
                    </a:cubicBezTo>
                    <a:cubicBezTo>
                      <a:pt x="140604" y="75512"/>
                      <a:pt x="169328" y="61102"/>
                      <a:pt x="199388" y="50509"/>
                    </a:cubicBezTo>
                    <a:cubicBezTo>
                      <a:pt x="264663" y="27511"/>
                      <a:pt x="334231" y="23121"/>
                      <a:pt x="402559" y="33523"/>
                    </a:cubicBezTo>
                    <a:cubicBezTo>
                      <a:pt x="458004" y="41921"/>
                      <a:pt x="513639" y="55472"/>
                      <a:pt x="566889" y="73222"/>
                    </a:cubicBezTo>
                    <a:cubicBezTo>
                      <a:pt x="617658" y="90113"/>
                      <a:pt x="668331" y="112253"/>
                      <a:pt x="710511" y="145748"/>
                    </a:cubicBezTo>
                    <a:cubicBezTo>
                      <a:pt x="737518" y="167220"/>
                      <a:pt x="802887" y="224956"/>
                      <a:pt x="760898" y="260360"/>
                    </a:cubicBezTo>
                    <a:cubicBezTo>
                      <a:pt x="747061" y="272003"/>
                      <a:pt x="724349" y="271620"/>
                      <a:pt x="707076" y="273434"/>
                    </a:cubicBezTo>
                    <a:cubicBezTo>
                      <a:pt x="685890" y="275629"/>
                      <a:pt x="664705" y="277251"/>
                      <a:pt x="643519" y="278492"/>
                    </a:cubicBezTo>
                    <a:cubicBezTo>
                      <a:pt x="534729" y="284981"/>
                      <a:pt x="425367" y="284504"/>
                      <a:pt x="316481" y="280209"/>
                    </a:cubicBezTo>
                    <a:cubicBezTo>
                      <a:pt x="255597" y="277824"/>
                      <a:pt x="194712" y="274102"/>
                      <a:pt x="134114" y="267613"/>
                    </a:cubicBezTo>
                    <a:cubicBezTo>
                      <a:pt x="104817" y="264463"/>
                      <a:pt x="72276" y="263700"/>
                      <a:pt x="49277" y="242991"/>
                    </a:cubicBezTo>
                    <a:cubicBezTo>
                      <a:pt x="21984" y="218371"/>
                      <a:pt x="25324" y="186306"/>
                      <a:pt x="43647" y="157487"/>
                    </a:cubicBezTo>
                    <a:cubicBezTo>
                      <a:pt x="53571" y="141931"/>
                      <a:pt x="28760" y="127521"/>
                      <a:pt x="18930" y="143077"/>
                    </a:cubicBezTo>
                    <a:cubicBezTo>
                      <a:pt x="2421" y="169033"/>
                      <a:pt x="-6549" y="200621"/>
                      <a:pt x="5666" y="230300"/>
                    </a:cubicBezTo>
                    <a:cubicBezTo>
                      <a:pt x="18262" y="261028"/>
                      <a:pt x="47846" y="282214"/>
                      <a:pt x="79719" y="289180"/>
                    </a:cubicBezTo>
                    <a:cubicBezTo>
                      <a:pt x="106535" y="295001"/>
                      <a:pt x="134973" y="296528"/>
                      <a:pt x="162171" y="299009"/>
                    </a:cubicBezTo>
                    <a:cubicBezTo>
                      <a:pt x="191754" y="301777"/>
                      <a:pt x="221337" y="303876"/>
                      <a:pt x="250921" y="305594"/>
                    </a:cubicBezTo>
                    <a:cubicBezTo>
                      <a:pt x="372594" y="312751"/>
                      <a:pt x="495030" y="314278"/>
                      <a:pt x="616704" y="308552"/>
                    </a:cubicBezTo>
                    <a:cubicBezTo>
                      <a:pt x="641038" y="307407"/>
                      <a:pt x="665373" y="305880"/>
                      <a:pt x="689612" y="303685"/>
                    </a:cubicBezTo>
                    <a:cubicBezTo>
                      <a:pt x="710225" y="301872"/>
                      <a:pt x="732269" y="300918"/>
                      <a:pt x="752405" y="295860"/>
                    </a:cubicBezTo>
                    <a:cubicBezTo>
                      <a:pt x="779412" y="289180"/>
                      <a:pt x="799166" y="265704"/>
                      <a:pt x="802410" y="238411"/>
                    </a:cubicBezTo>
                    <a:cubicBezTo>
                      <a:pt x="805750" y="209973"/>
                      <a:pt x="788573" y="186306"/>
                      <a:pt x="771491" y="165407"/>
                    </a:cubicBezTo>
                    <a:cubicBezTo>
                      <a:pt x="734560" y="120364"/>
                      <a:pt x="682646" y="89254"/>
                      <a:pt x="629682" y="66542"/>
                    </a:cubicBezTo>
                    <a:cubicBezTo>
                      <a:pt x="574142" y="42780"/>
                      <a:pt x="515643" y="26938"/>
                      <a:pt x="456572" y="14628"/>
                    </a:cubicBezTo>
                    <a:cubicBezTo>
                      <a:pt x="383854" y="-545"/>
                      <a:pt x="310469" y="-6653"/>
                      <a:pt x="237465" y="9761"/>
                    </a:cubicBezTo>
                    <a:cubicBezTo>
                      <a:pt x="169519" y="25030"/>
                      <a:pt x="104340" y="57762"/>
                      <a:pt x="52426" y="104332"/>
                    </a:cubicBezTo>
                    <a:cubicBezTo>
                      <a:pt x="39639" y="115784"/>
                      <a:pt x="28378" y="128858"/>
                      <a:pt x="18835" y="143077"/>
                    </a:cubicBezTo>
                    <a:cubicBezTo>
                      <a:pt x="8624" y="158345"/>
                      <a:pt x="33340" y="172755"/>
                      <a:pt x="43647" y="157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7" name="Google Shape;207;p44"/>
            <p:cNvSpPr/>
            <p:nvPr/>
          </p:nvSpPr>
          <p:spPr>
            <a:xfrm>
              <a:off x="1644956" y="5041446"/>
              <a:ext cx="468925" cy="213016"/>
            </a:xfrm>
            <a:custGeom>
              <a:avLst/>
              <a:gdLst/>
              <a:ahLst/>
              <a:cxnLst/>
              <a:rect l="l" t="t" r="r" b="b"/>
              <a:pathLst>
                <a:path w="468925" h="213016" extrusionOk="0">
                  <a:moveTo>
                    <a:pt x="10080" y="100129"/>
                  </a:moveTo>
                  <a:cubicBezTo>
                    <a:pt x="15710" y="89440"/>
                    <a:pt x="22963" y="79707"/>
                    <a:pt x="30597" y="71690"/>
                  </a:cubicBezTo>
                  <a:cubicBezTo>
                    <a:pt x="68483" y="31324"/>
                    <a:pt x="116961" y="6226"/>
                    <a:pt x="167253" y="1073"/>
                  </a:cubicBezTo>
                  <a:cubicBezTo>
                    <a:pt x="194737" y="-1791"/>
                    <a:pt x="222698" y="1263"/>
                    <a:pt x="249895" y="8039"/>
                  </a:cubicBezTo>
                  <a:cubicBezTo>
                    <a:pt x="327862" y="27411"/>
                    <a:pt x="424150" y="61957"/>
                    <a:pt x="464231" y="144885"/>
                  </a:cubicBezTo>
                  <a:cubicBezTo>
                    <a:pt x="475969" y="169125"/>
                    <a:pt x="464613" y="199757"/>
                    <a:pt x="442187" y="203861"/>
                  </a:cubicBezTo>
                  <a:cubicBezTo>
                    <a:pt x="361358" y="218462"/>
                    <a:pt x="164963" y="215599"/>
                    <a:pt x="48156" y="195272"/>
                  </a:cubicBezTo>
                  <a:cubicBezTo>
                    <a:pt x="35369" y="193078"/>
                    <a:pt x="23058" y="186493"/>
                    <a:pt x="13897" y="175137"/>
                  </a:cubicBezTo>
                  <a:cubicBezTo>
                    <a:pt x="-5952" y="150707"/>
                    <a:pt x="-2040" y="123223"/>
                    <a:pt x="10080" y="100129"/>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44"/>
            <p:cNvSpPr/>
            <p:nvPr/>
          </p:nvSpPr>
          <p:spPr>
            <a:xfrm>
              <a:off x="1705017" y="5069423"/>
              <a:ext cx="174325" cy="79293"/>
            </a:xfrm>
            <a:custGeom>
              <a:avLst/>
              <a:gdLst/>
              <a:ahLst/>
              <a:cxnLst/>
              <a:rect l="l" t="t" r="r" b="b"/>
              <a:pathLst>
                <a:path w="174325" h="79293" extrusionOk="0">
                  <a:moveTo>
                    <a:pt x="3746" y="37225"/>
                  </a:moveTo>
                  <a:cubicBezTo>
                    <a:pt x="5845" y="33217"/>
                    <a:pt x="8517" y="29591"/>
                    <a:pt x="11380" y="26632"/>
                  </a:cubicBezTo>
                  <a:cubicBezTo>
                    <a:pt x="25504" y="11650"/>
                    <a:pt x="43540" y="2298"/>
                    <a:pt x="62149" y="389"/>
                  </a:cubicBezTo>
                  <a:cubicBezTo>
                    <a:pt x="72360" y="-660"/>
                    <a:pt x="82762" y="485"/>
                    <a:pt x="92878" y="2966"/>
                  </a:cubicBezTo>
                  <a:cubicBezTo>
                    <a:pt x="121888" y="10218"/>
                    <a:pt x="157674" y="23006"/>
                    <a:pt x="172561" y="53925"/>
                  </a:cubicBezTo>
                  <a:cubicBezTo>
                    <a:pt x="176951" y="62991"/>
                    <a:pt x="172752" y="74347"/>
                    <a:pt x="164354" y="75874"/>
                  </a:cubicBezTo>
                  <a:cubicBezTo>
                    <a:pt x="134294" y="81314"/>
                    <a:pt x="61290" y="80264"/>
                    <a:pt x="17774" y="72725"/>
                  </a:cubicBezTo>
                  <a:cubicBezTo>
                    <a:pt x="13003" y="71866"/>
                    <a:pt x="8422" y="69480"/>
                    <a:pt x="4986" y="65186"/>
                  </a:cubicBezTo>
                  <a:cubicBezTo>
                    <a:pt x="-2171" y="56120"/>
                    <a:pt x="-739" y="45814"/>
                    <a:pt x="3746" y="37225"/>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09" name="Google Shape;209;p44"/>
          <p:cNvSpPr/>
          <p:nvPr/>
        </p:nvSpPr>
        <p:spPr>
          <a:xfrm>
            <a:off x="10097439" y="84934"/>
            <a:ext cx="436496" cy="689767"/>
          </a:xfrm>
          <a:custGeom>
            <a:avLst/>
            <a:gdLst/>
            <a:ahLst/>
            <a:cxnLst/>
            <a:rect l="l" t="t" r="r" b="b"/>
            <a:pathLst>
              <a:path w="436496" h="689767" extrusionOk="0">
                <a:moveTo>
                  <a:pt x="436497" y="0"/>
                </a:moveTo>
                <a:lnTo>
                  <a:pt x="308239" y="0"/>
                </a:lnTo>
                <a:lnTo>
                  <a:pt x="0" y="298505"/>
                </a:lnTo>
                <a:lnTo>
                  <a:pt x="246686" y="689768"/>
                </a:lnTo>
                <a:lnTo>
                  <a:pt x="374945" y="689768"/>
                </a:lnTo>
                <a:lnTo>
                  <a:pt x="436497" y="0"/>
                </a:ln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44"/>
          <p:cNvSpPr/>
          <p:nvPr/>
        </p:nvSpPr>
        <p:spPr>
          <a:xfrm>
            <a:off x="10216632" y="84934"/>
            <a:ext cx="1132085" cy="689767"/>
          </a:xfrm>
          <a:custGeom>
            <a:avLst/>
            <a:gdLst/>
            <a:ahLst/>
            <a:cxnLst/>
            <a:rect l="l" t="t" r="r" b="b"/>
            <a:pathLst>
              <a:path w="1132085" h="689767" extrusionOk="0">
                <a:moveTo>
                  <a:pt x="1132086" y="206320"/>
                </a:moveTo>
                <a:lnTo>
                  <a:pt x="307762" y="0"/>
                </a:lnTo>
                <a:lnTo>
                  <a:pt x="0" y="298505"/>
                </a:lnTo>
                <a:lnTo>
                  <a:pt x="246305" y="689768"/>
                </a:lnTo>
                <a:lnTo>
                  <a:pt x="1129987" y="668391"/>
                </a:lnTo>
                <a:lnTo>
                  <a:pt x="1132086" y="206320"/>
                </a:ln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44"/>
          <p:cNvSpPr/>
          <p:nvPr/>
        </p:nvSpPr>
        <p:spPr>
          <a:xfrm>
            <a:off x="11237350" y="189882"/>
            <a:ext cx="258901" cy="1471281"/>
          </a:xfrm>
          <a:custGeom>
            <a:avLst/>
            <a:gdLst/>
            <a:ahLst/>
            <a:cxnLst/>
            <a:rect l="l" t="t" r="r" b="b"/>
            <a:pathLst>
              <a:path w="258901" h="1471281" extrusionOk="0">
                <a:moveTo>
                  <a:pt x="0" y="83525"/>
                </a:moveTo>
                <a:cubicBezTo>
                  <a:pt x="0" y="-27842"/>
                  <a:pt x="258902" y="-27842"/>
                  <a:pt x="258902" y="83525"/>
                </a:cubicBezTo>
                <a:lnTo>
                  <a:pt x="258902" y="1431378"/>
                </a:lnTo>
                <a:cubicBezTo>
                  <a:pt x="258902" y="1483864"/>
                  <a:pt x="0" y="1485296"/>
                  <a:pt x="0" y="1431378"/>
                </a:cubicBezTo>
                <a:lnTo>
                  <a:pt x="0" y="83525"/>
                </a:lnTo>
                <a:lnTo>
                  <a:pt x="0" y="83525"/>
                </a:lnTo>
                <a:lnTo>
                  <a:pt x="0" y="83525"/>
                </a:ln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2" name="Google Shape;212;p44"/>
          <p:cNvGrpSpPr/>
          <p:nvPr/>
        </p:nvGrpSpPr>
        <p:grpSpPr>
          <a:xfrm>
            <a:off x="10436730" y="210051"/>
            <a:ext cx="772927" cy="490700"/>
            <a:chOff x="10436406" y="210041"/>
            <a:chExt cx="832625" cy="490700"/>
          </a:xfrm>
        </p:grpSpPr>
        <p:sp>
          <p:nvSpPr>
            <p:cNvPr id="213" name="Google Shape;213;p44"/>
            <p:cNvSpPr/>
            <p:nvPr/>
          </p:nvSpPr>
          <p:spPr>
            <a:xfrm>
              <a:off x="10436406" y="210041"/>
              <a:ext cx="144862" cy="490700"/>
            </a:xfrm>
            <a:custGeom>
              <a:avLst/>
              <a:gdLst/>
              <a:ahLst/>
              <a:cxnLst/>
              <a:rect l="l" t="t" r="r" b="b"/>
              <a:pathLst>
                <a:path w="144862" h="490700" extrusionOk="0">
                  <a:moveTo>
                    <a:pt x="129117" y="0"/>
                  </a:moveTo>
                  <a:lnTo>
                    <a:pt x="19277" y="0"/>
                  </a:lnTo>
                  <a:cubicBezTo>
                    <a:pt x="15651" y="0"/>
                    <a:pt x="12501" y="1241"/>
                    <a:pt x="10019" y="3817"/>
                  </a:cubicBezTo>
                  <a:cubicBezTo>
                    <a:pt x="7062" y="6585"/>
                    <a:pt x="5535" y="10402"/>
                    <a:pt x="5535" y="15173"/>
                  </a:cubicBezTo>
                  <a:cubicBezTo>
                    <a:pt x="4389" y="37886"/>
                    <a:pt x="3340" y="77012"/>
                    <a:pt x="2290" y="132457"/>
                  </a:cubicBezTo>
                  <a:cubicBezTo>
                    <a:pt x="1241" y="187902"/>
                    <a:pt x="667" y="236762"/>
                    <a:pt x="382" y="279133"/>
                  </a:cubicBezTo>
                  <a:cubicBezTo>
                    <a:pt x="96" y="321504"/>
                    <a:pt x="0" y="352232"/>
                    <a:pt x="0" y="371223"/>
                  </a:cubicBezTo>
                  <a:cubicBezTo>
                    <a:pt x="0" y="409776"/>
                    <a:pt x="191" y="444322"/>
                    <a:pt x="667" y="474859"/>
                  </a:cubicBezTo>
                  <a:cubicBezTo>
                    <a:pt x="859" y="479440"/>
                    <a:pt x="2577" y="483257"/>
                    <a:pt x="5630" y="486216"/>
                  </a:cubicBezTo>
                  <a:cubicBezTo>
                    <a:pt x="8684" y="489174"/>
                    <a:pt x="12596" y="490701"/>
                    <a:pt x="17177" y="490701"/>
                  </a:cubicBezTo>
                  <a:cubicBezTo>
                    <a:pt x="21758" y="490510"/>
                    <a:pt x="25575" y="488792"/>
                    <a:pt x="28533" y="485739"/>
                  </a:cubicBezTo>
                  <a:cubicBezTo>
                    <a:pt x="31491" y="482685"/>
                    <a:pt x="33018" y="478772"/>
                    <a:pt x="33018" y="474191"/>
                  </a:cubicBezTo>
                  <a:cubicBezTo>
                    <a:pt x="32351" y="442986"/>
                    <a:pt x="31969" y="406818"/>
                    <a:pt x="31969" y="365688"/>
                  </a:cubicBezTo>
                  <a:cubicBezTo>
                    <a:pt x="31969" y="309861"/>
                    <a:pt x="32542" y="246209"/>
                    <a:pt x="33687" y="174541"/>
                  </a:cubicBezTo>
                  <a:lnTo>
                    <a:pt x="81878" y="174541"/>
                  </a:lnTo>
                  <a:cubicBezTo>
                    <a:pt x="86269" y="174541"/>
                    <a:pt x="89990" y="172919"/>
                    <a:pt x="93044" y="169674"/>
                  </a:cubicBezTo>
                  <a:cubicBezTo>
                    <a:pt x="96097" y="166430"/>
                    <a:pt x="97720" y="162708"/>
                    <a:pt x="97720" y="158318"/>
                  </a:cubicBezTo>
                  <a:cubicBezTo>
                    <a:pt x="97720" y="153738"/>
                    <a:pt x="96193" y="149920"/>
                    <a:pt x="93044" y="146771"/>
                  </a:cubicBezTo>
                  <a:cubicBezTo>
                    <a:pt x="89990" y="143718"/>
                    <a:pt x="86174" y="142095"/>
                    <a:pt x="81878" y="142095"/>
                  </a:cubicBezTo>
                  <a:lnTo>
                    <a:pt x="33972" y="142095"/>
                  </a:lnTo>
                  <a:cubicBezTo>
                    <a:pt x="34928" y="94571"/>
                    <a:pt x="35786" y="57831"/>
                    <a:pt x="36740" y="31874"/>
                  </a:cubicBezTo>
                  <a:lnTo>
                    <a:pt x="129021" y="31874"/>
                  </a:lnTo>
                  <a:cubicBezTo>
                    <a:pt x="133411" y="31874"/>
                    <a:pt x="137133" y="30347"/>
                    <a:pt x="140186" y="27198"/>
                  </a:cubicBezTo>
                  <a:cubicBezTo>
                    <a:pt x="143240" y="24048"/>
                    <a:pt x="144862" y="20327"/>
                    <a:pt x="144862" y="16032"/>
                  </a:cubicBezTo>
                  <a:cubicBezTo>
                    <a:pt x="144862" y="11452"/>
                    <a:pt x="143336" y="7634"/>
                    <a:pt x="140186" y="4485"/>
                  </a:cubicBezTo>
                  <a:cubicBezTo>
                    <a:pt x="137037" y="1336"/>
                    <a:pt x="133506" y="0"/>
                    <a:pt x="129117" y="0"/>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44"/>
            <p:cNvSpPr/>
            <p:nvPr/>
          </p:nvSpPr>
          <p:spPr>
            <a:xfrm>
              <a:off x="10607702" y="231703"/>
              <a:ext cx="66992" cy="447280"/>
            </a:xfrm>
            <a:custGeom>
              <a:avLst/>
              <a:gdLst/>
              <a:ahLst/>
              <a:cxnLst/>
              <a:rect l="l" t="t" r="r" b="b"/>
              <a:pathLst>
                <a:path w="66992" h="447280" extrusionOk="0">
                  <a:moveTo>
                    <a:pt x="52391" y="0"/>
                  </a:moveTo>
                  <a:cubicBezTo>
                    <a:pt x="24049" y="0"/>
                    <a:pt x="7826" y="2099"/>
                    <a:pt x="3817" y="6394"/>
                  </a:cubicBezTo>
                  <a:cubicBezTo>
                    <a:pt x="1241" y="9161"/>
                    <a:pt x="0" y="12597"/>
                    <a:pt x="0" y="16605"/>
                  </a:cubicBezTo>
                  <a:cubicBezTo>
                    <a:pt x="191" y="21281"/>
                    <a:pt x="1814" y="25003"/>
                    <a:pt x="4771" y="27770"/>
                  </a:cubicBezTo>
                  <a:cubicBezTo>
                    <a:pt x="7539" y="30347"/>
                    <a:pt x="10975" y="31587"/>
                    <a:pt x="14983" y="31587"/>
                  </a:cubicBezTo>
                  <a:lnTo>
                    <a:pt x="17845" y="31587"/>
                  </a:lnTo>
                  <a:cubicBezTo>
                    <a:pt x="16319" y="73195"/>
                    <a:pt x="15364" y="122914"/>
                    <a:pt x="14792" y="180935"/>
                  </a:cubicBezTo>
                  <a:cubicBezTo>
                    <a:pt x="14219" y="238957"/>
                    <a:pt x="14028" y="284477"/>
                    <a:pt x="14028" y="317495"/>
                  </a:cubicBezTo>
                  <a:cubicBezTo>
                    <a:pt x="14028" y="353568"/>
                    <a:pt x="14219" y="386873"/>
                    <a:pt x="14697" y="417602"/>
                  </a:cubicBezTo>
                  <a:lnTo>
                    <a:pt x="13743" y="417602"/>
                  </a:lnTo>
                  <a:cubicBezTo>
                    <a:pt x="9734" y="417792"/>
                    <a:pt x="6394" y="419319"/>
                    <a:pt x="3817" y="422087"/>
                  </a:cubicBezTo>
                  <a:cubicBezTo>
                    <a:pt x="1241" y="424854"/>
                    <a:pt x="0" y="428290"/>
                    <a:pt x="0" y="432298"/>
                  </a:cubicBezTo>
                  <a:cubicBezTo>
                    <a:pt x="191" y="436974"/>
                    <a:pt x="1814" y="440696"/>
                    <a:pt x="4771" y="443463"/>
                  </a:cubicBezTo>
                  <a:cubicBezTo>
                    <a:pt x="7539" y="446040"/>
                    <a:pt x="10879" y="447280"/>
                    <a:pt x="14697" y="447280"/>
                  </a:cubicBezTo>
                  <a:lnTo>
                    <a:pt x="53060" y="445372"/>
                  </a:lnTo>
                  <a:cubicBezTo>
                    <a:pt x="57354" y="445181"/>
                    <a:pt x="60693" y="443654"/>
                    <a:pt x="63175" y="440886"/>
                  </a:cubicBezTo>
                  <a:cubicBezTo>
                    <a:pt x="65656" y="438119"/>
                    <a:pt x="66896" y="434779"/>
                    <a:pt x="66896" y="430962"/>
                  </a:cubicBezTo>
                  <a:cubicBezTo>
                    <a:pt x="66896" y="426095"/>
                    <a:pt x="65275" y="422182"/>
                    <a:pt x="62125" y="419415"/>
                  </a:cubicBezTo>
                  <a:cubicBezTo>
                    <a:pt x="59357" y="416838"/>
                    <a:pt x="56017" y="415598"/>
                    <a:pt x="52200" y="415598"/>
                  </a:cubicBezTo>
                  <a:lnTo>
                    <a:pt x="44566" y="415884"/>
                  </a:lnTo>
                  <a:cubicBezTo>
                    <a:pt x="44184" y="384964"/>
                    <a:pt x="43898" y="351373"/>
                    <a:pt x="43898" y="315205"/>
                  </a:cubicBezTo>
                  <a:cubicBezTo>
                    <a:pt x="43898" y="281996"/>
                    <a:pt x="44089" y="246496"/>
                    <a:pt x="44566" y="208705"/>
                  </a:cubicBezTo>
                  <a:cubicBezTo>
                    <a:pt x="45425" y="129785"/>
                    <a:pt x="46570" y="70236"/>
                    <a:pt x="48097" y="29965"/>
                  </a:cubicBezTo>
                  <a:lnTo>
                    <a:pt x="53536" y="29679"/>
                  </a:lnTo>
                  <a:cubicBezTo>
                    <a:pt x="57545" y="29488"/>
                    <a:pt x="60884" y="27961"/>
                    <a:pt x="63270" y="25194"/>
                  </a:cubicBezTo>
                  <a:cubicBezTo>
                    <a:pt x="65751" y="22426"/>
                    <a:pt x="66992" y="19086"/>
                    <a:pt x="66992" y="15269"/>
                  </a:cubicBezTo>
                  <a:lnTo>
                    <a:pt x="66992" y="13646"/>
                  </a:lnTo>
                  <a:cubicBezTo>
                    <a:pt x="66801" y="9638"/>
                    <a:pt x="65275" y="6298"/>
                    <a:pt x="62507" y="3722"/>
                  </a:cubicBezTo>
                  <a:cubicBezTo>
                    <a:pt x="59453" y="1336"/>
                    <a:pt x="56208" y="0"/>
                    <a:pt x="52391" y="0"/>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 name="Google Shape;215;p44"/>
            <p:cNvSpPr/>
            <p:nvPr/>
          </p:nvSpPr>
          <p:spPr>
            <a:xfrm>
              <a:off x="10717829" y="242678"/>
              <a:ext cx="156027" cy="425522"/>
            </a:xfrm>
            <a:custGeom>
              <a:avLst/>
              <a:gdLst/>
              <a:ahLst/>
              <a:cxnLst/>
              <a:rect l="l" t="t" r="r" b="b"/>
              <a:pathLst>
                <a:path w="156027" h="425522" extrusionOk="0">
                  <a:moveTo>
                    <a:pt x="142286" y="6776"/>
                  </a:moveTo>
                  <a:cubicBezTo>
                    <a:pt x="138278" y="6776"/>
                    <a:pt x="134938" y="8112"/>
                    <a:pt x="132266" y="10688"/>
                  </a:cubicBezTo>
                  <a:cubicBezTo>
                    <a:pt x="129593" y="13265"/>
                    <a:pt x="128257" y="16414"/>
                    <a:pt x="128257" y="20231"/>
                  </a:cubicBezTo>
                  <a:lnTo>
                    <a:pt x="124346" y="326466"/>
                  </a:lnTo>
                  <a:lnTo>
                    <a:pt x="34259" y="10688"/>
                  </a:lnTo>
                  <a:cubicBezTo>
                    <a:pt x="33114" y="7157"/>
                    <a:pt x="31110" y="4390"/>
                    <a:pt x="28438" y="2672"/>
                  </a:cubicBezTo>
                  <a:cubicBezTo>
                    <a:pt x="25766" y="954"/>
                    <a:pt x="22808" y="0"/>
                    <a:pt x="19658" y="0"/>
                  </a:cubicBezTo>
                  <a:cubicBezTo>
                    <a:pt x="15460" y="0"/>
                    <a:pt x="11929" y="1622"/>
                    <a:pt x="8970" y="4771"/>
                  </a:cubicBezTo>
                  <a:cubicBezTo>
                    <a:pt x="6584" y="7348"/>
                    <a:pt x="5249" y="10402"/>
                    <a:pt x="5058" y="14028"/>
                  </a:cubicBezTo>
                  <a:cubicBezTo>
                    <a:pt x="3435" y="52964"/>
                    <a:pt x="2195" y="105068"/>
                    <a:pt x="1336" y="170247"/>
                  </a:cubicBezTo>
                  <a:cubicBezTo>
                    <a:pt x="478" y="235426"/>
                    <a:pt x="0" y="288008"/>
                    <a:pt x="0" y="327993"/>
                  </a:cubicBezTo>
                  <a:cubicBezTo>
                    <a:pt x="0" y="358053"/>
                    <a:pt x="191" y="385823"/>
                    <a:pt x="572" y="411494"/>
                  </a:cubicBezTo>
                  <a:cubicBezTo>
                    <a:pt x="763" y="415502"/>
                    <a:pt x="2195" y="418747"/>
                    <a:pt x="4867" y="421323"/>
                  </a:cubicBezTo>
                  <a:cubicBezTo>
                    <a:pt x="7539" y="423900"/>
                    <a:pt x="10879" y="425236"/>
                    <a:pt x="14886" y="425236"/>
                  </a:cubicBezTo>
                  <a:cubicBezTo>
                    <a:pt x="18704" y="425045"/>
                    <a:pt x="21854" y="423614"/>
                    <a:pt x="24429" y="420942"/>
                  </a:cubicBezTo>
                  <a:cubicBezTo>
                    <a:pt x="27006" y="418270"/>
                    <a:pt x="28342" y="415025"/>
                    <a:pt x="28342" y="411208"/>
                  </a:cubicBezTo>
                  <a:cubicBezTo>
                    <a:pt x="27960" y="387732"/>
                    <a:pt x="27770" y="361680"/>
                    <a:pt x="27770" y="333051"/>
                  </a:cubicBezTo>
                  <a:cubicBezTo>
                    <a:pt x="27770" y="260047"/>
                    <a:pt x="28629" y="182080"/>
                    <a:pt x="30442" y="98961"/>
                  </a:cubicBezTo>
                  <a:lnTo>
                    <a:pt x="120815" y="415407"/>
                  </a:lnTo>
                  <a:cubicBezTo>
                    <a:pt x="123009" y="421800"/>
                    <a:pt x="127494" y="425141"/>
                    <a:pt x="134269" y="425522"/>
                  </a:cubicBezTo>
                  <a:lnTo>
                    <a:pt x="134556" y="425522"/>
                  </a:lnTo>
                  <a:cubicBezTo>
                    <a:pt x="138945" y="425522"/>
                    <a:pt x="142763" y="423900"/>
                    <a:pt x="146198" y="420751"/>
                  </a:cubicBezTo>
                  <a:cubicBezTo>
                    <a:pt x="148966" y="417792"/>
                    <a:pt x="150589" y="414643"/>
                    <a:pt x="150970" y="411399"/>
                  </a:cubicBezTo>
                  <a:cubicBezTo>
                    <a:pt x="151352" y="408154"/>
                    <a:pt x="151543" y="405005"/>
                    <a:pt x="151543" y="402046"/>
                  </a:cubicBezTo>
                  <a:lnTo>
                    <a:pt x="151543" y="398134"/>
                  </a:lnTo>
                  <a:lnTo>
                    <a:pt x="156028" y="20899"/>
                  </a:lnTo>
                  <a:cubicBezTo>
                    <a:pt x="155837" y="16891"/>
                    <a:pt x="154405" y="13551"/>
                    <a:pt x="151829" y="10879"/>
                  </a:cubicBezTo>
                  <a:cubicBezTo>
                    <a:pt x="149253" y="8112"/>
                    <a:pt x="146008" y="6776"/>
                    <a:pt x="142286" y="6776"/>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44"/>
            <p:cNvSpPr/>
            <p:nvPr/>
          </p:nvSpPr>
          <p:spPr>
            <a:xfrm>
              <a:off x="10914223" y="267681"/>
              <a:ext cx="58976" cy="395461"/>
            </a:xfrm>
            <a:custGeom>
              <a:avLst/>
              <a:gdLst/>
              <a:ahLst/>
              <a:cxnLst/>
              <a:rect l="l" t="t" r="r" b="b"/>
              <a:pathLst>
                <a:path w="58976" h="395461" extrusionOk="0">
                  <a:moveTo>
                    <a:pt x="46379" y="0"/>
                  </a:moveTo>
                  <a:cubicBezTo>
                    <a:pt x="21281" y="0"/>
                    <a:pt x="6966" y="1909"/>
                    <a:pt x="3435" y="5630"/>
                  </a:cubicBezTo>
                  <a:cubicBezTo>
                    <a:pt x="1145" y="8112"/>
                    <a:pt x="0" y="11070"/>
                    <a:pt x="0" y="14696"/>
                  </a:cubicBezTo>
                  <a:cubicBezTo>
                    <a:pt x="191" y="18800"/>
                    <a:pt x="1623" y="22140"/>
                    <a:pt x="4200" y="24621"/>
                  </a:cubicBezTo>
                  <a:cubicBezTo>
                    <a:pt x="6681" y="26911"/>
                    <a:pt x="9639" y="28056"/>
                    <a:pt x="13265" y="28056"/>
                  </a:cubicBezTo>
                  <a:lnTo>
                    <a:pt x="15842" y="28056"/>
                  </a:lnTo>
                  <a:cubicBezTo>
                    <a:pt x="14506" y="64797"/>
                    <a:pt x="13647" y="108790"/>
                    <a:pt x="13169" y="160036"/>
                  </a:cubicBezTo>
                  <a:cubicBezTo>
                    <a:pt x="12693" y="211282"/>
                    <a:pt x="12502" y="251458"/>
                    <a:pt x="12502" y="280660"/>
                  </a:cubicBezTo>
                  <a:cubicBezTo>
                    <a:pt x="12502" y="312533"/>
                    <a:pt x="12693" y="341926"/>
                    <a:pt x="13074" y="369123"/>
                  </a:cubicBezTo>
                  <a:lnTo>
                    <a:pt x="12215" y="369123"/>
                  </a:lnTo>
                  <a:cubicBezTo>
                    <a:pt x="8589" y="369314"/>
                    <a:pt x="5726" y="370650"/>
                    <a:pt x="3435" y="373036"/>
                  </a:cubicBezTo>
                  <a:cubicBezTo>
                    <a:pt x="1145" y="375421"/>
                    <a:pt x="0" y="378475"/>
                    <a:pt x="0" y="382102"/>
                  </a:cubicBezTo>
                  <a:cubicBezTo>
                    <a:pt x="191" y="386205"/>
                    <a:pt x="1623" y="389545"/>
                    <a:pt x="4200" y="392026"/>
                  </a:cubicBezTo>
                  <a:cubicBezTo>
                    <a:pt x="6681" y="394317"/>
                    <a:pt x="9543" y="395462"/>
                    <a:pt x="12978" y="395462"/>
                  </a:cubicBezTo>
                  <a:lnTo>
                    <a:pt x="46856" y="393744"/>
                  </a:lnTo>
                  <a:cubicBezTo>
                    <a:pt x="50578" y="393553"/>
                    <a:pt x="53632" y="392217"/>
                    <a:pt x="55732" y="389831"/>
                  </a:cubicBezTo>
                  <a:cubicBezTo>
                    <a:pt x="57927" y="387350"/>
                    <a:pt x="58976" y="384487"/>
                    <a:pt x="58976" y="381052"/>
                  </a:cubicBezTo>
                  <a:cubicBezTo>
                    <a:pt x="58976" y="376757"/>
                    <a:pt x="57545" y="373322"/>
                    <a:pt x="54777" y="370841"/>
                  </a:cubicBezTo>
                  <a:cubicBezTo>
                    <a:pt x="52295" y="368551"/>
                    <a:pt x="49433" y="367405"/>
                    <a:pt x="45998" y="367405"/>
                  </a:cubicBezTo>
                  <a:lnTo>
                    <a:pt x="39222" y="367692"/>
                  </a:lnTo>
                  <a:cubicBezTo>
                    <a:pt x="38841" y="340399"/>
                    <a:pt x="38650" y="310720"/>
                    <a:pt x="38650" y="278656"/>
                  </a:cubicBezTo>
                  <a:cubicBezTo>
                    <a:pt x="38650" y="249263"/>
                    <a:pt x="38841" y="217867"/>
                    <a:pt x="39222" y="184562"/>
                  </a:cubicBezTo>
                  <a:cubicBezTo>
                    <a:pt x="39986" y="114898"/>
                    <a:pt x="41035" y="62220"/>
                    <a:pt x="42372" y="26625"/>
                  </a:cubicBezTo>
                  <a:lnTo>
                    <a:pt x="47143" y="26339"/>
                  </a:lnTo>
                  <a:cubicBezTo>
                    <a:pt x="50769" y="26148"/>
                    <a:pt x="53632" y="24812"/>
                    <a:pt x="55732" y="22426"/>
                  </a:cubicBezTo>
                  <a:cubicBezTo>
                    <a:pt x="57927" y="19945"/>
                    <a:pt x="58976" y="17082"/>
                    <a:pt x="58976" y="13646"/>
                  </a:cubicBezTo>
                  <a:lnTo>
                    <a:pt x="58976" y="12215"/>
                  </a:lnTo>
                  <a:cubicBezTo>
                    <a:pt x="58785" y="8589"/>
                    <a:pt x="57449" y="5726"/>
                    <a:pt x="55063" y="3435"/>
                  </a:cubicBezTo>
                  <a:cubicBezTo>
                    <a:pt x="52678" y="1145"/>
                    <a:pt x="49720" y="0"/>
                    <a:pt x="46379" y="0"/>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44"/>
            <p:cNvSpPr/>
            <p:nvPr/>
          </p:nvSpPr>
          <p:spPr>
            <a:xfrm>
              <a:off x="11008222" y="286289"/>
              <a:ext cx="104878" cy="378475"/>
            </a:xfrm>
            <a:custGeom>
              <a:avLst/>
              <a:gdLst/>
              <a:ahLst/>
              <a:cxnLst/>
              <a:rect l="l" t="t" r="r" b="b"/>
              <a:pathLst>
                <a:path w="104878" h="378475" extrusionOk="0">
                  <a:moveTo>
                    <a:pt x="87223" y="234567"/>
                  </a:moveTo>
                  <a:cubicBezTo>
                    <a:pt x="79589" y="218725"/>
                    <a:pt x="72528" y="204029"/>
                    <a:pt x="65751" y="190574"/>
                  </a:cubicBezTo>
                  <a:cubicBezTo>
                    <a:pt x="58690" y="176259"/>
                    <a:pt x="52201" y="162517"/>
                    <a:pt x="46189" y="149443"/>
                  </a:cubicBezTo>
                  <a:cubicBezTo>
                    <a:pt x="40177" y="136274"/>
                    <a:pt x="35023" y="122532"/>
                    <a:pt x="30538" y="108313"/>
                  </a:cubicBezTo>
                  <a:cubicBezTo>
                    <a:pt x="26816" y="95430"/>
                    <a:pt x="24908" y="85696"/>
                    <a:pt x="24717" y="79207"/>
                  </a:cubicBezTo>
                  <a:cubicBezTo>
                    <a:pt x="24526" y="72718"/>
                    <a:pt x="24431" y="68996"/>
                    <a:pt x="24431" y="68042"/>
                  </a:cubicBezTo>
                  <a:cubicBezTo>
                    <a:pt x="24431" y="57067"/>
                    <a:pt x="26053" y="48097"/>
                    <a:pt x="29202" y="41035"/>
                  </a:cubicBezTo>
                  <a:cubicBezTo>
                    <a:pt x="34356" y="29870"/>
                    <a:pt x="40463" y="24335"/>
                    <a:pt x="47715" y="24335"/>
                  </a:cubicBezTo>
                  <a:cubicBezTo>
                    <a:pt x="53727" y="24335"/>
                    <a:pt x="59072" y="28438"/>
                    <a:pt x="63843" y="36550"/>
                  </a:cubicBezTo>
                  <a:cubicBezTo>
                    <a:pt x="67374" y="42562"/>
                    <a:pt x="69473" y="48765"/>
                    <a:pt x="70046" y="55254"/>
                  </a:cubicBezTo>
                  <a:cubicBezTo>
                    <a:pt x="70618" y="61743"/>
                    <a:pt x="71001" y="66324"/>
                    <a:pt x="71001" y="69187"/>
                  </a:cubicBezTo>
                  <a:cubicBezTo>
                    <a:pt x="71001" y="77489"/>
                    <a:pt x="69951" y="86746"/>
                    <a:pt x="67852" y="96957"/>
                  </a:cubicBezTo>
                  <a:cubicBezTo>
                    <a:pt x="67661" y="98007"/>
                    <a:pt x="67565" y="98961"/>
                    <a:pt x="67565" y="99915"/>
                  </a:cubicBezTo>
                  <a:cubicBezTo>
                    <a:pt x="67565" y="102015"/>
                    <a:pt x="68137" y="104019"/>
                    <a:pt x="69187" y="106023"/>
                  </a:cubicBezTo>
                  <a:cubicBezTo>
                    <a:pt x="70809" y="108886"/>
                    <a:pt x="73195" y="110699"/>
                    <a:pt x="76344" y="111558"/>
                  </a:cubicBezTo>
                  <a:cubicBezTo>
                    <a:pt x="77585" y="111939"/>
                    <a:pt x="78825" y="112130"/>
                    <a:pt x="80066" y="112130"/>
                  </a:cubicBezTo>
                  <a:cubicBezTo>
                    <a:pt x="82166" y="112130"/>
                    <a:pt x="84170" y="111558"/>
                    <a:pt x="86174" y="110317"/>
                  </a:cubicBezTo>
                  <a:cubicBezTo>
                    <a:pt x="89132" y="108695"/>
                    <a:pt x="91136" y="106214"/>
                    <a:pt x="91995" y="102683"/>
                  </a:cubicBezTo>
                  <a:cubicBezTo>
                    <a:pt x="94667" y="90181"/>
                    <a:pt x="96003" y="78730"/>
                    <a:pt x="96003" y="68519"/>
                  </a:cubicBezTo>
                  <a:cubicBezTo>
                    <a:pt x="96003" y="63365"/>
                    <a:pt x="95621" y="58499"/>
                    <a:pt x="94954" y="53727"/>
                  </a:cubicBezTo>
                  <a:cubicBezTo>
                    <a:pt x="92854" y="39794"/>
                    <a:pt x="88750" y="28438"/>
                    <a:pt x="82643" y="19849"/>
                  </a:cubicBezTo>
                  <a:cubicBezTo>
                    <a:pt x="76535" y="11165"/>
                    <a:pt x="69378" y="5344"/>
                    <a:pt x="61075" y="2386"/>
                  </a:cubicBezTo>
                  <a:cubicBezTo>
                    <a:pt x="56973" y="763"/>
                    <a:pt x="52773" y="0"/>
                    <a:pt x="48384" y="0"/>
                  </a:cubicBezTo>
                  <a:cubicBezTo>
                    <a:pt x="39223" y="0"/>
                    <a:pt x="30729" y="3054"/>
                    <a:pt x="22999" y="9257"/>
                  </a:cubicBezTo>
                  <a:cubicBezTo>
                    <a:pt x="16796" y="14219"/>
                    <a:pt x="11452" y="21376"/>
                    <a:pt x="6872" y="30728"/>
                  </a:cubicBezTo>
                  <a:cubicBezTo>
                    <a:pt x="3150" y="39222"/>
                    <a:pt x="1051" y="46761"/>
                    <a:pt x="669" y="53536"/>
                  </a:cubicBezTo>
                  <a:cubicBezTo>
                    <a:pt x="191" y="60216"/>
                    <a:pt x="0" y="65370"/>
                    <a:pt x="0" y="68900"/>
                  </a:cubicBezTo>
                  <a:cubicBezTo>
                    <a:pt x="0" y="84265"/>
                    <a:pt x="2386" y="99820"/>
                    <a:pt x="7157" y="115470"/>
                  </a:cubicBezTo>
                  <a:cubicBezTo>
                    <a:pt x="11739" y="130834"/>
                    <a:pt x="17178" y="145435"/>
                    <a:pt x="23477" y="159177"/>
                  </a:cubicBezTo>
                  <a:cubicBezTo>
                    <a:pt x="29775" y="172919"/>
                    <a:pt x="36550" y="187138"/>
                    <a:pt x="43994" y="201834"/>
                  </a:cubicBezTo>
                  <a:cubicBezTo>
                    <a:pt x="50674" y="215290"/>
                    <a:pt x="57640" y="229700"/>
                    <a:pt x="64893" y="245255"/>
                  </a:cubicBezTo>
                  <a:cubicBezTo>
                    <a:pt x="68424" y="252889"/>
                    <a:pt x="71668" y="261478"/>
                    <a:pt x="74531" y="271117"/>
                  </a:cubicBezTo>
                  <a:cubicBezTo>
                    <a:pt x="77490" y="280755"/>
                    <a:pt x="79112" y="288676"/>
                    <a:pt x="79398" y="294783"/>
                  </a:cubicBezTo>
                  <a:cubicBezTo>
                    <a:pt x="79685" y="300891"/>
                    <a:pt x="79970" y="304899"/>
                    <a:pt x="79970" y="306712"/>
                  </a:cubicBezTo>
                  <a:cubicBezTo>
                    <a:pt x="79970" y="315491"/>
                    <a:pt x="78635" y="324462"/>
                    <a:pt x="75963" y="333432"/>
                  </a:cubicBezTo>
                  <a:cubicBezTo>
                    <a:pt x="71859" y="345743"/>
                    <a:pt x="65084" y="352614"/>
                    <a:pt x="55541" y="353854"/>
                  </a:cubicBezTo>
                  <a:lnTo>
                    <a:pt x="54778" y="353854"/>
                  </a:lnTo>
                  <a:cubicBezTo>
                    <a:pt x="46093" y="353854"/>
                    <a:pt x="39127" y="348606"/>
                    <a:pt x="33878" y="338204"/>
                  </a:cubicBezTo>
                  <a:cubicBezTo>
                    <a:pt x="30347" y="330569"/>
                    <a:pt x="28629" y="322076"/>
                    <a:pt x="28629" y="312533"/>
                  </a:cubicBezTo>
                  <a:cubicBezTo>
                    <a:pt x="28629" y="301940"/>
                    <a:pt x="30252" y="289916"/>
                    <a:pt x="33400" y="276556"/>
                  </a:cubicBezTo>
                  <a:cubicBezTo>
                    <a:pt x="33592" y="275697"/>
                    <a:pt x="33687" y="274838"/>
                    <a:pt x="33687" y="273884"/>
                  </a:cubicBezTo>
                  <a:cubicBezTo>
                    <a:pt x="33687" y="271403"/>
                    <a:pt x="33115" y="269208"/>
                    <a:pt x="31874" y="267299"/>
                  </a:cubicBezTo>
                  <a:cubicBezTo>
                    <a:pt x="30156" y="264627"/>
                    <a:pt x="27579" y="262814"/>
                    <a:pt x="24240" y="261764"/>
                  </a:cubicBezTo>
                  <a:cubicBezTo>
                    <a:pt x="23190" y="261574"/>
                    <a:pt x="22140" y="261478"/>
                    <a:pt x="21091" y="261478"/>
                  </a:cubicBezTo>
                  <a:cubicBezTo>
                    <a:pt x="18992" y="261478"/>
                    <a:pt x="16891" y="262051"/>
                    <a:pt x="14697" y="263291"/>
                  </a:cubicBezTo>
                  <a:cubicBezTo>
                    <a:pt x="11834" y="265009"/>
                    <a:pt x="10116" y="267681"/>
                    <a:pt x="9449" y="271212"/>
                  </a:cubicBezTo>
                  <a:cubicBezTo>
                    <a:pt x="5918" y="285717"/>
                    <a:pt x="4200" y="298887"/>
                    <a:pt x="4200" y="310911"/>
                  </a:cubicBezTo>
                  <a:cubicBezTo>
                    <a:pt x="4200" y="314823"/>
                    <a:pt x="4391" y="318736"/>
                    <a:pt x="4771" y="322840"/>
                  </a:cubicBezTo>
                  <a:cubicBezTo>
                    <a:pt x="5631" y="331810"/>
                    <a:pt x="8017" y="340590"/>
                    <a:pt x="11929" y="349083"/>
                  </a:cubicBezTo>
                  <a:cubicBezTo>
                    <a:pt x="16510" y="358244"/>
                    <a:pt x="22522" y="365497"/>
                    <a:pt x="29965" y="370650"/>
                  </a:cubicBezTo>
                  <a:cubicBezTo>
                    <a:pt x="37409" y="375803"/>
                    <a:pt x="45616" y="378475"/>
                    <a:pt x="54587" y="378475"/>
                  </a:cubicBezTo>
                  <a:cubicBezTo>
                    <a:pt x="65562" y="378475"/>
                    <a:pt x="75199" y="374658"/>
                    <a:pt x="83692" y="367119"/>
                  </a:cubicBezTo>
                  <a:cubicBezTo>
                    <a:pt x="91136" y="360439"/>
                    <a:pt x="96576" y="351564"/>
                    <a:pt x="100107" y="340685"/>
                  </a:cubicBezTo>
                  <a:cubicBezTo>
                    <a:pt x="103256" y="329424"/>
                    <a:pt x="104879" y="318259"/>
                    <a:pt x="104879" y="307284"/>
                  </a:cubicBezTo>
                  <a:cubicBezTo>
                    <a:pt x="104879" y="293352"/>
                    <a:pt x="102874" y="279419"/>
                    <a:pt x="98771" y="265486"/>
                  </a:cubicBezTo>
                  <a:cubicBezTo>
                    <a:pt x="95049" y="253748"/>
                    <a:pt x="91327" y="243537"/>
                    <a:pt x="87223" y="234567"/>
                  </a:cubicBez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44"/>
            <p:cNvSpPr/>
            <p:nvPr/>
          </p:nvSpPr>
          <p:spPr>
            <a:xfrm>
              <a:off x="11153562" y="317495"/>
              <a:ext cx="115470" cy="342688"/>
            </a:xfrm>
            <a:custGeom>
              <a:avLst/>
              <a:gdLst/>
              <a:ahLst/>
              <a:cxnLst/>
              <a:rect l="l" t="t" r="r" b="b"/>
              <a:pathLst>
                <a:path w="115470" h="342688" extrusionOk="0">
                  <a:moveTo>
                    <a:pt x="115279" y="11452"/>
                  </a:moveTo>
                  <a:cubicBezTo>
                    <a:pt x="115279" y="8207"/>
                    <a:pt x="114229" y="5535"/>
                    <a:pt x="112035" y="3435"/>
                  </a:cubicBezTo>
                  <a:cubicBezTo>
                    <a:pt x="109840" y="1336"/>
                    <a:pt x="107263" y="191"/>
                    <a:pt x="104113" y="0"/>
                  </a:cubicBezTo>
                  <a:cubicBezTo>
                    <a:pt x="100869" y="191"/>
                    <a:pt x="98197" y="1336"/>
                    <a:pt x="96097" y="3435"/>
                  </a:cubicBezTo>
                  <a:cubicBezTo>
                    <a:pt x="93998" y="5535"/>
                    <a:pt x="92853" y="8207"/>
                    <a:pt x="92662" y="11452"/>
                  </a:cubicBezTo>
                  <a:lnTo>
                    <a:pt x="92662" y="102873"/>
                  </a:lnTo>
                  <a:lnTo>
                    <a:pt x="24047" y="102873"/>
                  </a:lnTo>
                  <a:cubicBezTo>
                    <a:pt x="25194" y="68614"/>
                    <a:pt x="26624" y="38458"/>
                    <a:pt x="28438" y="12406"/>
                  </a:cubicBezTo>
                  <a:lnTo>
                    <a:pt x="28438" y="11929"/>
                  </a:lnTo>
                  <a:cubicBezTo>
                    <a:pt x="28438" y="9066"/>
                    <a:pt x="27579" y="6489"/>
                    <a:pt x="25766" y="4390"/>
                  </a:cubicBezTo>
                  <a:cubicBezTo>
                    <a:pt x="23475" y="1813"/>
                    <a:pt x="20708" y="477"/>
                    <a:pt x="17272" y="477"/>
                  </a:cubicBezTo>
                  <a:cubicBezTo>
                    <a:pt x="14410" y="477"/>
                    <a:pt x="11833" y="1336"/>
                    <a:pt x="9733" y="3149"/>
                  </a:cubicBezTo>
                  <a:cubicBezTo>
                    <a:pt x="7347" y="5058"/>
                    <a:pt x="6012" y="7634"/>
                    <a:pt x="5821" y="10879"/>
                  </a:cubicBezTo>
                  <a:cubicBezTo>
                    <a:pt x="2767" y="53727"/>
                    <a:pt x="1050" y="93521"/>
                    <a:pt x="572" y="130262"/>
                  </a:cubicBezTo>
                  <a:cubicBezTo>
                    <a:pt x="96" y="167002"/>
                    <a:pt x="0" y="192005"/>
                    <a:pt x="0" y="205270"/>
                  </a:cubicBezTo>
                  <a:cubicBezTo>
                    <a:pt x="0" y="250027"/>
                    <a:pt x="954" y="292302"/>
                    <a:pt x="2862" y="332096"/>
                  </a:cubicBezTo>
                  <a:cubicBezTo>
                    <a:pt x="3149" y="335341"/>
                    <a:pt x="4485" y="337918"/>
                    <a:pt x="6584" y="339826"/>
                  </a:cubicBezTo>
                  <a:cubicBezTo>
                    <a:pt x="8779" y="341735"/>
                    <a:pt x="11356" y="342689"/>
                    <a:pt x="14219" y="342689"/>
                  </a:cubicBezTo>
                  <a:lnTo>
                    <a:pt x="14982" y="342689"/>
                  </a:lnTo>
                  <a:cubicBezTo>
                    <a:pt x="18036" y="342498"/>
                    <a:pt x="20517" y="341353"/>
                    <a:pt x="22521" y="339158"/>
                  </a:cubicBezTo>
                  <a:cubicBezTo>
                    <a:pt x="24429" y="336963"/>
                    <a:pt x="25384" y="334387"/>
                    <a:pt x="25384" y="331524"/>
                  </a:cubicBezTo>
                  <a:lnTo>
                    <a:pt x="25384" y="331047"/>
                  </a:lnTo>
                  <a:cubicBezTo>
                    <a:pt x="23475" y="289630"/>
                    <a:pt x="22521" y="246782"/>
                    <a:pt x="22521" y="202312"/>
                  </a:cubicBezTo>
                  <a:cubicBezTo>
                    <a:pt x="22521" y="177213"/>
                    <a:pt x="22808" y="151638"/>
                    <a:pt x="23475" y="125490"/>
                  </a:cubicBezTo>
                  <a:lnTo>
                    <a:pt x="92567" y="125490"/>
                  </a:lnTo>
                  <a:lnTo>
                    <a:pt x="92853" y="331333"/>
                  </a:lnTo>
                  <a:cubicBezTo>
                    <a:pt x="92853" y="334577"/>
                    <a:pt x="93903" y="337249"/>
                    <a:pt x="96097" y="339444"/>
                  </a:cubicBezTo>
                  <a:cubicBezTo>
                    <a:pt x="98292" y="341639"/>
                    <a:pt x="100869" y="342689"/>
                    <a:pt x="104018" y="342689"/>
                  </a:cubicBezTo>
                  <a:cubicBezTo>
                    <a:pt x="107168" y="342689"/>
                    <a:pt x="109744" y="341639"/>
                    <a:pt x="111939" y="339444"/>
                  </a:cubicBezTo>
                  <a:cubicBezTo>
                    <a:pt x="114134" y="337249"/>
                    <a:pt x="115279" y="334577"/>
                    <a:pt x="115470" y="331333"/>
                  </a:cubicBezTo>
                  <a:lnTo>
                    <a:pt x="115279" y="11452"/>
                  </a:lnTo>
                  <a:close/>
                </a:path>
              </a:pathLst>
            </a:custGeom>
            <a:solidFill>
              <a:schemeClr val="dk2"/>
            </a:solidFill>
            <a:ln w="95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9" name="Google Shape;219;p44"/>
          <p:cNvSpPr/>
          <p:nvPr/>
        </p:nvSpPr>
        <p:spPr>
          <a:xfrm>
            <a:off x="11073974" y="1002491"/>
            <a:ext cx="548532" cy="597583"/>
          </a:xfrm>
          <a:custGeom>
            <a:avLst/>
            <a:gdLst/>
            <a:ahLst/>
            <a:cxnLst/>
            <a:rect l="l" t="t" r="r" b="b"/>
            <a:pathLst>
              <a:path w="548532" h="597582" extrusionOk="0">
                <a:moveTo>
                  <a:pt x="270639" y="582504"/>
                </a:moveTo>
                <a:cubicBezTo>
                  <a:pt x="199067" y="457873"/>
                  <a:pt x="107359" y="344884"/>
                  <a:pt x="0" y="249263"/>
                </a:cubicBezTo>
                <a:cubicBezTo>
                  <a:pt x="92090" y="317782"/>
                  <a:pt x="175591" y="397943"/>
                  <a:pt x="247928" y="486979"/>
                </a:cubicBezTo>
                <a:cubicBezTo>
                  <a:pt x="168625" y="340685"/>
                  <a:pt x="117475" y="179217"/>
                  <a:pt x="98102" y="13933"/>
                </a:cubicBezTo>
                <a:cubicBezTo>
                  <a:pt x="145913" y="140282"/>
                  <a:pt x="197541" y="265200"/>
                  <a:pt x="252889" y="388495"/>
                </a:cubicBezTo>
                <a:cubicBezTo>
                  <a:pt x="215386" y="261001"/>
                  <a:pt x="226933" y="119669"/>
                  <a:pt x="284668" y="0"/>
                </a:cubicBezTo>
                <a:cubicBezTo>
                  <a:pt x="292111" y="137228"/>
                  <a:pt x="299746" y="275793"/>
                  <a:pt x="336773" y="408058"/>
                </a:cubicBezTo>
                <a:cubicBezTo>
                  <a:pt x="335723" y="305567"/>
                  <a:pt x="373132" y="203075"/>
                  <a:pt x="440027" y="125490"/>
                </a:cubicBezTo>
                <a:cubicBezTo>
                  <a:pt x="400616" y="239529"/>
                  <a:pt x="384392" y="361584"/>
                  <a:pt x="392790" y="482017"/>
                </a:cubicBezTo>
                <a:cubicBezTo>
                  <a:pt x="406533" y="441459"/>
                  <a:pt x="420941" y="400424"/>
                  <a:pt x="445468" y="365211"/>
                </a:cubicBezTo>
                <a:cubicBezTo>
                  <a:pt x="469993" y="330092"/>
                  <a:pt x="506161" y="300986"/>
                  <a:pt x="548532" y="294306"/>
                </a:cubicBezTo>
                <a:cubicBezTo>
                  <a:pt x="467130" y="378762"/>
                  <a:pt x="407773" y="484212"/>
                  <a:pt x="377713" y="59758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44"/>
          <p:cNvSpPr/>
          <p:nvPr/>
        </p:nvSpPr>
        <p:spPr>
          <a:xfrm>
            <a:off x="10915656" y="976154"/>
            <a:ext cx="548531" cy="597583"/>
          </a:xfrm>
          <a:custGeom>
            <a:avLst/>
            <a:gdLst/>
            <a:ahLst/>
            <a:cxnLst/>
            <a:rect l="l" t="t" r="r" b="b"/>
            <a:pathLst>
              <a:path w="548531" h="597582" extrusionOk="0">
                <a:moveTo>
                  <a:pt x="270639" y="582505"/>
                </a:moveTo>
                <a:cubicBezTo>
                  <a:pt x="199067" y="457873"/>
                  <a:pt x="107359" y="344884"/>
                  <a:pt x="0" y="249263"/>
                </a:cubicBezTo>
                <a:cubicBezTo>
                  <a:pt x="92090" y="317782"/>
                  <a:pt x="175591" y="397943"/>
                  <a:pt x="247927" y="486979"/>
                </a:cubicBezTo>
                <a:cubicBezTo>
                  <a:pt x="168625" y="340685"/>
                  <a:pt x="117475" y="179217"/>
                  <a:pt x="98102" y="13933"/>
                </a:cubicBezTo>
                <a:cubicBezTo>
                  <a:pt x="145913" y="140282"/>
                  <a:pt x="197540" y="265200"/>
                  <a:pt x="252889" y="388495"/>
                </a:cubicBezTo>
                <a:cubicBezTo>
                  <a:pt x="215386" y="261001"/>
                  <a:pt x="226933" y="119669"/>
                  <a:pt x="284667" y="0"/>
                </a:cubicBezTo>
                <a:cubicBezTo>
                  <a:pt x="292111" y="137228"/>
                  <a:pt x="299746" y="275793"/>
                  <a:pt x="336773" y="408059"/>
                </a:cubicBezTo>
                <a:cubicBezTo>
                  <a:pt x="335723" y="305567"/>
                  <a:pt x="373131" y="203075"/>
                  <a:pt x="440027" y="125490"/>
                </a:cubicBezTo>
                <a:cubicBezTo>
                  <a:pt x="400615" y="239529"/>
                  <a:pt x="384392" y="361584"/>
                  <a:pt x="392790" y="482017"/>
                </a:cubicBezTo>
                <a:cubicBezTo>
                  <a:pt x="406531" y="441459"/>
                  <a:pt x="420941" y="400424"/>
                  <a:pt x="445468" y="365210"/>
                </a:cubicBezTo>
                <a:cubicBezTo>
                  <a:pt x="469993" y="330092"/>
                  <a:pt x="506161" y="300986"/>
                  <a:pt x="548531" y="294306"/>
                </a:cubicBezTo>
                <a:cubicBezTo>
                  <a:pt x="467129" y="378761"/>
                  <a:pt x="407772" y="484212"/>
                  <a:pt x="377711" y="59758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21" name="Google Shape;221;p44"/>
          <p:cNvGrpSpPr/>
          <p:nvPr/>
        </p:nvGrpSpPr>
        <p:grpSpPr>
          <a:xfrm>
            <a:off x="10757685" y="1440543"/>
            <a:ext cx="545609" cy="217831"/>
            <a:chOff x="10757684" y="1440542"/>
            <a:chExt cx="545609" cy="217831"/>
          </a:xfrm>
        </p:grpSpPr>
        <p:grpSp>
          <p:nvGrpSpPr>
            <p:cNvPr id="222" name="Google Shape;222;p44"/>
            <p:cNvGrpSpPr/>
            <p:nvPr/>
          </p:nvGrpSpPr>
          <p:grpSpPr>
            <a:xfrm>
              <a:off x="10757684" y="1440542"/>
              <a:ext cx="545609" cy="217831"/>
              <a:chOff x="10757684" y="1440542"/>
              <a:chExt cx="545609" cy="217831"/>
            </a:xfrm>
          </p:grpSpPr>
          <p:sp>
            <p:nvSpPr>
              <p:cNvPr id="223" name="Google Shape;223;p44"/>
              <p:cNvSpPr/>
              <p:nvPr/>
            </p:nvSpPr>
            <p:spPr>
              <a:xfrm>
                <a:off x="10771886" y="1454442"/>
                <a:ext cx="517199" cy="189416"/>
              </a:xfrm>
              <a:custGeom>
                <a:avLst/>
                <a:gdLst/>
                <a:ahLst/>
                <a:cxnLst/>
                <a:rect l="l" t="t" r="r" b="b"/>
                <a:pathLst>
                  <a:path w="517199" h="189416" extrusionOk="0">
                    <a:moveTo>
                      <a:pt x="11503" y="91141"/>
                    </a:moveTo>
                    <a:cubicBezTo>
                      <a:pt x="17802" y="81598"/>
                      <a:pt x="25913" y="72818"/>
                      <a:pt x="34407" y="65470"/>
                    </a:cubicBezTo>
                    <a:cubicBezTo>
                      <a:pt x="76586" y="29016"/>
                      <a:pt x="130313" y="6208"/>
                      <a:pt x="185854" y="1150"/>
                    </a:cubicBezTo>
                    <a:cubicBezTo>
                      <a:pt x="216295" y="-1617"/>
                      <a:pt x="247025" y="769"/>
                      <a:pt x="276989" y="6590"/>
                    </a:cubicBezTo>
                    <a:cubicBezTo>
                      <a:pt x="362876" y="23195"/>
                      <a:pt x="468804" y="53160"/>
                      <a:pt x="512224" y="126927"/>
                    </a:cubicBezTo>
                    <a:cubicBezTo>
                      <a:pt x="524917" y="148494"/>
                      <a:pt x="512128" y="175978"/>
                      <a:pt x="487412" y="179795"/>
                    </a:cubicBezTo>
                    <a:cubicBezTo>
                      <a:pt x="398090" y="193537"/>
                      <a:pt x="181273" y="192869"/>
                      <a:pt x="52538" y="175787"/>
                    </a:cubicBezTo>
                    <a:cubicBezTo>
                      <a:pt x="38414" y="173879"/>
                      <a:pt x="24959" y="168153"/>
                      <a:pt x="14843" y="158037"/>
                    </a:cubicBezTo>
                    <a:cubicBezTo>
                      <a:pt x="-6629" y="136470"/>
                      <a:pt x="-2144" y="111849"/>
                      <a:pt x="11503" y="9114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44"/>
              <p:cNvSpPr/>
              <p:nvPr/>
            </p:nvSpPr>
            <p:spPr>
              <a:xfrm>
                <a:off x="10757684" y="1440542"/>
                <a:ext cx="545609" cy="217831"/>
              </a:xfrm>
              <a:custGeom>
                <a:avLst/>
                <a:gdLst/>
                <a:ahLst/>
                <a:cxnLst/>
                <a:rect l="l" t="t" r="r" b="b"/>
                <a:pathLst>
                  <a:path w="545609" h="217831" extrusionOk="0">
                    <a:moveTo>
                      <a:pt x="38016" y="112199"/>
                    </a:moveTo>
                    <a:cubicBezTo>
                      <a:pt x="60824" y="78798"/>
                      <a:pt x="102431" y="55800"/>
                      <a:pt x="139743" y="42726"/>
                    </a:cubicBezTo>
                    <a:cubicBezTo>
                      <a:pt x="182878" y="27648"/>
                      <a:pt x="228685" y="24880"/>
                      <a:pt x="273727" y="31847"/>
                    </a:cubicBezTo>
                    <a:cubicBezTo>
                      <a:pt x="341769" y="42344"/>
                      <a:pt x="417635" y="61048"/>
                      <a:pt x="473367" y="103419"/>
                    </a:cubicBezTo>
                    <a:cubicBezTo>
                      <a:pt x="489208" y="115443"/>
                      <a:pt x="534919" y="153329"/>
                      <a:pt x="509725" y="174801"/>
                    </a:cubicBezTo>
                    <a:cubicBezTo>
                      <a:pt x="501327" y="181958"/>
                      <a:pt x="485772" y="181481"/>
                      <a:pt x="475275" y="182531"/>
                    </a:cubicBezTo>
                    <a:cubicBezTo>
                      <a:pt x="461534" y="183962"/>
                      <a:pt x="447791" y="184916"/>
                      <a:pt x="434050" y="185775"/>
                    </a:cubicBezTo>
                    <a:cubicBezTo>
                      <a:pt x="363336" y="189974"/>
                      <a:pt x="292336" y="189688"/>
                      <a:pt x="221527" y="187111"/>
                    </a:cubicBezTo>
                    <a:cubicBezTo>
                      <a:pt x="181256" y="185584"/>
                      <a:pt x="140888" y="183199"/>
                      <a:pt x="100808" y="179191"/>
                    </a:cubicBezTo>
                    <a:cubicBezTo>
                      <a:pt x="82581" y="177377"/>
                      <a:pt x="60824" y="177473"/>
                      <a:pt x="45173" y="166785"/>
                    </a:cubicBezTo>
                    <a:cubicBezTo>
                      <a:pt x="24560" y="152661"/>
                      <a:pt x="25991" y="131476"/>
                      <a:pt x="38016" y="112199"/>
                    </a:cubicBezTo>
                    <a:cubicBezTo>
                      <a:pt x="47844" y="96548"/>
                      <a:pt x="23033" y="82138"/>
                      <a:pt x="13298" y="97789"/>
                    </a:cubicBezTo>
                    <a:cubicBezTo>
                      <a:pt x="2325" y="115348"/>
                      <a:pt x="-3974" y="136343"/>
                      <a:pt x="2801" y="156669"/>
                    </a:cubicBezTo>
                    <a:cubicBezTo>
                      <a:pt x="10150" y="178618"/>
                      <a:pt x="29903" y="194555"/>
                      <a:pt x="51566" y="201044"/>
                    </a:cubicBezTo>
                    <a:cubicBezTo>
                      <a:pt x="69602" y="206388"/>
                      <a:pt x="90025" y="206961"/>
                      <a:pt x="108728" y="208679"/>
                    </a:cubicBezTo>
                    <a:cubicBezTo>
                      <a:pt x="128674" y="210587"/>
                      <a:pt x="148619" y="212019"/>
                      <a:pt x="168563" y="213259"/>
                    </a:cubicBezTo>
                    <a:cubicBezTo>
                      <a:pt x="251969" y="218317"/>
                      <a:pt x="335852" y="219462"/>
                      <a:pt x="419353" y="215263"/>
                    </a:cubicBezTo>
                    <a:cubicBezTo>
                      <a:pt x="435958" y="214404"/>
                      <a:pt x="452563" y="213355"/>
                      <a:pt x="469168" y="211828"/>
                    </a:cubicBezTo>
                    <a:cubicBezTo>
                      <a:pt x="483291" y="210492"/>
                      <a:pt x="499228" y="210205"/>
                      <a:pt x="512684" y="205434"/>
                    </a:cubicBezTo>
                    <a:cubicBezTo>
                      <a:pt x="530243" y="199231"/>
                      <a:pt x="542839" y="183485"/>
                      <a:pt x="545225" y="165067"/>
                    </a:cubicBezTo>
                    <a:cubicBezTo>
                      <a:pt x="547802" y="145122"/>
                      <a:pt x="537018" y="128804"/>
                      <a:pt x="525089" y="113917"/>
                    </a:cubicBezTo>
                    <a:cubicBezTo>
                      <a:pt x="474608" y="50551"/>
                      <a:pt x="386907" y="25644"/>
                      <a:pt x="310850" y="9802"/>
                    </a:cubicBezTo>
                    <a:cubicBezTo>
                      <a:pt x="255786" y="-1649"/>
                      <a:pt x="199960" y="-5180"/>
                      <a:pt x="145470" y="10852"/>
                    </a:cubicBezTo>
                    <a:cubicBezTo>
                      <a:pt x="95846" y="25453"/>
                      <a:pt x="43073" y="54177"/>
                      <a:pt x="13298" y="97693"/>
                    </a:cubicBezTo>
                    <a:cubicBezTo>
                      <a:pt x="2897" y="113058"/>
                      <a:pt x="27708" y="127372"/>
                      <a:pt x="38016" y="112199"/>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5" name="Google Shape;225;p44"/>
            <p:cNvSpPr/>
            <p:nvPr/>
          </p:nvSpPr>
          <p:spPr>
            <a:xfrm>
              <a:off x="10794423" y="1478062"/>
              <a:ext cx="312936" cy="142048"/>
            </a:xfrm>
            <a:custGeom>
              <a:avLst/>
              <a:gdLst/>
              <a:ahLst/>
              <a:cxnLst/>
              <a:rect l="l" t="t" r="r" b="b"/>
              <a:pathLst>
                <a:path w="312936" h="142048" extrusionOk="0">
                  <a:moveTo>
                    <a:pt x="6716" y="66854"/>
                  </a:moveTo>
                  <a:cubicBezTo>
                    <a:pt x="10438" y="59696"/>
                    <a:pt x="15305" y="53207"/>
                    <a:pt x="20363" y="47863"/>
                  </a:cubicBezTo>
                  <a:cubicBezTo>
                    <a:pt x="45651" y="20856"/>
                    <a:pt x="78002" y="4156"/>
                    <a:pt x="111594" y="721"/>
                  </a:cubicBezTo>
                  <a:cubicBezTo>
                    <a:pt x="130012" y="-1188"/>
                    <a:pt x="148620" y="816"/>
                    <a:pt x="166752" y="5301"/>
                  </a:cubicBezTo>
                  <a:cubicBezTo>
                    <a:pt x="218857" y="18280"/>
                    <a:pt x="283081" y="41278"/>
                    <a:pt x="309802" y="96628"/>
                  </a:cubicBezTo>
                  <a:cubicBezTo>
                    <a:pt x="317627" y="112851"/>
                    <a:pt x="310088" y="133273"/>
                    <a:pt x="295105" y="135945"/>
                  </a:cubicBezTo>
                  <a:cubicBezTo>
                    <a:pt x="241188" y="145679"/>
                    <a:pt x="109972" y="143770"/>
                    <a:pt x="32005" y="130219"/>
                  </a:cubicBezTo>
                  <a:cubicBezTo>
                    <a:pt x="23416" y="128692"/>
                    <a:pt x="15210" y="124302"/>
                    <a:pt x="9102" y="116763"/>
                  </a:cubicBezTo>
                  <a:cubicBezTo>
                    <a:pt x="-3972" y="100636"/>
                    <a:pt x="-1300" y="82313"/>
                    <a:pt x="6716" y="66854"/>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44"/>
            <p:cNvSpPr/>
            <p:nvPr/>
          </p:nvSpPr>
          <p:spPr>
            <a:xfrm>
              <a:off x="10834563" y="1496659"/>
              <a:ext cx="116346" cy="52836"/>
            </a:xfrm>
            <a:custGeom>
              <a:avLst/>
              <a:gdLst/>
              <a:ahLst/>
              <a:cxnLst/>
              <a:rect l="l" t="t" r="r" b="b"/>
              <a:pathLst>
                <a:path w="116346" h="52836" extrusionOk="0">
                  <a:moveTo>
                    <a:pt x="2458" y="24876"/>
                  </a:moveTo>
                  <a:cubicBezTo>
                    <a:pt x="3889" y="22204"/>
                    <a:pt x="5702" y="19818"/>
                    <a:pt x="7516" y="17814"/>
                  </a:cubicBezTo>
                  <a:cubicBezTo>
                    <a:pt x="16963" y="7794"/>
                    <a:pt x="28987" y="1591"/>
                    <a:pt x="41393" y="255"/>
                  </a:cubicBezTo>
                  <a:cubicBezTo>
                    <a:pt x="48265" y="-413"/>
                    <a:pt x="55135" y="255"/>
                    <a:pt x="61910" y="1973"/>
                  </a:cubicBezTo>
                  <a:cubicBezTo>
                    <a:pt x="81283" y="6744"/>
                    <a:pt x="105140" y="15429"/>
                    <a:pt x="115161" y="35946"/>
                  </a:cubicBezTo>
                  <a:cubicBezTo>
                    <a:pt x="118119" y="41958"/>
                    <a:pt x="115255" y="49592"/>
                    <a:pt x="109721" y="50547"/>
                  </a:cubicBezTo>
                  <a:cubicBezTo>
                    <a:pt x="89681" y="54173"/>
                    <a:pt x="40916" y="53505"/>
                    <a:pt x="11905" y="48447"/>
                  </a:cubicBezTo>
                  <a:cubicBezTo>
                    <a:pt x="8756" y="47875"/>
                    <a:pt x="5702" y="46252"/>
                    <a:pt x="3412" y="43390"/>
                  </a:cubicBezTo>
                  <a:cubicBezTo>
                    <a:pt x="-1455" y="37473"/>
                    <a:pt x="-501" y="30697"/>
                    <a:pt x="2458" y="24876"/>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27" name="Google Shape;227;p44"/>
          <p:cNvGrpSpPr/>
          <p:nvPr/>
        </p:nvGrpSpPr>
        <p:grpSpPr>
          <a:xfrm>
            <a:off x="11014676" y="1429897"/>
            <a:ext cx="802829" cy="312049"/>
            <a:chOff x="11014676" y="1429895"/>
            <a:chExt cx="802829" cy="312049"/>
          </a:xfrm>
        </p:grpSpPr>
        <p:grpSp>
          <p:nvGrpSpPr>
            <p:cNvPr id="228" name="Google Shape;228;p44"/>
            <p:cNvGrpSpPr/>
            <p:nvPr/>
          </p:nvGrpSpPr>
          <p:grpSpPr>
            <a:xfrm>
              <a:off x="11014676" y="1429895"/>
              <a:ext cx="802829" cy="312049"/>
              <a:chOff x="11014676" y="1429895"/>
              <a:chExt cx="802829" cy="312049"/>
            </a:xfrm>
          </p:grpSpPr>
          <p:sp>
            <p:nvSpPr>
              <p:cNvPr id="229" name="Google Shape;229;p44"/>
              <p:cNvSpPr/>
              <p:nvPr/>
            </p:nvSpPr>
            <p:spPr>
              <a:xfrm>
                <a:off x="11028782" y="1443634"/>
                <a:ext cx="774704" cy="283653"/>
              </a:xfrm>
              <a:custGeom>
                <a:avLst/>
                <a:gdLst/>
                <a:ahLst/>
                <a:cxnLst/>
                <a:rect l="l" t="t" r="r" b="b"/>
                <a:pathLst>
                  <a:path w="774704" h="283653" extrusionOk="0">
                    <a:moveTo>
                      <a:pt x="17230" y="136495"/>
                    </a:moveTo>
                    <a:cubicBezTo>
                      <a:pt x="26582" y="122180"/>
                      <a:pt x="38893" y="109011"/>
                      <a:pt x="51489" y="98132"/>
                    </a:cubicBezTo>
                    <a:cubicBezTo>
                      <a:pt x="114664" y="43546"/>
                      <a:pt x="195207" y="9382"/>
                      <a:pt x="278327" y="1747"/>
                    </a:cubicBezTo>
                    <a:cubicBezTo>
                      <a:pt x="323847" y="-2451"/>
                      <a:pt x="369939" y="1175"/>
                      <a:pt x="414792" y="9859"/>
                    </a:cubicBezTo>
                    <a:cubicBezTo>
                      <a:pt x="543431" y="34766"/>
                      <a:pt x="702036" y="79714"/>
                      <a:pt x="767214" y="190031"/>
                    </a:cubicBezTo>
                    <a:cubicBezTo>
                      <a:pt x="786300" y="222382"/>
                      <a:pt x="767119" y="263512"/>
                      <a:pt x="729996" y="269238"/>
                    </a:cubicBezTo>
                    <a:cubicBezTo>
                      <a:pt x="596203" y="289850"/>
                      <a:pt x="271551" y="288801"/>
                      <a:pt x="78687" y="263226"/>
                    </a:cubicBezTo>
                    <a:cubicBezTo>
                      <a:pt x="57597" y="260458"/>
                      <a:pt x="37270" y="251774"/>
                      <a:pt x="22288" y="236696"/>
                    </a:cubicBezTo>
                    <a:cubicBezTo>
                      <a:pt x="-9967" y="204441"/>
                      <a:pt x="-3192" y="167605"/>
                      <a:pt x="17230" y="13649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44"/>
              <p:cNvSpPr/>
              <p:nvPr/>
            </p:nvSpPr>
            <p:spPr>
              <a:xfrm>
                <a:off x="11014676" y="1429895"/>
                <a:ext cx="802829" cy="312049"/>
              </a:xfrm>
              <a:custGeom>
                <a:avLst/>
                <a:gdLst/>
                <a:ahLst/>
                <a:cxnLst/>
                <a:rect l="l" t="t" r="r" b="b"/>
                <a:pathLst>
                  <a:path w="802829" h="312049" extrusionOk="0">
                    <a:moveTo>
                      <a:pt x="43646" y="157486"/>
                    </a:moveTo>
                    <a:cubicBezTo>
                      <a:pt x="61493" y="130957"/>
                      <a:pt x="87545" y="110535"/>
                      <a:pt x="113979" y="93071"/>
                    </a:cubicBezTo>
                    <a:cubicBezTo>
                      <a:pt x="140603" y="75512"/>
                      <a:pt x="169328" y="61102"/>
                      <a:pt x="199388" y="50510"/>
                    </a:cubicBezTo>
                    <a:cubicBezTo>
                      <a:pt x="264662" y="27511"/>
                      <a:pt x="334231" y="23121"/>
                      <a:pt x="402559" y="33523"/>
                    </a:cubicBezTo>
                    <a:cubicBezTo>
                      <a:pt x="458003" y="41921"/>
                      <a:pt x="513639" y="55472"/>
                      <a:pt x="566889" y="73222"/>
                    </a:cubicBezTo>
                    <a:cubicBezTo>
                      <a:pt x="617658" y="90113"/>
                      <a:pt x="668331" y="112253"/>
                      <a:pt x="710511" y="145749"/>
                    </a:cubicBezTo>
                    <a:cubicBezTo>
                      <a:pt x="737518" y="167220"/>
                      <a:pt x="802887" y="224955"/>
                      <a:pt x="760898" y="260360"/>
                    </a:cubicBezTo>
                    <a:cubicBezTo>
                      <a:pt x="747061" y="272002"/>
                      <a:pt x="724349" y="271621"/>
                      <a:pt x="707075" y="273434"/>
                    </a:cubicBezTo>
                    <a:cubicBezTo>
                      <a:pt x="685890" y="275629"/>
                      <a:pt x="664705" y="277251"/>
                      <a:pt x="643520" y="278492"/>
                    </a:cubicBezTo>
                    <a:cubicBezTo>
                      <a:pt x="534729" y="284981"/>
                      <a:pt x="425366" y="284504"/>
                      <a:pt x="316481" y="280209"/>
                    </a:cubicBezTo>
                    <a:cubicBezTo>
                      <a:pt x="255597" y="277824"/>
                      <a:pt x="194712" y="274102"/>
                      <a:pt x="134115" y="267613"/>
                    </a:cubicBezTo>
                    <a:cubicBezTo>
                      <a:pt x="104817" y="264463"/>
                      <a:pt x="72275" y="263700"/>
                      <a:pt x="49277" y="242992"/>
                    </a:cubicBezTo>
                    <a:cubicBezTo>
                      <a:pt x="21984" y="218371"/>
                      <a:pt x="25324" y="186211"/>
                      <a:pt x="43646" y="157486"/>
                    </a:cubicBezTo>
                    <a:cubicBezTo>
                      <a:pt x="53571" y="141931"/>
                      <a:pt x="28760" y="127521"/>
                      <a:pt x="18930" y="143077"/>
                    </a:cubicBezTo>
                    <a:cubicBezTo>
                      <a:pt x="2421" y="169034"/>
                      <a:pt x="-6549" y="200621"/>
                      <a:pt x="5665" y="230300"/>
                    </a:cubicBezTo>
                    <a:cubicBezTo>
                      <a:pt x="18263" y="261028"/>
                      <a:pt x="47846" y="282213"/>
                      <a:pt x="79719" y="289180"/>
                    </a:cubicBezTo>
                    <a:cubicBezTo>
                      <a:pt x="106535" y="295001"/>
                      <a:pt x="134973" y="296528"/>
                      <a:pt x="162170" y="299009"/>
                    </a:cubicBezTo>
                    <a:cubicBezTo>
                      <a:pt x="191754" y="301777"/>
                      <a:pt x="221338" y="303876"/>
                      <a:pt x="250921" y="305594"/>
                    </a:cubicBezTo>
                    <a:cubicBezTo>
                      <a:pt x="372594" y="312751"/>
                      <a:pt x="495030" y="314278"/>
                      <a:pt x="616703" y="308552"/>
                    </a:cubicBezTo>
                    <a:cubicBezTo>
                      <a:pt x="641039" y="307407"/>
                      <a:pt x="665372" y="305880"/>
                      <a:pt x="689612" y="303685"/>
                    </a:cubicBezTo>
                    <a:cubicBezTo>
                      <a:pt x="710225" y="301872"/>
                      <a:pt x="732269" y="300918"/>
                      <a:pt x="752405" y="295860"/>
                    </a:cubicBezTo>
                    <a:cubicBezTo>
                      <a:pt x="779412" y="289180"/>
                      <a:pt x="799165" y="265704"/>
                      <a:pt x="802410" y="238411"/>
                    </a:cubicBezTo>
                    <a:cubicBezTo>
                      <a:pt x="805751" y="209973"/>
                      <a:pt x="788573" y="186306"/>
                      <a:pt x="771491" y="165407"/>
                    </a:cubicBezTo>
                    <a:cubicBezTo>
                      <a:pt x="734559" y="120364"/>
                      <a:pt x="682646" y="89254"/>
                      <a:pt x="629682" y="66542"/>
                    </a:cubicBezTo>
                    <a:cubicBezTo>
                      <a:pt x="574142" y="42780"/>
                      <a:pt x="515643" y="26938"/>
                      <a:pt x="456572" y="14628"/>
                    </a:cubicBezTo>
                    <a:cubicBezTo>
                      <a:pt x="383854" y="-546"/>
                      <a:pt x="310469" y="-6653"/>
                      <a:pt x="237465" y="9761"/>
                    </a:cubicBezTo>
                    <a:cubicBezTo>
                      <a:pt x="169519" y="25030"/>
                      <a:pt x="104341" y="57762"/>
                      <a:pt x="52426" y="104332"/>
                    </a:cubicBezTo>
                    <a:cubicBezTo>
                      <a:pt x="39639" y="115784"/>
                      <a:pt x="28377" y="128857"/>
                      <a:pt x="18834" y="143077"/>
                    </a:cubicBezTo>
                    <a:cubicBezTo>
                      <a:pt x="8624" y="158345"/>
                      <a:pt x="33436" y="172660"/>
                      <a:pt x="43646" y="157486"/>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1" name="Google Shape;231;p44"/>
            <p:cNvSpPr/>
            <p:nvPr/>
          </p:nvSpPr>
          <p:spPr>
            <a:xfrm>
              <a:off x="11062558" y="1479046"/>
              <a:ext cx="468925" cy="213016"/>
            </a:xfrm>
            <a:custGeom>
              <a:avLst/>
              <a:gdLst/>
              <a:ahLst/>
              <a:cxnLst/>
              <a:rect l="l" t="t" r="r" b="b"/>
              <a:pathLst>
                <a:path w="468925" h="213016" extrusionOk="0">
                  <a:moveTo>
                    <a:pt x="10079" y="100129"/>
                  </a:moveTo>
                  <a:cubicBezTo>
                    <a:pt x="15710" y="89440"/>
                    <a:pt x="22963" y="79707"/>
                    <a:pt x="30597" y="71690"/>
                  </a:cubicBezTo>
                  <a:cubicBezTo>
                    <a:pt x="68483" y="31324"/>
                    <a:pt x="116961" y="6226"/>
                    <a:pt x="167253" y="1072"/>
                  </a:cubicBezTo>
                  <a:cubicBezTo>
                    <a:pt x="194737" y="-1791"/>
                    <a:pt x="222697" y="1263"/>
                    <a:pt x="249895" y="8039"/>
                  </a:cubicBezTo>
                  <a:cubicBezTo>
                    <a:pt x="327861" y="27411"/>
                    <a:pt x="424150" y="61957"/>
                    <a:pt x="464231" y="144885"/>
                  </a:cubicBezTo>
                  <a:cubicBezTo>
                    <a:pt x="475969" y="169125"/>
                    <a:pt x="464612" y="199757"/>
                    <a:pt x="442186" y="203861"/>
                  </a:cubicBezTo>
                  <a:cubicBezTo>
                    <a:pt x="361357" y="218462"/>
                    <a:pt x="164963" y="215599"/>
                    <a:pt x="48157" y="195272"/>
                  </a:cubicBezTo>
                  <a:cubicBezTo>
                    <a:pt x="35368" y="193077"/>
                    <a:pt x="23059" y="186493"/>
                    <a:pt x="13897" y="175137"/>
                  </a:cubicBezTo>
                  <a:cubicBezTo>
                    <a:pt x="-5952" y="150706"/>
                    <a:pt x="-2039" y="123223"/>
                    <a:pt x="10079" y="100129"/>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44"/>
            <p:cNvSpPr/>
            <p:nvPr/>
          </p:nvSpPr>
          <p:spPr>
            <a:xfrm>
              <a:off x="11122618" y="1507022"/>
              <a:ext cx="174326" cy="79293"/>
            </a:xfrm>
            <a:custGeom>
              <a:avLst/>
              <a:gdLst/>
              <a:ahLst/>
              <a:cxnLst/>
              <a:rect l="l" t="t" r="r" b="b"/>
              <a:pathLst>
                <a:path w="174326" h="79293" extrusionOk="0">
                  <a:moveTo>
                    <a:pt x="3746" y="37225"/>
                  </a:moveTo>
                  <a:cubicBezTo>
                    <a:pt x="5846" y="33217"/>
                    <a:pt x="8517" y="29591"/>
                    <a:pt x="11381" y="26632"/>
                  </a:cubicBezTo>
                  <a:cubicBezTo>
                    <a:pt x="25504" y="11650"/>
                    <a:pt x="43541" y="2298"/>
                    <a:pt x="62149" y="389"/>
                  </a:cubicBezTo>
                  <a:cubicBezTo>
                    <a:pt x="72361" y="-661"/>
                    <a:pt x="82762" y="485"/>
                    <a:pt x="92878" y="2966"/>
                  </a:cubicBezTo>
                  <a:cubicBezTo>
                    <a:pt x="121888" y="10218"/>
                    <a:pt x="157674" y="23006"/>
                    <a:pt x="172562" y="53925"/>
                  </a:cubicBezTo>
                  <a:cubicBezTo>
                    <a:pt x="176951" y="62991"/>
                    <a:pt x="172753" y="74347"/>
                    <a:pt x="164355" y="75874"/>
                  </a:cubicBezTo>
                  <a:cubicBezTo>
                    <a:pt x="134294" y="81314"/>
                    <a:pt x="61290" y="80264"/>
                    <a:pt x="17775" y="72725"/>
                  </a:cubicBezTo>
                  <a:cubicBezTo>
                    <a:pt x="13003" y="71866"/>
                    <a:pt x="8423" y="69480"/>
                    <a:pt x="4986" y="65186"/>
                  </a:cubicBezTo>
                  <a:cubicBezTo>
                    <a:pt x="-2171" y="56025"/>
                    <a:pt x="-739" y="45814"/>
                    <a:pt x="3746" y="37225"/>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3" name="Google Shape;233;p44"/>
          <p:cNvSpPr/>
          <p:nvPr/>
        </p:nvSpPr>
        <p:spPr>
          <a:xfrm>
            <a:off x="1843828" y="798525"/>
            <a:ext cx="8599952" cy="5407379"/>
          </a:xfrm>
          <a:custGeom>
            <a:avLst/>
            <a:gdLst/>
            <a:ahLst/>
            <a:cxnLst/>
            <a:rect l="l" t="t" r="r" b="b"/>
            <a:pathLst>
              <a:path w="8599952" h="5407378" extrusionOk="0">
                <a:moveTo>
                  <a:pt x="8552783" y="576237"/>
                </a:moveTo>
                <a:cubicBezTo>
                  <a:pt x="8516806" y="315141"/>
                  <a:pt x="8277850" y="132965"/>
                  <a:pt x="8018853" y="169228"/>
                </a:cubicBezTo>
                <a:cubicBezTo>
                  <a:pt x="7759952" y="205396"/>
                  <a:pt x="7579207" y="446357"/>
                  <a:pt x="7615184" y="707358"/>
                </a:cubicBezTo>
                <a:cubicBezTo>
                  <a:pt x="7661945" y="1047184"/>
                  <a:pt x="7665762" y="1391877"/>
                  <a:pt x="7626445" y="1731703"/>
                </a:cubicBezTo>
                <a:cubicBezTo>
                  <a:pt x="7622055" y="1769589"/>
                  <a:pt x="7617475" y="1809383"/>
                  <a:pt x="7612226" y="1850991"/>
                </a:cubicBezTo>
                <a:cubicBezTo>
                  <a:pt x="7578825" y="2117431"/>
                  <a:pt x="7520327" y="2456303"/>
                  <a:pt x="7332903" y="2832488"/>
                </a:cubicBezTo>
                <a:cubicBezTo>
                  <a:pt x="7165137" y="3169069"/>
                  <a:pt x="6956813" y="3414324"/>
                  <a:pt x="6797350" y="3571020"/>
                </a:cubicBezTo>
                <a:cubicBezTo>
                  <a:pt x="6744577" y="3622839"/>
                  <a:pt x="6697148" y="3664923"/>
                  <a:pt x="6658308" y="3697465"/>
                </a:cubicBezTo>
                <a:cubicBezTo>
                  <a:pt x="6338522" y="3965241"/>
                  <a:pt x="6030284" y="4093976"/>
                  <a:pt x="5875019" y="4146940"/>
                </a:cubicBezTo>
                <a:cubicBezTo>
                  <a:pt x="5858032" y="4152761"/>
                  <a:pt x="5838565" y="4159346"/>
                  <a:pt x="5816902" y="4166503"/>
                </a:cubicBezTo>
                <a:cubicBezTo>
                  <a:pt x="5630909" y="4227578"/>
                  <a:pt x="5279441" y="4325012"/>
                  <a:pt x="4853059" y="4255253"/>
                </a:cubicBezTo>
                <a:cubicBezTo>
                  <a:pt x="4830920" y="4251627"/>
                  <a:pt x="4808589" y="4248000"/>
                  <a:pt x="4786163" y="4244183"/>
                </a:cubicBezTo>
                <a:cubicBezTo>
                  <a:pt x="4505504" y="4197041"/>
                  <a:pt x="4202418" y="4131290"/>
                  <a:pt x="4023105" y="3884412"/>
                </a:cubicBezTo>
                <a:cubicBezTo>
                  <a:pt x="3955732" y="3791559"/>
                  <a:pt x="3811727" y="3556896"/>
                  <a:pt x="3882537" y="3326147"/>
                </a:cubicBezTo>
                <a:cubicBezTo>
                  <a:pt x="3885495" y="3316413"/>
                  <a:pt x="3888835" y="3306679"/>
                  <a:pt x="3892652" y="3297041"/>
                </a:cubicBezTo>
                <a:cubicBezTo>
                  <a:pt x="3929297" y="3202756"/>
                  <a:pt x="4061945" y="3127462"/>
                  <a:pt x="4222744" y="3109807"/>
                </a:cubicBezTo>
                <a:cubicBezTo>
                  <a:pt x="4254523" y="3106181"/>
                  <a:pt x="4389938" y="3178707"/>
                  <a:pt x="4455021" y="3213540"/>
                </a:cubicBezTo>
                <a:cubicBezTo>
                  <a:pt x="4586142" y="3283585"/>
                  <a:pt x="4746560" y="3369377"/>
                  <a:pt x="4943336" y="3425203"/>
                </a:cubicBezTo>
                <a:cubicBezTo>
                  <a:pt x="5067395" y="3460417"/>
                  <a:pt x="5205769" y="3483797"/>
                  <a:pt x="5360365" y="3483797"/>
                </a:cubicBezTo>
                <a:cubicBezTo>
                  <a:pt x="5365041" y="3483797"/>
                  <a:pt x="5369622" y="3483702"/>
                  <a:pt x="5374298" y="3483702"/>
                </a:cubicBezTo>
                <a:cubicBezTo>
                  <a:pt x="5788559" y="3479980"/>
                  <a:pt x="6147853" y="3358784"/>
                  <a:pt x="6429372" y="3133856"/>
                </a:cubicBezTo>
                <a:cubicBezTo>
                  <a:pt x="6605154" y="2993478"/>
                  <a:pt x="6750493" y="2812638"/>
                  <a:pt x="6860142" y="2594676"/>
                </a:cubicBezTo>
                <a:cubicBezTo>
                  <a:pt x="7060068" y="2197306"/>
                  <a:pt x="7079345" y="1801939"/>
                  <a:pt x="7080586" y="1690191"/>
                </a:cubicBezTo>
                <a:cubicBezTo>
                  <a:pt x="7084498" y="1316964"/>
                  <a:pt x="7000997" y="986968"/>
                  <a:pt x="6832563" y="709553"/>
                </a:cubicBezTo>
                <a:cubicBezTo>
                  <a:pt x="6656018" y="418778"/>
                  <a:pt x="6390436" y="201006"/>
                  <a:pt x="6064447" y="79715"/>
                </a:cubicBezTo>
                <a:cubicBezTo>
                  <a:pt x="6038968" y="70172"/>
                  <a:pt x="6013201" y="61583"/>
                  <a:pt x="5987245" y="53758"/>
                </a:cubicBezTo>
                <a:cubicBezTo>
                  <a:pt x="5960619" y="45742"/>
                  <a:pt x="5933709" y="38680"/>
                  <a:pt x="5906511" y="32477"/>
                </a:cubicBezTo>
                <a:cubicBezTo>
                  <a:pt x="5693225" y="-16479"/>
                  <a:pt x="5464002" y="-9989"/>
                  <a:pt x="5210636" y="51277"/>
                </a:cubicBezTo>
                <a:cubicBezTo>
                  <a:pt x="4971679" y="109107"/>
                  <a:pt x="4736253" y="209404"/>
                  <a:pt x="4508653" y="306266"/>
                </a:cubicBezTo>
                <a:cubicBezTo>
                  <a:pt x="4390988" y="356366"/>
                  <a:pt x="4274945" y="405799"/>
                  <a:pt x="4160047" y="449124"/>
                </a:cubicBezTo>
                <a:cubicBezTo>
                  <a:pt x="4158139" y="449792"/>
                  <a:pt x="4156325" y="450556"/>
                  <a:pt x="4154417" y="451224"/>
                </a:cubicBezTo>
                <a:cubicBezTo>
                  <a:pt x="3804666" y="582345"/>
                  <a:pt x="3465412" y="655730"/>
                  <a:pt x="3123678" y="517166"/>
                </a:cubicBezTo>
                <a:lnTo>
                  <a:pt x="3013933" y="472600"/>
                </a:lnTo>
                <a:cubicBezTo>
                  <a:pt x="2592419" y="301399"/>
                  <a:pt x="2313954" y="188314"/>
                  <a:pt x="2064596" y="133728"/>
                </a:cubicBezTo>
                <a:cubicBezTo>
                  <a:pt x="1752731" y="65496"/>
                  <a:pt x="1491730" y="92980"/>
                  <a:pt x="1218227" y="222860"/>
                </a:cubicBezTo>
                <a:cubicBezTo>
                  <a:pt x="1197138" y="232880"/>
                  <a:pt x="1176429" y="243473"/>
                  <a:pt x="1156293" y="254638"/>
                </a:cubicBezTo>
                <a:cubicBezTo>
                  <a:pt x="617210" y="550948"/>
                  <a:pt x="406977" y="1219530"/>
                  <a:pt x="391518" y="1760427"/>
                </a:cubicBezTo>
                <a:cubicBezTo>
                  <a:pt x="382452" y="2075442"/>
                  <a:pt x="472729" y="2369939"/>
                  <a:pt x="667406" y="2660809"/>
                </a:cubicBezTo>
                <a:cubicBezTo>
                  <a:pt x="792228" y="2847279"/>
                  <a:pt x="946443" y="3010655"/>
                  <a:pt x="1092069" y="3157045"/>
                </a:cubicBezTo>
                <a:cubicBezTo>
                  <a:pt x="1119171" y="3184433"/>
                  <a:pt x="1146082" y="3211154"/>
                  <a:pt x="1172421" y="3237397"/>
                </a:cubicBezTo>
                <a:cubicBezTo>
                  <a:pt x="1376164" y="3440090"/>
                  <a:pt x="1586778" y="3649750"/>
                  <a:pt x="1597180" y="3804824"/>
                </a:cubicBezTo>
                <a:cubicBezTo>
                  <a:pt x="1605578" y="3930218"/>
                  <a:pt x="1575136" y="4019923"/>
                  <a:pt x="1495261" y="4104855"/>
                </a:cubicBezTo>
                <a:cubicBezTo>
                  <a:pt x="1398017" y="4208301"/>
                  <a:pt x="1247906" y="4284073"/>
                  <a:pt x="1092069" y="4338086"/>
                </a:cubicBezTo>
                <a:cubicBezTo>
                  <a:pt x="848818" y="4422256"/>
                  <a:pt x="591730" y="4453270"/>
                  <a:pt x="500690" y="4453270"/>
                </a:cubicBezTo>
                <a:lnTo>
                  <a:pt x="497731" y="4453270"/>
                </a:lnTo>
                <a:cubicBezTo>
                  <a:pt x="239689" y="4439719"/>
                  <a:pt x="18005" y="4637927"/>
                  <a:pt x="1018" y="4898642"/>
                </a:cubicBezTo>
                <a:cubicBezTo>
                  <a:pt x="-15968" y="5161551"/>
                  <a:pt x="181572" y="5388674"/>
                  <a:pt x="442477" y="5405947"/>
                </a:cubicBezTo>
                <a:cubicBezTo>
                  <a:pt x="456887" y="5406902"/>
                  <a:pt x="474160" y="5407379"/>
                  <a:pt x="494010" y="5407379"/>
                </a:cubicBezTo>
                <a:cubicBezTo>
                  <a:pt x="626180" y="5407379"/>
                  <a:pt x="873057" y="5384667"/>
                  <a:pt x="1149041" y="5315384"/>
                </a:cubicBezTo>
                <a:cubicBezTo>
                  <a:pt x="1339137" y="5267669"/>
                  <a:pt x="1511675" y="5206308"/>
                  <a:pt x="1665699" y="5131491"/>
                </a:cubicBezTo>
                <a:cubicBezTo>
                  <a:pt x="1858754" y="5037779"/>
                  <a:pt x="2022797" y="4923167"/>
                  <a:pt x="2156113" y="4788420"/>
                </a:cubicBezTo>
                <a:cubicBezTo>
                  <a:pt x="2435437" y="4506329"/>
                  <a:pt x="2568753" y="4143886"/>
                  <a:pt x="2541650" y="3740504"/>
                </a:cubicBezTo>
                <a:cubicBezTo>
                  <a:pt x="2507009" y="3224609"/>
                  <a:pt x="2151342" y="2870564"/>
                  <a:pt x="1837377" y="2558222"/>
                </a:cubicBezTo>
                <a:cubicBezTo>
                  <a:pt x="1521790" y="2244066"/>
                  <a:pt x="1411855" y="2024196"/>
                  <a:pt x="1337706" y="1788007"/>
                </a:cubicBezTo>
                <a:cubicBezTo>
                  <a:pt x="1221568" y="1417929"/>
                  <a:pt x="1374255" y="1163513"/>
                  <a:pt x="1621610" y="1086215"/>
                </a:cubicBezTo>
                <a:cubicBezTo>
                  <a:pt x="1636688" y="1081539"/>
                  <a:pt x="1651098" y="1077340"/>
                  <a:pt x="1665699" y="1073809"/>
                </a:cubicBezTo>
                <a:cubicBezTo>
                  <a:pt x="1807412" y="1039454"/>
                  <a:pt x="1953802" y="1070946"/>
                  <a:pt x="2660174" y="1357809"/>
                </a:cubicBezTo>
                <a:lnTo>
                  <a:pt x="2666759" y="1360481"/>
                </a:lnTo>
                <a:lnTo>
                  <a:pt x="2770491" y="1402565"/>
                </a:lnTo>
                <a:cubicBezTo>
                  <a:pt x="3142668" y="1553535"/>
                  <a:pt x="3529064" y="1586077"/>
                  <a:pt x="3951628" y="1502385"/>
                </a:cubicBezTo>
                <a:cubicBezTo>
                  <a:pt x="4103934" y="1472134"/>
                  <a:pt x="4250705" y="1428713"/>
                  <a:pt x="4391274" y="1379471"/>
                </a:cubicBezTo>
                <a:cubicBezTo>
                  <a:pt x="4563239" y="1319064"/>
                  <a:pt x="4725565" y="1249877"/>
                  <a:pt x="4876917" y="1185366"/>
                </a:cubicBezTo>
                <a:cubicBezTo>
                  <a:pt x="5218747" y="1039836"/>
                  <a:pt x="5541682" y="902321"/>
                  <a:pt x="5736550" y="974848"/>
                </a:cubicBezTo>
                <a:cubicBezTo>
                  <a:pt x="6004136" y="1074477"/>
                  <a:pt x="6137928" y="1311811"/>
                  <a:pt x="6134016" y="1680171"/>
                </a:cubicBezTo>
                <a:cubicBezTo>
                  <a:pt x="6133825" y="1700688"/>
                  <a:pt x="6132203" y="1728077"/>
                  <a:pt x="6128767" y="1760427"/>
                </a:cubicBezTo>
                <a:cubicBezTo>
                  <a:pt x="6117411" y="1866068"/>
                  <a:pt x="6085824" y="2024005"/>
                  <a:pt x="6015874" y="2163046"/>
                </a:cubicBezTo>
                <a:cubicBezTo>
                  <a:pt x="5963578" y="2267065"/>
                  <a:pt x="5898495" y="2347322"/>
                  <a:pt x="5816997" y="2405916"/>
                </a:cubicBezTo>
                <a:cubicBezTo>
                  <a:pt x="5702195" y="2488367"/>
                  <a:pt x="5555042" y="2527684"/>
                  <a:pt x="5365805" y="2529402"/>
                </a:cubicBezTo>
                <a:cubicBezTo>
                  <a:pt x="5364087" y="2529497"/>
                  <a:pt x="5362370" y="2529497"/>
                  <a:pt x="5360556" y="2529497"/>
                </a:cubicBezTo>
                <a:cubicBezTo>
                  <a:pt x="5322575" y="2529497"/>
                  <a:pt x="5286407" y="2525776"/>
                  <a:pt x="5251193" y="2518905"/>
                </a:cubicBezTo>
                <a:cubicBezTo>
                  <a:pt x="5133528" y="2496097"/>
                  <a:pt x="5026265" y="2438744"/>
                  <a:pt x="4898484" y="2370416"/>
                </a:cubicBezTo>
                <a:cubicBezTo>
                  <a:pt x="4694646" y="2261435"/>
                  <a:pt x="4440897" y="2125733"/>
                  <a:pt x="4119967" y="2161138"/>
                </a:cubicBezTo>
                <a:cubicBezTo>
                  <a:pt x="4074255" y="2166196"/>
                  <a:pt x="4029308" y="2173067"/>
                  <a:pt x="3985219" y="2181846"/>
                </a:cubicBezTo>
                <a:cubicBezTo>
                  <a:pt x="3529732" y="2272314"/>
                  <a:pt x="3163281" y="2557745"/>
                  <a:pt x="3011261" y="2948912"/>
                </a:cubicBezTo>
                <a:cubicBezTo>
                  <a:pt x="2887107" y="3268412"/>
                  <a:pt x="2885389" y="3620548"/>
                  <a:pt x="3006299" y="3967245"/>
                </a:cubicBezTo>
                <a:cubicBezTo>
                  <a:pt x="3065275" y="4136347"/>
                  <a:pt x="3150398" y="4298197"/>
                  <a:pt x="3259474" y="4448308"/>
                </a:cubicBezTo>
                <a:cubicBezTo>
                  <a:pt x="3276270" y="4471402"/>
                  <a:pt x="3293447" y="4493828"/>
                  <a:pt x="3311007" y="4515490"/>
                </a:cubicBezTo>
                <a:cubicBezTo>
                  <a:pt x="3732616" y="5038542"/>
                  <a:pt x="4335352" y="5137217"/>
                  <a:pt x="4701326" y="5197147"/>
                </a:cubicBezTo>
                <a:cubicBezTo>
                  <a:pt x="4729859" y="5201823"/>
                  <a:pt x="4758107" y="5206022"/>
                  <a:pt x="4786163" y="5209743"/>
                </a:cubicBezTo>
                <a:cubicBezTo>
                  <a:pt x="4914039" y="5226635"/>
                  <a:pt x="5036476" y="5233792"/>
                  <a:pt x="5152519" y="5233792"/>
                </a:cubicBezTo>
                <a:cubicBezTo>
                  <a:pt x="5642170" y="5233696"/>
                  <a:pt x="6015206" y="5106584"/>
                  <a:pt x="6178391" y="5050948"/>
                </a:cubicBezTo>
                <a:cubicBezTo>
                  <a:pt x="6199385" y="5043791"/>
                  <a:pt x="6222384" y="5035679"/>
                  <a:pt x="6247100" y="5026423"/>
                </a:cubicBezTo>
                <a:cubicBezTo>
                  <a:pt x="6458478" y="4948074"/>
                  <a:pt x="6800690" y="4793096"/>
                  <a:pt x="7158933" y="4515490"/>
                </a:cubicBezTo>
                <a:cubicBezTo>
                  <a:pt x="7193479" y="4488675"/>
                  <a:pt x="7228216" y="4460714"/>
                  <a:pt x="7263048" y="4431608"/>
                </a:cubicBezTo>
                <a:cubicBezTo>
                  <a:pt x="7523285" y="4213741"/>
                  <a:pt x="7893267" y="3833834"/>
                  <a:pt x="8178794" y="3260777"/>
                </a:cubicBezTo>
                <a:cubicBezTo>
                  <a:pt x="8470332" y="2675410"/>
                  <a:pt x="8528354" y="2174021"/>
                  <a:pt x="8566717" y="1842211"/>
                </a:cubicBezTo>
                <a:cubicBezTo>
                  <a:pt x="8571202" y="1803276"/>
                  <a:pt x="8575209" y="1764340"/>
                  <a:pt x="8578740" y="1725309"/>
                </a:cubicBezTo>
                <a:lnTo>
                  <a:pt x="8578835" y="1725309"/>
                </a:lnTo>
                <a:cubicBezTo>
                  <a:pt x="8613954" y="1343208"/>
                  <a:pt x="8605270" y="957193"/>
                  <a:pt x="8552783" y="576237"/>
                </a:cubicBezTo>
                <a:close/>
              </a:path>
            </a:pathLst>
          </a:custGeom>
          <a:solidFill>
            <a:schemeClr val="accent1"/>
          </a:solidFill>
          <a:ln w="9537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44"/>
          <p:cNvSpPr/>
          <p:nvPr/>
        </p:nvSpPr>
        <p:spPr>
          <a:xfrm>
            <a:off x="7603950" y="4282896"/>
            <a:ext cx="1342031" cy="1455403"/>
          </a:xfrm>
          <a:custGeom>
            <a:avLst/>
            <a:gdLst/>
            <a:ahLst/>
            <a:cxnLst/>
            <a:rect l="l" t="t" r="r" b="b"/>
            <a:pathLst>
              <a:path w="1342031" h="1455402" extrusionOk="0">
                <a:moveTo>
                  <a:pt x="1342032" y="944471"/>
                </a:moveTo>
                <a:cubicBezTo>
                  <a:pt x="983787" y="1222076"/>
                  <a:pt x="641575" y="1377054"/>
                  <a:pt x="430198" y="1455402"/>
                </a:cubicBezTo>
                <a:lnTo>
                  <a:pt x="0" y="595483"/>
                </a:lnTo>
                <a:cubicBezTo>
                  <a:pt x="21662" y="588326"/>
                  <a:pt x="41130" y="581741"/>
                  <a:pt x="58117" y="575920"/>
                </a:cubicBezTo>
                <a:cubicBezTo>
                  <a:pt x="213381" y="522956"/>
                  <a:pt x="521620" y="394221"/>
                  <a:pt x="841406" y="126445"/>
                </a:cubicBezTo>
                <a:cubicBezTo>
                  <a:pt x="880246" y="93903"/>
                  <a:pt x="927674" y="51819"/>
                  <a:pt x="980447" y="0"/>
                </a:cubicBezTo>
                <a:lnTo>
                  <a:pt x="1342032" y="94447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44"/>
          <p:cNvSpPr/>
          <p:nvPr/>
        </p:nvSpPr>
        <p:spPr>
          <a:xfrm>
            <a:off x="2187275" y="975223"/>
            <a:ext cx="1274180" cy="1533368"/>
          </a:xfrm>
          <a:custGeom>
            <a:avLst/>
            <a:gdLst/>
            <a:ahLst/>
            <a:cxnLst/>
            <a:rect l="l" t="t" r="r" b="b"/>
            <a:pathLst>
              <a:path w="1274180" h="1533368" extrusionOk="0">
                <a:moveTo>
                  <a:pt x="764776" y="0"/>
                </a:moveTo>
                <a:cubicBezTo>
                  <a:pt x="225692" y="296310"/>
                  <a:pt x="15460" y="964892"/>
                  <a:pt x="0" y="1505789"/>
                </a:cubicBezTo>
                <a:lnTo>
                  <a:pt x="946188" y="1533369"/>
                </a:lnTo>
                <a:cubicBezTo>
                  <a:pt x="830050" y="1163291"/>
                  <a:pt x="982738" y="908875"/>
                  <a:pt x="1230092" y="831577"/>
                </a:cubicBezTo>
                <a:cubicBezTo>
                  <a:pt x="1245170" y="826901"/>
                  <a:pt x="1259580" y="822702"/>
                  <a:pt x="1274181" y="819171"/>
                </a:cubicBezTo>
                <a:lnTo>
                  <a:pt x="764776"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44"/>
          <p:cNvSpPr/>
          <p:nvPr/>
        </p:nvSpPr>
        <p:spPr>
          <a:xfrm>
            <a:off x="4453807" y="1163101"/>
            <a:ext cx="1724515" cy="1096255"/>
          </a:xfrm>
          <a:custGeom>
            <a:avLst/>
            <a:gdLst/>
            <a:ahLst/>
            <a:cxnLst/>
            <a:rect l="l" t="t" r="r" b="b"/>
            <a:pathLst>
              <a:path w="1724515" h="1096254" extrusionOk="0">
                <a:moveTo>
                  <a:pt x="1724515" y="928247"/>
                </a:moveTo>
                <a:cubicBezTo>
                  <a:pt x="1583947" y="977489"/>
                  <a:pt x="1437176" y="1020910"/>
                  <a:pt x="1284869" y="1051161"/>
                </a:cubicBezTo>
                <a:cubicBezTo>
                  <a:pt x="862305" y="1134853"/>
                  <a:pt x="475909" y="1102312"/>
                  <a:pt x="103733" y="951341"/>
                </a:cubicBezTo>
                <a:lnTo>
                  <a:pt x="0" y="909257"/>
                </a:lnTo>
                <a:lnTo>
                  <a:pt x="347174" y="21376"/>
                </a:lnTo>
                <a:lnTo>
                  <a:pt x="456919" y="65942"/>
                </a:lnTo>
                <a:cubicBezTo>
                  <a:pt x="798653" y="204506"/>
                  <a:pt x="1137907" y="131121"/>
                  <a:pt x="1487658" y="0"/>
                </a:cubicBezTo>
                <a:lnTo>
                  <a:pt x="1724515" y="92824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37;p44"/>
          <p:cNvSpPr/>
          <p:nvPr/>
        </p:nvSpPr>
        <p:spPr>
          <a:xfrm>
            <a:off x="7514890" y="765635"/>
            <a:ext cx="1344167" cy="1706669"/>
          </a:xfrm>
          <a:custGeom>
            <a:avLst/>
            <a:gdLst/>
            <a:ahLst/>
            <a:cxnLst/>
            <a:rect l="l" t="t" r="r" b="b"/>
            <a:pathLst>
              <a:path w="1344167" h="1706669" extrusionOk="0">
                <a:moveTo>
                  <a:pt x="392218" y="1706669"/>
                </a:moveTo>
                <a:cubicBezTo>
                  <a:pt x="395653" y="1674319"/>
                  <a:pt x="397275" y="1646930"/>
                  <a:pt x="397466" y="1626413"/>
                </a:cubicBezTo>
                <a:cubicBezTo>
                  <a:pt x="401378" y="1258053"/>
                  <a:pt x="267586" y="1020719"/>
                  <a:pt x="0" y="921090"/>
                </a:cubicBezTo>
                <a:lnTo>
                  <a:pt x="250695" y="0"/>
                </a:lnTo>
                <a:cubicBezTo>
                  <a:pt x="276652" y="7825"/>
                  <a:pt x="302418" y="16414"/>
                  <a:pt x="327898" y="25957"/>
                </a:cubicBezTo>
                <a:cubicBezTo>
                  <a:pt x="653886" y="147248"/>
                  <a:pt x="919468" y="365020"/>
                  <a:pt x="1096014" y="655795"/>
                </a:cubicBezTo>
                <a:cubicBezTo>
                  <a:pt x="1264447" y="933210"/>
                  <a:pt x="1347948" y="1263206"/>
                  <a:pt x="1344036" y="1636433"/>
                </a:cubicBezTo>
                <a:lnTo>
                  <a:pt x="392218" y="17066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38;p44"/>
          <p:cNvSpPr/>
          <p:nvPr/>
        </p:nvSpPr>
        <p:spPr>
          <a:xfrm>
            <a:off x="2879116" y="3270100"/>
            <a:ext cx="1449581" cy="1246601"/>
          </a:xfrm>
          <a:custGeom>
            <a:avLst/>
            <a:gdLst/>
            <a:ahLst/>
            <a:cxnLst/>
            <a:rect l="l" t="t" r="r" b="b"/>
            <a:pathLst>
              <a:path w="1449581" h="1246601" extrusionOk="0">
                <a:moveTo>
                  <a:pt x="1449581" y="1182282"/>
                </a:moveTo>
                <a:lnTo>
                  <a:pt x="505111" y="1246601"/>
                </a:lnTo>
                <a:cubicBezTo>
                  <a:pt x="494709" y="1091528"/>
                  <a:pt x="284095" y="881868"/>
                  <a:pt x="80352" y="679175"/>
                </a:cubicBezTo>
                <a:cubicBezTo>
                  <a:pt x="54013" y="652932"/>
                  <a:pt x="27102" y="626211"/>
                  <a:pt x="0" y="598823"/>
                </a:cubicBezTo>
                <a:lnTo>
                  <a:pt x="745308" y="0"/>
                </a:lnTo>
                <a:cubicBezTo>
                  <a:pt x="1059273" y="312342"/>
                  <a:pt x="1414940" y="666387"/>
                  <a:pt x="1449581" y="118228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44"/>
          <p:cNvSpPr/>
          <p:nvPr/>
        </p:nvSpPr>
        <p:spPr>
          <a:xfrm>
            <a:off x="1795756" y="5049963"/>
            <a:ext cx="1665699" cy="1069292"/>
          </a:xfrm>
          <a:custGeom>
            <a:avLst/>
            <a:gdLst/>
            <a:ahLst/>
            <a:cxnLst/>
            <a:rect l="l" t="t" r="r" b="b"/>
            <a:pathLst>
              <a:path w="1665698" h="1069292" extrusionOk="0">
                <a:moveTo>
                  <a:pt x="1665699" y="793405"/>
                </a:moveTo>
                <a:cubicBezTo>
                  <a:pt x="1511675" y="868222"/>
                  <a:pt x="1339137" y="929584"/>
                  <a:pt x="1149041" y="977299"/>
                </a:cubicBezTo>
                <a:cubicBezTo>
                  <a:pt x="873057" y="1046580"/>
                  <a:pt x="626180" y="1069293"/>
                  <a:pt x="494009" y="1069293"/>
                </a:cubicBezTo>
                <a:cubicBezTo>
                  <a:pt x="474160" y="1069293"/>
                  <a:pt x="456887" y="1068816"/>
                  <a:pt x="442477" y="1067862"/>
                </a:cubicBezTo>
                <a:cubicBezTo>
                  <a:pt x="181572" y="1050589"/>
                  <a:pt x="-15968" y="823465"/>
                  <a:pt x="1018" y="560556"/>
                </a:cubicBezTo>
                <a:cubicBezTo>
                  <a:pt x="18005" y="299841"/>
                  <a:pt x="239689" y="101633"/>
                  <a:pt x="497731" y="115184"/>
                </a:cubicBezTo>
                <a:lnTo>
                  <a:pt x="500690" y="115184"/>
                </a:lnTo>
                <a:cubicBezTo>
                  <a:pt x="591730" y="115184"/>
                  <a:pt x="848818" y="84169"/>
                  <a:pt x="1092069" y="0"/>
                </a:cubicBezTo>
                <a:lnTo>
                  <a:pt x="1665699" y="79340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44"/>
          <p:cNvSpPr/>
          <p:nvPr/>
        </p:nvSpPr>
        <p:spPr>
          <a:xfrm>
            <a:off x="6730384" y="3117793"/>
            <a:ext cx="1486035" cy="1077881"/>
          </a:xfrm>
          <a:custGeom>
            <a:avLst/>
            <a:gdLst/>
            <a:ahLst/>
            <a:cxnLst/>
            <a:rect l="l" t="t" r="r" b="b"/>
            <a:pathLst>
              <a:path w="1486035" h="1077881" extrusionOk="0">
                <a:moveTo>
                  <a:pt x="1486036" y="727940"/>
                </a:moveTo>
                <a:cubicBezTo>
                  <a:pt x="1204517" y="952868"/>
                  <a:pt x="845223" y="1074064"/>
                  <a:pt x="430962" y="1077786"/>
                </a:cubicBezTo>
                <a:cubicBezTo>
                  <a:pt x="426286" y="1077786"/>
                  <a:pt x="421705" y="1077882"/>
                  <a:pt x="417029" y="1077882"/>
                </a:cubicBezTo>
                <a:cubicBezTo>
                  <a:pt x="262432" y="1077882"/>
                  <a:pt x="124059" y="1054501"/>
                  <a:pt x="0" y="1019287"/>
                </a:cubicBezTo>
                <a:lnTo>
                  <a:pt x="307857" y="112989"/>
                </a:lnTo>
                <a:cubicBezTo>
                  <a:pt x="343071" y="119860"/>
                  <a:pt x="379239" y="123582"/>
                  <a:pt x="417220" y="123582"/>
                </a:cubicBezTo>
                <a:cubicBezTo>
                  <a:pt x="419033" y="123582"/>
                  <a:pt x="420751" y="123582"/>
                  <a:pt x="422469" y="123486"/>
                </a:cubicBezTo>
                <a:cubicBezTo>
                  <a:pt x="611706" y="121769"/>
                  <a:pt x="758859" y="82452"/>
                  <a:pt x="873661" y="0"/>
                </a:cubicBezTo>
                <a:lnTo>
                  <a:pt x="1486036" y="72794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44"/>
          <p:cNvSpPr/>
          <p:nvPr/>
        </p:nvSpPr>
        <p:spPr>
          <a:xfrm>
            <a:off x="4798309" y="2893723"/>
            <a:ext cx="1211483" cy="1144300"/>
          </a:xfrm>
          <a:custGeom>
            <a:avLst/>
            <a:gdLst/>
            <a:ahLst/>
            <a:cxnLst/>
            <a:rect l="l" t="t" r="r" b="b"/>
            <a:pathLst>
              <a:path w="1211483" h="1144300" extrusionOk="0">
                <a:moveTo>
                  <a:pt x="1211483" y="927961"/>
                </a:moveTo>
                <a:cubicBezTo>
                  <a:pt x="1050684" y="945615"/>
                  <a:pt x="918036" y="1020910"/>
                  <a:pt x="881391" y="1115194"/>
                </a:cubicBezTo>
                <a:cubicBezTo>
                  <a:pt x="877574" y="1124833"/>
                  <a:pt x="874234" y="1134567"/>
                  <a:pt x="871276" y="1144301"/>
                </a:cubicBezTo>
                <a:lnTo>
                  <a:pt x="0" y="767066"/>
                </a:lnTo>
                <a:cubicBezTo>
                  <a:pt x="152020" y="375898"/>
                  <a:pt x="518471" y="90467"/>
                  <a:pt x="973958" y="0"/>
                </a:cubicBezTo>
                <a:lnTo>
                  <a:pt x="1211483" y="92796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42;p44"/>
          <p:cNvSpPr/>
          <p:nvPr/>
        </p:nvSpPr>
        <p:spPr>
          <a:xfrm>
            <a:off x="5098055" y="4596289"/>
            <a:ext cx="1475156" cy="1325331"/>
          </a:xfrm>
          <a:custGeom>
            <a:avLst/>
            <a:gdLst/>
            <a:ahLst/>
            <a:cxnLst/>
            <a:rect l="l" t="t" r="r" b="b"/>
            <a:pathLst>
              <a:path w="1475156" h="1325331" extrusionOk="0">
                <a:moveTo>
                  <a:pt x="1475157" y="359771"/>
                </a:moveTo>
                <a:lnTo>
                  <a:pt x="1475157" y="1325331"/>
                </a:lnTo>
                <a:cubicBezTo>
                  <a:pt x="1447100" y="1321609"/>
                  <a:pt x="1418853" y="1317411"/>
                  <a:pt x="1390319" y="1312735"/>
                </a:cubicBezTo>
                <a:cubicBezTo>
                  <a:pt x="1024345" y="1252804"/>
                  <a:pt x="421610" y="1154130"/>
                  <a:pt x="0" y="631078"/>
                </a:cubicBezTo>
                <a:lnTo>
                  <a:pt x="712098" y="0"/>
                </a:lnTo>
                <a:cubicBezTo>
                  <a:pt x="891412" y="246877"/>
                  <a:pt x="1194497" y="312629"/>
                  <a:pt x="1475157" y="3597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44"/>
          <p:cNvSpPr/>
          <p:nvPr/>
        </p:nvSpPr>
        <p:spPr>
          <a:xfrm>
            <a:off x="9119950" y="2437186"/>
            <a:ext cx="1245839" cy="1535468"/>
          </a:xfrm>
          <a:custGeom>
            <a:avLst/>
            <a:gdLst/>
            <a:ahLst/>
            <a:cxnLst/>
            <a:rect l="l" t="t" r="r" b="b"/>
            <a:pathLst>
              <a:path w="1245838" h="1535468" extrusionOk="0">
                <a:moveTo>
                  <a:pt x="1245838" y="0"/>
                </a:moveTo>
                <a:cubicBezTo>
                  <a:pt x="1242307" y="39031"/>
                  <a:pt x="1238299" y="77966"/>
                  <a:pt x="1233814" y="116902"/>
                </a:cubicBezTo>
                <a:cubicBezTo>
                  <a:pt x="1195451" y="448712"/>
                  <a:pt x="1137430" y="950101"/>
                  <a:pt x="845891" y="1535468"/>
                </a:cubicBezTo>
                <a:lnTo>
                  <a:pt x="0" y="1107178"/>
                </a:lnTo>
                <a:cubicBezTo>
                  <a:pt x="187425" y="730993"/>
                  <a:pt x="245923" y="392122"/>
                  <a:pt x="279324" y="125681"/>
                </a:cubicBezTo>
                <a:lnTo>
                  <a:pt x="1245838"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44"/>
          <p:cNvSpPr/>
          <p:nvPr/>
        </p:nvSpPr>
        <p:spPr>
          <a:xfrm>
            <a:off x="5932756" y="711877"/>
            <a:ext cx="1832827" cy="1379471"/>
          </a:xfrm>
          <a:custGeom>
            <a:avLst/>
            <a:gdLst/>
            <a:ahLst/>
            <a:cxnLst/>
            <a:rect l="l" t="t" r="r" b="b"/>
            <a:pathLst>
              <a:path w="1832827" h="1379470" extrusionOk="0">
                <a:moveTo>
                  <a:pt x="1832828" y="53758"/>
                </a:moveTo>
                <a:lnTo>
                  <a:pt x="1582133" y="974848"/>
                </a:lnTo>
                <a:cubicBezTo>
                  <a:pt x="1387265" y="902321"/>
                  <a:pt x="1064331" y="1039836"/>
                  <a:pt x="722500" y="1185366"/>
                </a:cubicBezTo>
                <a:cubicBezTo>
                  <a:pt x="571148" y="1249877"/>
                  <a:pt x="408822" y="1319064"/>
                  <a:pt x="236857" y="1379471"/>
                </a:cubicBezTo>
                <a:lnTo>
                  <a:pt x="0" y="451224"/>
                </a:lnTo>
                <a:cubicBezTo>
                  <a:pt x="1909" y="450556"/>
                  <a:pt x="3722" y="449792"/>
                  <a:pt x="5631" y="449124"/>
                </a:cubicBezTo>
                <a:cubicBezTo>
                  <a:pt x="120528" y="405799"/>
                  <a:pt x="236571" y="356366"/>
                  <a:pt x="354236" y="306266"/>
                </a:cubicBezTo>
                <a:cubicBezTo>
                  <a:pt x="581836" y="209404"/>
                  <a:pt x="817262" y="109107"/>
                  <a:pt x="1056219" y="51277"/>
                </a:cubicBezTo>
                <a:cubicBezTo>
                  <a:pt x="1309585" y="-9989"/>
                  <a:pt x="1538808" y="-16478"/>
                  <a:pt x="1752094" y="32477"/>
                </a:cubicBezTo>
                <a:cubicBezTo>
                  <a:pt x="1779292" y="38680"/>
                  <a:pt x="1806203" y="45742"/>
                  <a:pt x="1832828" y="5375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44"/>
          <p:cNvSpPr/>
          <p:nvPr/>
        </p:nvSpPr>
        <p:spPr>
          <a:xfrm>
            <a:off x="2943342" y="809422"/>
            <a:ext cx="1857639" cy="1262935"/>
          </a:xfrm>
          <a:custGeom>
            <a:avLst/>
            <a:gdLst/>
            <a:ahLst/>
            <a:cxnLst/>
            <a:rect l="l" t="t" r="r" b="b"/>
            <a:pathLst>
              <a:path w="1857639" h="1262935" extrusionOk="0">
                <a:moveTo>
                  <a:pt x="1857640" y="375055"/>
                </a:moveTo>
                <a:lnTo>
                  <a:pt x="1510465" y="1262935"/>
                </a:lnTo>
                <a:lnTo>
                  <a:pt x="1503881" y="1260263"/>
                </a:lnTo>
                <a:cubicBezTo>
                  <a:pt x="797508" y="973401"/>
                  <a:pt x="651119" y="941909"/>
                  <a:pt x="509405" y="976264"/>
                </a:cubicBezTo>
                <a:lnTo>
                  <a:pt x="0" y="157093"/>
                </a:lnTo>
                <a:cubicBezTo>
                  <a:pt x="20136" y="145928"/>
                  <a:pt x="40844" y="135335"/>
                  <a:pt x="61934" y="125315"/>
                </a:cubicBezTo>
                <a:cubicBezTo>
                  <a:pt x="335437" y="-4565"/>
                  <a:pt x="596437" y="-32049"/>
                  <a:pt x="908303" y="36183"/>
                </a:cubicBezTo>
                <a:cubicBezTo>
                  <a:pt x="1157661" y="90769"/>
                  <a:pt x="1436126" y="203854"/>
                  <a:pt x="1857640" y="37505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44"/>
          <p:cNvSpPr/>
          <p:nvPr/>
        </p:nvSpPr>
        <p:spPr>
          <a:xfrm>
            <a:off x="2879118" y="4452381"/>
            <a:ext cx="1453023" cy="1390987"/>
          </a:xfrm>
          <a:custGeom>
            <a:avLst/>
            <a:gdLst/>
            <a:ahLst/>
            <a:cxnLst/>
            <a:rect l="l" t="t" r="r" b="b"/>
            <a:pathLst>
              <a:path w="1453023" h="1390987" extrusionOk="0">
                <a:moveTo>
                  <a:pt x="1064044" y="1047916"/>
                </a:moveTo>
                <a:cubicBezTo>
                  <a:pt x="930728" y="1182663"/>
                  <a:pt x="766684" y="1297275"/>
                  <a:pt x="573629" y="1390987"/>
                </a:cubicBezTo>
                <a:lnTo>
                  <a:pt x="0" y="597582"/>
                </a:lnTo>
                <a:cubicBezTo>
                  <a:pt x="155837" y="543569"/>
                  <a:pt x="305948" y="467798"/>
                  <a:pt x="403192" y="364352"/>
                </a:cubicBezTo>
                <a:cubicBezTo>
                  <a:pt x="483066" y="279419"/>
                  <a:pt x="513509" y="189715"/>
                  <a:pt x="505111" y="64320"/>
                </a:cubicBezTo>
                <a:lnTo>
                  <a:pt x="1449581" y="0"/>
                </a:lnTo>
                <a:cubicBezTo>
                  <a:pt x="1476683" y="403382"/>
                  <a:pt x="1343368" y="765825"/>
                  <a:pt x="1064044" y="10479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44"/>
          <p:cNvSpPr/>
          <p:nvPr/>
        </p:nvSpPr>
        <p:spPr>
          <a:xfrm>
            <a:off x="7604045" y="2402067"/>
            <a:ext cx="1263588" cy="1443664"/>
          </a:xfrm>
          <a:custGeom>
            <a:avLst/>
            <a:gdLst/>
            <a:ahLst/>
            <a:cxnLst/>
            <a:rect l="l" t="t" r="r" b="b"/>
            <a:pathLst>
              <a:path w="1263588" h="1443664" extrusionOk="0">
                <a:moveTo>
                  <a:pt x="1263589" y="0"/>
                </a:moveTo>
                <a:cubicBezTo>
                  <a:pt x="1262348" y="111749"/>
                  <a:pt x="1243071" y="507115"/>
                  <a:pt x="1043145" y="904485"/>
                </a:cubicBezTo>
                <a:cubicBezTo>
                  <a:pt x="933496" y="1122447"/>
                  <a:pt x="788156" y="1303287"/>
                  <a:pt x="612375" y="1443664"/>
                </a:cubicBezTo>
                <a:lnTo>
                  <a:pt x="0" y="715725"/>
                </a:lnTo>
                <a:cubicBezTo>
                  <a:pt x="81498" y="657131"/>
                  <a:pt x="146581" y="576874"/>
                  <a:pt x="198876" y="472855"/>
                </a:cubicBezTo>
                <a:cubicBezTo>
                  <a:pt x="268827" y="333814"/>
                  <a:pt x="300414" y="175877"/>
                  <a:pt x="311770" y="70236"/>
                </a:cubicBezTo>
                <a:lnTo>
                  <a:pt x="126358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 name="Google Shape;248;p44"/>
          <p:cNvSpPr/>
          <p:nvPr/>
        </p:nvSpPr>
        <p:spPr>
          <a:xfrm>
            <a:off x="5772268" y="2867279"/>
            <a:ext cx="1265973" cy="1269800"/>
          </a:xfrm>
          <a:custGeom>
            <a:avLst/>
            <a:gdLst/>
            <a:ahLst/>
            <a:cxnLst/>
            <a:rect l="l" t="t" r="r" b="b"/>
            <a:pathLst>
              <a:path w="1265973" h="1269800" extrusionOk="0">
                <a:moveTo>
                  <a:pt x="1265974" y="363503"/>
                </a:moveTo>
                <a:lnTo>
                  <a:pt x="958116" y="1269801"/>
                </a:lnTo>
                <a:cubicBezTo>
                  <a:pt x="761340" y="1213975"/>
                  <a:pt x="600922" y="1128183"/>
                  <a:pt x="469802" y="1058137"/>
                </a:cubicBezTo>
                <a:cubicBezTo>
                  <a:pt x="404718" y="1023305"/>
                  <a:pt x="269303" y="950779"/>
                  <a:pt x="237525" y="954405"/>
                </a:cubicBezTo>
                <a:lnTo>
                  <a:pt x="0" y="26444"/>
                </a:lnTo>
                <a:cubicBezTo>
                  <a:pt x="44089" y="17664"/>
                  <a:pt x="89036" y="10794"/>
                  <a:pt x="134747" y="5736"/>
                </a:cubicBezTo>
                <a:cubicBezTo>
                  <a:pt x="455678" y="-29669"/>
                  <a:pt x="709426" y="106033"/>
                  <a:pt x="913264" y="215014"/>
                </a:cubicBezTo>
                <a:cubicBezTo>
                  <a:pt x="1041045" y="283341"/>
                  <a:pt x="1148308" y="340695"/>
                  <a:pt x="1265974" y="36350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44"/>
          <p:cNvSpPr/>
          <p:nvPr/>
        </p:nvSpPr>
        <p:spPr>
          <a:xfrm>
            <a:off x="4703913" y="3660788"/>
            <a:ext cx="1106241" cy="1566579"/>
          </a:xfrm>
          <a:custGeom>
            <a:avLst/>
            <a:gdLst/>
            <a:ahLst/>
            <a:cxnLst/>
            <a:rect l="l" t="t" r="r" b="b"/>
            <a:pathLst>
              <a:path w="1106241" h="1566578" extrusionOk="0">
                <a:moveTo>
                  <a:pt x="1106241" y="935500"/>
                </a:moveTo>
                <a:lnTo>
                  <a:pt x="394143" y="1566579"/>
                </a:lnTo>
                <a:cubicBezTo>
                  <a:pt x="376584" y="1544916"/>
                  <a:pt x="359406" y="1522490"/>
                  <a:pt x="342610" y="1499396"/>
                </a:cubicBezTo>
                <a:cubicBezTo>
                  <a:pt x="233534" y="1349284"/>
                  <a:pt x="148411" y="1187435"/>
                  <a:pt x="89435" y="1018333"/>
                </a:cubicBezTo>
                <a:cubicBezTo>
                  <a:pt x="-31475" y="671636"/>
                  <a:pt x="-29757" y="319500"/>
                  <a:pt x="94397" y="0"/>
                </a:cubicBezTo>
                <a:lnTo>
                  <a:pt x="965673" y="377235"/>
                </a:lnTo>
                <a:cubicBezTo>
                  <a:pt x="894864" y="607985"/>
                  <a:pt x="1038868" y="842647"/>
                  <a:pt x="1106241" y="9355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44"/>
          <p:cNvSpPr/>
          <p:nvPr/>
        </p:nvSpPr>
        <p:spPr>
          <a:xfrm>
            <a:off x="6573211" y="4878379"/>
            <a:ext cx="1460936" cy="1067288"/>
          </a:xfrm>
          <a:custGeom>
            <a:avLst/>
            <a:gdLst/>
            <a:ahLst/>
            <a:cxnLst/>
            <a:rect l="l" t="t" r="r" b="b"/>
            <a:pathLst>
              <a:path w="1460936" h="1067288" extrusionOk="0">
                <a:moveTo>
                  <a:pt x="1460937" y="859919"/>
                </a:moveTo>
                <a:cubicBezTo>
                  <a:pt x="1436221" y="869176"/>
                  <a:pt x="1413222" y="877288"/>
                  <a:pt x="1392228" y="884445"/>
                </a:cubicBezTo>
                <a:cubicBezTo>
                  <a:pt x="1229042" y="940081"/>
                  <a:pt x="856007" y="1067193"/>
                  <a:pt x="366356" y="1067288"/>
                </a:cubicBezTo>
                <a:cubicBezTo>
                  <a:pt x="250313" y="1067288"/>
                  <a:pt x="127876" y="1060131"/>
                  <a:pt x="0" y="1043240"/>
                </a:cubicBezTo>
                <a:lnTo>
                  <a:pt x="0" y="77680"/>
                </a:lnTo>
                <a:cubicBezTo>
                  <a:pt x="22426" y="81497"/>
                  <a:pt x="44757" y="85123"/>
                  <a:pt x="66896" y="88750"/>
                </a:cubicBezTo>
                <a:cubicBezTo>
                  <a:pt x="493278" y="158509"/>
                  <a:pt x="844746" y="61075"/>
                  <a:pt x="1030739" y="0"/>
                </a:cubicBezTo>
                <a:lnTo>
                  <a:pt x="1460937" y="85991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 name="Google Shape;251;p44"/>
          <p:cNvSpPr/>
          <p:nvPr/>
        </p:nvSpPr>
        <p:spPr>
          <a:xfrm>
            <a:off x="8584397" y="3544364"/>
            <a:ext cx="1381443" cy="1683003"/>
          </a:xfrm>
          <a:custGeom>
            <a:avLst/>
            <a:gdLst/>
            <a:ahLst/>
            <a:cxnLst/>
            <a:rect l="l" t="t" r="r" b="b"/>
            <a:pathLst>
              <a:path w="1381443" h="1683002" extrusionOk="0">
                <a:moveTo>
                  <a:pt x="1381444" y="428290"/>
                </a:moveTo>
                <a:cubicBezTo>
                  <a:pt x="1095917" y="1001347"/>
                  <a:pt x="725936" y="1381253"/>
                  <a:pt x="465698" y="1599120"/>
                </a:cubicBezTo>
                <a:cubicBezTo>
                  <a:pt x="430866" y="1628226"/>
                  <a:pt x="396130" y="1656187"/>
                  <a:pt x="361584" y="1683003"/>
                </a:cubicBezTo>
                <a:lnTo>
                  <a:pt x="0" y="738532"/>
                </a:lnTo>
                <a:cubicBezTo>
                  <a:pt x="159463" y="581837"/>
                  <a:pt x="367787" y="336581"/>
                  <a:pt x="535553" y="0"/>
                </a:cubicBezTo>
                <a:lnTo>
                  <a:pt x="1381444" y="42829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44"/>
          <p:cNvSpPr/>
          <p:nvPr/>
        </p:nvSpPr>
        <p:spPr>
          <a:xfrm>
            <a:off x="9397669" y="885215"/>
            <a:ext cx="989331" cy="1686360"/>
          </a:xfrm>
          <a:custGeom>
            <a:avLst/>
            <a:gdLst/>
            <a:ahLst/>
            <a:cxnLst/>
            <a:rect l="l" t="t" r="r" b="b"/>
            <a:pathLst>
              <a:path w="989330" h="1686360" extrusionOk="0">
                <a:moveTo>
                  <a:pt x="968214" y="1560679"/>
                </a:moveTo>
                <a:lnTo>
                  <a:pt x="968118" y="1560679"/>
                </a:lnTo>
                <a:lnTo>
                  <a:pt x="1604" y="1686360"/>
                </a:lnTo>
                <a:cubicBezTo>
                  <a:pt x="6852" y="1644753"/>
                  <a:pt x="11433" y="1604959"/>
                  <a:pt x="15823" y="1567073"/>
                </a:cubicBezTo>
                <a:cubicBezTo>
                  <a:pt x="55140" y="1227247"/>
                  <a:pt x="51322" y="882554"/>
                  <a:pt x="4562" y="542728"/>
                </a:cubicBezTo>
                <a:cubicBezTo>
                  <a:pt x="-31415" y="281727"/>
                  <a:pt x="149329" y="40766"/>
                  <a:pt x="408230" y="4598"/>
                </a:cubicBezTo>
                <a:cubicBezTo>
                  <a:pt x="667227" y="-31665"/>
                  <a:pt x="906184" y="150511"/>
                  <a:pt x="942161" y="411607"/>
                </a:cubicBezTo>
                <a:cubicBezTo>
                  <a:pt x="994648" y="792563"/>
                  <a:pt x="1003332" y="1178578"/>
                  <a:pt x="968214" y="15606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44"/>
          <p:cNvSpPr/>
          <p:nvPr/>
        </p:nvSpPr>
        <p:spPr>
          <a:xfrm>
            <a:off x="2186655" y="2481014"/>
            <a:ext cx="1446479" cy="1396617"/>
          </a:xfrm>
          <a:custGeom>
            <a:avLst/>
            <a:gdLst/>
            <a:ahLst/>
            <a:cxnLst/>
            <a:rect l="l" t="t" r="r" b="b"/>
            <a:pathLst>
              <a:path w="1446479" h="1396617" extrusionOk="0">
                <a:moveTo>
                  <a:pt x="1446480" y="797795"/>
                </a:moveTo>
                <a:lnTo>
                  <a:pt x="701171" y="1396618"/>
                </a:lnTo>
                <a:cubicBezTo>
                  <a:pt x="555545" y="1250228"/>
                  <a:pt x="401330" y="1086852"/>
                  <a:pt x="276508" y="900382"/>
                </a:cubicBezTo>
                <a:cubicBezTo>
                  <a:pt x="81831" y="609511"/>
                  <a:pt x="-8446" y="315014"/>
                  <a:pt x="620" y="0"/>
                </a:cubicBezTo>
                <a:lnTo>
                  <a:pt x="946808" y="27579"/>
                </a:lnTo>
                <a:cubicBezTo>
                  <a:pt x="1020957" y="263768"/>
                  <a:pt x="1130893" y="483639"/>
                  <a:pt x="1446480" y="7977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4" name="Google Shape;254;p44"/>
          <p:cNvGrpSpPr/>
          <p:nvPr/>
        </p:nvGrpSpPr>
        <p:grpSpPr>
          <a:xfrm>
            <a:off x="2493225" y="1097548"/>
            <a:ext cx="7656873" cy="4779843"/>
            <a:chOff x="2493224" y="1097549"/>
            <a:chExt cx="7656873" cy="4779842"/>
          </a:xfrm>
        </p:grpSpPr>
        <p:sp>
          <p:nvSpPr>
            <p:cNvPr id="255" name="Google Shape;255;p44"/>
            <p:cNvSpPr/>
            <p:nvPr/>
          </p:nvSpPr>
          <p:spPr>
            <a:xfrm>
              <a:off x="2493224" y="5416986"/>
              <a:ext cx="109209" cy="460405"/>
            </a:xfrm>
            <a:custGeom>
              <a:avLst/>
              <a:gdLst/>
              <a:ahLst/>
              <a:cxnLst/>
              <a:rect l="l" t="t" r="r" b="b"/>
              <a:pathLst>
                <a:path w="109209" h="460405" extrusionOk="0">
                  <a:moveTo>
                    <a:pt x="28793" y="0"/>
                  </a:moveTo>
                  <a:cubicBezTo>
                    <a:pt x="14861" y="0"/>
                    <a:pt x="-1839" y="13169"/>
                    <a:pt x="164" y="28629"/>
                  </a:cubicBezTo>
                  <a:cubicBezTo>
                    <a:pt x="15147" y="145340"/>
                    <a:pt x="30130" y="262050"/>
                    <a:pt x="45017" y="378762"/>
                  </a:cubicBezTo>
                  <a:cubicBezTo>
                    <a:pt x="38336" y="386014"/>
                    <a:pt x="34615" y="396225"/>
                    <a:pt x="38432" y="405386"/>
                  </a:cubicBezTo>
                  <a:cubicBezTo>
                    <a:pt x="43203" y="416742"/>
                    <a:pt x="48071" y="428194"/>
                    <a:pt x="52842" y="439550"/>
                  </a:cubicBezTo>
                  <a:cubicBezTo>
                    <a:pt x="58377" y="452720"/>
                    <a:pt x="68970" y="462358"/>
                    <a:pt x="84238" y="460067"/>
                  </a:cubicBezTo>
                  <a:cubicBezTo>
                    <a:pt x="96835" y="458159"/>
                    <a:pt x="110863" y="446231"/>
                    <a:pt x="109050" y="431916"/>
                  </a:cubicBezTo>
                  <a:cubicBezTo>
                    <a:pt x="91777" y="297455"/>
                    <a:pt x="74600" y="163089"/>
                    <a:pt x="57327" y="28629"/>
                  </a:cubicBezTo>
                  <a:cubicBezTo>
                    <a:pt x="55419" y="13265"/>
                    <a:pt x="45685" y="0"/>
                    <a:pt x="28793" y="0"/>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 name="Google Shape;256;p44"/>
            <p:cNvSpPr/>
            <p:nvPr/>
          </p:nvSpPr>
          <p:spPr>
            <a:xfrm>
              <a:off x="3434845" y="4817283"/>
              <a:ext cx="362498" cy="514393"/>
            </a:xfrm>
            <a:custGeom>
              <a:avLst/>
              <a:gdLst/>
              <a:ahLst/>
              <a:cxnLst/>
              <a:rect l="l" t="t" r="r" b="b"/>
              <a:pathLst>
                <a:path w="362498" h="514393" extrusionOk="0">
                  <a:moveTo>
                    <a:pt x="333870" y="427165"/>
                  </a:moveTo>
                  <a:cubicBezTo>
                    <a:pt x="275275" y="434704"/>
                    <a:pt x="216682" y="442148"/>
                    <a:pt x="158087" y="449687"/>
                  </a:cubicBezTo>
                  <a:cubicBezTo>
                    <a:pt x="186621" y="404740"/>
                    <a:pt x="215250" y="359887"/>
                    <a:pt x="243784" y="314940"/>
                  </a:cubicBezTo>
                  <a:cubicBezTo>
                    <a:pt x="276134" y="264075"/>
                    <a:pt x="307054" y="209585"/>
                    <a:pt x="312493" y="148414"/>
                  </a:cubicBezTo>
                  <a:cubicBezTo>
                    <a:pt x="317933" y="86385"/>
                    <a:pt x="283291" y="30654"/>
                    <a:pt x="224888" y="8991"/>
                  </a:cubicBezTo>
                  <a:cubicBezTo>
                    <a:pt x="168108" y="-12003"/>
                    <a:pt x="105219" y="5842"/>
                    <a:pt x="58363" y="41056"/>
                  </a:cubicBezTo>
                  <a:cubicBezTo>
                    <a:pt x="31261" y="61382"/>
                    <a:pt x="-15690" y="97837"/>
                    <a:pt x="5209" y="136963"/>
                  </a:cubicBezTo>
                  <a:cubicBezTo>
                    <a:pt x="13797" y="153091"/>
                    <a:pt x="33742" y="161298"/>
                    <a:pt x="51397" y="156717"/>
                  </a:cubicBezTo>
                  <a:cubicBezTo>
                    <a:pt x="72487" y="151182"/>
                    <a:pt x="81362" y="133623"/>
                    <a:pt x="78499" y="112819"/>
                  </a:cubicBezTo>
                  <a:cubicBezTo>
                    <a:pt x="77926" y="108811"/>
                    <a:pt x="76113" y="105280"/>
                    <a:pt x="73537" y="102322"/>
                  </a:cubicBezTo>
                  <a:cubicBezTo>
                    <a:pt x="77926" y="98314"/>
                    <a:pt x="82412" y="94497"/>
                    <a:pt x="86992" y="90870"/>
                  </a:cubicBezTo>
                  <a:cubicBezTo>
                    <a:pt x="102356" y="78655"/>
                    <a:pt x="120202" y="68444"/>
                    <a:pt x="139097" y="62623"/>
                  </a:cubicBezTo>
                  <a:cubicBezTo>
                    <a:pt x="173643" y="52030"/>
                    <a:pt x="214964" y="56611"/>
                    <a:pt x="239489" y="85908"/>
                  </a:cubicBezTo>
                  <a:cubicBezTo>
                    <a:pt x="250464" y="98982"/>
                    <a:pt x="255235" y="115682"/>
                    <a:pt x="255808" y="131333"/>
                  </a:cubicBezTo>
                  <a:cubicBezTo>
                    <a:pt x="256476" y="151278"/>
                    <a:pt x="252372" y="168836"/>
                    <a:pt x="245692" y="188399"/>
                  </a:cubicBezTo>
                  <a:cubicBezTo>
                    <a:pt x="230710" y="232488"/>
                    <a:pt x="203798" y="271328"/>
                    <a:pt x="178987" y="310264"/>
                  </a:cubicBezTo>
                  <a:cubicBezTo>
                    <a:pt x="144918" y="363895"/>
                    <a:pt x="110754" y="417527"/>
                    <a:pt x="76686" y="471158"/>
                  </a:cubicBezTo>
                  <a:cubicBezTo>
                    <a:pt x="65998" y="487954"/>
                    <a:pt x="79644" y="517060"/>
                    <a:pt x="101402" y="514197"/>
                  </a:cubicBezTo>
                  <a:cubicBezTo>
                    <a:pt x="178891" y="504273"/>
                    <a:pt x="256380" y="494348"/>
                    <a:pt x="333870" y="484423"/>
                  </a:cubicBezTo>
                  <a:cubicBezTo>
                    <a:pt x="349234" y="482419"/>
                    <a:pt x="362499" y="472686"/>
                    <a:pt x="362499" y="455794"/>
                  </a:cubicBezTo>
                  <a:cubicBezTo>
                    <a:pt x="362499" y="441861"/>
                    <a:pt x="349329" y="425161"/>
                    <a:pt x="333870" y="427165"/>
                  </a:cubicBezTo>
                  <a:close/>
                  <a:moveTo>
                    <a:pt x="23627" y="114537"/>
                  </a:moveTo>
                  <a:cubicBezTo>
                    <a:pt x="23627" y="114632"/>
                    <a:pt x="23627" y="114728"/>
                    <a:pt x="23531" y="114823"/>
                  </a:cubicBezTo>
                  <a:cubicBezTo>
                    <a:pt x="23531" y="114823"/>
                    <a:pt x="23531" y="114728"/>
                    <a:pt x="23531" y="114728"/>
                  </a:cubicBezTo>
                  <a:cubicBezTo>
                    <a:pt x="23531" y="114632"/>
                    <a:pt x="23531" y="114537"/>
                    <a:pt x="23627" y="11453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44"/>
            <p:cNvSpPr/>
            <p:nvPr/>
          </p:nvSpPr>
          <p:spPr>
            <a:xfrm>
              <a:off x="3382691" y="3759290"/>
              <a:ext cx="397306" cy="503906"/>
            </a:xfrm>
            <a:custGeom>
              <a:avLst/>
              <a:gdLst/>
              <a:ahLst/>
              <a:cxnLst/>
              <a:rect l="l" t="t" r="r" b="b"/>
              <a:pathLst>
                <a:path w="397306" h="503906" extrusionOk="0">
                  <a:moveTo>
                    <a:pt x="65474" y="141982"/>
                  </a:moveTo>
                  <a:cubicBezTo>
                    <a:pt x="67574" y="135397"/>
                    <a:pt x="66619" y="128526"/>
                    <a:pt x="63661" y="122514"/>
                  </a:cubicBezTo>
                  <a:cubicBezTo>
                    <a:pt x="68242" y="117647"/>
                    <a:pt x="72822" y="112971"/>
                    <a:pt x="77689" y="108486"/>
                  </a:cubicBezTo>
                  <a:cubicBezTo>
                    <a:pt x="90954" y="96176"/>
                    <a:pt x="105459" y="85678"/>
                    <a:pt x="121301" y="76899"/>
                  </a:cubicBezTo>
                  <a:cubicBezTo>
                    <a:pt x="150693" y="60676"/>
                    <a:pt x="186575" y="51896"/>
                    <a:pt x="217494" y="60103"/>
                  </a:cubicBezTo>
                  <a:cubicBezTo>
                    <a:pt x="244501" y="67260"/>
                    <a:pt x="267595" y="86346"/>
                    <a:pt x="280859" y="111444"/>
                  </a:cubicBezTo>
                  <a:cubicBezTo>
                    <a:pt x="292979" y="134157"/>
                    <a:pt x="293074" y="160209"/>
                    <a:pt x="277424" y="181204"/>
                  </a:cubicBezTo>
                  <a:cubicBezTo>
                    <a:pt x="263491" y="199812"/>
                    <a:pt x="242783" y="211932"/>
                    <a:pt x="220929" y="221475"/>
                  </a:cubicBezTo>
                  <a:cubicBezTo>
                    <a:pt x="205852" y="224624"/>
                    <a:pt x="191155" y="230064"/>
                    <a:pt x="177795" y="238366"/>
                  </a:cubicBezTo>
                  <a:cubicBezTo>
                    <a:pt x="165676" y="245810"/>
                    <a:pt x="160332" y="260983"/>
                    <a:pt x="166057" y="274152"/>
                  </a:cubicBezTo>
                  <a:cubicBezTo>
                    <a:pt x="171401" y="286368"/>
                    <a:pt x="186193" y="295624"/>
                    <a:pt x="199840" y="290757"/>
                  </a:cubicBezTo>
                  <a:cubicBezTo>
                    <a:pt x="212150" y="286368"/>
                    <a:pt x="224556" y="281692"/>
                    <a:pt x="236676" y="276538"/>
                  </a:cubicBezTo>
                  <a:cubicBezTo>
                    <a:pt x="236771" y="276538"/>
                    <a:pt x="236866" y="276538"/>
                    <a:pt x="236962" y="276443"/>
                  </a:cubicBezTo>
                  <a:cubicBezTo>
                    <a:pt x="237439" y="276347"/>
                    <a:pt x="237725" y="276252"/>
                    <a:pt x="237916" y="276252"/>
                  </a:cubicBezTo>
                  <a:cubicBezTo>
                    <a:pt x="238011" y="276252"/>
                    <a:pt x="238011" y="276252"/>
                    <a:pt x="238107" y="276252"/>
                  </a:cubicBezTo>
                  <a:cubicBezTo>
                    <a:pt x="240588" y="275966"/>
                    <a:pt x="243069" y="275775"/>
                    <a:pt x="245455" y="275679"/>
                  </a:cubicBezTo>
                  <a:cubicBezTo>
                    <a:pt x="249368" y="275488"/>
                    <a:pt x="253376" y="275584"/>
                    <a:pt x="257384" y="275775"/>
                  </a:cubicBezTo>
                  <a:cubicBezTo>
                    <a:pt x="258911" y="275870"/>
                    <a:pt x="260438" y="275966"/>
                    <a:pt x="261965" y="276156"/>
                  </a:cubicBezTo>
                  <a:cubicBezTo>
                    <a:pt x="262823" y="276252"/>
                    <a:pt x="265400" y="276634"/>
                    <a:pt x="266068" y="276825"/>
                  </a:cubicBezTo>
                  <a:cubicBezTo>
                    <a:pt x="273988" y="278447"/>
                    <a:pt x="281909" y="280546"/>
                    <a:pt x="289448" y="283600"/>
                  </a:cubicBezTo>
                  <a:cubicBezTo>
                    <a:pt x="290116" y="283982"/>
                    <a:pt x="291548" y="284554"/>
                    <a:pt x="291739" y="284650"/>
                  </a:cubicBezTo>
                  <a:cubicBezTo>
                    <a:pt x="293552" y="285509"/>
                    <a:pt x="295269" y="286463"/>
                    <a:pt x="296987" y="287417"/>
                  </a:cubicBezTo>
                  <a:cubicBezTo>
                    <a:pt x="300900" y="289517"/>
                    <a:pt x="304717" y="291902"/>
                    <a:pt x="308343" y="294479"/>
                  </a:cubicBezTo>
                  <a:cubicBezTo>
                    <a:pt x="308630" y="294670"/>
                    <a:pt x="311015" y="296388"/>
                    <a:pt x="314165" y="299251"/>
                  </a:cubicBezTo>
                  <a:cubicBezTo>
                    <a:pt x="317409" y="302209"/>
                    <a:pt x="320558" y="305358"/>
                    <a:pt x="323421" y="308698"/>
                  </a:cubicBezTo>
                  <a:cubicBezTo>
                    <a:pt x="331056" y="317478"/>
                    <a:pt x="337163" y="330552"/>
                    <a:pt x="339454" y="345820"/>
                  </a:cubicBezTo>
                  <a:cubicBezTo>
                    <a:pt x="339549" y="346584"/>
                    <a:pt x="339644" y="348015"/>
                    <a:pt x="339644" y="348301"/>
                  </a:cubicBezTo>
                  <a:cubicBezTo>
                    <a:pt x="339835" y="350783"/>
                    <a:pt x="339931" y="353264"/>
                    <a:pt x="339931" y="355841"/>
                  </a:cubicBezTo>
                  <a:cubicBezTo>
                    <a:pt x="339931" y="359849"/>
                    <a:pt x="339740" y="363857"/>
                    <a:pt x="339358" y="367865"/>
                  </a:cubicBezTo>
                  <a:cubicBezTo>
                    <a:pt x="339358" y="368151"/>
                    <a:pt x="339358" y="368151"/>
                    <a:pt x="339358" y="368342"/>
                  </a:cubicBezTo>
                  <a:cubicBezTo>
                    <a:pt x="339358" y="368628"/>
                    <a:pt x="339263" y="368819"/>
                    <a:pt x="339167" y="369201"/>
                  </a:cubicBezTo>
                  <a:cubicBezTo>
                    <a:pt x="338786" y="371205"/>
                    <a:pt x="338404" y="373113"/>
                    <a:pt x="338022" y="375117"/>
                  </a:cubicBezTo>
                  <a:cubicBezTo>
                    <a:pt x="337068" y="379507"/>
                    <a:pt x="335827" y="383897"/>
                    <a:pt x="334300" y="388191"/>
                  </a:cubicBezTo>
                  <a:cubicBezTo>
                    <a:pt x="330292" y="399929"/>
                    <a:pt x="321417" y="414434"/>
                    <a:pt x="311683" y="424073"/>
                  </a:cubicBezTo>
                  <a:cubicBezTo>
                    <a:pt x="300709" y="435143"/>
                    <a:pt x="289353" y="441918"/>
                    <a:pt x="273893" y="445545"/>
                  </a:cubicBezTo>
                  <a:cubicBezTo>
                    <a:pt x="260151" y="448789"/>
                    <a:pt x="246314" y="447644"/>
                    <a:pt x="230950" y="442777"/>
                  </a:cubicBezTo>
                  <a:cubicBezTo>
                    <a:pt x="215776" y="437910"/>
                    <a:pt x="200603" y="428081"/>
                    <a:pt x="188770" y="415389"/>
                  </a:cubicBezTo>
                  <a:cubicBezTo>
                    <a:pt x="177032" y="402792"/>
                    <a:pt x="170161" y="388478"/>
                    <a:pt x="167203" y="369010"/>
                  </a:cubicBezTo>
                  <a:cubicBezTo>
                    <a:pt x="164817" y="353741"/>
                    <a:pt x="145635" y="345248"/>
                    <a:pt x="131989" y="348970"/>
                  </a:cubicBezTo>
                  <a:cubicBezTo>
                    <a:pt x="115670" y="353455"/>
                    <a:pt x="109658" y="368819"/>
                    <a:pt x="111949" y="384183"/>
                  </a:cubicBezTo>
                  <a:cubicBezTo>
                    <a:pt x="127122" y="482571"/>
                    <a:pt x="254330" y="539543"/>
                    <a:pt x="335159" y="479041"/>
                  </a:cubicBezTo>
                  <a:cubicBezTo>
                    <a:pt x="373808" y="450125"/>
                    <a:pt x="398143" y="402887"/>
                    <a:pt x="397284" y="354314"/>
                  </a:cubicBezTo>
                  <a:cubicBezTo>
                    <a:pt x="396425" y="306408"/>
                    <a:pt x="369896" y="263464"/>
                    <a:pt x="328574" y="239511"/>
                  </a:cubicBezTo>
                  <a:cubicBezTo>
                    <a:pt x="322563" y="235981"/>
                    <a:pt x="316169" y="232927"/>
                    <a:pt x="309775" y="230255"/>
                  </a:cubicBezTo>
                  <a:cubicBezTo>
                    <a:pt x="315787" y="224243"/>
                    <a:pt x="321513" y="217849"/>
                    <a:pt x="326475" y="210692"/>
                  </a:cubicBezTo>
                  <a:cubicBezTo>
                    <a:pt x="354627" y="170134"/>
                    <a:pt x="351955" y="116979"/>
                    <a:pt x="326475" y="75849"/>
                  </a:cubicBezTo>
                  <a:cubicBezTo>
                    <a:pt x="299755" y="32619"/>
                    <a:pt x="254139" y="4277"/>
                    <a:pt x="203561" y="459"/>
                  </a:cubicBezTo>
                  <a:cubicBezTo>
                    <a:pt x="149071" y="-3644"/>
                    <a:pt x="96775" y="20213"/>
                    <a:pt x="54881" y="53232"/>
                  </a:cubicBezTo>
                  <a:cubicBezTo>
                    <a:pt x="43334" y="62393"/>
                    <a:pt x="32455" y="72318"/>
                    <a:pt x="22340" y="83102"/>
                  </a:cubicBezTo>
                  <a:cubicBezTo>
                    <a:pt x="11270" y="94935"/>
                    <a:pt x="-373" y="107341"/>
                    <a:pt x="9" y="124709"/>
                  </a:cubicBezTo>
                  <a:cubicBezTo>
                    <a:pt x="295" y="138928"/>
                    <a:pt x="6498" y="154579"/>
                    <a:pt x="19095" y="162213"/>
                  </a:cubicBezTo>
                  <a:cubicBezTo>
                    <a:pt x="38372" y="173569"/>
                    <a:pt x="59080" y="161450"/>
                    <a:pt x="65474" y="141982"/>
                  </a:cubicBezTo>
                  <a:close/>
                  <a:moveTo>
                    <a:pt x="11747" y="122896"/>
                  </a:moveTo>
                  <a:cubicBezTo>
                    <a:pt x="11842" y="122800"/>
                    <a:pt x="11938" y="122705"/>
                    <a:pt x="12033" y="122610"/>
                  </a:cubicBezTo>
                  <a:cubicBezTo>
                    <a:pt x="11365" y="123946"/>
                    <a:pt x="10793" y="125282"/>
                    <a:pt x="10316" y="126713"/>
                  </a:cubicBezTo>
                  <a:cubicBezTo>
                    <a:pt x="10793" y="125472"/>
                    <a:pt x="11270" y="124137"/>
                    <a:pt x="11747" y="122896"/>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44"/>
            <p:cNvSpPr/>
            <p:nvPr/>
          </p:nvSpPr>
          <p:spPr>
            <a:xfrm>
              <a:off x="2644836" y="2796777"/>
              <a:ext cx="348521" cy="552661"/>
            </a:xfrm>
            <a:custGeom>
              <a:avLst/>
              <a:gdLst/>
              <a:ahLst/>
              <a:cxnLst/>
              <a:rect l="l" t="t" r="r" b="b"/>
              <a:pathLst>
                <a:path w="348521" h="552661" extrusionOk="0">
                  <a:moveTo>
                    <a:pt x="330760" y="433813"/>
                  </a:moveTo>
                  <a:cubicBezTo>
                    <a:pt x="339922" y="420739"/>
                    <a:pt x="336963" y="399458"/>
                    <a:pt x="321981" y="390965"/>
                  </a:cubicBezTo>
                  <a:cubicBezTo>
                    <a:pt x="310529" y="335043"/>
                    <a:pt x="299078" y="279216"/>
                    <a:pt x="287722" y="223294"/>
                  </a:cubicBezTo>
                  <a:cubicBezTo>
                    <a:pt x="284668" y="208121"/>
                    <a:pt x="266727" y="199437"/>
                    <a:pt x="252508" y="203254"/>
                  </a:cubicBezTo>
                  <a:cubicBezTo>
                    <a:pt x="236762" y="207548"/>
                    <a:pt x="229414" y="223294"/>
                    <a:pt x="232468" y="238468"/>
                  </a:cubicBezTo>
                  <a:cubicBezTo>
                    <a:pt x="242583" y="287900"/>
                    <a:pt x="252699" y="337333"/>
                    <a:pt x="262814" y="386766"/>
                  </a:cubicBezTo>
                  <a:cubicBezTo>
                    <a:pt x="194296" y="387338"/>
                    <a:pt x="125968" y="393732"/>
                    <a:pt x="58499" y="405661"/>
                  </a:cubicBezTo>
                  <a:cubicBezTo>
                    <a:pt x="58117" y="279693"/>
                    <a:pt x="57640" y="153726"/>
                    <a:pt x="57258" y="27663"/>
                  </a:cubicBezTo>
                  <a:cubicBezTo>
                    <a:pt x="57163" y="-9173"/>
                    <a:pt x="-95" y="-9269"/>
                    <a:pt x="0" y="27663"/>
                  </a:cubicBezTo>
                  <a:cubicBezTo>
                    <a:pt x="477" y="165177"/>
                    <a:pt x="954" y="302692"/>
                    <a:pt x="1432" y="440111"/>
                  </a:cubicBezTo>
                  <a:cubicBezTo>
                    <a:pt x="1527" y="459674"/>
                    <a:pt x="19563" y="471508"/>
                    <a:pt x="37695" y="467690"/>
                  </a:cubicBezTo>
                  <a:cubicBezTo>
                    <a:pt x="115757" y="451467"/>
                    <a:pt x="194964" y="443642"/>
                    <a:pt x="274552" y="443738"/>
                  </a:cubicBezTo>
                  <a:cubicBezTo>
                    <a:pt x="280564" y="473035"/>
                    <a:pt x="286576" y="502427"/>
                    <a:pt x="292588" y="531724"/>
                  </a:cubicBezTo>
                  <a:cubicBezTo>
                    <a:pt x="295738" y="546897"/>
                    <a:pt x="313583" y="555581"/>
                    <a:pt x="327802" y="551764"/>
                  </a:cubicBezTo>
                  <a:cubicBezTo>
                    <a:pt x="343548" y="547470"/>
                    <a:pt x="350896" y="531724"/>
                    <a:pt x="347842" y="516551"/>
                  </a:cubicBezTo>
                  <a:cubicBezTo>
                    <a:pt x="342021" y="489067"/>
                    <a:pt x="336391" y="461487"/>
                    <a:pt x="330760" y="433813"/>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44"/>
            <p:cNvSpPr/>
            <p:nvPr/>
          </p:nvSpPr>
          <p:spPr>
            <a:xfrm>
              <a:off x="2570395" y="1558093"/>
              <a:ext cx="373446" cy="526808"/>
            </a:xfrm>
            <a:custGeom>
              <a:avLst/>
              <a:gdLst/>
              <a:ahLst/>
              <a:cxnLst/>
              <a:rect l="l" t="t" r="r" b="b"/>
              <a:pathLst>
                <a:path w="373446" h="526808" extrusionOk="0">
                  <a:moveTo>
                    <a:pt x="142291" y="526573"/>
                  </a:moveTo>
                  <a:cubicBezTo>
                    <a:pt x="208329" y="521802"/>
                    <a:pt x="263869" y="469316"/>
                    <a:pt x="291353" y="411771"/>
                  </a:cubicBezTo>
                  <a:cubicBezTo>
                    <a:pt x="318741" y="354418"/>
                    <a:pt x="322749" y="288857"/>
                    <a:pt x="293834" y="231313"/>
                  </a:cubicBezTo>
                  <a:cubicBezTo>
                    <a:pt x="267113" y="178254"/>
                    <a:pt x="212909" y="138555"/>
                    <a:pt x="152789" y="136169"/>
                  </a:cubicBezTo>
                  <a:cubicBezTo>
                    <a:pt x="118624" y="134833"/>
                    <a:pt x="84938" y="145808"/>
                    <a:pt x="57645" y="165467"/>
                  </a:cubicBezTo>
                  <a:cubicBezTo>
                    <a:pt x="58694" y="129776"/>
                    <a:pt x="62416" y="94276"/>
                    <a:pt x="68905" y="59158"/>
                  </a:cubicBezTo>
                  <a:cubicBezTo>
                    <a:pt x="158419" y="72613"/>
                    <a:pt x="247837" y="86069"/>
                    <a:pt x="337350" y="99620"/>
                  </a:cubicBezTo>
                  <a:cubicBezTo>
                    <a:pt x="352619" y="101910"/>
                    <a:pt x="368174" y="95803"/>
                    <a:pt x="372564" y="79580"/>
                  </a:cubicBezTo>
                  <a:cubicBezTo>
                    <a:pt x="376285" y="66029"/>
                    <a:pt x="367983" y="46656"/>
                    <a:pt x="352523" y="44366"/>
                  </a:cubicBezTo>
                  <a:cubicBezTo>
                    <a:pt x="255280" y="29765"/>
                    <a:pt x="158037" y="15069"/>
                    <a:pt x="60698" y="468"/>
                  </a:cubicBezTo>
                  <a:cubicBezTo>
                    <a:pt x="50678" y="-1059"/>
                    <a:pt x="40754" y="1136"/>
                    <a:pt x="33692" y="7244"/>
                  </a:cubicBezTo>
                  <a:cubicBezTo>
                    <a:pt x="25676" y="10488"/>
                    <a:pt x="18996" y="16978"/>
                    <a:pt x="17087" y="25757"/>
                  </a:cubicBezTo>
                  <a:cubicBezTo>
                    <a:pt x="1627" y="98284"/>
                    <a:pt x="-3621" y="172624"/>
                    <a:pt x="2486" y="246487"/>
                  </a:cubicBezTo>
                  <a:cubicBezTo>
                    <a:pt x="5063" y="277978"/>
                    <a:pt x="48674" y="286090"/>
                    <a:pt x="58694" y="254121"/>
                  </a:cubicBezTo>
                  <a:cubicBezTo>
                    <a:pt x="63371" y="239138"/>
                    <a:pt x="74727" y="223488"/>
                    <a:pt x="86942" y="214327"/>
                  </a:cubicBezTo>
                  <a:cubicBezTo>
                    <a:pt x="93526" y="209364"/>
                    <a:pt x="104978" y="202970"/>
                    <a:pt x="109750" y="201062"/>
                  </a:cubicBezTo>
                  <a:cubicBezTo>
                    <a:pt x="117479" y="197913"/>
                    <a:pt x="130649" y="194573"/>
                    <a:pt x="135038" y="194096"/>
                  </a:cubicBezTo>
                  <a:cubicBezTo>
                    <a:pt x="172733" y="189515"/>
                    <a:pt x="209665" y="208315"/>
                    <a:pt x="231995" y="239711"/>
                  </a:cubicBezTo>
                  <a:cubicBezTo>
                    <a:pt x="256712" y="274352"/>
                    <a:pt x="262819" y="316532"/>
                    <a:pt x="250986" y="358044"/>
                  </a:cubicBezTo>
                  <a:cubicBezTo>
                    <a:pt x="238866" y="400892"/>
                    <a:pt x="209283" y="441450"/>
                    <a:pt x="168916" y="461490"/>
                  </a:cubicBezTo>
                  <a:cubicBezTo>
                    <a:pt x="159373" y="466262"/>
                    <a:pt x="148590" y="469316"/>
                    <a:pt x="138474" y="469602"/>
                  </a:cubicBezTo>
                  <a:cubicBezTo>
                    <a:pt x="126545" y="469984"/>
                    <a:pt x="119961" y="468361"/>
                    <a:pt x="110418" y="462540"/>
                  </a:cubicBezTo>
                  <a:cubicBezTo>
                    <a:pt x="102974" y="458055"/>
                    <a:pt x="96294" y="450802"/>
                    <a:pt x="92190" y="442023"/>
                  </a:cubicBezTo>
                  <a:cubicBezTo>
                    <a:pt x="89327" y="435915"/>
                    <a:pt x="89137" y="429140"/>
                    <a:pt x="91618" y="421410"/>
                  </a:cubicBezTo>
                  <a:cubicBezTo>
                    <a:pt x="96389" y="406713"/>
                    <a:pt x="86083" y="390204"/>
                    <a:pt x="71578" y="386196"/>
                  </a:cubicBezTo>
                  <a:cubicBezTo>
                    <a:pt x="56118" y="381902"/>
                    <a:pt x="41135" y="391445"/>
                    <a:pt x="36364" y="406236"/>
                  </a:cubicBezTo>
                  <a:cubicBezTo>
                    <a:pt x="15846" y="470652"/>
                    <a:pt x="79975" y="531059"/>
                    <a:pt x="142291" y="526573"/>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44"/>
            <p:cNvSpPr/>
            <p:nvPr/>
          </p:nvSpPr>
          <p:spPr>
            <a:xfrm>
              <a:off x="3825344" y="1097549"/>
              <a:ext cx="399172" cy="592983"/>
            </a:xfrm>
            <a:custGeom>
              <a:avLst/>
              <a:gdLst/>
              <a:ahLst/>
              <a:cxnLst/>
              <a:rect l="l" t="t" r="r" b="b"/>
              <a:pathLst>
                <a:path w="399172" h="592983" extrusionOk="0">
                  <a:moveTo>
                    <a:pt x="334156" y="287044"/>
                  </a:moveTo>
                  <a:cubicBezTo>
                    <a:pt x="272891" y="253453"/>
                    <a:pt x="206758" y="288857"/>
                    <a:pt x="164482" y="335904"/>
                  </a:cubicBezTo>
                  <a:cubicBezTo>
                    <a:pt x="129650" y="374744"/>
                    <a:pt x="106938" y="421791"/>
                    <a:pt x="97108" y="472369"/>
                  </a:cubicBezTo>
                  <a:cubicBezTo>
                    <a:pt x="76114" y="446316"/>
                    <a:pt x="63994" y="415683"/>
                    <a:pt x="58936" y="380088"/>
                  </a:cubicBezTo>
                  <a:cubicBezTo>
                    <a:pt x="52638" y="335045"/>
                    <a:pt x="59605" y="288952"/>
                    <a:pt x="72106" y="245723"/>
                  </a:cubicBezTo>
                  <a:cubicBezTo>
                    <a:pt x="85752" y="198389"/>
                    <a:pt x="105220" y="150102"/>
                    <a:pt x="134803" y="110403"/>
                  </a:cubicBezTo>
                  <a:cubicBezTo>
                    <a:pt x="146828" y="94275"/>
                    <a:pt x="161810" y="79006"/>
                    <a:pt x="178224" y="68986"/>
                  </a:cubicBezTo>
                  <a:cubicBezTo>
                    <a:pt x="187576" y="63261"/>
                    <a:pt x="192825" y="60779"/>
                    <a:pt x="204086" y="58203"/>
                  </a:cubicBezTo>
                  <a:cubicBezTo>
                    <a:pt x="210766" y="56676"/>
                    <a:pt x="221167" y="56485"/>
                    <a:pt x="227848" y="57726"/>
                  </a:cubicBezTo>
                  <a:cubicBezTo>
                    <a:pt x="243021" y="60588"/>
                    <a:pt x="258767" y="53527"/>
                    <a:pt x="263061" y="37685"/>
                  </a:cubicBezTo>
                  <a:cubicBezTo>
                    <a:pt x="266878" y="23753"/>
                    <a:pt x="258385" y="5335"/>
                    <a:pt x="243021" y="2472"/>
                  </a:cubicBezTo>
                  <a:cubicBezTo>
                    <a:pt x="127646" y="-19191"/>
                    <a:pt x="60845" y="106204"/>
                    <a:pt x="28017" y="196385"/>
                  </a:cubicBezTo>
                  <a:cubicBezTo>
                    <a:pt x="-9582" y="299831"/>
                    <a:pt x="-17789" y="424558"/>
                    <a:pt x="57028" y="513690"/>
                  </a:cubicBezTo>
                  <a:cubicBezTo>
                    <a:pt x="116099" y="584022"/>
                    <a:pt x="224221" y="621049"/>
                    <a:pt x="306196" y="567512"/>
                  </a:cubicBezTo>
                  <a:cubicBezTo>
                    <a:pt x="353338" y="536689"/>
                    <a:pt x="389410" y="483534"/>
                    <a:pt x="397522" y="427517"/>
                  </a:cubicBezTo>
                  <a:cubicBezTo>
                    <a:pt x="405538" y="372931"/>
                    <a:pt x="384353" y="314528"/>
                    <a:pt x="334156" y="287044"/>
                  </a:cubicBezTo>
                  <a:close/>
                  <a:moveTo>
                    <a:pt x="283865" y="513595"/>
                  </a:moveTo>
                  <a:cubicBezTo>
                    <a:pt x="267833" y="525714"/>
                    <a:pt x="255045" y="530963"/>
                    <a:pt x="235864" y="534780"/>
                  </a:cubicBezTo>
                  <a:cubicBezTo>
                    <a:pt x="235577" y="534875"/>
                    <a:pt x="233860" y="535162"/>
                    <a:pt x="233096" y="535257"/>
                  </a:cubicBezTo>
                  <a:cubicBezTo>
                    <a:pt x="231569" y="535448"/>
                    <a:pt x="229947" y="535543"/>
                    <a:pt x="228420" y="535734"/>
                  </a:cubicBezTo>
                  <a:cubicBezTo>
                    <a:pt x="224412" y="536021"/>
                    <a:pt x="220309" y="536116"/>
                    <a:pt x="216301" y="536116"/>
                  </a:cubicBezTo>
                  <a:cubicBezTo>
                    <a:pt x="212292" y="536021"/>
                    <a:pt x="208189" y="535830"/>
                    <a:pt x="204181" y="535448"/>
                  </a:cubicBezTo>
                  <a:cubicBezTo>
                    <a:pt x="203418" y="535353"/>
                    <a:pt x="202940" y="535353"/>
                    <a:pt x="202463" y="535257"/>
                  </a:cubicBezTo>
                  <a:cubicBezTo>
                    <a:pt x="202272" y="535162"/>
                    <a:pt x="201891" y="535162"/>
                    <a:pt x="201223" y="535066"/>
                  </a:cubicBezTo>
                  <a:cubicBezTo>
                    <a:pt x="198741" y="534684"/>
                    <a:pt x="196165" y="534207"/>
                    <a:pt x="193683" y="533635"/>
                  </a:cubicBezTo>
                  <a:cubicBezTo>
                    <a:pt x="176793" y="530009"/>
                    <a:pt x="161333" y="523805"/>
                    <a:pt x="147018" y="515503"/>
                  </a:cubicBezTo>
                  <a:cubicBezTo>
                    <a:pt x="148450" y="512068"/>
                    <a:pt x="149404" y="508346"/>
                    <a:pt x="149786" y="504433"/>
                  </a:cubicBezTo>
                  <a:cubicBezTo>
                    <a:pt x="153412" y="462730"/>
                    <a:pt x="169731" y="421886"/>
                    <a:pt x="195115" y="388390"/>
                  </a:cubicBezTo>
                  <a:cubicBezTo>
                    <a:pt x="207139" y="372454"/>
                    <a:pt x="222026" y="357185"/>
                    <a:pt x="238726" y="346210"/>
                  </a:cubicBezTo>
                  <a:cubicBezTo>
                    <a:pt x="254473" y="335808"/>
                    <a:pt x="274990" y="328079"/>
                    <a:pt x="290736" y="331323"/>
                  </a:cubicBezTo>
                  <a:cubicBezTo>
                    <a:pt x="305146" y="334282"/>
                    <a:pt x="318220" y="343443"/>
                    <a:pt x="326904" y="354990"/>
                  </a:cubicBezTo>
                  <a:cubicBezTo>
                    <a:pt x="338165" y="370068"/>
                    <a:pt x="342936" y="386386"/>
                    <a:pt x="342554" y="406045"/>
                  </a:cubicBezTo>
                  <a:cubicBezTo>
                    <a:pt x="341600" y="446889"/>
                    <a:pt x="316120" y="489164"/>
                    <a:pt x="283865" y="51359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44"/>
            <p:cNvSpPr/>
            <p:nvPr/>
          </p:nvSpPr>
          <p:spPr>
            <a:xfrm>
              <a:off x="5051825" y="1541720"/>
              <a:ext cx="389918" cy="496174"/>
            </a:xfrm>
            <a:custGeom>
              <a:avLst/>
              <a:gdLst/>
              <a:ahLst/>
              <a:cxnLst/>
              <a:rect l="l" t="t" r="r" b="b"/>
              <a:pathLst>
                <a:path w="389918" h="496174" extrusionOk="0">
                  <a:moveTo>
                    <a:pt x="191569" y="64938"/>
                  </a:moveTo>
                  <a:cubicBezTo>
                    <a:pt x="234417" y="67229"/>
                    <a:pt x="277361" y="69614"/>
                    <a:pt x="320209" y="71905"/>
                  </a:cubicBezTo>
                  <a:cubicBezTo>
                    <a:pt x="274307" y="198636"/>
                    <a:pt x="251690" y="333669"/>
                    <a:pt x="253312" y="468512"/>
                  </a:cubicBezTo>
                  <a:cubicBezTo>
                    <a:pt x="253789" y="505348"/>
                    <a:pt x="311047" y="505443"/>
                    <a:pt x="310570" y="468512"/>
                  </a:cubicBezTo>
                  <a:cubicBezTo>
                    <a:pt x="308852" y="326226"/>
                    <a:pt x="335477" y="185276"/>
                    <a:pt x="388250" y="53105"/>
                  </a:cubicBezTo>
                  <a:cubicBezTo>
                    <a:pt x="395598" y="34782"/>
                    <a:pt x="377275" y="17796"/>
                    <a:pt x="360671" y="16842"/>
                  </a:cubicBezTo>
                  <a:cubicBezTo>
                    <a:pt x="272971" y="12070"/>
                    <a:pt x="185270" y="7394"/>
                    <a:pt x="97570" y="2623"/>
                  </a:cubicBezTo>
                  <a:cubicBezTo>
                    <a:pt x="77435" y="1573"/>
                    <a:pt x="55867" y="-2244"/>
                    <a:pt x="35922" y="1859"/>
                  </a:cubicBezTo>
                  <a:cubicBezTo>
                    <a:pt x="14928" y="6153"/>
                    <a:pt x="-4921" y="26098"/>
                    <a:pt x="1091" y="49097"/>
                  </a:cubicBezTo>
                  <a:cubicBezTo>
                    <a:pt x="5767" y="66847"/>
                    <a:pt x="22371" y="76962"/>
                    <a:pt x="40121" y="76104"/>
                  </a:cubicBezTo>
                  <a:cubicBezTo>
                    <a:pt x="53291" y="75436"/>
                    <a:pt x="63406" y="68183"/>
                    <a:pt x="68273" y="58258"/>
                  </a:cubicBezTo>
                  <a:cubicBezTo>
                    <a:pt x="81157" y="58926"/>
                    <a:pt x="94039" y="59690"/>
                    <a:pt x="106922" y="60358"/>
                  </a:cubicBezTo>
                  <a:cubicBezTo>
                    <a:pt x="135265" y="61884"/>
                    <a:pt x="163417" y="63411"/>
                    <a:pt x="191569" y="64938"/>
                  </a:cubicBezTo>
                  <a:close/>
                  <a:moveTo>
                    <a:pt x="16073" y="52151"/>
                  </a:moveTo>
                  <a:cubicBezTo>
                    <a:pt x="16073" y="52055"/>
                    <a:pt x="16073" y="51864"/>
                    <a:pt x="16073" y="51769"/>
                  </a:cubicBezTo>
                  <a:cubicBezTo>
                    <a:pt x="16646" y="53296"/>
                    <a:pt x="17123" y="54727"/>
                    <a:pt x="17981" y="56254"/>
                  </a:cubicBezTo>
                  <a:cubicBezTo>
                    <a:pt x="17314" y="54918"/>
                    <a:pt x="16741" y="53487"/>
                    <a:pt x="16073" y="52151"/>
                  </a:cubicBezTo>
                  <a:close/>
                  <a:moveTo>
                    <a:pt x="48042" y="57590"/>
                  </a:moveTo>
                  <a:cubicBezTo>
                    <a:pt x="48233" y="57686"/>
                    <a:pt x="48519" y="57686"/>
                    <a:pt x="48710" y="57781"/>
                  </a:cubicBezTo>
                  <a:cubicBezTo>
                    <a:pt x="47661" y="58354"/>
                    <a:pt x="45179" y="56159"/>
                    <a:pt x="48042" y="57590"/>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44"/>
            <p:cNvSpPr/>
            <p:nvPr/>
          </p:nvSpPr>
          <p:spPr>
            <a:xfrm>
              <a:off x="6596039" y="1140207"/>
              <a:ext cx="366891" cy="542222"/>
            </a:xfrm>
            <a:custGeom>
              <a:avLst/>
              <a:gdLst/>
              <a:ahLst/>
              <a:cxnLst/>
              <a:rect l="l" t="t" r="r" b="b"/>
              <a:pathLst>
                <a:path w="366891" h="542222" extrusionOk="0">
                  <a:moveTo>
                    <a:pt x="229201" y="264426"/>
                  </a:moveTo>
                  <a:cubicBezTo>
                    <a:pt x="265465" y="226063"/>
                    <a:pt x="295621" y="183406"/>
                    <a:pt x="291040" y="128820"/>
                  </a:cubicBezTo>
                  <a:cubicBezTo>
                    <a:pt x="286841" y="77955"/>
                    <a:pt x="251437" y="34535"/>
                    <a:pt x="205535" y="14017"/>
                  </a:cubicBezTo>
                  <a:cubicBezTo>
                    <a:pt x="156198" y="-8122"/>
                    <a:pt x="101135" y="-4782"/>
                    <a:pt x="58191" y="29382"/>
                  </a:cubicBezTo>
                  <a:cubicBezTo>
                    <a:pt x="15152" y="63546"/>
                    <a:pt x="-5175" y="123285"/>
                    <a:pt x="1124" y="177012"/>
                  </a:cubicBezTo>
                  <a:cubicBezTo>
                    <a:pt x="4655" y="207168"/>
                    <a:pt x="14961" y="235224"/>
                    <a:pt x="33857" y="259272"/>
                  </a:cubicBezTo>
                  <a:cubicBezTo>
                    <a:pt x="52274" y="282748"/>
                    <a:pt x="80331" y="302407"/>
                    <a:pt x="110773" y="303934"/>
                  </a:cubicBezTo>
                  <a:cubicBezTo>
                    <a:pt x="94359" y="323401"/>
                    <a:pt x="80235" y="344682"/>
                    <a:pt x="72124" y="369112"/>
                  </a:cubicBezTo>
                  <a:cubicBezTo>
                    <a:pt x="55328" y="419308"/>
                    <a:pt x="73078" y="475326"/>
                    <a:pt x="113636" y="508726"/>
                  </a:cubicBezTo>
                  <a:cubicBezTo>
                    <a:pt x="164882" y="550906"/>
                    <a:pt x="235500" y="551288"/>
                    <a:pt x="292854" y="520846"/>
                  </a:cubicBezTo>
                  <a:cubicBezTo>
                    <a:pt x="323963" y="504337"/>
                    <a:pt x="351734" y="477902"/>
                    <a:pt x="362422" y="443548"/>
                  </a:cubicBezTo>
                  <a:cubicBezTo>
                    <a:pt x="372251" y="411865"/>
                    <a:pt x="364999" y="376938"/>
                    <a:pt x="349157" y="348499"/>
                  </a:cubicBezTo>
                  <a:cubicBezTo>
                    <a:pt x="323200" y="302311"/>
                    <a:pt x="277775" y="279026"/>
                    <a:pt x="229201" y="264426"/>
                  </a:cubicBezTo>
                  <a:close/>
                  <a:moveTo>
                    <a:pt x="123560" y="398791"/>
                  </a:moveTo>
                  <a:cubicBezTo>
                    <a:pt x="123751" y="397646"/>
                    <a:pt x="123942" y="396978"/>
                    <a:pt x="123560" y="398791"/>
                  </a:cubicBezTo>
                  <a:lnTo>
                    <a:pt x="123560" y="398791"/>
                  </a:lnTo>
                  <a:close/>
                  <a:moveTo>
                    <a:pt x="72219" y="214897"/>
                  </a:moveTo>
                  <a:cubicBezTo>
                    <a:pt x="65921" y="204496"/>
                    <a:pt x="64585" y="201251"/>
                    <a:pt x="61340" y="189609"/>
                  </a:cubicBezTo>
                  <a:cubicBezTo>
                    <a:pt x="57618" y="176153"/>
                    <a:pt x="57237" y="172717"/>
                    <a:pt x="57141" y="159548"/>
                  </a:cubicBezTo>
                  <a:cubicBezTo>
                    <a:pt x="56855" y="120136"/>
                    <a:pt x="74700" y="81868"/>
                    <a:pt x="109914" y="63641"/>
                  </a:cubicBezTo>
                  <a:cubicBezTo>
                    <a:pt x="123656" y="56484"/>
                    <a:pt x="145319" y="55243"/>
                    <a:pt x="161255" y="59060"/>
                  </a:cubicBezTo>
                  <a:cubicBezTo>
                    <a:pt x="181200" y="63832"/>
                    <a:pt x="197519" y="72802"/>
                    <a:pt x="211452" y="86830"/>
                  </a:cubicBezTo>
                  <a:cubicBezTo>
                    <a:pt x="213456" y="88834"/>
                    <a:pt x="215459" y="91029"/>
                    <a:pt x="217273" y="93129"/>
                  </a:cubicBezTo>
                  <a:cubicBezTo>
                    <a:pt x="217464" y="93320"/>
                    <a:pt x="218322" y="94465"/>
                    <a:pt x="218800" y="95037"/>
                  </a:cubicBezTo>
                  <a:cubicBezTo>
                    <a:pt x="221949" y="99236"/>
                    <a:pt x="224716" y="103817"/>
                    <a:pt x="227102" y="108398"/>
                  </a:cubicBezTo>
                  <a:cubicBezTo>
                    <a:pt x="227198" y="108589"/>
                    <a:pt x="229201" y="113074"/>
                    <a:pt x="229392" y="113455"/>
                  </a:cubicBezTo>
                  <a:cubicBezTo>
                    <a:pt x="229869" y="114696"/>
                    <a:pt x="230251" y="115937"/>
                    <a:pt x="230729" y="117177"/>
                  </a:cubicBezTo>
                  <a:cubicBezTo>
                    <a:pt x="231587" y="119849"/>
                    <a:pt x="232351" y="122617"/>
                    <a:pt x="232923" y="125384"/>
                  </a:cubicBezTo>
                  <a:cubicBezTo>
                    <a:pt x="233210" y="126625"/>
                    <a:pt x="233400" y="127865"/>
                    <a:pt x="233591" y="129106"/>
                  </a:cubicBezTo>
                  <a:cubicBezTo>
                    <a:pt x="233591" y="129392"/>
                    <a:pt x="233687" y="130251"/>
                    <a:pt x="233782" y="131873"/>
                  </a:cubicBezTo>
                  <a:cubicBezTo>
                    <a:pt x="233782" y="136645"/>
                    <a:pt x="233782" y="141321"/>
                    <a:pt x="233496" y="146092"/>
                  </a:cubicBezTo>
                  <a:cubicBezTo>
                    <a:pt x="233496" y="146665"/>
                    <a:pt x="233496" y="146856"/>
                    <a:pt x="233496" y="147238"/>
                  </a:cubicBezTo>
                  <a:cubicBezTo>
                    <a:pt x="233400" y="147619"/>
                    <a:pt x="233305" y="147906"/>
                    <a:pt x="233114" y="148574"/>
                  </a:cubicBezTo>
                  <a:cubicBezTo>
                    <a:pt x="232542" y="151055"/>
                    <a:pt x="232064" y="153536"/>
                    <a:pt x="231492" y="155922"/>
                  </a:cubicBezTo>
                  <a:cubicBezTo>
                    <a:pt x="230442" y="160025"/>
                    <a:pt x="229011" y="163842"/>
                    <a:pt x="227770" y="167851"/>
                  </a:cubicBezTo>
                  <a:cubicBezTo>
                    <a:pt x="227579" y="168519"/>
                    <a:pt x="227484" y="168805"/>
                    <a:pt x="227388" y="169187"/>
                  </a:cubicBezTo>
                  <a:cubicBezTo>
                    <a:pt x="227198" y="169568"/>
                    <a:pt x="227102" y="169759"/>
                    <a:pt x="226816" y="170236"/>
                  </a:cubicBezTo>
                  <a:cubicBezTo>
                    <a:pt x="225385" y="173290"/>
                    <a:pt x="223857" y="176344"/>
                    <a:pt x="222331" y="179302"/>
                  </a:cubicBezTo>
                  <a:cubicBezTo>
                    <a:pt x="217845" y="187509"/>
                    <a:pt x="212692" y="195239"/>
                    <a:pt x="207157" y="202682"/>
                  </a:cubicBezTo>
                  <a:cubicBezTo>
                    <a:pt x="206871" y="202969"/>
                    <a:pt x="206680" y="203350"/>
                    <a:pt x="206585" y="203446"/>
                  </a:cubicBezTo>
                  <a:cubicBezTo>
                    <a:pt x="204962" y="205545"/>
                    <a:pt x="203245" y="207549"/>
                    <a:pt x="201527" y="209649"/>
                  </a:cubicBezTo>
                  <a:cubicBezTo>
                    <a:pt x="197424" y="214420"/>
                    <a:pt x="193225" y="219096"/>
                    <a:pt x="188930" y="223772"/>
                  </a:cubicBezTo>
                  <a:cubicBezTo>
                    <a:pt x="180628" y="232647"/>
                    <a:pt x="171943" y="241236"/>
                    <a:pt x="163260" y="249825"/>
                  </a:cubicBezTo>
                  <a:cubicBezTo>
                    <a:pt x="156579" y="249920"/>
                    <a:pt x="150186" y="251924"/>
                    <a:pt x="145128" y="255837"/>
                  </a:cubicBezTo>
                  <a:cubicBezTo>
                    <a:pt x="139879" y="249634"/>
                    <a:pt x="132340" y="245340"/>
                    <a:pt x="124228" y="246389"/>
                  </a:cubicBezTo>
                  <a:cubicBezTo>
                    <a:pt x="101994" y="249061"/>
                    <a:pt x="83385" y="233315"/>
                    <a:pt x="72219" y="214897"/>
                  </a:cubicBezTo>
                  <a:close/>
                  <a:moveTo>
                    <a:pt x="303732" y="436295"/>
                  </a:moveTo>
                  <a:cubicBezTo>
                    <a:pt x="291613" y="458626"/>
                    <a:pt x="265370" y="473513"/>
                    <a:pt x="241703" y="480479"/>
                  </a:cubicBezTo>
                  <a:cubicBezTo>
                    <a:pt x="217559" y="487636"/>
                    <a:pt x="189026" y="487445"/>
                    <a:pt x="168127" y="476757"/>
                  </a:cubicBezTo>
                  <a:cubicBezTo>
                    <a:pt x="147990" y="466451"/>
                    <a:pt x="131768" y="449369"/>
                    <a:pt x="125756" y="429042"/>
                  </a:cubicBezTo>
                  <a:cubicBezTo>
                    <a:pt x="122892" y="419499"/>
                    <a:pt x="122702" y="412724"/>
                    <a:pt x="123179" y="401463"/>
                  </a:cubicBezTo>
                  <a:cubicBezTo>
                    <a:pt x="123179" y="400986"/>
                    <a:pt x="123274" y="400127"/>
                    <a:pt x="123465" y="399459"/>
                  </a:cubicBezTo>
                  <a:cubicBezTo>
                    <a:pt x="123847" y="397550"/>
                    <a:pt x="124228" y="395546"/>
                    <a:pt x="124611" y="393638"/>
                  </a:cubicBezTo>
                  <a:cubicBezTo>
                    <a:pt x="125756" y="388962"/>
                    <a:pt x="127282" y="384477"/>
                    <a:pt x="128809" y="379991"/>
                  </a:cubicBezTo>
                  <a:cubicBezTo>
                    <a:pt x="129000" y="379514"/>
                    <a:pt x="129000" y="379323"/>
                    <a:pt x="129095" y="379037"/>
                  </a:cubicBezTo>
                  <a:cubicBezTo>
                    <a:pt x="129286" y="378751"/>
                    <a:pt x="129382" y="378464"/>
                    <a:pt x="129668" y="377987"/>
                  </a:cubicBezTo>
                  <a:cubicBezTo>
                    <a:pt x="130813" y="375792"/>
                    <a:pt x="131768" y="373598"/>
                    <a:pt x="132913" y="371498"/>
                  </a:cubicBezTo>
                  <a:cubicBezTo>
                    <a:pt x="135012" y="367490"/>
                    <a:pt x="137398" y="363673"/>
                    <a:pt x="139879" y="359856"/>
                  </a:cubicBezTo>
                  <a:cubicBezTo>
                    <a:pt x="142169" y="356420"/>
                    <a:pt x="144555" y="353080"/>
                    <a:pt x="146941" y="349740"/>
                  </a:cubicBezTo>
                  <a:cubicBezTo>
                    <a:pt x="147800" y="348690"/>
                    <a:pt x="149518" y="346495"/>
                    <a:pt x="149709" y="346209"/>
                  </a:cubicBezTo>
                  <a:cubicBezTo>
                    <a:pt x="151331" y="344205"/>
                    <a:pt x="153048" y="342201"/>
                    <a:pt x="154766" y="340197"/>
                  </a:cubicBezTo>
                  <a:cubicBezTo>
                    <a:pt x="163164" y="330463"/>
                    <a:pt x="172516" y="320825"/>
                    <a:pt x="182250" y="311186"/>
                  </a:cubicBezTo>
                  <a:cubicBezTo>
                    <a:pt x="227961" y="321111"/>
                    <a:pt x="276248" y="336189"/>
                    <a:pt x="299438" y="377606"/>
                  </a:cubicBezTo>
                  <a:cubicBezTo>
                    <a:pt x="310221" y="396405"/>
                    <a:pt x="313943" y="417495"/>
                    <a:pt x="303732" y="43629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44"/>
            <p:cNvSpPr/>
            <p:nvPr/>
          </p:nvSpPr>
          <p:spPr>
            <a:xfrm>
              <a:off x="7988336" y="2822731"/>
              <a:ext cx="82120" cy="387628"/>
            </a:xfrm>
            <a:custGeom>
              <a:avLst/>
              <a:gdLst/>
              <a:ahLst/>
              <a:cxnLst/>
              <a:rect l="l" t="t" r="r" b="b"/>
              <a:pathLst>
                <a:path w="82120" h="387628" extrusionOk="0">
                  <a:moveTo>
                    <a:pt x="63752" y="191615"/>
                  </a:moveTo>
                  <a:cubicBezTo>
                    <a:pt x="62130" y="164036"/>
                    <a:pt x="60699" y="136552"/>
                    <a:pt x="59458" y="108973"/>
                  </a:cubicBezTo>
                  <a:cubicBezTo>
                    <a:pt x="58885" y="95612"/>
                    <a:pt x="58218" y="82157"/>
                    <a:pt x="57740" y="68797"/>
                  </a:cubicBezTo>
                  <a:cubicBezTo>
                    <a:pt x="57740" y="68320"/>
                    <a:pt x="57740" y="67842"/>
                    <a:pt x="57740" y="67365"/>
                  </a:cubicBezTo>
                  <a:cubicBezTo>
                    <a:pt x="68810" y="65648"/>
                    <a:pt x="79690" y="58204"/>
                    <a:pt x="81503" y="46848"/>
                  </a:cubicBezTo>
                  <a:cubicBezTo>
                    <a:pt x="84652" y="26330"/>
                    <a:pt x="75777" y="7626"/>
                    <a:pt x="54686" y="1614"/>
                  </a:cubicBezTo>
                  <a:cubicBezTo>
                    <a:pt x="35600" y="-3825"/>
                    <a:pt x="16133" y="4858"/>
                    <a:pt x="6685" y="22036"/>
                  </a:cubicBezTo>
                  <a:cubicBezTo>
                    <a:pt x="-2285" y="38354"/>
                    <a:pt x="101" y="58013"/>
                    <a:pt x="864" y="75763"/>
                  </a:cubicBezTo>
                  <a:cubicBezTo>
                    <a:pt x="1627" y="94658"/>
                    <a:pt x="2487" y="113553"/>
                    <a:pt x="3441" y="132449"/>
                  </a:cubicBezTo>
                  <a:cubicBezTo>
                    <a:pt x="7163" y="208029"/>
                    <a:pt x="12221" y="283514"/>
                    <a:pt x="18423" y="358999"/>
                  </a:cubicBezTo>
                  <a:cubicBezTo>
                    <a:pt x="19664" y="374363"/>
                    <a:pt x="30638" y="387628"/>
                    <a:pt x="47052" y="387628"/>
                  </a:cubicBezTo>
                  <a:cubicBezTo>
                    <a:pt x="61558" y="387628"/>
                    <a:pt x="76922" y="374459"/>
                    <a:pt x="75681" y="358999"/>
                  </a:cubicBezTo>
                  <a:cubicBezTo>
                    <a:pt x="71005" y="303363"/>
                    <a:pt x="66997" y="247537"/>
                    <a:pt x="63752" y="19161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 name="Google Shape;264;p44"/>
            <p:cNvSpPr/>
            <p:nvPr/>
          </p:nvSpPr>
          <p:spPr>
            <a:xfrm>
              <a:off x="8089565" y="2831488"/>
              <a:ext cx="355685" cy="354250"/>
            </a:xfrm>
            <a:custGeom>
              <a:avLst/>
              <a:gdLst/>
              <a:ahLst/>
              <a:cxnLst/>
              <a:rect l="l" t="t" r="r" b="b"/>
              <a:pathLst>
                <a:path w="355685" h="354250" extrusionOk="0">
                  <a:moveTo>
                    <a:pt x="206728" y="16142"/>
                  </a:moveTo>
                  <a:cubicBezTo>
                    <a:pt x="203293" y="12897"/>
                    <a:pt x="199189" y="10129"/>
                    <a:pt x="194513" y="8221"/>
                  </a:cubicBezTo>
                  <a:cubicBezTo>
                    <a:pt x="122750" y="-20408"/>
                    <a:pt x="41635" y="29788"/>
                    <a:pt x="12624" y="96207"/>
                  </a:cubicBezTo>
                  <a:cubicBezTo>
                    <a:pt x="-19345" y="169498"/>
                    <a:pt x="12624" y="251758"/>
                    <a:pt x="72363" y="300427"/>
                  </a:cubicBezTo>
                  <a:cubicBezTo>
                    <a:pt x="137351" y="353391"/>
                    <a:pt x="243660" y="382497"/>
                    <a:pt x="309316" y="314646"/>
                  </a:cubicBezTo>
                  <a:cubicBezTo>
                    <a:pt x="365905" y="256243"/>
                    <a:pt x="369913" y="159191"/>
                    <a:pt x="325634" y="92486"/>
                  </a:cubicBezTo>
                  <a:cubicBezTo>
                    <a:pt x="297768" y="50687"/>
                    <a:pt x="253966" y="24539"/>
                    <a:pt x="206728" y="16142"/>
                  </a:cubicBezTo>
                  <a:close/>
                  <a:moveTo>
                    <a:pt x="281736" y="257388"/>
                  </a:moveTo>
                  <a:cubicBezTo>
                    <a:pt x="265895" y="283441"/>
                    <a:pt x="241942" y="298042"/>
                    <a:pt x="210927" y="297374"/>
                  </a:cubicBezTo>
                  <a:cubicBezTo>
                    <a:pt x="180008" y="296706"/>
                    <a:pt x="151474" y="285540"/>
                    <a:pt x="126471" y="269508"/>
                  </a:cubicBezTo>
                  <a:cubicBezTo>
                    <a:pt x="103473" y="254812"/>
                    <a:pt x="84100" y="234962"/>
                    <a:pt x="71027" y="210819"/>
                  </a:cubicBezTo>
                  <a:cubicBezTo>
                    <a:pt x="64824" y="199367"/>
                    <a:pt x="60530" y="187343"/>
                    <a:pt x="57762" y="172742"/>
                  </a:cubicBezTo>
                  <a:cubicBezTo>
                    <a:pt x="56140" y="164058"/>
                    <a:pt x="56331" y="147740"/>
                    <a:pt x="58144" y="139437"/>
                  </a:cubicBezTo>
                  <a:cubicBezTo>
                    <a:pt x="62724" y="118538"/>
                    <a:pt x="74080" y="99356"/>
                    <a:pt x="89350" y="84851"/>
                  </a:cubicBezTo>
                  <a:cubicBezTo>
                    <a:pt x="97556" y="88478"/>
                    <a:pt x="107385" y="88191"/>
                    <a:pt x="115783" y="83706"/>
                  </a:cubicBezTo>
                  <a:cubicBezTo>
                    <a:pt x="163021" y="58703"/>
                    <a:pt x="226578" y="67483"/>
                    <a:pt x="264654" y="107182"/>
                  </a:cubicBezTo>
                  <a:cubicBezTo>
                    <a:pt x="302349" y="146594"/>
                    <a:pt x="309793" y="211200"/>
                    <a:pt x="281736" y="257388"/>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 name="Google Shape;265;p44"/>
            <p:cNvSpPr/>
            <p:nvPr/>
          </p:nvSpPr>
          <p:spPr>
            <a:xfrm>
              <a:off x="7249904" y="3483968"/>
              <a:ext cx="85621" cy="424854"/>
            </a:xfrm>
            <a:custGeom>
              <a:avLst/>
              <a:gdLst/>
              <a:ahLst/>
              <a:cxnLst/>
              <a:rect l="l" t="t" r="r" b="b"/>
              <a:pathLst>
                <a:path w="85621" h="424854" extrusionOk="0">
                  <a:moveTo>
                    <a:pt x="65083" y="423984"/>
                  </a:moveTo>
                  <a:cubicBezTo>
                    <a:pt x="81402" y="419498"/>
                    <a:pt x="87510" y="404134"/>
                    <a:pt x="85124" y="388770"/>
                  </a:cubicBezTo>
                  <a:cubicBezTo>
                    <a:pt x="66324" y="269387"/>
                    <a:pt x="57354" y="148573"/>
                    <a:pt x="57258" y="27663"/>
                  </a:cubicBezTo>
                  <a:cubicBezTo>
                    <a:pt x="57258" y="-9173"/>
                    <a:pt x="0" y="-9269"/>
                    <a:pt x="0" y="27663"/>
                  </a:cubicBezTo>
                  <a:cubicBezTo>
                    <a:pt x="96" y="153726"/>
                    <a:pt x="10402" y="279407"/>
                    <a:pt x="29965" y="403943"/>
                  </a:cubicBezTo>
                  <a:cubicBezTo>
                    <a:pt x="32255" y="419212"/>
                    <a:pt x="51341" y="427705"/>
                    <a:pt x="65083" y="42398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44"/>
            <p:cNvSpPr/>
            <p:nvPr/>
          </p:nvSpPr>
          <p:spPr>
            <a:xfrm>
              <a:off x="7495359" y="3467163"/>
              <a:ext cx="91442" cy="378663"/>
            </a:xfrm>
            <a:custGeom>
              <a:avLst/>
              <a:gdLst/>
              <a:ahLst/>
              <a:cxnLst/>
              <a:rect l="l" t="t" r="r" b="b"/>
              <a:pathLst>
                <a:path w="91442" h="378663" extrusionOk="0">
                  <a:moveTo>
                    <a:pt x="64596" y="111173"/>
                  </a:moveTo>
                  <a:cubicBezTo>
                    <a:pt x="63070" y="97813"/>
                    <a:pt x="61638" y="84358"/>
                    <a:pt x="60111" y="70997"/>
                  </a:cubicBezTo>
                  <a:cubicBezTo>
                    <a:pt x="59634" y="67085"/>
                    <a:pt x="59252" y="63268"/>
                    <a:pt x="58775" y="59355"/>
                  </a:cubicBezTo>
                  <a:cubicBezTo>
                    <a:pt x="67841" y="52102"/>
                    <a:pt x="72708" y="40078"/>
                    <a:pt x="69177" y="26718"/>
                  </a:cubicBezTo>
                  <a:cubicBezTo>
                    <a:pt x="63833" y="6773"/>
                    <a:pt x="43793" y="-5538"/>
                    <a:pt x="23944" y="2479"/>
                  </a:cubicBezTo>
                  <a:cubicBezTo>
                    <a:pt x="5716" y="9827"/>
                    <a:pt x="-1250" y="29008"/>
                    <a:pt x="181" y="47426"/>
                  </a:cubicBezTo>
                  <a:cubicBezTo>
                    <a:pt x="1708" y="67944"/>
                    <a:pt x="4762" y="88461"/>
                    <a:pt x="7052" y="108883"/>
                  </a:cubicBezTo>
                  <a:cubicBezTo>
                    <a:pt x="16023" y="189235"/>
                    <a:pt x="25089" y="269682"/>
                    <a:pt x="34059" y="350035"/>
                  </a:cubicBezTo>
                  <a:cubicBezTo>
                    <a:pt x="35777" y="365399"/>
                    <a:pt x="45988" y="378664"/>
                    <a:pt x="62688" y="378664"/>
                  </a:cubicBezTo>
                  <a:cubicBezTo>
                    <a:pt x="76812" y="378664"/>
                    <a:pt x="93035" y="365494"/>
                    <a:pt x="91317" y="350035"/>
                  </a:cubicBezTo>
                  <a:cubicBezTo>
                    <a:pt x="85305" y="296403"/>
                    <a:pt x="79293" y="242867"/>
                    <a:pt x="73281" y="189235"/>
                  </a:cubicBezTo>
                  <a:cubicBezTo>
                    <a:pt x="70418" y="163183"/>
                    <a:pt x="67460" y="137130"/>
                    <a:pt x="64596" y="111173"/>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 name="Google Shape;267;p44"/>
            <p:cNvSpPr/>
            <p:nvPr/>
          </p:nvSpPr>
          <p:spPr>
            <a:xfrm>
              <a:off x="6166743" y="3216085"/>
              <a:ext cx="98736" cy="438691"/>
            </a:xfrm>
            <a:custGeom>
              <a:avLst/>
              <a:gdLst/>
              <a:ahLst/>
              <a:cxnLst/>
              <a:rect l="l" t="t" r="r" b="b"/>
              <a:pathLst>
                <a:path w="98736" h="438691" extrusionOk="0">
                  <a:moveTo>
                    <a:pt x="28755" y="0"/>
                  </a:moveTo>
                  <a:cubicBezTo>
                    <a:pt x="14536" y="0"/>
                    <a:pt x="-1591" y="13169"/>
                    <a:pt x="126" y="28629"/>
                  </a:cubicBezTo>
                  <a:cubicBezTo>
                    <a:pt x="13868" y="155741"/>
                    <a:pt x="27610" y="282854"/>
                    <a:pt x="41352" y="410063"/>
                  </a:cubicBezTo>
                  <a:cubicBezTo>
                    <a:pt x="42974" y="425427"/>
                    <a:pt x="53281" y="438692"/>
                    <a:pt x="69981" y="438692"/>
                  </a:cubicBezTo>
                  <a:cubicBezTo>
                    <a:pt x="84200" y="438692"/>
                    <a:pt x="100328" y="425522"/>
                    <a:pt x="98610" y="410063"/>
                  </a:cubicBezTo>
                  <a:cubicBezTo>
                    <a:pt x="84868" y="282950"/>
                    <a:pt x="71126" y="155837"/>
                    <a:pt x="57384" y="28629"/>
                  </a:cubicBezTo>
                  <a:cubicBezTo>
                    <a:pt x="55762" y="13265"/>
                    <a:pt x="45456" y="0"/>
                    <a:pt x="28755" y="0"/>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44"/>
            <p:cNvSpPr/>
            <p:nvPr/>
          </p:nvSpPr>
          <p:spPr>
            <a:xfrm>
              <a:off x="6297791" y="3226678"/>
              <a:ext cx="373664" cy="469260"/>
            </a:xfrm>
            <a:custGeom>
              <a:avLst/>
              <a:gdLst/>
              <a:ahLst/>
              <a:cxnLst/>
              <a:rect l="l" t="t" r="r" b="b"/>
              <a:pathLst>
                <a:path w="373664" h="469260" extrusionOk="0">
                  <a:moveTo>
                    <a:pt x="346037" y="398324"/>
                  </a:moveTo>
                  <a:cubicBezTo>
                    <a:pt x="279523" y="397656"/>
                    <a:pt x="213008" y="400042"/>
                    <a:pt x="146779" y="405386"/>
                  </a:cubicBezTo>
                  <a:cubicBezTo>
                    <a:pt x="170255" y="376375"/>
                    <a:pt x="192586" y="346411"/>
                    <a:pt x="213103" y="315300"/>
                  </a:cubicBezTo>
                  <a:cubicBezTo>
                    <a:pt x="246218" y="265104"/>
                    <a:pt x="279618" y="210995"/>
                    <a:pt x="285439" y="149825"/>
                  </a:cubicBezTo>
                  <a:cubicBezTo>
                    <a:pt x="290306" y="98770"/>
                    <a:pt x="268357" y="42848"/>
                    <a:pt x="223505" y="15364"/>
                  </a:cubicBezTo>
                  <a:cubicBezTo>
                    <a:pt x="169491" y="-17750"/>
                    <a:pt x="108989" y="7729"/>
                    <a:pt x="64424" y="43898"/>
                  </a:cubicBezTo>
                  <a:cubicBezTo>
                    <a:pt x="52685" y="53441"/>
                    <a:pt x="41711" y="63938"/>
                    <a:pt x="31118" y="74722"/>
                  </a:cubicBezTo>
                  <a:cubicBezTo>
                    <a:pt x="19285" y="86841"/>
                    <a:pt x="6402" y="99819"/>
                    <a:pt x="1726" y="116615"/>
                  </a:cubicBezTo>
                  <a:cubicBezTo>
                    <a:pt x="-9630" y="157841"/>
                    <a:pt x="37512" y="192100"/>
                    <a:pt x="71103" y="163471"/>
                  </a:cubicBezTo>
                  <a:cubicBezTo>
                    <a:pt x="82842" y="153451"/>
                    <a:pt x="81410" y="133315"/>
                    <a:pt x="71103" y="123009"/>
                  </a:cubicBezTo>
                  <a:cubicBezTo>
                    <a:pt x="69863" y="121768"/>
                    <a:pt x="68527" y="120719"/>
                    <a:pt x="67095" y="119764"/>
                  </a:cubicBezTo>
                  <a:cubicBezTo>
                    <a:pt x="72630" y="113943"/>
                    <a:pt x="78356" y="108217"/>
                    <a:pt x="84082" y="102682"/>
                  </a:cubicBezTo>
                  <a:cubicBezTo>
                    <a:pt x="98874" y="88559"/>
                    <a:pt x="114524" y="75676"/>
                    <a:pt x="132656" y="66133"/>
                  </a:cubicBezTo>
                  <a:cubicBezTo>
                    <a:pt x="146970" y="58689"/>
                    <a:pt x="162812" y="54776"/>
                    <a:pt x="177317" y="57830"/>
                  </a:cubicBezTo>
                  <a:cubicBezTo>
                    <a:pt x="191154" y="60789"/>
                    <a:pt x="202987" y="69091"/>
                    <a:pt x="210622" y="79397"/>
                  </a:cubicBezTo>
                  <a:cubicBezTo>
                    <a:pt x="213199" y="82833"/>
                    <a:pt x="215489" y="86555"/>
                    <a:pt x="217493" y="90372"/>
                  </a:cubicBezTo>
                  <a:cubicBezTo>
                    <a:pt x="219306" y="93712"/>
                    <a:pt x="220928" y="97052"/>
                    <a:pt x="221501" y="98388"/>
                  </a:cubicBezTo>
                  <a:cubicBezTo>
                    <a:pt x="222933" y="101919"/>
                    <a:pt x="224078" y="105641"/>
                    <a:pt x="225127" y="109362"/>
                  </a:cubicBezTo>
                  <a:cubicBezTo>
                    <a:pt x="225700" y="111462"/>
                    <a:pt x="226272" y="113657"/>
                    <a:pt x="226749" y="115756"/>
                  </a:cubicBezTo>
                  <a:cubicBezTo>
                    <a:pt x="226749" y="115566"/>
                    <a:pt x="227990" y="122055"/>
                    <a:pt x="227990" y="121864"/>
                  </a:cubicBezTo>
                  <a:cubicBezTo>
                    <a:pt x="230567" y="140854"/>
                    <a:pt x="227132" y="160036"/>
                    <a:pt x="221501" y="178263"/>
                  </a:cubicBezTo>
                  <a:cubicBezTo>
                    <a:pt x="208046" y="221111"/>
                    <a:pt x="181230" y="260333"/>
                    <a:pt x="156227" y="297169"/>
                  </a:cubicBezTo>
                  <a:cubicBezTo>
                    <a:pt x="126835" y="340589"/>
                    <a:pt x="94102" y="381624"/>
                    <a:pt x="58506" y="420273"/>
                  </a:cubicBezTo>
                  <a:cubicBezTo>
                    <a:pt x="50682" y="428766"/>
                    <a:pt x="47818" y="440695"/>
                    <a:pt x="52590" y="451574"/>
                  </a:cubicBezTo>
                  <a:cubicBezTo>
                    <a:pt x="56789" y="461022"/>
                    <a:pt x="67477" y="470470"/>
                    <a:pt x="78738" y="469133"/>
                  </a:cubicBezTo>
                  <a:cubicBezTo>
                    <a:pt x="167392" y="459209"/>
                    <a:pt x="256619" y="454628"/>
                    <a:pt x="345751" y="455582"/>
                  </a:cubicBezTo>
                  <a:cubicBezTo>
                    <a:pt x="382873" y="455964"/>
                    <a:pt x="382968" y="398706"/>
                    <a:pt x="346037" y="39832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44"/>
            <p:cNvSpPr/>
            <p:nvPr/>
          </p:nvSpPr>
          <p:spPr>
            <a:xfrm>
              <a:off x="5220519" y="3355164"/>
              <a:ext cx="127712" cy="427010"/>
            </a:xfrm>
            <a:custGeom>
              <a:avLst/>
              <a:gdLst/>
              <a:ahLst/>
              <a:cxnLst/>
              <a:rect l="l" t="t" r="r" b="b"/>
              <a:pathLst>
                <a:path w="127712" h="427010" extrusionOk="0">
                  <a:moveTo>
                    <a:pt x="1021" y="35557"/>
                  </a:moveTo>
                  <a:cubicBezTo>
                    <a:pt x="31463" y="154940"/>
                    <a:pt x="54844" y="276136"/>
                    <a:pt x="70303" y="398382"/>
                  </a:cubicBezTo>
                  <a:cubicBezTo>
                    <a:pt x="72212" y="413746"/>
                    <a:pt x="82041" y="427011"/>
                    <a:pt x="98932" y="427011"/>
                  </a:cubicBezTo>
                  <a:cubicBezTo>
                    <a:pt x="112865" y="427011"/>
                    <a:pt x="129470" y="413842"/>
                    <a:pt x="127561" y="398382"/>
                  </a:cubicBezTo>
                  <a:cubicBezTo>
                    <a:pt x="111434" y="270983"/>
                    <a:pt x="87958" y="144825"/>
                    <a:pt x="56180" y="20384"/>
                  </a:cubicBezTo>
                  <a:cubicBezTo>
                    <a:pt x="47114" y="-15307"/>
                    <a:pt x="-8140" y="-229"/>
                    <a:pt x="1021" y="3555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44"/>
            <p:cNvSpPr/>
            <p:nvPr/>
          </p:nvSpPr>
          <p:spPr>
            <a:xfrm>
              <a:off x="5362874" y="3305368"/>
              <a:ext cx="265115" cy="442113"/>
            </a:xfrm>
            <a:custGeom>
              <a:avLst/>
              <a:gdLst/>
              <a:ahLst/>
              <a:cxnLst/>
              <a:rect l="l" t="t" r="r" b="b"/>
              <a:pathLst>
                <a:path w="265115" h="442113" extrusionOk="0">
                  <a:moveTo>
                    <a:pt x="190380" y="209412"/>
                  </a:moveTo>
                  <a:cubicBezTo>
                    <a:pt x="207653" y="184791"/>
                    <a:pt x="218246" y="155876"/>
                    <a:pt x="218437" y="125529"/>
                  </a:cubicBezTo>
                  <a:cubicBezTo>
                    <a:pt x="218914" y="57583"/>
                    <a:pt x="163088" y="7482"/>
                    <a:pt x="98100" y="611"/>
                  </a:cubicBezTo>
                  <a:cubicBezTo>
                    <a:pt x="64890" y="-2920"/>
                    <a:pt x="29772" y="8914"/>
                    <a:pt x="7632" y="34393"/>
                  </a:cubicBezTo>
                  <a:cubicBezTo>
                    <a:pt x="-8400" y="52811"/>
                    <a:pt x="2002" y="82872"/>
                    <a:pt x="27863" y="83254"/>
                  </a:cubicBezTo>
                  <a:cubicBezTo>
                    <a:pt x="47426" y="83540"/>
                    <a:pt x="67180" y="75524"/>
                    <a:pt x="79681" y="60160"/>
                  </a:cubicBezTo>
                  <a:cubicBezTo>
                    <a:pt x="80349" y="59301"/>
                    <a:pt x="80922" y="58347"/>
                    <a:pt x="81590" y="57488"/>
                  </a:cubicBezTo>
                  <a:cubicBezTo>
                    <a:pt x="83594" y="57392"/>
                    <a:pt x="85598" y="57201"/>
                    <a:pt x="87602" y="57201"/>
                  </a:cubicBezTo>
                  <a:cubicBezTo>
                    <a:pt x="90465" y="57201"/>
                    <a:pt x="93423" y="57392"/>
                    <a:pt x="96287" y="57678"/>
                  </a:cubicBezTo>
                  <a:cubicBezTo>
                    <a:pt x="97050" y="57869"/>
                    <a:pt x="102871" y="58824"/>
                    <a:pt x="103634" y="59110"/>
                  </a:cubicBezTo>
                  <a:cubicBezTo>
                    <a:pt x="127206" y="64740"/>
                    <a:pt x="144670" y="77051"/>
                    <a:pt x="155644" y="97759"/>
                  </a:cubicBezTo>
                  <a:cubicBezTo>
                    <a:pt x="156121" y="98904"/>
                    <a:pt x="156407" y="99477"/>
                    <a:pt x="156598" y="99763"/>
                  </a:cubicBezTo>
                  <a:cubicBezTo>
                    <a:pt x="157075" y="100908"/>
                    <a:pt x="157457" y="102149"/>
                    <a:pt x="157838" y="103294"/>
                  </a:cubicBezTo>
                  <a:cubicBezTo>
                    <a:pt x="158984" y="106825"/>
                    <a:pt x="159843" y="110547"/>
                    <a:pt x="160511" y="114173"/>
                  </a:cubicBezTo>
                  <a:cubicBezTo>
                    <a:pt x="160415" y="114078"/>
                    <a:pt x="161083" y="120853"/>
                    <a:pt x="161083" y="120567"/>
                  </a:cubicBezTo>
                  <a:cubicBezTo>
                    <a:pt x="161274" y="124861"/>
                    <a:pt x="161179" y="129251"/>
                    <a:pt x="160797" y="133545"/>
                  </a:cubicBezTo>
                  <a:cubicBezTo>
                    <a:pt x="159747" y="144901"/>
                    <a:pt x="154403" y="159216"/>
                    <a:pt x="146960" y="171336"/>
                  </a:cubicBezTo>
                  <a:cubicBezTo>
                    <a:pt x="139421" y="183741"/>
                    <a:pt x="129496" y="194239"/>
                    <a:pt x="118140" y="202732"/>
                  </a:cubicBezTo>
                  <a:cubicBezTo>
                    <a:pt x="97241" y="207026"/>
                    <a:pt x="77487" y="216569"/>
                    <a:pt x="60977" y="230693"/>
                  </a:cubicBezTo>
                  <a:cubicBezTo>
                    <a:pt x="51434" y="238805"/>
                    <a:pt x="50480" y="255028"/>
                    <a:pt x="56492" y="265429"/>
                  </a:cubicBezTo>
                  <a:cubicBezTo>
                    <a:pt x="63077" y="276690"/>
                    <a:pt x="76437" y="281366"/>
                    <a:pt x="88843" y="278599"/>
                  </a:cubicBezTo>
                  <a:cubicBezTo>
                    <a:pt x="106688" y="274591"/>
                    <a:pt x="123770" y="267338"/>
                    <a:pt x="139421" y="257509"/>
                  </a:cubicBezTo>
                  <a:cubicBezTo>
                    <a:pt x="152017" y="256936"/>
                    <a:pt x="164901" y="259322"/>
                    <a:pt x="175493" y="264857"/>
                  </a:cubicBezTo>
                  <a:cubicBezTo>
                    <a:pt x="200591" y="278026"/>
                    <a:pt x="210803" y="303411"/>
                    <a:pt x="207367" y="329940"/>
                  </a:cubicBezTo>
                  <a:cubicBezTo>
                    <a:pt x="206890" y="333757"/>
                    <a:pt x="204218" y="344064"/>
                    <a:pt x="201832" y="349980"/>
                  </a:cubicBezTo>
                  <a:cubicBezTo>
                    <a:pt x="203073" y="347022"/>
                    <a:pt x="198683" y="355897"/>
                    <a:pt x="198015" y="356947"/>
                  </a:cubicBezTo>
                  <a:cubicBezTo>
                    <a:pt x="197347" y="358092"/>
                    <a:pt x="191811" y="365822"/>
                    <a:pt x="193720" y="363627"/>
                  </a:cubicBezTo>
                  <a:cubicBezTo>
                    <a:pt x="183605" y="375937"/>
                    <a:pt x="174348" y="380804"/>
                    <a:pt x="159938" y="384144"/>
                  </a:cubicBezTo>
                  <a:cubicBezTo>
                    <a:pt x="136653" y="389488"/>
                    <a:pt x="105161" y="379850"/>
                    <a:pt x="91324" y="360859"/>
                  </a:cubicBezTo>
                  <a:cubicBezTo>
                    <a:pt x="82258" y="348358"/>
                    <a:pt x="66417" y="342251"/>
                    <a:pt x="52198" y="350553"/>
                  </a:cubicBezTo>
                  <a:cubicBezTo>
                    <a:pt x="39887" y="357805"/>
                    <a:pt x="32825" y="377178"/>
                    <a:pt x="41891" y="389679"/>
                  </a:cubicBezTo>
                  <a:cubicBezTo>
                    <a:pt x="89320" y="455049"/>
                    <a:pt x="192289" y="462206"/>
                    <a:pt x="241626" y="394642"/>
                  </a:cubicBezTo>
                  <a:cubicBezTo>
                    <a:pt x="263575" y="364486"/>
                    <a:pt x="270255" y="323928"/>
                    <a:pt x="261189" y="288046"/>
                  </a:cubicBezTo>
                  <a:cubicBezTo>
                    <a:pt x="251742" y="251401"/>
                    <a:pt x="224926" y="223440"/>
                    <a:pt x="190380" y="209412"/>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44"/>
            <p:cNvSpPr/>
            <p:nvPr/>
          </p:nvSpPr>
          <p:spPr>
            <a:xfrm>
              <a:off x="5011726" y="4212109"/>
              <a:ext cx="84107" cy="509598"/>
            </a:xfrm>
            <a:custGeom>
              <a:avLst/>
              <a:gdLst/>
              <a:ahLst/>
              <a:cxnLst/>
              <a:rect l="l" t="t" r="r" b="b"/>
              <a:pathLst>
                <a:path w="84107" h="509598" extrusionOk="0">
                  <a:moveTo>
                    <a:pt x="29451" y="264"/>
                  </a:moveTo>
                  <a:cubicBezTo>
                    <a:pt x="14182" y="2555"/>
                    <a:pt x="6548" y="13815"/>
                    <a:pt x="4639" y="28416"/>
                  </a:cubicBezTo>
                  <a:cubicBezTo>
                    <a:pt x="3113" y="39868"/>
                    <a:pt x="1681" y="51415"/>
                    <a:pt x="154" y="62866"/>
                  </a:cubicBezTo>
                  <a:cubicBezTo>
                    <a:pt x="-1086" y="72791"/>
                    <a:pt x="5307" y="81762"/>
                    <a:pt x="13801" y="86915"/>
                  </a:cubicBezTo>
                  <a:cubicBezTo>
                    <a:pt x="31932" y="214791"/>
                    <a:pt x="32219" y="345721"/>
                    <a:pt x="13991" y="473502"/>
                  </a:cubicBezTo>
                  <a:cubicBezTo>
                    <a:pt x="11796" y="488770"/>
                    <a:pt x="17713" y="504230"/>
                    <a:pt x="34032" y="508715"/>
                  </a:cubicBezTo>
                  <a:cubicBezTo>
                    <a:pt x="47487" y="512437"/>
                    <a:pt x="67050" y="504135"/>
                    <a:pt x="69246" y="488675"/>
                  </a:cubicBezTo>
                  <a:cubicBezTo>
                    <a:pt x="91480" y="332933"/>
                    <a:pt x="88809" y="175569"/>
                    <a:pt x="60943" y="20686"/>
                  </a:cubicBezTo>
                  <a:cubicBezTo>
                    <a:pt x="58366" y="6944"/>
                    <a:pt x="42334" y="-1644"/>
                    <a:pt x="29451" y="26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 name="Google Shape;272;p44"/>
            <p:cNvSpPr/>
            <p:nvPr/>
          </p:nvSpPr>
          <p:spPr>
            <a:xfrm>
              <a:off x="5164859" y="4199397"/>
              <a:ext cx="269118" cy="423076"/>
            </a:xfrm>
            <a:custGeom>
              <a:avLst/>
              <a:gdLst/>
              <a:ahLst/>
              <a:cxnLst/>
              <a:rect l="l" t="t" r="r" b="b"/>
              <a:pathLst>
                <a:path w="269118" h="423076" extrusionOk="0">
                  <a:moveTo>
                    <a:pt x="255843" y="308523"/>
                  </a:moveTo>
                  <a:cubicBezTo>
                    <a:pt x="264336" y="296785"/>
                    <a:pt x="262905" y="278081"/>
                    <a:pt x="251453" y="268156"/>
                  </a:cubicBezTo>
                  <a:cubicBezTo>
                    <a:pt x="247732" y="225403"/>
                    <a:pt x="246491" y="182364"/>
                    <a:pt x="247827" y="139325"/>
                  </a:cubicBezTo>
                  <a:cubicBezTo>
                    <a:pt x="248972" y="102490"/>
                    <a:pt x="191714" y="102490"/>
                    <a:pt x="190569" y="139325"/>
                  </a:cubicBezTo>
                  <a:cubicBezTo>
                    <a:pt x="189329" y="180551"/>
                    <a:pt x="190474" y="221681"/>
                    <a:pt x="193718" y="262716"/>
                  </a:cubicBezTo>
                  <a:cubicBezTo>
                    <a:pt x="152302" y="266056"/>
                    <a:pt x="111648" y="276172"/>
                    <a:pt x="73572" y="292777"/>
                  </a:cubicBezTo>
                  <a:cubicBezTo>
                    <a:pt x="70327" y="204599"/>
                    <a:pt x="66987" y="116518"/>
                    <a:pt x="63742" y="28340"/>
                  </a:cubicBezTo>
                  <a:cubicBezTo>
                    <a:pt x="63170" y="14217"/>
                    <a:pt x="53245" y="1906"/>
                    <a:pt x="38931" y="189"/>
                  </a:cubicBezTo>
                  <a:cubicBezTo>
                    <a:pt x="25762" y="-1338"/>
                    <a:pt x="10302" y="6487"/>
                    <a:pt x="7534" y="20706"/>
                  </a:cubicBezTo>
                  <a:cubicBezTo>
                    <a:pt x="5244" y="32253"/>
                    <a:pt x="2954" y="43705"/>
                    <a:pt x="663" y="55252"/>
                  </a:cubicBezTo>
                  <a:cubicBezTo>
                    <a:pt x="-1436" y="65653"/>
                    <a:pt x="1523" y="76246"/>
                    <a:pt x="8489" y="83308"/>
                  </a:cubicBezTo>
                  <a:cubicBezTo>
                    <a:pt x="11638" y="168336"/>
                    <a:pt x="14787" y="253364"/>
                    <a:pt x="17936" y="338488"/>
                  </a:cubicBezTo>
                  <a:cubicBezTo>
                    <a:pt x="18700" y="359769"/>
                    <a:pt x="41794" y="374656"/>
                    <a:pt x="60975" y="363204"/>
                  </a:cubicBezTo>
                  <a:cubicBezTo>
                    <a:pt x="103537" y="337915"/>
                    <a:pt x="150775" y="323314"/>
                    <a:pt x="199540" y="319688"/>
                  </a:cubicBezTo>
                  <a:cubicBezTo>
                    <a:pt x="203166" y="347267"/>
                    <a:pt x="207651" y="374846"/>
                    <a:pt x="213186" y="402140"/>
                  </a:cubicBezTo>
                  <a:cubicBezTo>
                    <a:pt x="216240" y="417313"/>
                    <a:pt x="234180" y="425997"/>
                    <a:pt x="248400" y="422180"/>
                  </a:cubicBezTo>
                  <a:cubicBezTo>
                    <a:pt x="264145" y="417885"/>
                    <a:pt x="271494" y="402140"/>
                    <a:pt x="268440" y="386966"/>
                  </a:cubicBezTo>
                  <a:cubicBezTo>
                    <a:pt x="263382" y="360914"/>
                    <a:pt x="259183" y="334766"/>
                    <a:pt x="255843" y="308523"/>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44"/>
            <p:cNvSpPr/>
            <p:nvPr/>
          </p:nvSpPr>
          <p:spPr>
            <a:xfrm>
              <a:off x="5681442" y="5034172"/>
              <a:ext cx="107987" cy="453336"/>
            </a:xfrm>
            <a:custGeom>
              <a:avLst/>
              <a:gdLst/>
              <a:ahLst/>
              <a:cxnLst/>
              <a:rect l="l" t="t" r="r" b="b"/>
              <a:pathLst>
                <a:path w="107987" h="453336" extrusionOk="0">
                  <a:moveTo>
                    <a:pt x="20588" y="903"/>
                  </a:moveTo>
                  <a:cubicBezTo>
                    <a:pt x="4460" y="5293"/>
                    <a:pt x="-2029" y="20848"/>
                    <a:pt x="548" y="36117"/>
                  </a:cubicBezTo>
                  <a:cubicBezTo>
                    <a:pt x="22783" y="164852"/>
                    <a:pt x="39483" y="294446"/>
                    <a:pt x="50648" y="424708"/>
                  </a:cubicBezTo>
                  <a:cubicBezTo>
                    <a:pt x="51985" y="440072"/>
                    <a:pt x="62864" y="453337"/>
                    <a:pt x="79277" y="453337"/>
                  </a:cubicBezTo>
                  <a:cubicBezTo>
                    <a:pt x="93783" y="453337"/>
                    <a:pt x="109243" y="440167"/>
                    <a:pt x="107906" y="424708"/>
                  </a:cubicBezTo>
                  <a:cubicBezTo>
                    <a:pt x="96264" y="289483"/>
                    <a:pt x="78896" y="154736"/>
                    <a:pt x="55801" y="20943"/>
                  </a:cubicBezTo>
                  <a:cubicBezTo>
                    <a:pt x="53130" y="5675"/>
                    <a:pt x="34425" y="-2914"/>
                    <a:pt x="20588" y="903"/>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44"/>
            <p:cNvSpPr/>
            <p:nvPr/>
          </p:nvSpPr>
          <p:spPr>
            <a:xfrm>
              <a:off x="5805862" y="5012784"/>
              <a:ext cx="322339" cy="531218"/>
            </a:xfrm>
            <a:custGeom>
              <a:avLst/>
              <a:gdLst/>
              <a:ahLst/>
              <a:cxnLst/>
              <a:rect l="l" t="t" r="r" b="b"/>
              <a:pathLst>
                <a:path w="322339" h="531218" extrusionOk="0">
                  <a:moveTo>
                    <a:pt x="147149" y="161332"/>
                  </a:moveTo>
                  <a:cubicBezTo>
                    <a:pt x="117947" y="165531"/>
                    <a:pt x="90845" y="179178"/>
                    <a:pt x="68992" y="198836"/>
                  </a:cubicBezTo>
                  <a:cubicBezTo>
                    <a:pt x="65651" y="164004"/>
                    <a:pt x="62407" y="129268"/>
                    <a:pt x="59066" y="94436"/>
                  </a:cubicBezTo>
                  <a:cubicBezTo>
                    <a:pt x="126250" y="81553"/>
                    <a:pt x="193432" y="68765"/>
                    <a:pt x="260710" y="55882"/>
                  </a:cubicBezTo>
                  <a:cubicBezTo>
                    <a:pt x="275884" y="53020"/>
                    <a:pt x="284568" y="34697"/>
                    <a:pt x="280751" y="20669"/>
                  </a:cubicBezTo>
                  <a:cubicBezTo>
                    <a:pt x="276361" y="4732"/>
                    <a:pt x="260806" y="-2235"/>
                    <a:pt x="245537" y="628"/>
                  </a:cubicBezTo>
                  <a:cubicBezTo>
                    <a:pt x="177686" y="13607"/>
                    <a:pt x="109931" y="26585"/>
                    <a:pt x="42080" y="39564"/>
                  </a:cubicBezTo>
                  <a:cubicBezTo>
                    <a:pt x="36736" y="40613"/>
                    <a:pt x="32346" y="43571"/>
                    <a:pt x="28815" y="47484"/>
                  </a:cubicBezTo>
                  <a:cubicBezTo>
                    <a:pt x="28815" y="47484"/>
                    <a:pt x="28815" y="47484"/>
                    <a:pt x="28720" y="47484"/>
                  </a:cubicBezTo>
                  <a:cubicBezTo>
                    <a:pt x="14405" y="47484"/>
                    <a:pt x="-1340" y="60654"/>
                    <a:pt x="91" y="76113"/>
                  </a:cubicBezTo>
                  <a:cubicBezTo>
                    <a:pt x="6771" y="146636"/>
                    <a:pt x="13451" y="217064"/>
                    <a:pt x="20226" y="287586"/>
                  </a:cubicBezTo>
                  <a:cubicBezTo>
                    <a:pt x="21563" y="301710"/>
                    <a:pt x="30056" y="313925"/>
                    <a:pt x="45039" y="315738"/>
                  </a:cubicBezTo>
                  <a:cubicBezTo>
                    <a:pt x="58303" y="317360"/>
                    <a:pt x="73476" y="309344"/>
                    <a:pt x="76435" y="295220"/>
                  </a:cubicBezTo>
                  <a:cubicBezTo>
                    <a:pt x="83211" y="262679"/>
                    <a:pt x="106400" y="234145"/>
                    <a:pt x="136461" y="222885"/>
                  </a:cubicBezTo>
                  <a:cubicBezTo>
                    <a:pt x="168525" y="210860"/>
                    <a:pt x="203834" y="217445"/>
                    <a:pt x="230077" y="239394"/>
                  </a:cubicBezTo>
                  <a:cubicBezTo>
                    <a:pt x="291916" y="291212"/>
                    <a:pt x="264145" y="396090"/>
                    <a:pt x="212900" y="445332"/>
                  </a:cubicBezTo>
                  <a:cubicBezTo>
                    <a:pt x="198967" y="458692"/>
                    <a:pt x="183698" y="468044"/>
                    <a:pt x="165567" y="472243"/>
                  </a:cubicBezTo>
                  <a:cubicBezTo>
                    <a:pt x="160509" y="473388"/>
                    <a:pt x="148389" y="474247"/>
                    <a:pt x="143236" y="473388"/>
                  </a:cubicBezTo>
                  <a:cubicBezTo>
                    <a:pt x="142186" y="473197"/>
                    <a:pt x="141232" y="473006"/>
                    <a:pt x="140277" y="472720"/>
                  </a:cubicBezTo>
                  <a:cubicBezTo>
                    <a:pt x="141995" y="466231"/>
                    <a:pt x="141518" y="459169"/>
                    <a:pt x="137415" y="452203"/>
                  </a:cubicBezTo>
                  <a:cubicBezTo>
                    <a:pt x="130353" y="440178"/>
                    <a:pt x="110599" y="432449"/>
                    <a:pt x="98289" y="441897"/>
                  </a:cubicBezTo>
                  <a:cubicBezTo>
                    <a:pt x="84069" y="452871"/>
                    <a:pt x="75385" y="467662"/>
                    <a:pt x="80252" y="486176"/>
                  </a:cubicBezTo>
                  <a:cubicBezTo>
                    <a:pt x="84260" y="501445"/>
                    <a:pt x="96189" y="514328"/>
                    <a:pt x="109645" y="521962"/>
                  </a:cubicBezTo>
                  <a:cubicBezTo>
                    <a:pt x="133120" y="535131"/>
                    <a:pt x="166998" y="532746"/>
                    <a:pt x="191619" y="524157"/>
                  </a:cubicBezTo>
                  <a:cubicBezTo>
                    <a:pt x="245346" y="505548"/>
                    <a:pt x="283805" y="459074"/>
                    <a:pt x="304799" y="407733"/>
                  </a:cubicBezTo>
                  <a:cubicBezTo>
                    <a:pt x="327511" y="352288"/>
                    <a:pt x="331519" y="280143"/>
                    <a:pt x="296592" y="228706"/>
                  </a:cubicBezTo>
                  <a:cubicBezTo>
                    <a:pt x="263668" y="180418"/>
                    <a:pt x="205361" y="152934"/>
                    <a:pt x="147149" y="161332"/>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44"/>
            <p:cNvSpPr/>
            <p:nvPr/>
          </p:nvSpPr>
          <p:spPr>
            <a:xfrm>
              <a:off x="6995043" y="5201207"/>
              <a:ext cx="111682" cy="438047"/>
            </a:xfrm>
            <a:custGeom>
              <a:avLst/>
              <a:gdLst/>
              <a:ahLst/>
              <a:cxnLst/>
              <a:rect l="l" t="t" r="r" b="b"/>
              <a:pathLst>
                <a:path w="111682" h="438047" extrusionOk="0">
                  <a:moveTo>
                    <a:pt x="55698" y="20911"/>
                  </a:moveTo>
                  <a:cubicBezTo>
                    <a:pt x="53503" y="5642"/>
                    <a:pt x="34035" y="-2851"/>
                    <a:pt x="20485" y="871"/>
                  </a:cubicBezTo>
                  <a:cubicBezTo>
                    <a:pt x="4071" y="5356"/>
                    <a:pt x="-1751" y="20720"/>
                    <a:pt x="444" y="36084"/>
                  </a:cubicBezTo>
                  <a:cubicBezTo>
                    <a:pt x="18958" y="163102"/>
                    <a:pt x="37471" y="290119"/>
                    <a:pt x="55985" y="417136"/>
                  </a:cubicBezTo>
                  <a:cubicBezTo>
                    <a:pt x="58179" y="432405"/>
                    <a:pt x="77647" y="440898"/>
                    <a:pt x="91198" y="437177"/>
                  </a:cubicBezTo>
                  <a:cubicBezTo>
                    <a:pt x="107612" y="432691"/>
                    <a:pt x="113433" y="417327"/>
                    <a:pt x="111239" y="401963"/>
                  </a:cubicBezTo>
                  <a:cubicBezTo>
                    <a:pt x="92630" y="274946"/>
                    <a:pt x="74116" y="147929"/>
                    <a:pt x="55698" y="2091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44"/>
            <p:cNvSpPr/>
            <p:nvPr/>
          </p:nvSpPr>
          <p:spPr>
            <a:xfrm>
              <a:off x="7133866" y="5163150"/>
              <a:ext cx="334581" cy="464501"/>
            </a:xfrm>
            <a:custGeom>
              <a:avLst/>
              <a:gdLst/>
              <a:ahLst/>
              <a:cxnLst/>
              <a:rect l="l" t="t" r="r" b="b"/>
              <a:pathLst>
                <a:path w="334581" h="464501" extrusionOk="0">
                  <a:moveTo>
                    <a:pt x="244583" y="191902"/>
                  </a:moveTo>
                  <a:cubicBezTo>
                    <a:pt x="195913" y="187035"/>
                    <a:pt x="158219" y="227115"/>
                    <a:pt x="139705" y="267959"/>
                  </a:cubicBezTo>
                  <a:cubicBezTo>
                    <a:pt x="123673" y="303268"/>
                    <a:pt x="114512" y="342108"/>
                    <a:pt x="110408" y="381234"/>
                  </a:cubicBezTo>
                  <a:cubicBezTo>
                    <a:pt x="64411" y="341249"/>
                    <a:pt x="53913" y="272445"/>
                    <a:pt x="57444" y="212133"/>
                  </a:cubicBezTo>
                  <a:cubicBezTo>
                    <a:pt x="59639" y="173674"/>
                    <a:pt x="63361" y="129490"/>
                    <a:pt x="82638" y="95327"/>
                  </a:cubicBezTo>
                  <a:cubicBezTo>
                    <a:pt x="91227" y="80153"/>
                    <a:pt x="102010" y="68988"/>
                    <a:pt x="117565" y="61926"/>
                  </a:cubicBezTo>
                  <a:cubicBezTo>
                    <a:pt x="130735" y="55914"/>
                    <a:pt x="142759" y="55914"/>
                    <a:pt x="156883" y="61831"/>
                  </a:cubicBezTo>
                  <a:cubicBezTo>
                    <a:pt x="171102" y="67843"/>
                    <a:pt x="188374" y="55341"/>
                    <a:pt x="192096" y="41790"/>
                  </a:cubicBezTo>
                  <a:cubicBezTo>
                    <a:pt x="196677" y="25281"/>
                    <a:pt x="186370" y="12588"/>
                    <a:pt x="172056" y="6576"/>
                  </a:cubicBezTo>
                  <a:cubicBezTo>
                    <a:pt x="130639" y="-10792"/>
                    <a:pt x="80062" y="8199"/>
                    <a:pt x="51623" y="40645"/>
                  </a:cubicBezTo>
                  <a:cubicBezTo>
                    <a:pt x="19368" y="77481"/>
                    <a:pt x="10016" y="125578"/>
                    <a:pt x="4004" y="172625"/>
                  </a:cubicBezTo>
                  <a:cubicBezTo>
                    <a:pt x="-8021" y="266623"/>
                    <a:pt x="3813" y="371787"/>
                    <a:pt x="84355" y="433244"/>
                  </a:cubicBezTo>
                  <a:cubicBezTo>
                    <a:pt x="92944" y="439733"/>
                    <a:pt x="101915" y="445268"/>
                    <a:pt x="111362" y="449848"/>
                  </a:cubicBezTo>
                  <a:cubicBezTo>
                    <a:pt x="118424" y="462445"/>
                    <a:pt x="134743" y="466453"/>
                    <a:pt x="147626" y="461777"/>
                  </a:cubicBezTo>
                  <a:cubicBezTo>
                    <a:pt x="165376" y="465213"/>
                    <a:pt x="183889" y="465499"/>
                    <a:pt x="202498" y="462064"/>
                  </a:cubicBezTo>
                  <a:cubicBezTo>
                    <a:pt x="242006" y="454715"/>
                    <a:pt x="277697" y="429904"/>
                    <a:pt x="301936" y="398507"/>
                  </a:cubicBezTo>
                  <a:cubicBezTo>
                    <a:pt x="327702" y="365107"/>
                    <a:pt x="339917" y="323308"/>
                    <a:pt x="332378" y="281510"/>
                  </a:cubicBezTo>
                  <a:cubicBezTo>
                    <a:pt x="324171" y="237612"/>
                    <a:pt x="290675" y="196482"/>
                    <a:pt x="244583" y="191902"/>
                  </a:cubicBezTo>
                  <a:close/>
                  <a:moveTo>
                    <a:pt x="261760" y="356232"/>
                  </a:moveTo>
                  <a:cubicBezTo>
                    <a:pt x="240193" y="390300"/>
                    <a:pt x="202880" y="410340"/>
                    <a:pt x="165662" y="406619"/>
                  </a:cubicBezTo>
                  <a:cubicBezTo>
                    <a:pt x="167666" y="376177"/>
                    <a:pt x="173010" y="346307"/>
                    <a:pt x="182076" y="316915"/>
                  </a:cubicBezTo>
                  <a:cubicBezTo>
                    <a:pt x="187038" y="300787"/>
                    <a:pt x="191810" y="289049"/>
                    <a:pt x="201162" y="274639"/>
                  </a:cubicBezTo>
                  <a:cubicBezTo>
                    <a:pt x="205075" y="268723"/>
                    <a:pt x="206888" y="266337"/>
                    <a:pt x="212041" y="261279"/>
                  </a:cubicBezTo>
                  <a:cubicBezTo>
                    <a:pt x="217289" y="256030"/>
                    <a:pt x="220439" y="253549"/>
                    <a:pt x="225401" y="251259"/>
                  </a:cubicBezTo>
                  <a:cubicBezTo>
                    <a:pt x="233608" y="247441"/>
                    <a:pt x="242865" y="247346"/>
                    <a:pt x="252790" y="253644"/>
                  </a:cubicBezTo>
                  <a:cubicBezTo>
                    <a:pt x="261283" y="259084"/>
                    <a:pt x="269490" y="271108"/>
                    <a:pt x="273116" y="281892"/>
                  </a:cubicBezTo>
                  <a:cubicBezTo>
                    <a:pt x="281800" y="307753"/>
                    <a:pt x="276743" y="332470"/>
                    <a:pt x="261760" y="356232"/>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44"/>
            <p:cNvSpPr/>
            <p:nvPr/>
          </p:nvSpPr>
          <p:spPr>
            <a:xfrm>
              <a:off x="8060526" y="4946764"/>
              <a:ext cx="126967" cy="351024"/>
            </a:xfrm>
            <a:custGeom>
              <a:avLst/>
              <a:gdLst/>
              <a:ahLst/>
              <a:cxnLst/>
              <a:rect l="l" t="t" r="r" b="b"/>
              <a:pathLst>
                <a:path w="126967" h="351024" extrusionOk="0">
                  <a:moveTo>
                    <a:pt x="55882" y="20937"/>
                  </a:moveTo>
                  <a:cubicBezTo>
                    <a:pt x="53019" y="5763"/>
                    <a:pt x="34697" y="-2920"/>
                    <a:pt x="20668" y="897"/>
                  </a:cubicBezTo>
                  <a:cubicBezTo>
                    <a:pt x="4731" y="5286"/>
                    <a:pt x="-2235" y="20841"/>
                    <a:pt x="628" y="36111"/>
                  </a:cubicBezTo>
                  <a:cubicBezTo>
                    <a:pt x="19333" y="135357"/>
                    <a:pt x="42617" y="233746"/>
                    <a:pt x="70483" y="330893"/>
                  </a:cubicBezTo>
                  <a:cubicBezTo>
                    <a:pt x="80598" y="366203"/>
                    <a:pt x="135852" y="351220"/>
                    <a:pt x="125737" y="315625"/>
                  </a:cubicBezTo>
                  <a:cubicBezTo>
                    <a:pt x="97871" y="218573"/>
                    <a:pt x="74586" y="120184"/>
                    <a:pt x="55882" y="2093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44"/>
            <p:cNvSpPr/>
            <p:nvPr/>
          </p:nvSpPr>
          <p:spPr>
            <a:xfrm>
              <a:off x="8129623" y="4855945"/>
              <a:ext cx="386250" cy="402066"/>
            </a:xfrm>
            <a:custGeom>
              <a:avLst/>
              <a:gdLst/>
              <a:ahLst/>
              <a:cxnLst/>
              <a:rect l="l" t="t" r="r" b="b"/>
              <a:pathLst>
                <a:path w="386250" h="402066" extrusionOk="0">
                  <a:moveTo>
                    <a:pt x="346842" y="108321"/>
                  </a:moveTo>
                  <a:cubicBezTo>
                    <a:pt x="341116" y="70435"/>
                    <a:pt x="340735" y="20239"/>
                    <a:pt x="297982" y="4779"/>
                  </a:cubicBezTo>
                  <a:cubicBezTo>
                    <a:pt x="279850" y="-1805"/>
                    <a:pt x="260096" y="1821"/>
                    <a:pt x="241487" y="3729"/>
                  </a:cubicBezTo>
                  <a:cubicBezTo>
                    <a:pt x="219443" y="6020"/>
                    <a:pt x="197303" y="8215"/>
                    <a:pt x="175259" y="10505"/>
                  </a:cubicBezTo>
                  <a:cubicBezTo>
                    <a:pt x="147680" y="13272"/>
                    <a:pt x="120101" y="16135"/>
                    <a:pt x="92521" y="18903"/>
                  </a:cubicBezTo>
                  <a:cubicBezTo>
                    <a:pt x="91949" y="17376"/>
                    <a:pt x="91281" y="15849"/>
                    <a:pt x="90422" y="14322"/>
                  </a:cubicBezTo>
                  <a:cubicBezTo>
                    <a:pt x="82978" y="1630"/>
                    <a:pt x="64083" y="-4669"/>
                    <a:pt x="51296" y="4016"/>
                  </a:cubicBezTo>
                  <a:cubicBezTo>
                    <a:pt x="38890" y="12414"/>
                    <a:pt x="26580" y="20811"/>
                    <a:pt x="14174" y="29209"/>
                  </a:cubicBezTo>
                  <a:cubicBezTo>
                    <a:pt x="3581" y="36462"/>
                    <a:pt x="-2526" y="48677"/>
                    <a:pt x="1004" y="61560"/>
                  </a:cubicBezTo>
                  <a:cubicBezTo>
                    <a:pt x="4058" y="72821"/>
                    <a:pt x="16273" y="83795"/>
                    <a:pt x="28583" y="82555"/>
                  </a:cubicBezTo>
                  <a:cubicBezTo>
                    <a:pt x="68759" y="78451"/>
                    <a:pt x="109031" y="74348"/>
                    <a:pt x="149207" y="70339"/>
                  </a:cubicBezTo>
                  <a:cubicBezTo>
                    <a:pt x="188524" y="66331"/>
                    <a:pt x="228032" y="60892"/>
                    <a:pt x="267540" y="58411"/>
                  </a:cubicBezTo>
                  <a:cubicBezTo>
                    <a:pt x="270976" y="58220"/>
                    <a:pt x="274983" y="57743"/>
                    <a:pt x="278419" y="58316"/>
                  </a:cubicBezTo>
                  <a:cubicBezTo>
                    <a:pt x="277369" y="58125"/>
                    <a:pt x="278992" y="59079"/>
                    <a:pt x="279946" y="59461"/>
                  </a:cubicBezTo>
                  <a:cubicBezTo>
                    <a:pt x="280328" y="60129"/>
                    <a:pt x="280900" y="61274"/>
                    <a:pt x="280996" y="61655"/>
                  </a:cubicBezTo>
                  <a:cubicBezTo>
                    <a:pt x="280996" y="61560"/>
                    <a:pt x="282618" y="67476"/>
                    <a:pt x="283095" y="69481"/>
                  </a:cubicBezTo>
                  <a:cubicBezTo>
                    <a:pt x="287389" y="87994"/>
                    <a:pt x="289202" y="107176"/>
                    <a:pt x="291970" y="125975"/>
                  </a:cubicBezTo>
                  <a:cubicBezTo>
                    <a:pt x="297982" y="165769"/>
                    <a:pt x="303995" y="205564"/>
                    <a:pt x="310007" y="245358"/>
                  </a:cubicBezTo>
                  <a:cubicBezTo>
                    <a:pt x="316877" y="290592"/>
                    <a:pt x="323653" y="335825"/>
                    <a:pt x="330524" y="381155"/>
                  </a:cubicBezTo>
                  <a:cubicBezTo>
                    <a:pt x="332814" y="396424"/>
                    <a:pt x="352091" y="404917"/>
                    <a:pt x="365737" y="401195"/>
                  </a:cubicBezTo>
                  <a:cubicBezTo>
                    <a:pt x="382152" y="396710"/>
                    <a:pt x="388068" y="381346"/>
                    <a:pt x="385778" y="365982"/>
                  </a:cubicBezTo>
                  <a:cubicBezTo>
                    <a:pt x="372704" y="279999"/>
                    <a:pt x="359821" y="194112"/>
                    <a:pt x="346842" y="10832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44"/>
            <p:cNvSpPr/>
            <p:nvPr/>
          </p:nvSpPr>
          <p:spPr>
            <a:xfrm>
              <a:off x="9075223" y="4165322"/>
              <a:ext cx="135784" cy="532217"/>
            </a:xfrm>
            <a:custGeom>
              <a:avLst/>
              <a:gdLst/>
              <a:ahLst/>
              <a:cxnLst/>
              <a:rect l="l" t="t" r="r" b="b"/>
              <a:pathLst>
                <a:path w="135784" h="532217" extrusionOk="0">
                  <a:moveTo>
                    <a:pt x="75741" y="129217"/>
                  </a:moveTo>
                  <a:cubicBezTo>
                    <a:pt x="71447" y="109558"/>
                    <a:pt x="67057" y="89900"/>
                    <a:pt x="62381" y="70337"/>
                  </a:cubicBezTo>
                  <a:cubicBezTo>
                    <a:pt x="62095" y="69191"/>
                    <a:pt x="61808" y="68046"/>
                    <a:pt x="61618" y="66901"/>
                  </a:cubicBezTo>
                  <a:cubicBezTo>
                    <a:pt x="70683" y="61080"/>
                    <a:pt x="76695" y="51155"/>
                    <a:pt x="76218" y="38463"/>
                  </a:cubicBezTo>
                  <a:cubicBezTo>
                    <a:pt x="75550" y="18900"/>
                    <a:pt x="60091" y="386"/>
                    <a:pt x="39764" y="5"/>
                  </a:cubicBezTo>
                  <a:cubicBezTo>
                    <a:pt x="15906" y="-377"/>
                    <a:pt x="1019" y="22431"/>
                    <a:pt x="65" y="43998"/>
                  </a:cubicBezTo>
                  <a:cubicBezTo>
                    <a:pt x="-794" y="63656"/>
                    <a:pt x="7031" y="84556"/>
                    <a:pt x="11421" y="103546"/>
                  </a:cubicBezTo>
                  <a:cubicBezTo>
                    <a:pt x="30889" y="188097"/>
                    <a:pt x="47112" y="273412"/>
                    <a:pt x="59995" y="359107"/>
                  </a:cubicBezTo>
                  <a:cubicBezTo>
                    <a:pt x="67248" y="407109"/>
                    <a:pt x="73355" y="455301"/>
                    <a:pt x="78413" y="503589"/>
                  </a:cubicBezTo>
                  <a:cubicBezTo>
                    <a:pt x="80036" y="518953"/>
                    <a:pt x="90437" y="532218"/>
                    <a:pt x="107042" y="532218"/>
                  </a:cubicBezTo>
                  <a:cubicBezTo>
                    <a:pt x="121261" y="532218"/>
                    <a:pt x="137294" y="519048"/>
                    <a:pt x="135671" y="503589"/>
                  </a:cubicBezTo>
                  <a:cubicBezTo>
                    <a:pt x="126796" y="419419"/>
                    <a:pt x="114963" y="335537"/>
                    <a:pt x="100076" y="252131"/>
                  </a:cubicBezTo>
                  <a:cubicBezTo>
                    <a:pt x="92727" y="211096"/>
                    <a:pt x="84616" y="170061"/>
                    <a:pt x="75741" y="129217"/>
                  </a:cubicBezTo>
                  <a:close/>
                  <a:moveTo>
                    <a:pt x="49879" y="16132"/>
                  </a:moveTo>
                  <a:cubicBezTo>
                    <a:pt x="48257" y="15751"/>
                    <a:pt x="46635" y="15560"/>
                    <a:pt x="45012" y="15464"/>
                  </a:cubicBezTo>
                  <a:cubicBezTo>
                    <a:pt x="45108" y="15464"/>
                    <a:pt x="45203" y="15464"/>
                    <a:pt x="45299" y="15369"/>
                  </a:cubicBezTo>
                  <a:cubicBezTo>
                    <a:pt x="46826" y="15560"/>
                    <a:pt x="48353" y="15846"/>
                    <a:pt x="49879" y="16132"/>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44"/>
            <p:cNvSpPr/>
            <p:nvPr/>
          </p:nvSpPr>
          <p:spPr>
            <a:xfrm>
              <a:off x="9214918" y="4059813"/>
              <a:ext cx="280248" cy="505247"/>
            </a:xfrm>
            <a:custGeom>
              <a:avLst/>
              <a:gdLst/>
              <a:ahLst/>
              <a:cxnLst/>
              <a:rect l="l" t="t" r="r" b="b"/>
              <a:pathLst>
                <a:path w="280248" h="505247" extrusionOk="0">
                  <a:moveTo>
                    <a:pt x="135113" y="64"/>
                  </a:moveTo>
                  <a:cubicBezTo>
                    <a:pt x="93124" y="1495"/>
                    <a:pt x="56479" y="24017"/>
                    <a:pt x="31476" y="56940"/>
                  </a:cubicBezTo>
                  <a:cubicBezTo>
                    <a:pt x="5233" y="91486"/>
                    <a:pt x="-6410" y="137292"/>
                    <a:pt x="3515" y="179854"/>
                  </a:cubicBezTo>
                  <a:cubicBezTo>
                    <a:pt x="15062" y="229573"/>
                    <a:pt x="57052" y="262019"/>
                    <a:pt x="97132" y="289407"/>
                  </a:cubicBezTo>
                  <a:cubicBezTo>
                    <a:pt x="96178" y="290362"/>
                    <a:pt x="95128" y="291220"/>
                    <a:pt x="94174" y="292175"/>
                  </a:cubicBezTo>
                  <a:cubicBezTo>
                    <a:pt x="63636" y="323190"/>
                    <a:pt x="36916" y="367374"/>
                    <a:pt x="40542" y="412512"/>
                  </a:cubicBezTo>
                  <a:cubicBezTo>
                    <a:pt x="44550" y="462231"/>
                    <a:pt x="83772" y="501930"/>
                    <a:pt x="133968" y="505079"/>
                  </a:cubicBezTo>
                  <a:cubicBezTo>
                    <a:pt x="186455" y="508324"/>
                    <a:pt x="233024" y="464140"/>
                    <a:pt x="242663" y="414230"/>
                  </a:cubicBezTo>
                  <a:cubicBezTo>
                    <a:pt x="252015" y="365656"/>
                    <a:pt x="230639" y="316700"/>
                    <a:pt x="195616" y="283300"/>
                  </a:cubicBezTo>
                  <a:cubicBezTo>
                    <a:pt x="201533" y="278815"/>
                    <a:pt x="207354" y="274329"/>
                    <a:pt x="212984" y="269653"/>
                  </a:cubicBezTo>
                  <a:cubicBezTo>
                    <a:pt x="246957" y="241120"/>
                    <a:pt x="274918" y="204761"/>
                    <a:pt x="279594" y="159432"/>
                  </a:cubicBezTo>
                  <a:cubicBezTo>
                    <a:pt x="283889" y="118588"/>
                    <a:pt x="266616" y="77839"/>
                    <a:pt x="239895" y="47683"/>
                  </a:cubicBezTo>
                  <a:cubicBezTo>
                    <a:pt x="213938" y="18577"/>
                    <a:pt x="174717" y="-1272"/>
                    <a:pt x="135113" y="64"/>
                  </a:cubicBezTo>
                  <a:close/>
                  <a:moveTo>
                    <a:pt x="182065" y="361934"/>
                  </a:moveTo>
                  <a:cubicBezTo>
                    <a:pt x="188936" y="378921"/>
                    <a:pt x="189699" y="396003"/>
                    <a:pt x="183973" y="412130"/>
                  </a:cubicBezTo>
                  <a:cubicBezTo>
                    <a:pt x="179011" y="425968"/>
                    <a:pt x="168132" y="438851"/>
                    <a:pt x="153341" y="445340"/>
                  </a:cubicBezTo>
                  <a:cubicBezTo>
                    <a:pt x="148187" y="447630"/>
                    <a:pt x="141793" y="448871"/>
                    <a:pt x="133968" y="448012"/>
                  </a:cubicBezTo>
                  <a:cubicBezTo>
                    <a:pt x="128337" y="447439"/>
                    <a:pt x="118700" y="443622"/>
                    <a:pt x="113069" y="439137"/>
                  </a:cubicBezTo>
                  <a:cubicBezTo>
                    <a:pt x="100186" y="428830"/>
                    <a:pt x="96464" y="415089"/>
                    <a:pt x="97705" y="399724"/>
                  </a:cubicBezTo>
                  <a:cubicBezTo>
                    <a:pt x="98945" y="384646"/>
                    <a:pt x="108393" y="365656"/>
                    <a:pt x="119272" y="350578"/>
                  </a:cubicBezTo>
                  <a:cubicBezTo>
                    <a:pt x="127860" y="338649"/>
                    <a:pt x="138263" y="328343"/>
                    <a:pt x="149523" y="318800"/>
                  </a:cubicBezTo>
                  <a:cubicBezTo>
                    <a:pt x="163361" y="330633"/>
                    <a:pt x="175194" y="344852"/>
                    <a:pt x="182065" y="361934"/>
                  </a:cubicBezTo>
                  <a:close/>
                  <a:moveTo>
                    <a:pt x="220046" y="168211"/>
                  </a:moveTo>
                  <a:cubicBezTo>
                    <a:pt x="215084" y="184721"/>
                    <a:pt x="204300" y="199035"/>
                    <a:pt x="192085" y="211441"/>
                  </a:cubicBezTo>
                  <a:cubicBezTo>
                    <a:pt x="176530" y="227187"/>
                    <a:pt x="158780" y="240261"/>
                    <a:pt x="141125" y="253430"/>
                  </a:cubicBezTo>
                  <a:cubicBezTo>
                    <a:pt x="138740" y="249899"/>
                    <a:pt x="135781" y="246655"/>
                    <a:pt x="132059" y="244174"/>
                  </a:cubicBezTo>
                  <a:cubicBezTo>
                    <a:pt x="114023" y="231863"/>
                    <a:pt x="96083" y="219552"/>
                    <a:pt x="80909" y="203616"/>
                  </a:cubicBezTo>
                  <a:cubicBezTo>
                    <a:pt x="67263" y="189206"/>
                    <a:pt x="61346" y="177945"/>
                    <a:pt x="57911" y="160481"/>
                  </a:cubicBezTo>
                  <a:cubicBezTo>
                    <a:pt x="57815" y="159909"/>
                    <a:pt x="57720" y="159527"/>
                    <a:pt x="57624" y="159336"/>
                  </a:cubicBezTo>
                  <a:cubicBezTo>
                    <a:pt x="57624" y="158954"/>
                    <a:pt x="57624" y="158668"/>
                    <a:pt x="57529" y="158191"/>
                  </a:cubicBezTo>
                  <a:cubicBezTo>
                    <a:pt x="57433" y="156282"/>
                    <a:pt x="57243" y="154374"/>
                    <a:pt x="57147" y="152465"/>
                  </a:cubicBezTo>
                  <a:cubicBezTo>
                    <a:pt x="57052" y="148648"/>
                    <a:pt x="57338" y="144831"/>
                    <a:pt x="57338" y="141014"/>
                  </a:cubicBezTo>
                  <a:cubicBezTo>
                    <a:pt x="57338" y="140346"/>
                    <a:pt x="57338" y="139773"/>
                    <a:pt x="57338" y="139391"/>
                  </a:cubicBezTo>
                  <a:cubicBezTo>
                    <a:pt x="57529" y="137674"/>
                    <a:pt x="57911" y="136051"/>
                    <a:pt x="58197" y="134334"/>
                  </a:cubicBezTo>
                  <a:cubicBezTo>
                    <a:pt x="59151" y="129562"/>
                    <a:pt x="60391" y="124886"/>
                    <a:pt x="61823" y="120210"/>
                  </a:cubicBezTo>
                  <a:cubicBezTo>
                    <a:pt x="65735" y="107900"/>
                    <a:pt x="74897" y="92440"/>
                    <a:pt x="83963" y="82897"/>
                  </a:cubicBezTo>
                  <a:cubicBezTo>
                    <a:pt x="86635" y="80129"/>
                    <a:pt x="89402" y="77457"/>
                    <a:pt x="92361" y="74881"/>
                  </a:cubicBezTo>
                  <a:cubicBezTo>
                    <a:pt x="93124" y="74213"/>
                    <a:pt x="93601" y="73831"/>
                    <a:pt x="93983" y="73449"/>
                  </a:cubicBezTo>
                  <a:cubicBezTo>
                    <a:pt x="95701" y="72209"/>
                    <a:pt x="97418" y="70968"/>
                    <a:pt x="99231" y="69823"/>
                  </a:cubicBezTo>
                  <a:cubicBezTo>
                    <a:pt x="102858" y="67437"/>
                    <a:pt x="106580" y="65338"/>
                    <a:pt x="110397" y="63429"/>
                  </a:cubicBezTo>
                  <a:cubicBezTo>
                    <a:pt x="110683" y="63334"/>
                    <a:pt x="111733" y="62857"/>
                    <a:pt x="112401" y="62475"/>
                  </a:cubicBezTo>
                  <a:cubicBezTo>
                    <a:pt x="114787" y="61616"/>
                    <a:pt x="117172" y="60757"/>
                    <a:pt x="119558" y="60089"/>
                  </a:cubicBezTo>
                  <a:cubicBezTo>
                    <a:pt x="134159" y="55890"/>
                    <a:pt x="144275" y="55986"/>
                    <a:pt x="159925" y="61043"/>
                  </a:cubicBezTo>
                  <a:cubicBezTo>
                    <a:pt x="187027" y="69728"/>
                    <a:pt x="211457" y="97116"/>
                    <a:pt x="219569" y="125840"/>
                  </a:cubicBezTo>
                  <a:cubicBezTo>
                    <a:pt x="223672" y="139868"/>
                    <a:pt x="224150" y="154278"/>
                    <a:pt x="220046" y="16821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44"/>
            <p:cNvSpPr/>
            <p:nvPr/>
          </p:nvSpPr>
          <p:spPr>
            <a:xfrm>
              <a:off x="9525612" y="3051812"/>
              <a:ext cx="136486" cy="450791"/>
            </a:xfrm>
            <a:custGeom>
              <a:avLst/>
              <a:gdLst/>
              <a:ahLst/>
              <a:cxnLst/>
              <a:rect l="l" t="t" r="r" b="b"/>
              <a:pathLst>
                <a:path w="136486" h="450791" extrusionOk="0">
                  <a:moveTo>
                    <a:pt x="55933" y="20937"/>
                  </a:moveTo>
                  <a:cubicBezTo>
                    <a:pt x="52879" y="5764"/>
                    <a:pt x="34842" y="-2921"/>
                    <a:pt x="20719" y="897"/>
                  </a:cubicBezTo>
                  <a:cubicBezTo>
                    <a:pt x="4973" y="5191"/>
                    <a:pt x="-2375" y="20937"/>
                    <a:pt x="679" y="36110"/>
                  </a:cubicBezTo>
                  <a:cubicBezTo>
                    <a:pt x="27304" y="167327"/>
                    <a:pt x="53928" y="298638"/>
                    <a:pt x="80554" y="429854"/>
                  </a:cubicBezTo>
                  <a:cubicBezTo>
                    <a:pt x="83608" y="445028"/>
                    <a:pt x="101643" y="453712"/>
                    <a:pt x="115767" y="449895"/>
                  </a:cubicBezTo>
                  <a:cubicBezTo>
                    <a:pt x="131513" y="445600"/>
                    <a:pt x="138861" y="429854"/>
                    <a:pt x="135807" y="414681"/>
                  </a:cubicBezTo>
                  <a:cubicBezTo>
                    <a:pt x="109183" y="283465"/>
                    <a:pt x="82557" y="152249"/>
                    <a:pt x="55933" y="2093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44"/>
            <p:cNvSpPr/>
            <p:nvPr/>
          </p:nvSpPr>
          <p:spPr>
            <a:xfrm>
              <a:off x="9627707" y="2975469"/>
              <a:ext cx="365341" cy="462857"/>
            </a:xfrm>
            <a:custGeom>
              <a:avLst/>
              <a:gdLst/>
              <a:ahLst/>
              <a:cxnLst/>
              <a:rect l="l" t="t" r="r" b="b"/>
              <a:pathLst>
                <a:path w="365341" h="462857" extrusionOk="0">
                  <a:moveTo>
                    <a:pt x="325059" y="133162"/>
                  </a:moveTo>
                  <a:cubicBezTo>
                    <a:pt x="326873" y="106728"/>
                    <a:pt x="316089" y="79912"/>
                    <a:pt x="298625" y="60348"/>
                  </a:cubicBezTo>
                  <a:cubicBezTo>
                    <a:pt x="286602" y="46988"/>
                    <a:pt x="271619" y="37255"/>
                    <a:pt x="255492" y="29429"/>
                  </a:cubicBezTo>
                  <a:cubicBezTo>
                    <a:pt x="215219" y="-13132"/>
                    <a:pt x="151473" y="-2731"/>
                    <a:pt x="102803" y="18169"/>
                  </a:cubicBezTo>
                  <a:cubicBezTo>
                    <a:pt x="56233" y="38113"/>
                    <a:pt x="-3028" y="80293"/>
                    <a:pt x="120" y="137742"/>
                  </a:cubicBezTo>
                  <a:cubicBezTo>
                    <a:pt x="4033" y="208933"/>
                    <a:pt x="92211" y="220766"/>
                    <a:pt x="147464" y="222007"/>
                  </a:cubicBezTo>
                  <a:cubicBezTo>
                    <a:pt x="180674" y="222770"/>
                    <a:pt x="214361" y="218667"/>
                    <a:pt x="246425" y="209983"/>
                  </a:cubicBezTo>
                  <a:cubicBezTo>
                    <a:pt x="256827" y="207120"/>
                    <a:pt x="267038" y="203589"/>
                    <a:pt x="276677" y="199008"/>
                  </a:cubicBezTo>
                  <a:cubicBezTo>
                    <a:pt x="287651" y="280028"/>
                    <a:pt x="298721" y="360953"/>
                    <a:pt x="309695" y="441973"/>
                  </a:cubicBezTo>
                  <a:cubicBezTo>
                    <a:pt x="311794" y="457337"/>
                    <a:pt x="331454" y="465640"/>
                    <a:pt x="344909" y="462013"/>
                  </a:cubicBezTo>
                  <a:cubicBezTo>
                    <a:pt x="361419" y="457433"/>
                    <a:pt x="366953" y="442164"/>
                    <a:pt x="364950" y="426799"/>
                  </a:cubicBezTo>
                  <a:cubicBezTo>
                    <a:pt x="351685" y="328889"/>
                    <a:pt x="338420" y="230977"/>
                    <a:pt x="325059" y="133162"/>
                  </a:cubicBezTo>
                  <a:close/>
                  <a:moveTo>
                    <a:pt x="267516" y="133448"/>
                  </a:moveTo>
                  <a:cubicBezTo>
                    <a:pt x="267516" y="133543"/>
                    <a:pt x="266370" y="136692"/>
                    <a:pt x="266561" y="136406"/>
                  </a:cubicBezTo>
                  <a:cubicBezTo>
                    <a:pt x="265416" y="138983"/>
                    <a:pt x="264270" y="140605"/>
                    <a:pt x="260740" y="143277"/>
                  </a:cubicBezTo>
                  <a:cubicBezTo>
                    <a:pt x="253582" y="148717"/>
                    <a:pt x="243944" y="151102"/>
                    <a:pt x="235546" y="153584"/>
                  </a:cubicBezTo>
                  <a:cubicBezTo>
                    <a:pt x="212548" y="160168"/>
                    <a:pt x="189072" y="163986"/>
                    <a:pt x="165119" y="164749"/>
                  </a:cubicBezTo>
                  <a:cubicBezTo>
                    <a:pt x="141261" y="165512"/>
                    <a:pt x="117404" y="163699"/>
                    <a:pt x="94119" y="158450"/>
                  </a:cubicBezTo>
                  <a:cubicBezTo>
                    <a:pt x="85435" y="156542"/>
                    <a:pt x="76846" y="154252"/>
                    <a:pt x="70357" y="150816"/>
                  </a:cubicBezTo>
                  <a:cubicBezTo>
                    <a:pt x="65967" y="148430"/>
                    <a:pt x="63773" y="147094"/>
                    <a:pt x="61482" y="144518"/>
                  </a:cubicBezTo>
                  <a:cubicBezTo>
                    <a:pt x="59096" y="141846"/>
                    <a:pt x="58715" y="140701"/>
                    <a:pt x="58142" y="139078"/>
                  </a:cubicBezTo>
                  <a:cubicBezTo>
                    <a:pt x="56424" y="134402"/>
                    <a:pt x="56806" y="136597"/>
                    <a:pt x="57378" y="131825"/>
                  </a:cubicBezTo>
                  <a:cubicBezTo>
                    <a:pt x="57474" y="131348"/>
                    <a:pt x="57474" y="131158"/>
                    <a:pt x="57474" y="130967"/>
                  </a:cubicBezTo>
                  <a:cubicBezTo>
                    <a:pt x="57665" y="130490"/>
                    <a:pt x="57856" y="129917"/>
                    <a:pt x="58142" y="128963"/>
                  </a:cubicBezTo>
                  <a:cubicBezTo>
                    <a:pt x="58715" y="126959"/>
                    <a:pt x="59287" y="124955"/>
                    <a:pt x="60146" y="123046"/>
                  </a:cubicBezTo>
                  <a:cubicBezTo>
                    <a:pt x="59287" y="125050"/>
                    <a:pt x="64250" y="116461"/>
                    <a:pt x="64918" y="115412"/>
                  </a:cubicBezTo>
                  <a:cubicBezTo>
                    <a:pt x="67303" y="111881"/>
                    <a:pt x="69975" y="108732"/>
                    <a:pt x="73602" y="104914"/>
                  </a:cubicBezTo>
                  <a:cubicBezTo>
                    <a:pt x="86771" y="91268"/>
                    <a:pt x="102422" y="81438"/>
                    <a:pt x="119408" y="73136"/>
                  </a:cubicBezTo>
                  <a:cubicBezTo>
                    <a:pt x="134581" y="65788"/>
                    <a:pt x="157961" y="57963"/>
                    <a:pt x="172944" y="57008"/>
                  </a:cubicBezTo>
                  <a:cubicBezTo>
                    <a:pt x="175139" y="56913"/>
                    <a:pt x="177334" y="56818"/>
                    <a:pt x="179624" y="56722"/>
                  </a:cubicBezTo>
                  <a:cubicBezTo>
                    <a:pt x="183251" y="61017"/>
                    <a:pt x="188213" y="64452"/>
                    <a:pt x="193843" y="66361"/>
                  </a:cubicBezTo>
                  <a:cubicBezTo>
                    <a:pt x="212644" y="72755"/>
                    <a:pt x="233065" y="79148"/>
                    <a:pt x="248906" y="91649"/>
                  </a:cubicBezTo>
                  <a:cubicBezTo>
                    <a:pt x="257591" y="98520"/>
                    <a:pt x="263698" y="106728"/>
                    <a:pt x="266465" y="115793"/>
                  </a:cubicBezTo>
                  <a:cubicBezTo>
                    <a:pt x="266275" y="118561"/>
                    <a:pt x="266370" y="121424"/>
                    <a:pt x="266752" y="124287"/>
                  </a:cubicBezTo>
                  <a:cubicBezTo>
                    <a:pt x="267134" y="126959"/>
                    <a:pt x="267516" y="129726"/>
                    <a:pt x="267897" y="132398"/>
                  </a:cubicBezTo>
                  <a:cubicBezTo>
                    <a:pt x="267610" y="132971"/>
                    <a:pt x="267610" y="133066"/>
                    <a:pt x="267516" y="133448"/>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44"/>
            <p:cNvSpPr/>
            <p:nvPr/>
          </p:nvSpPr>
          <p:spPr>
            <a:xfrm>
              <a:off x="9612906" y="1649689"/>
              <a:ext cx="290416" cy="500473"/>
            </a:xfrm>
            <a:custGeom>
              <a:avLst/>
              <a:gdLst/>
              <a:ahLst/>
              <a:cxnLst/>
              <a:rect l="l" t="t" r="r" b="b"/>
              <a:pathLst>
                <a:path w="290416" h="500473" extrusionOk="0">
                  <a:moveTo>
                    <a:pt x="53476" y="131797"/>
                  </a:moveTo>
                  <a:cubicBezTo>
                    <a:pt x="70653" y="101832"/>
                    <a:pt x="96801" y="67382"/>
                    <a:pt x="129819" y="58603"/>
                  </a:cubicBezTo>
                  <a:cubicBezTo>
                    <a:pt x="157685" y="51159"/>
                    <a:pt x="178870" y="69959"/>
                    <a:pt x="186601" y="97156"/>
                  </a:cubicBezTo>
                  <a:cubicBezTo>
                    <a:pt x="190799" y="111852"/>
                    <a:pt x="191181" y="127312"/>
                    <a:pt x="187841" y="141627"/>
                  </a:cubicBezTo>
                  <a:cubicBezTo>
                    <a:pt x="183070" y="161953"/>
                    <a:pt x="173812" y="180276"/>
                    <a:pt x="163030" y="198026"/>
                  </a:cubicBezTo>
                  <a:cubicBezTo>
                    <a:pt x="138981" y="237534"/>
                    <a:pt x="110829" y="274274"/>
                    <a:pt x="87449" y="314260"/>
                  </a:cubicBezTo>
                  <a:cubicBezTo>
                    <a:pt x="59392" y="362356"/>
                    <a:pt x="35344" y="412552"/>
                    <a:pt x="14636" y="464180"/>
                  </a:cubicBezTo>
                  <a:cubicBezTo>
                    <a:pt x="6429" y="484602"/>
                    <a:pt x="30572" y="505501"/>
                    <a:pt x="49849" y="499394"/>
                  </a:cubicBezTo>
                  <a:cubicBezTo>
                    <a:pt x="118941" y="477445"/>
                    <a:pt x="190227" y="465707"/>
                    <a:pt x="262754" y="464753"/>
                  </a:cubicBezTo>
                  <a:cubicBezTo>
                    <a:pt x="299590" y="464275"/>
                    <a:pt x="299685" y="407017"/>
                    <a:pt x="262754" y="407495"/>
                  </a:cubicBezTo>
                  <a:cubicBezTo>
                    <a:pt x="205400" y="408258"/>
                    <a:pt x="148142" y="415224"/>
                    <a:pt x="92220" y="428394"/>
                  </a:cubicBezTo>
                  <a:cubicBezTo>
                    <a:pt x="107107" y="396711"/>
                    <a:pt x="123426" y="365696"/>
                    <a:pt x="141272" y="335636"/>
                  </a:cubicBezTo>
                  <a:cubicBezTo>
                    <a:pt x="167706" y="291165"/>
                    <a:pt x="201869" y="250703"/>
                    <a:pt x="225059" y="204324"/>
                  </a:cubicBezTo>
                  <a:cubicBezTo>
                    <a:pt x="245862" y="162621"/>
                    <a:pt x="255501" y="114811"/>
                    <a:pt x="237751" y="70150"/>
                  </a:cubicBezTo>
                  <a:cubicBezTo>
                    <a:pt x="219047" y="23294"/>
                    <a:pt x="175626" y="-6862"/>
                    <a:pt x="124285" y="1345"/>
                  </a:cubicBezTo>
                  <a:cubicBezTo>
                    <a:pt x="70653" y="9933"/>
                    <a:pt x="29618" y="58316"/>
                    <a:pt x="4043" y="102882"/>
                  </a:cubicBezTo>
                  <a:cubicBezTo>
                    <a:pt x="-14375" y="134851"/>
                    <a:pt x="35058" y="163766"/>
                    <a:pt x="53476" y="13179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44"/>
            <p:cNvSpPr/>
            <p:nvPr/>
          </p:nvSpPr>
          <p:spPr>
            <a:xfrm>
              <a:off x="9874029" y="1643353"/>
              <a:ext cx="276068" cy="474911"/>
            </a:xfrm>
            <a:custGeom>
              <a:avLst/>
              <a:gdLst/>
              <a:ahLst/>
              <a:cxnLst/>
              <a:rect l="l" t="t" r="r" b="b"/>
              <a:pathLst>
                <a:path w="276068" h="474911" extrusionOk="0">
                  <a:moveTo>
                    <a:pt x="274560" y="217149"/>
                  </a:moveTo>
                  <a:cubicBezTo>
                    <a:pt x="271221" y="168766"/>
                    <a:pt x="266258" y="114848"/>
                    <a:pt x="244977" y="70473"/>
                  </a:cubicBezTo>
                  <a:cubicBezTo>
                    <a:pt x="234766" y="49097"/>
                    <a:pt x="216920" y="31633"/>
                    <a:pt x="196117" y="22281"/>
                  </a:cubicBezTo>
                  <a:cubicBezTo>
                    <a:pt x="192873" y="9875"/>
                    <a:pt x="181516" y="2718"/>
                    <a:pt x="168538" y="1000"/>
                  </a:cubicBezTo>
                  <a:cubicBezTo>
                    <a:pt x="88185" y="-9402"/>
                    <a:pt x="22244" y="63125"/>
                    <a:pt x="6211" y="135747"/>
                  </a:cubicBezTo>
                  <a:cubicBezTo>
                    <a:pt x="-3523" y="179931"/>
                    <a:pt x="-373" y="224688"/>
                    <a:pt x="5829" y="269158"/>
                  </a:cubicBezTo>
                  <a:cubicBezTo>
                    <a:pt x="11460" y="309334"/>
                    <a:pt x="18427" y="349319"/>
                    <a:pt x="35127" y="386537"/>
                  </a:cubicBezTo>
                  <a:cubicBezTo>
                    <a:pt x="51063" y="422323"/>
                    <a:pt x="78261" y="450761"/>
                    <a:pt x="114524" y="465744"/>
                  </a:cubicBezTo>
                  <a:cubicBezTo>
                    <a:pt x="148211" y="479581"/>
                    <a:pt x="188769" y="478722"/>
                    <a:pt x="218734" y="456487"/>
                  </a:cubicBezTo>
                  <a:cubicBezTo>
                    <a:pt x="251180" y="432439"/>
                    <a:pt x="264063" y="393503"/>
                    <a:pt x="269407" y="354950"/>
                  </a:cubicBezTo>
                  <a:cubicBezTo>
                    <a:pt x="275897" y="309334"/>
                    <a:pt x="277709" y="263146"/>
                    <a:pt x="274560" y="217149"/>
                  </a:cubicBezTo>
                  <a:close/>
                  <a:moveTo>
                    <a:pt x="215775" y="325462"/>
                  </a:moveTo>
                  <a:cubicBezTo>
                    <a:pt x="213389" y="350464"/>
                    <a:pt x="210527" y="381575"/>
                    <a:pt x="193827" y="402474"/>
                  </a:cubicBezTo>
                  <a:cubicBezTo>
                    <a:pt x="188101" y="409631"/>
                    <a:pt x="179130" y="414593"/>
                    <a:pt x="171115" y="416693"/>
                  </a:cubicBezTo>
                  <a:cubicBezTo>
                    <a:pt x="162335" y="418983"/>
                    <a:pt x="151170" y="417934"/>
                    <a:pt x="139146" y="414021"/>
                  </a:cubicBezTo>
                  <a:cubicBezTo>
                    <a:pt x="129984" y="411063"/>
                    <a:pt x="119391" y="404860"/>
                    <a:pt x="112043" y="398179"/>
                  </a:cubicBezTo>
                  <a:cubicBezTo>
                    <a:pt x="101164" y="388255"/>
                    <a:pt x="93434" y="376040"/>
                    <a:pt x="87040" y="362775"/>
                  </a:cubicBezTo>
                  <a:cubicBezTo>
                    <a:pt x="74253" y="336436"/>
                    <a:pt x="69386" y="306185"/>
                    <a:pt x="64710" y="277556"/>
                  </a:cubicBezTo>
                  <a:cubicBezTo>
                    <a:pt x="59080" y="243010"/>
                    <a:pt x="55071" y="207988"/>
                    <a:pt x="58030" y="172965"/>
                  </a:cubicBezTo>
                  <a:cubicBezTo>
                    <a:pt x="60893" y="140042"/>
                    <a:pt x="71963" y="109504"/>
                    <a:pt x="94580" y="86410"/>
                  </a:cubicBezTo>
                  <a:cubicBezTo>
                    <a:pt x="102786" y="78012"/>
                    <a:pt x="111471" y="71332"/>
                    <a:pt x="120727" y="66560"/>
                  </a:cubicBezTo>
                  <a:cubicBezTo>
                    <a:pt x="128743" y="76103"/>
                    <a:pt x="142199" y="81161"/>
                    <a:pt x="156323" y="73622"/>
                  </a:cubicBezTo>
                  <a:cubicBezTo>
                    <a:pt x="161094" y="71046"/>
                    <a:pt x="156514" y="72477"/>
                    <a:pt x="161858" y="71809"/>
                  </a:cubicBezTo>
                  <a:cubicBezTo>
                    <a:pt x="158422" y="72286"/>
                    <a:pt x="164434" y="72286"/>
                    <a:pt x="166630" y="72191"/>
                  </a:cubicBezTo>
                  <a:cubicBezTo>
                    <a:pt x="167202" y="72572"/>
                    <a:pt x="171210" y="73622"/>
                    <a:pt x="172546" y="74004"/>
                  </a:cubicBezTo>
                  <a:cubicBezTo>
                    <a:pt x="173023" y="74481"/>
                    <a:pt x="179130" y="77535"/>
                    <a:pt x="178558" y="77153"/>
                  </a:cubicBezTo>
                  <a:cubicBezTo>
                    <a:pt x="187719" y="83165"/>
                    <a:pt x="194494" y="95189"/>
                    <a:pt x="198407" y="106546"/>
                  </a:cubicBezTo>
                  <a:cubicBezTo>
                    <a:pt x="209763" y="139469"/>
                    <a:pt x="214154" y="175732"/>
                    <a:pt x="216920" y="210373"/>
                  </a:cubicBezTo>
                  <a:cubicBezTo>
                    <a:pt x="219879" y="248545"/>
                    <a:pt x="219497" y="287195"/>
                    <a:pt x="215775" y="325462"/>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44"/>
            <p:cNvSpPr/>
            <p:nvPr/>
          </p:nvSpPr>
          <p:spPr>
            <a:xfrm>
              <a:off x="7934595" y="1339305"/>
              <a:ext cx="461146" cy="588842"/>
            </a:xfrm>
            <a:custGeom>
              <a:avLst/>
              <a:gdLst/>
              <a:ahLst/>
              <a:cxnLst/>
              <a:rect l="l" t="t" r="r" b="b"/>
              <a:pathLst>
                <a:path w="461146" h="588842" extrusionOk="0">
                  <a:moveTo>
                    <a:pt x="311980" y="257619"/>
                  </a:moveTo>
                  <a:cubicBezTo>
                    <a:pt x="328967" y="252943"/>
                    <a:pt x="345857" y="247026"/>
                    <a:pt x="360744" y="238438"/>
                  </a:cubicBezTo>
                  <a:cubicBezTo>
                    <a:pt x="375631" y="348277"/>
                    <a:pt x="390614" y="458117"/>
                    <a:pt x="405501" y="567957"/>
                  </a:cubicBezTo>
                  <a:cubicBezTo>
                    <a:pt x="407601" y="583321"/>
                    <a:pt x="427259" y="591624"/>
                    <a:pt x="440715" y="587998"/>
                  </a:cubicBezTo>
                  <a:cubicBezTo>
                    <a:pt x="457224" y="583417"/>
                    <a:pt x="462759" y="568148"/>
                    <a:pt x="460755" y="552784"/>
                  </a:cubicBezTo>
                  <a:cubicBezTo>
                    <a:pt x="443291" y="424335"/>
                    <a:pt x="425828" y="295791"/>
                    <a:pt x="408364" y="167342"/>
                  </a:cubicBezTo>
                  <a:cubicBezTo>
                    <a:pt x="411513" y="133942"/>
                    <a:pt x="397103" y="99014"/>
                    <a:pt x="374677" y="74966"/>
                  </a:cubicBezTo>
                  <a:cubicBezTo>
                    <a:pt x="359409" y="58648"/>
                    <a:pt x="340704" y="46814"/>
                    <a:pt x="320759" y="37271"/>
                  </a:cubicBezTo>
                  <a:cubicBezTo>
                    <a:pt x="272949" y="-15024"/>
                    <a:pt x="194697" y="-4145"/>
                    <a:pt x="135530" y="20571"/>
                  </a:cubicBezTo>
                  <a:cubicBezTo>
                    <a:pt x="102893" y="34217"/>
                    <a:pt x="72260" y="51681"/>
                    <a:pt x="46494" y="76207"/>
                  </a:cubicBezTo>
                  <a:cubicBezTo>
                    <a:pt x="21395" y="100064"/>
                    <a:pt x="-744" y="132797"/>
                    <a:pt x="19" y="168774"/>
                  </a:cubicBezTo>
                  <a:cubicBezTo>
                    <a:pt x="1832" y="257810"/>
                    <a:pt x="116444" y="271647"/>
                    <a:pt x="183626" y="273365"/>
                  </a:cubicBezTo>
                  <a:cubicBezTo>
                    <a:pt x="226665" y="274319"/>
                    <a:pt x="270372" y="268975"/>
                    <a:pt x="311980" y="257619"/>
                  </a:cubicBezTo>
                  <a:close/>
                  <a:moveTo>
                    <a:pt x="76077" y="195017"/>
                  </a:moveTo>
                  <a:cubicBezTo>
                    <a:pt x="67297" y="189959"/>
                    <a:pt x="60426" y="182420"/>
                    <a:pt x="58136" y="174500"/>
                  </a:cubicBezTo>
                  <a:cubicBezTo>
                    <a:pt x="55751" y="166102"/>
                    <a:pt x="56514" y="161426"/>
                    <a:pt x="60712" y="150928"/>
                  </a:cubicBezTo>
                  <a:cubicBezTo>
                    <a:pt x="63480" y="143962"/>
                    <a:pt x="72260" y="131651"/>
                    <a:pt x="79226" y="124208"/>
                  </a:cubicBezTo>
                  <a:cubicBezTo>
                    <a:pt x="97072" y="105122"/>
                    <a:pt x="118544" y="91189"/>
                    <a:pt x="142019" y="79833"/>
                  </a:cubicBezTo>
                  <a:cubicBezTo>
                    <a:pt x="154330" y="73821"/>
                    <a:pt x="165685" y="69336"/>
                    <a:pt x="179618" y="65041"/>
                  </a:cubicBezTo>
                  <a:cubicBezTo>
                    <a:pt x="187157" y="62751"/>
                    <a:pt x="194888" y="60747"/>
                    <a:pt x="202712" y="59220"/>
                  </a:cubicBezTo>
                  <a:cubicBezTo>
                    <a:pt x="210156" y="57789"/>
                    <a:pt x="211588" y="57598"/>
                    <a:pt x="217981" y="57121"/>
                  </a:cubicBezTo>
                  <a:cubicBezTo>
                    <a:pt x="222753" y="56834"/>
                    <a:pt x="226665" y="56643"/>
                    <a:pt x="230387" y="56739"/>
                  </a:cubicBezTo>
                  <a:cubicBezTo>
                    <a:pt x="234109" y="62656"/>
                    <a:pt x="240026" y="67427"/>
                    <a:pt x="247087" y="69813"/>
                  </a:cubicBezTo>
                  <a:cubicBezTo>
                    <a:pt x="273235" y="78688"/>
                    <a:pt x="301006" y="87658"/>
                    <a:pt x="322954" y="105122"/>
                  </a:cubicBezTo>
                  <a:cubicBezTo>
                    <a:pt x="335456" y="115047"/>
                    <a:pt x="344522" y="127548"/>
                    <a:pt x="348721" y="141385"/>
                  </a:cubicBezTo>
                  <a:cubicBezTo>
                    <a:pt x="348339" y="144821"/>
                    <a:pt x="348339" y="148352"/>
                    <a:pt x="348816" y="151978"/>
                  </a:cubicBezTo>
                  <a:cubicBezTo>
                    <a:pt x="349388" y="156368"/>
                    <a:pt x="350056" y="160853"/>
                    <a:pt x="350629" y="165243"/>
                  </a:cubicBezTo>
                  <a:cubicBezTo>
                    <a:pt x="349579" y="171350"/>
                    <a:pt x="346525" y="178317"/>
                    <a:pt x="340513" y="183565"/>
                  </a:cubicBezTo>
                  <a:cubicBezTo>
                    <a:pt x="331257" y="191677"/>
                    <a:pt x="319041" y="195780"/>
                    <a:pt x="307304" y="199311"/>
                  </a:cubicBezTo>
                  <a:cubicBezTo>
                    <a:pt x="275716" y="208950"/>
                    <a:pt x="243080" y="214485"/>
                    <a:pt x="210061" y="215725"/>
                  </a:cubicBezTo>
                  <a:cubicBezTo>
                    <a:pt x="175992" y="217061"/>
                    <a:pt x="141637" y="214389"/>
                    <a:pt x="108427" y="206468"/>
                  </a:cubicBezTo>
                  <a:cubicBezTo>
                    <a:pt x="96690" y="203796"/>
                    <a:pt x="86002" y="200743"/>
                    <a:pt x="76077" y="19501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86" name="Google Shape;286;p44"/>
          <p:cNvGrpSpPr/>
          <p:nvPr/>
        </p:nvGrpSpPr>
        <p:grpSpPr>
          <a:xfrm>
            <a:off x="1129314" y="4122503"/>
            <a:ext cx="965849" cy="542112"/>
            <a:chOff x="1129313" y="4122503"/>
            <a:chExt cx="965849" cy="542112"/>
          </a:xfrm>
        </p:grpSpPr>
        <p:sp>
          <p:nvSpPr>
            <p:cNvPr id="287" name="Google Shape;287;p44"/>
            <p:cNvSpPr/>
            <p:nvPr/>
          </p:nvSpPr>
          <p:spPr>
            <a:xfrm>
              <a:off x="1129313" y="4274212"/>
              <a:ext cx="108599" cy="390403"/>
            </a:xfrm>
            <a:custGeom>
              <a:avLst/>
              <a:gdLst/>
              <a:ahLst/>
              <a:cxnLst/>
              <a:rect l="l" t="t" r="r" b="b"/>
              <a:pathLst>
                <a:path w="108599" h="390403" extrusionOk="0">
                  <a:moveTo>
                    <a:pt x="90945" y="242106"/>
                  </a:moveTo>
                  <a:cubicBezTo>
                    <a:pt x="83024" y="225692"/>
                    <a:pt x="75581" y="210614"/>
                    <a:pt x="68614" y="196777"/>
                  </a:cubicBezTo>
                  <a:cubicBezTo>
                    <a:pt x="61266" y="181985"/>
                    <a:pt x="54491" y="167861"/>
                    <a:pt x="48288" y="154310"/>
                  </a:cubicBezTo>
                  <a:cubicBezTo>
                    <a:pt x="42085" y="140759"/>
                    <a:pt x="36645" y="126540"/>
                    <a:pt x="32064" y="111844"/>
                  </a:cubicBezTo>
                  <a:cubicBezTo>
                    <a:pt x="28247" y="98579"/>
                    <a:pt x="26148" y="88559"/>
                    <a:pt x="26052" y="81783"/>
                  </a:cubicBezTo>
                  <a:cubicBezTo>
                    <a:pt x="25862" y="75008"/>
                    <a:pt x="25766" y="71191"/>
                    <a:pt x="25766" y="70332"/>
                  </a:cubicBezTo>
                  <a:cubicBezTo>
                    <a:pt x="25766" y="59071"/>
                    <a:pt x="27388" y="49719"/>
                    <a:pt x="30728" y="42466"/>
                  </a:cubicBezTo>
                  <a:cubicBezTo>
                    <a:pt x="36073" y="31015"/>
                    <a:pt x="42466" y="25289"/>
                    <a:pt x="50005" y="25289"/>
                  </a:cubicBezTo>
                  <a:cubicBezTo>
                    <a:pt x="56208" y="25289"/>
                    <a:pt x="61839" y="29488"/>
                    <a:pt x="66801" y="37885"/>
                  </a:cubicBezTo>
                  <a:cubicBezTo>
                    <a:pt x="70427" y="44089"/>
                    <a:pt x="72622" y="50482"/>
                    <a:pt x="73290" y="57162"/>
                  </a:cubicBezTo>
                  <a:cubicBezTo>
                    <a:pt x="73958" y="63842"/>
                    <a:pt x="74245" y="68614"/>
                    <a:pt x="74245" y="71477"/>
                  </a:cubicBezTo>
                  <a:cubicBezTo>
                    <a:pt x="74245" y="80066"/>
                    <a:pt x="73099" y="89609"/>
                    <a:pt x="70904" y="100201"/>
                  </a:cubicBezTo>
                  <a:cubicBezTo>
                    <a:pt x="70714" y="101251"/>
                    <a:pt x="70618" y="102301"/>
                    <a:pt x="70618" y="103255"/>
                  </a:cubicBezTo>
                  <a:cubicBezTo>
                    <a:pt x="70618" y="105450"/>
                    <a:pt x="71191" y="107549"/>
                    <a:pt x="72240" y="109553"/>
                  </a:cubicBezTo>
                  <a:cubicBezTo>
                    <a:pt x="73863" y="112512"/>
                    <a:pt x="76344" y="114420"/>
                    <a:pt x="79684" y="115279"/>
                  </a:cubicBezTo>
                  <a:cubicBezTo>
                    <a:pt x="80925" y="115661"/>
                    <a:pt x="82261" y="115852"/>
                    <a:pt x="83501" y="115852"/>
                  </a:cubicBezTo>
                  <a:cubicBezTo>
                    <a:pt x="85696" y="115852"/>
                    <a:pt x="87796" y="115184"/>
                    <a:pt x="89800" y="113943"/>
                  </a:cubicBezTo>
                  <a:cubicBezTo>
                    <a:pt x="92949" y="112321"/>
                    <a:pt x="94953" y="109649"/>
                    <a:pt x="95812" y="106023"/>
                  </a:cubicBezTo>
                  <a:cubicBezTo>
                    <a:pt x="98579" y="93044"/>
                    <a:pt x="99915" y="81306"/>
                    <a:pt x="99915" y="70809"/>
                  </a:cubicBezTo>
                  <a:cubicBezTo>
                    <a:pt x="99915" y="65560"/>
                    <a:pt x="99533" y="60407"/>
                    <a:pt x="98770" y="55540"/>
                  </a:cubicBezTo>
                  <a:cubicBezTo>
                    <a:pt x="96575" y="41130"/>
                    <a:pt x="92281" y="29488"/>
                    <a:pt x="85982" y="20517"/>
                  </a:cubicBezTo>
                  <a:cubicBezTo>
                    <a:pt x="79684" y="11547"/>
                    <a:pt x="72145" y="5535"/>
                    <a:pt x="63556" y="2481"/>
                  </a:cubicBezTo>
                  <a:cubicBezTo>
                    <a:pt x="59358" y="859"/>
                    <a:pt x="54968" y="0"/>
                    <a:pt x="50387" y="0"/>
                  </a:cubicBezTo>
                  <a:cubicBezTo>
                    <a:pt x="40844" y="0"/>
                    <a:pt x="32064" y="3149"/>
                    <a:pt x="23953" y="9543"/>
                  </a:cubicBezTo>
                  <a:cubicBezTo>
                    <a:pt x="17559" y="14601"/>
                    <a:pt x="11929" y="22044"/>
                    <a:pt x="7157" y="31683"/>
                  </a:cubicBezTo>
                  <a:cubicBezTo>
                    <a:pt x="3340" y="40462"/>
                    <a:pt x="1145" y="48288"/>
                    <a:pt x="668" y="55159"/>
                  </a:cubicBezTo>
                  <a:cubicBezTo>
                    <a:pt x="191" y="62125"/>
                    <a:pt x="0" y="67374"/>
                    <a:pt x="0" y="71000"/>
                  </a:cubicBezTo>
                  <a:cubicBezTo>
                    <a:pt x="0" y="86841"/>
                    <a:pt x="2481" y="102873"/>
                    <a:pt x="7444" y="119096"/>
                  </a:cubicBezTo>
                  <a:cubicBezTo>
                    <a:pt x="12215" y="134938"/>
                    <a:pt x="17845" y="150016"/>
                    <a:pt x="24335" y="164235"/>
                  </a:cubicBezTo>
                  <a:cubicBezTo>
                    <a:pt x="30824" y="178454"/>
                    <a:pt x="37981" y="193150"/>
                    <a:pt x="45711" y="208228"/>
                  </a:cubicBezTo>
                  <a:cubicBezTo>
                    <a:pt x="52677" y="222065"/>
                    <a:pt x="59930" y="237048"/>
                    <a:pt x="67469" y="253080"/>
                  </a:cubicBezTo>
                  <a:cubicBezTo>
                    <a:pt x="71095" y="260905"/>
                    <a:pt x="74531" y="269780"/>
                    <a:pt x="77489" y="279705"/>
                  </a:cubicBezTo>
                  <a:cubicBezTo>
                    <a:pt x="80447" y="289630"/>
                    <a:pt x="82261" y="297837"/>
                    <a:pt x="82547" y="304135"/>
                  </a:cubicBezTo>
                  <a:cubicBezTo>
                    <a:pt x="82929" y="310529"/>
                    <a:pt x="83119" y="314632"/>
                    <a:pt x="83119" y="316446"/>
                  </a:cubicBezTo>
                  <a:cubicBezTo>
                    <a:pt x="83119" y="325511"/>
                    <a:pt x="81783" y="334768"/>
                    <a:pt x="79016" y="344025"/>
                  </a:cubicBezTo>
                  <a:cubicBezTo>
                    <a:pt x="74817" y="356812"/>
                    <a:pt x="67755" y="363779"/>
                    <a:pt x="57831" y="365115"/>
                  </a:cubicBezTo>
                  <a:lnTo>
                    <a:pt x="56972" y="365115"/>
                  </a:lnTo>
                  <a:cubicBezTo>
                    <a:pt x="48001" y="365115"/>
                    <a:pt x="40749" y="359771"/>
                    <a:pt x="35214" y="348987"/>
                  </a:cubicBezTo>
                  <a:cubicBezTo>
                    <a:pt x="31587" y="341162"/>
                    <a:pt x="29679" y="332287"/>
                    <a:pt x="29679" y="322458"/>
                  </a:cubicBezTo>
                  <a:cubicBezTo>
                    <a:pt x="29679" y="311483"/>
                    <a:pt x="31301" y="299173"/>
                    <a:pt x="34641" y="285240"/>
                  </a:cubicBezTo>
                  <a:cubicBezTo>
                    <a:pt x="34832" y="284286"/>
                    <a:pt x="34927" y="283427"/>
                    <a:pt x="34927" y="282472"/>
                  </a:cubicBezTo>
                  <a:cubicBezTo>
                    <a:pt x="34927" y="279896"/>
                    <a:pt x="34259" y="277606"/>
                    <a:pt x="33019" y="275601"/>
                  </a:cubicBezTo>
                  <a:cubicBezTo>
                    <a:pt x="31206" y="272834"/>
                    <a:pt x="28534" y="270926"/>
                    <a:pt x="25003" y="269876"/>
                  </a:cubicBezTo>
                  <a:cubicBezTo>
                    <a:pt x="23857" y="269685"/>
                    <a:pt x="22808" y="269590"/>
                    <a:pt x="21663" y="269590"/>
                  </a:cubicBezTo>
                  <a:cubicBezTo>
                    <a:pt x="19468" y="269590"/>
                    <a:pt x="17273" y="270257"/>
                    <a:pt x="15078" y="271498"/>
                  </a:cubicBezTo>
                  <a:cubicBezTo>
                    <a:pt x="12120" y="273311"/>
                    <a:pt x="10306" y="276079"/>
                    <a:pt x="9543" y="279705"/>
                  </a:cubicBezTo>
                  <a:cubicBezTo>
                    <a:pt x="5917" y="294687"/>
                    <a:pt x="4008" y="308334"/>
                    <a:pt x="4008" y="320740"/>
                  </a:cubicBezTo>
                  <a:cubicBezTo>
                    <a:pt x="4008" y="324748"/>
                    <a:pt x="4199" y="328852"/>
                    <a:pt x="4581" y="333051"/>
                  </a:cubicBezTo>
                  <a:cubicBezTo>
                    <a:pt x="5535" y="342307"/>
                    <a:pt x="8016" y="351373"/>
                    <a:pt x="12024" y="360153"/>
                  </a:cubicBezTo>
                  <a:cubicBezTo>
                    <a:pt x="16796" y="369600"/>
                    <a:pt x="22999" y="377044"/>
                    <a:pt x="30728" y="382388"/>
                  </a:cubicBezTo>
                  <a:cubicBezTo>
                    <a:pt x="38458" y="387732"/>
                    <a:pt x="46952" y="390404"/>
                    <a:pt x="56304" y="390404"/>
                  </a:cubicBezTo>
                  <a:cubicBezTo>
                    <a:pt x="67660" y="390404"/>
                    <a:pt x="77775" y="386491"/>
                    <a:pt x="86555" y="378666"/>
                  </a:cubicBezTo>
                  <a:cubicBezTo>
                    <a:pt x="94285" y="371700"/>
                    <a:pt x="99915" y="362634"/>
                    <a:pt x="103637" y="351373"/>
                  </a:cubicBezTo>
                  <a:cubicBezTo>
                    <a:pt x="106977" y="339730"/>
                    <a:pt x="108599" y="328279"/>
                    <a:pt x="108599" y="316923"/>
                  </a:cubicBezTo>
                  <a:cubicBezTo>
                    <a:pt x="108599" y="302513"/>
                    <a:pt x="106500" y="288103"/>
                    <a:pt x="102301" y="273693"/>
                  </a:cubicBezTo>
                  <a:cubicBezTo>
                    <a:pt x="98961" y="261860"/>
                    <a:pt x="95144" y="251362"/>
                    <a:pt x="90945" y="242106"/>
                  </a:cubicBezTo>
                  <a:close/>
                </a:path>
              </a:pathLst>
            </a:custGeom>
            <a:solidFill>
              <a:schemeClr val="dk2"/>
            </a:solidFill>
            <a:ln w="98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44"/>
            <p:cNvSpPr/>
            <p:nvPr/>
          </p:nvSpPr>
          <p:spPr>
            <a:xfrm>
              <a:off x="1265109" y="4246823"/>
              <a:ext cx="166143" cy="415406"/>
            </a:xfrm>
            <a:custGeom>
              <a:avLst/>
              <a:gdLst/>
              <a:ahLst/>
              <a:cxnLst/>
              <a:rect l="l" t="t" r="r" b="b"/>
              <a:pathLst>
                <a:path w="166143" h="415406" extrusionOk="0">
                  <a:moveTo>
                    <a:pt x="154597" y="6108"/>
                  </a:moveTo>
                  <a:cubicBezTo>
                    <a:pt x="126158" y="2004"/>
                    <a:pt x="99438" y="0"/>
                    <a:pt x="74340" y="0"/>
                  </a:cubicBezTo>
                  <a:cubicBezTo>
                    <a:pt x="47906" y="0"/>
                    <a:pt x="27293" y="668"/>
                    <a:pt x="12597" y="2004"/>
                  </a:cubicBezTo>
                  <a:cubicBezTo>
                    <a:pt x="8684" y="2386"/>
                    <a:pt x="5630" y="3913"/>
                    <a:pt x="3340" y="6680"/>
                  </a:cubicBezTo>
                  <a:cubicBezTo>
                    <a:pt x="1050" y="9448"/>
                    <a:pt x="0" y="12406"/>
                    <a:pt x="0" y="15746"/>
                  </a:cubicBezTo>
                  <a:lnTo>
                    <a:pt x="0" y="17178"/>
                  </a:lnTo>
                  <a:cubicBezTo>
                    <a:pt x="573" y="20899"/>
                    <a:pt x="2195" y="23762"/>
                    <a:pt x="4867" y="25957"/>
                  </a:cubicBezTo>
                  <a:cubicBezTo>
                    <a:pt x="7539" y="28056"/>
                    <a:pt x="10497" y="29202"/>
                    <a:pt x="13837" y="29202"/>
                  </a:cubicBezTo>
                  <a:lnTo>
                    <a:pt x="14696" y="29202"/>
                  </a:lnTo>
                  <a:cubicBezTo>
                    <a:pt x="27675" y="28056"/>
                    <a:pt x="46379" y="27484"/>
                    <a:pt x="70809" y="27484"/>
                  </a:cubicBezTo>
                  <a:cubicBezTo>
                    <a:pt x="69473" y="69664"/>
                    <a:pt x="68423" y="118715"/>
                    <a:pt x="67851" y="174637"/>
                  </a:cubicBezTo>
                  <a:cubicBezTo>
                    <a:pt x="67278" y="230559"/>
                    <a:pt x="66992" y="274361"/>
                    <a:pt x="66992" y="306044"/>
                  </a:cubicBezTo>
                  <a:cubicBezTo>
                    <a:pt x="66992" y="340685"/>
                    <a:pt x="67278" y="372749"/>
                    <a:pt x="67851" y="402333"/>
                  </a:cubicBezTo>
                  <a:cubicBezTo>
                    <a:pt x="68042" y="406245"/>
                    <a:pt x="69378" y="409395"/>
                    <a:pt x="71954" y="411781"/>
                  </a:cubicBezTo>
                  <a:cubicBezTo>
                    <a:pt x="74531" y="414166"/>
                    <a:pt x="77871" y="415407"/>
                    <a:pt x="81974" y="415407"/>
                  </a:cubicBezTo>
                  <a:cubicBezTo>
                    <a:pt x="85696" y="415216"/>
                    <a:pt x="88845" y="413880"/>
                    <a:pt x="91422" y="411303"/>
                  </a:cubicBezTo>
                  <a:cubicBezTo>
                    <a:pt x="93999" y="408822"/>
                    <a:pt x="95239" y="405577"/>
                    <a:pt x="95239" y="401665"/>
                  </a:cubicBezTo>
                  <a:cubicBezTo>
                    <a:pt x="94857" y="371127"/>
                    <a:pt x="94667" y="337727"/>
                    <a:pt x="94667" y="301559"/>
                  </a:cubicBezTo>
                  <a:cubicBezTo>
                    <a:pt x="94667" y="271021"/>
                    <a:pt x="94762" y="238480"/>
                    <a:pt x="94953" y="203839"/>
                  </a:cubicBezTo>
                  <a:cubicBezTo>
                    <a:pt x="95716" y="128353"/>
                    <a:pt x="96861" y="69759"/>
                    <a:pt x="98197" y="27866"/>
                  </a:cubicBezTo>
                  <a:cubicBezTo>
                    <a:pt x="115279" y="28629"/>
                    <a:pt x="132552" y="30251"/>
                    <a:pt x="150207" y="32828"/>
                  </a:cubicBezTo>
                  <a:lnTo>
                    <a:pt x="152593" y="33114"/>
                  </a:lnTo>
                  <a:cubicBezTo>
                    <a:pt x="155360" y="33114"/>
                    <a:pt x="157841" y="32351"/>
                    <a:pt x="160227" y="30824"/>
                  </a:cubicBezTo>
                  <a:cubicBezTo>
                    <a:pt x="164140" y="28056"/>
                    <a:pt x="166144" y="24335"/>
                    <a:pt x="166144" y="19468"/>
                  </a:cubicBezTo>
                  <a:cubicBezTo>
                    <a:pt x="166144" y="16700"/>
                    <a:pt x="165380" y="14219"/>
                    <a:pt x="163758" y="11929"/>
                  </a:cubicBezTo>
                  <a:cubicBezTo>
                    <a:pt x="161563" y="8780"/>
                    <a:pt x="158509" y="6871"/>
                    <a:pt x="154597" y="6108"/>
                  </a:cubicBezTo>
                  <a:close/>
                </a:path>
              </a:pathLst>
            </a:custGeom>
            <a:solidFill>
              <a:schemeClr val="dk2"/>
            </a:solidFill>
            <a:ln w="98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44"/>
            <p:cNvSpPr/>
            <p:nvPr/>
          </p:nvSpPr>
          <p:spPr>
            <a:xfrm>
              <a:off x="1475437" y="4184890"/>
              <a:ext cx="153451" cy="475336"/>
            </a:xfrm>
            <a:custGeom>
              <a:avLst/>
              <a:gdLst/>
              <a:ahLst/>
              <a:cxnLst/>
              <a:rect l="l" t="t" r="r" b="b"/>
              <a:pathLst>
                <a:path w="153451" h="475336" extrusionOk="0">
                  <a:moveTo>
                    <a:pt x="134652" y="214717"/>
                  </a:moveTo>
                  <a:cubicBezTo>
                    <a:pt x="126158" y="139614"/>
                    <a:pt x="117093" y="85124"/>
                    <a:pt x="107454" y="51341"/>
                  </a:cubicBezTo>
                  <a:cubicBezTo>
                    <a:pt x="100297" y="25098"/>
                    <a:pt x="92663" y="9447"/>
                    <a:pt x="84646" y="4294"/>
                  </a:cubicBezTo>
                  <a:cubicBezTo>
                    <a:pt x="80161" y="1431"/>
                    <a:pt x="75103" y="0"/>
                    <a:pt x="69569" y="0"/>
                  </a:cubicBezTo>
                  <a:cubicBezTo>
                    <a:pt x="64224" y="0"/>
                    <a:pt x="59071" y="1813"/>
                    <a:pt x="54109" y="5344"/>
                  </a:cubicBezTo>
                  <a:cubicBezTo>
                    <a:pt x="45138" y="13169"/>
                    <a:pt x="37504" y="29679"/>
                    <a:pt x="31301" y="54872"/>
                  </a:cubicBezTo>
                  <a:cubicBezTo>
                    <a:pt x="25003" y="80066"/>
                    <a:pt x="19849" y="110508"/>
                    <a:pt x="15841" y="146103"/>
                  </a:cubicBezTo>
                  <a:cubicBezTo>
                    <a:pt x="11833" y="181699"/>
                    <a:pt x="8684" y="218821"/>
                    <a:pt x="6394" y="257661"/>
                  </a:cubicBezTo>
                  <a:cubicBezTo>
                    <a:pt x="4199" y="296501"/>
                    <a:pt x="2577" y="333242"/>
                    <a:pt x="1718" y="367882"/>
                  </a:cubicBezTo>
                  <a:cubicBezTo>
                    <a:pt x="859" y="402524"/>
                    <a:pt x="286" y="431725"/>
                    <a:pt x="0" y="455296"/>
                  </a:cubicBezTo>
                  <a:cubicBezTo>
                    <a:pt x="0" y="459781"/>
                    <a:pt x="1432" y="463503"/>
                    <a:pt x="4390" y="466462"/>
                  </a:cubicBezTo>
                  <a:cubicBezTo>
                    <a:pt x="7348" y="469420"/>
                    <a:pt x="10975" y="470947"/>
                    <a:pt x="15460" y="470947"/>
                  </a:cubicBezTo>
                  <a:cubicBezTo>
                    <a:pt x="19945" y="470947"/>
                    <a:pt x="23667" y="469516"/>
                    <a:pt x="26530" y="466652"/>
                  </a:cubicBezTo>
                  <a:cubicBezTo>
                    <a:pt x="29392" y="463790"/>
                    <a:pt x="31015" y="460068"/>
                    <a:pt x="31206" y="455678"/>
                  </a:cubicBezTo>
                  <a:cubicBezTo>
                    <a:pt x="31874" y="401665"/>
                    <a:pt x="33591" y="348319"/>
                    <a:pt x="36263" y="295642"/>
                  </a:cubicBezTo>
                  <a:lnTo>
                    <a:pt x="111462" y="295642"/>
                  </a:lnTo>
                  <a:cubicBezTo>
                    <a:pt x="117474" y="362538"/>
                    <a:pt x="121101" y="417506"/>
                    <a:pt x="122246" y="460354"/>
                  </a:cubicBezTo>
                  <a:cubicBezTo>
                    <a:pt x="122437" y="464553"/>
                    <a:pt x="124059" y="468179"/>
                    <a:pt x="126922" y="471042"/>
                  </a:cubicBezTo>
                  <a:cubicBezTo>
                    <a:pt x="129880" y="473905"/>
                    <a:pt x="133507" y="475337"/>
                    <a:pt x="137992" y="475337"/>
                  </a:cubicBezTo>
                  <a:cubicBezTo>
                    <a:pt x="142477" y="475146"/>
                    <a:pt x="146199" y="473523"/>
                    <a:pt x="149062" y="470470"/>
                  </a:cubicBezTo>
                  <a:cubicBezTo>
                    <a:pt x="152020" y="467511"/>
                    <a:pt x="153451" y="463790"/>
                    <a:pt x="153451" y="459304"/>
                  </a:cubicBezTo>
                  <a:cubicBezTo>
                    <a:pt x="152783" y="431248"/>
                    <a:pt x="150779" y="394985"/>
                    <a:pt x="147439" y="350228"/>
                  </a:cubicBezTo>
                  <a:cubicBezTo>
                    <a:pt x="144004" y="305376"/>
                    <a:pt x="139805" y="260237"/>
                    <a:pt x="134652" y="214717"/>
                  </a:cubicBezTo>
                  <a:close/>
                  <a:moveTo>
                    <a:pt x="37886" y="264341"/>
                  </a:moveTo>
                  <a:cubicBezTo>
                    <a:pt x="41035" y="207465"/>
                    <a:pt x="45234" y="158318"/>
                    <a:pt x="50673" y="116902"/>
                  </a:cubicBezTo>
                  <a:cubicBezTo>
                    <a:pt x="56017" y="75581"/>
                    <a:pt x="62220" y="48192"/>
                    <a:pt x="69187" y="34832"/>
                  </a:cubicBezTo>
                  <a:cubicBezTo>
                    <a:pt x="76535" y="49910"/>
                    <a:pt x="83692" y="78920"/>
                    <a:pt x="90563" y="121673"/>
                  </a:cubicBezTo>
                  <a:cubicBezTo>
                    <a:pt x="97434" y="164426"/>
                    <a:pt x="103351" y="211950"/>
                    <a:pt x="108504" y="264246"/>
                  </a:cubicBezTo>
                  <a:lnTo>
                    <a:pt x="37886" y="264246"/>
                  </a:lnTo>
                  <a:close/>
                </a:path>
              </a:pathLst>
            </a:custGeom>
            <a:solidFill>
              <a:schemeClr val="dk2"/>
            </a:solidFill>
            <a:ln w="98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44"/>
            <p:cNvSpPr/>
            <p:nvPr/>
          </p:nvSpPr>
          <p:spPr>
            <a:xfrm>
              <a:off x="1690632" y="4150344"/>
              <a:ext cx="153260" cy="500529"/>
            </a:xfrm>
            <a:custGeom>
              <a:avLst/>
              <a:gdLst/>
              <a:ahLst/>
              <a:cxnLst/>
              <a:rect l="l" t="t" r="r" b="b"/>
              <a:pathLst>
                <a:path w="153260" h="500529" extrusionOk="0">
                  <a:moveTo>
                    <a:pt x="129594" y="260047"/>
                  </a:moveTo>
                  <a:cubicBezTo>
                    <a:pt x="145340" y="214908"/>
                    <a:pt x="153261" y="173587"/>
                    <a:pt x="153261" y="136083"/>
                  </a:cubicBezTo>
                  <a:cubicBezTo>
                    <a:pt x="153261" y="86460"/>
                    <a:pt x="144290" y="49146"/>
                    <a:pt x="126349" y="24239"/>
                  </a:cubicBezTo>
                  <a:cubicBezTo>
                    <a:pt x="114611" y="8112"/>
                    <a:pt x="100965" y="0"/>
                    <a:pt x="85410" y="0"/>
                  </a:cubicBezTo>
                  <a:cubicBezTo>
                    <a:pt x="67946" y="0"/>
                    <a:pt x="52009" y="9352"/>
                    <a:pt x="37695" y="28152"/>
                  </a:cubicBezTo>
                  <a:lnTo>
                    <a:pt x="38077" y="18895"/>
                  </a:lnTo>
                  <a:cubicBezTo>
                    <a:pt x="38077" y="14601"/>
                    <a:pt x="36550" y="10879"/>
                    <a:pt x="33591" y="7634"/>
                  </a:cubicBezTo>
                  <a:cubicBezTo>
                    <a:pt x="30633" y="4390"/>
                    <a:pt x="26339" y="2863"/>
                    <a:pt x="20899" y="2863"/>
                  </a:cubicBezTo>
                  <a:cubicBezTo>
                    <a:pt x="16605" y="2863"/>
                    <a:pt x="12883" y="4294"/>
                    <a:pt x="9734" y="7157"/>
                  </a:cubicBezTo>
                  <a:cubicBezTo>
                    <a:pt x="6585" y="10020"/>
                    <a:pt x="4962" y="13646"/>
                    <a:pt x="4676" y="18227"/>
                  </a:cubicBezTo>
                  <a:cubicBezTo>
                    <a:pt x="3722" y="46951"/>
                    <a:pt x="2768" y="87414"/>
                    <a:pt x="1813" y="139709"/>
                  </a:cubicBezTo>
                  <a:cubicBezTo>
                    <a:pt x="573" y="165380"/>
                    <a:pt x="0" y="242678"/>
                    <a:pt x="0" y="371604"/>
                  </a:cubicBezTo>
                  <a:cubicBezTo>
                    <a:pt x="0" y="413593"/>
                    <a:pt x="286" y="451288"/>
                    <a:pt x="763" y="484498"/>
                  </a:cubicBezTo>
                  <a:cubicBezTo>
                    <a:pt x="1050" y="488983"/>
                    <a:pt x="2768" y="492800"/>
                    <a:pt x="6012" y="495854"/>
                  </a:cubicBezTo>
                  <a:cubicBezTo>
                    <a:pt x="9257" y="498908"/>
                    <a:pt x="13265" y="500530"/>
                    <a:pt x="18036" y="500530"/>
                  </a:cubicBezTo>
                  <a:cubicBezTo>
                    <a:pt x="22808" y="500339"/>
                    <a:pt x="26720" y="498622"/>
                    <a:pt x="29870" y="495568"/>
                  </a:cubicBezTo>
                  <a:cubicBezTo>
                    <a:pt x="33019" y="492514"/>
                    <a:pt x="34546" y="488601"/>
                    <a:pt x="34546" y="483830"/>
                  </a:cubicBezTo>
                  <a:cubicBezTo>
                    <a:pt x="34069" y="458923"/>
                    <a:pt x="33687" y="430771"/>
                    <a:pt x="33496" y="399470"/>
                  </a:cubicBezTo>
                  <a:cubicBezTo>
                    <a:pt x="53632" y="432011"/>
                    <a:pt x="80161" y="464076"/>
                    <a:pt x="113180" y="495663"/>
                  </a:cubicBezTo>
                  <a:cubicBezTo>
                    <a:pt x="116520" y="498526"/>
                    <a:pt x="120337" y="499957"/>
                    <a:pt x="124632" y="499957"/>
                  </a:cubicBezTo>
                  <a:cubicBezTo>
                    <a:pt x="129403" y="499957"/>
                    <a:pt x="133411" y="498240"/>
                    <a:pt x="136656" y="494804"/>
                  </a:cubicBezTo>
                  <a:cubicBezTo>
                    <a:pt x="139900" y="491369"/>
                    <a:pt x="141523" y="487647"/>
                    <a:pt x="141523" y="483543"/>
                  </a:cubicBezTo>
                  <a:cubicBezTo>
                    <a:pt x="141523" y="478772"/>
                    <a:pt x="139709" y="474764"/>
                    <a:pt x="136179" y="471424"/>
                  </a:cubicBezTo>
                  <a:cubicBezTo>
                    <a:pt x="98388" y="434874"/>
                    <a:pt x="70332" y="399374"/>
                    <a:pt x="51914" y="364924"/>
                  </a:cubicBezTo>
                  <a:cubicBezTo>
                    <a:pt x="84933" y="348892"/>
                    <a:pt x="110890" y="313965"/>
                    <a:pt x="129594" y="260047"/>
                  </a:cubicBezTo>
                  <a:close/>
                  <a:moveTo>
                    <a:pt x="33400" y="336295"/>
                  </a:moveTo>
                  <a:cubicBezTo>
                    <a:pt x="33687" y="268158"/>
                    <a:pt x="34259" y="202979"/>
                    <a:pt x="35214" y="140759"/>
                  </a:cubicBezTo>
                  <a:cubicBezTo>
                    <a:pt x="37599" y="103255"/>
                    <a:pt x="46474" y="73481"/>
                    <a:pt x="61743" y="51341"/>
                  </a:cubicBezTo>
                  <a:cubicBezTo>
                    <a:pt x="70332" y="39222"/>
                    <a:pt x="78348" y="33210"/>
                    <a:pt x="85792" y="33210"/>
                  </a:cubicBezTo>
                  <a:cubicBezTo>
                    <a:pt x="89895" y="33210"/>
                    <a:pt x="94285" y="36645"/>
                    <a:pt x="99056" y="43516"/>
                  </a:cubicBezTo>
                  <a:cubicBezTo>
                    <a:pt x="112894" y="62984"/>
                    <a:pt x="119860" y="93999"/>
                    <a:pt x="119860" y="136465"/>
                  </a:cubicBezTo>
                  <a:cubicBezTo>
                    <a:pt x="119860" y="173015"/>
                    <a:pt x="112226" y="211950"/>
                    <a:pt x="96862" y="253271"/>
                  </a:cubicBezTo>
                  <a:cubicBezTo>
                    <a:pt x="80161" y="299555"/>
                    <a:pt x="58976" y="327229"/>
                    <a:pt x="33400" y="336295"/>
                  </a:cubicBezTo>
                  <a:close/>
                </a:path>
              </a:pathLst>
            </a:custGeom>
            <a:solidFill>
              <a:schemeClr val="dk2"/>
            </a:solidFill>
            <a:ln w="98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44"/>
            <p:cNvSpPr/>
            <p:nvPr/>
          </p:nvSpPr>
          <p:spPr>
            <a:xfrm>
              <a:off x="1879176" y="4122503"/>
              <a:ext cx="215986" cy="540028"/>
            </a:xfrm>
            <a:custGeom>
              <a:avLst/>
              <a:gdLst/>
              <a:ahLst/>
              <a:cxnLst/>
              <a:rect l="l" t="t" r="r" b="b"/>
              <a:pathLst>
                <a:path w="166143" h="415406" extrusionOk="0">
                  <a:moveTo>
                    <a:pt x="154597" y="6108"/>
                  </a:moveTo>
                  <a:cubicBezTo>
                    <a:pt x="126158" y="2004"/>
                    <a:pt x="99438" y="0"/>
                    <a:pt x="74340" y="0"/>
                  </a:cubicBezTo>
                  <a:cubicBezTo>
                    <a:pt x="47906" y="0"/>
                    <a:pt x="27293" y="668"/>
                    <a:pt x="12597" y="2004"/>
                  </a:cubicBezTo>
                  <a:cubicBezTo>
                    <a:pt x="8684" y="2386"/>
                    <a:pt x="5630" y="3913"/>
                    <a:pt x="3340" y="6680"/>
                  </a:cubicBezTo>
                  <a:cubicBezTo>
                    <a:pt x="1050" y="9448"/>
                    <a:pt x="0" y="12406"/>
                    <a:pt x="0" y="15746"/>
                  </a:cubicBezTo>
                  <a:lnTo>
                    <a:pt x="0" y="17178"/>
                  </a:lnTo>
                  <a:cubicBezTo>
                    <a:pt x="573" y="20899"/>
                    <a:pt x="2195" y="23762"/>
                    <a:pt x="4867" y="25957"/>
                  </a:cubicBezTo>
                  <a:cubicBezTo>
                    <a:pt x="7539" y="28056"/>
                    <a:pt x="10497" y="29202"/>
                    <a:pt x="13837" y="29202"/>
                  </a:cubicBezTo>
                  <a:lnTo>
                    <a:pt x="14696" y="29202"/>
                  </a:lnTo>
                  <a:cubicBezTo>
                    <a:pt x="27675" y="28056"/>
                    <a:pt x="46379" y="27484"/>
                    <a:pt x="70809" y="27484"/>
                  </a:cubicBezTo>
                  <a:cubicBezTo>
                    <a:pt x="69473" y="69664"/>
                    <a:pt x="68423" y="118715"/>
                    <a:pt x="67851" y="174637"/>
                  </a:cubicBezTo>
                  <a:cubicBezTo>
                    <a:pt x="67278" y="230559"/>
                    <a:pt x="66992" y="274361"/>
                    <a:pt x="66992" y="306044"/>
                  </a:cubicBezTo>
                  <a:cubicBezTo>
                    <a:pt x="66992" y="340685"/>
                    <a:pt x="67278" y="372749"/>
                    <a:pt x="67851" y="402333"/>
                  </a:cubicBezTo>
                  <a:cubicBezTo>
                    <a:pt x="68042" y="406245"/>
                    <a:pt x="69378" y="409395"/>
                    <a:pt x="71954" y="411781"/>
                  </a:cubicBezTo>
                  <a:cubicBezTo>
                    <a:pt x="74531" y="414166"/>
                    <a:pt x="77871" y="415407"/>
                    <a:pt x="81974" y="415407"/>
                  </a:cubicBezTo>
                  <a:cubicBezTo>
                    <a:pt x="85696" y="415216"/>
                    <a:pt x="88845" y="413880"/>
                    <a:pt x="91422" y="411303"/>
                  </a:cubicBezTo>
                  <a:cubicBezTo>
                    <a:pt x="93999" y="408822"/>
                    <a:pt x="95239" y="405577"/>
                    <a:pt x="95239" y="401665"/>
                  </a:cubicBezTo>
                  <a:cubicBezTo>
                    <a:pt x="94857" y="371127"/>
                    <a:pt x="94667" y="337727"/>
                    <a:pt x="94667" y="301559"/>
                  </a:cubicBezTo>
                  <a:cubicBezTo>
                    <a:pt x="94667" y="271021"/>
                    <a:pt x="94762" y="238480"/>
                    <a:pt x="94953" y="203839"/>
                  </a:cubicBezTo>
                  <a:cubicBezTo>
                    <a:pt x="95716" y="128353"/>
                    <a:pt x="96861" y="69759"/>
                    <a:pt x="98197" y="27866"/>
                  </a:cubicBezTo>
                  <a:cubicBezTo>
                    <a:pt x="115279" y="28629"/>
                    <a:pt x="132552" y="30251"/>
                    <a:pt x="150207" y="32828"/>
                  </a:cubicBezTo>
                  <a:lnTo>
                    <a:pt x="152593" y="33114"/>
                  </a:lnTo>
                  <a:cubicBezTo>
                    <a:pt x="155360" y="33114"/>
                    <a:pt x="157841" y="32351"/>
                    <a:pt x="160227" y="30824"/>
                  </a:cubicBezTo>
                  <a:cubicBezTo>
                    <a:pt x="164140" y="28056"/>
                    <a:pt x="166144" y="24335"/>
                    <a:pt x="166144" y="19468"/>
                  </a:cubicBezTo>
                  <a:cubicBezTo>
                    <a:pt x="166144" y="16700"/>
                    <a:pt x="165380" y="14219"/>
                    <a:pt x="163758" y="11929"/>
                  </a:cubicBezTo>
                  <a:cubicBezTo>
                    <a:pt x="161563" y="8780"/>
                    <a:pt x="158509" y="6871"/>
                    <a:pt x="154597" y="6108"/>
                  </a:cubicBezTo>
                  <a:close/>
                </a:path>
              </a:pathLst>
            </a:custGeom>
            <a:solidFill>
              <a:schemeClr val="dk2"/>
            </a:solidFill>
            <a:ln w="98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2" name="Google Shape;292;p44"/>
          <p:cNvSpPr/>
          <p:nvPr/>
        </p:nvSpPr>
        <p:spPr>
          <a:xfrm flipH="1">
            <a:off x="463584" y="2061585"/>
            <a:ext cx="548531" cy="597583"/>
          </a:xfrm>
          <a:custGeom>
            <a:avLst/>
            <a:gdLst/>
            <a:ahLst/>
            <a:cxnLst/>
            <a:rect l="l" t="t" r="r" b="b"/>
            <a:pathLst>
              <a:path w="548531" h="597582" extrusionOk="0">
                <a:moveTo>
                  <a:pt x="270640" y="582504"/>
                </a:moveTo>
                <a:cubicBezTo>
                  <a:pt x="199067" y="457873"/>
                  <a:pt x="107359" y="344883"/>
                  <a:pt x="0" y="249263"/>
                </a:cubicBezTo>
                <a:cubicBezTo>
                  <a:pt x="92090" y="317782"/>
                  <a:pt x="175591" y="397943"/>
                  <a:pt x="247927" y="486979"/>
                </a:cubicBezTo>
                <a:cubicBezTo>
                  <a:pt x="168625" y="340685"/>
                  <a:pt x="117474" y="179217"/>
                  <a:pt x="98102" y="13932"/>
                </a:cubicBezTo>
                <a:cubicBezTo>
                  <a:pt x="145912" y="140282"/>
                  <a:pt x="197540" y="265200"/>
                  <a:pt x="252889" y="388495"/>
                </a:cubicBezTo>
                <a:cubicBezTo>
                  <a:pt x="215385" y="261001"/>
                  <a:pt x="226932" y="119669"/>
                  <a:pt x="284667" y="0"/>
                </a:cubicBezTo>
                <a:cubicBezTo>
                  <a:pt x="292111" y="137228"/>
                  <a:pt x="299746" y="275792"/>
                  <a:pt x="336772" y="408059"/>
                </a:cubicBezTo>
                <a:cubicBezTo>
                  <a:pt x="335723" y="305566"/>
                  <a:pt x="373131" y="203075"/>
                  <a:pt x="440028" y="125490"/>
                </a:cubicBezTo>
                <a:cubicBezTo>
                  <a:pt x="400615" y="239529"/>
                  <a:pt x="384392" y="361584"/>
                  <a:pt x="392790" y="482017"/>
                </a:cubicBezTo>
                <a:cubicBezTo>
                  <a:pt x="406532" y="441459"/>
                  <a:pt x="420942" y="400424"/>
                  <a:pt x="445467" y="365210"/>
                </a:cubicBezTo>
                <a:cubicBezTo>
                  <a:pt x="469993" y="330092"/>
                  <a:pt x="506161" y="300986"/>
                  <a:pt x="548532" y="294306"/>
                </a:cubicBezTo>
                <a:cubicBezTo>
                  <a:pt x="467130" y="378762"/>
                  <a:pt x="407772" y="484212"/>
                  <a:pt x="377712" y="59758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44"/>
          <p:cNvSpPr/>
          <p:nvPr/>
        </p:nvSpPr>
        <p:spPr>
          <a:xfrm flipH="1">
            <a:off x="305361" y="2035246"/>
            <a:ext cx="548531" cy="597583"/>
          </a:xfrm>
          <a:custGeom>
            <a:avLst/>
            <a:gdLst/>
            <a:ahLst/>
            <a:cxnLst/>
            <a:rect l="l" t="t" r="r" b="b"/>
            <a:pathLst>
              <a:path w="548531" h="597582" extrusionOk="0">
                <a:moveTo>
                  <a:pt x="270639" y="582504"/>
                </a:moveTo>
                <a:cubicBezTo>
                  <a:pt x="199067" y="457873"/>
                  <a:pt x="107359" y="344884"/>
                  <a:pt x="0" y="249263"/>
                </a:cubicBezTo>
                <a:cubicBezTo>
                  <a:pt x="92090" y="317782"/>
                  <a:pt x="175591" y="397943"/>
                  <a:pt x="247927" y="486979"/>
                </a:cubicBezTo>
                <a:cubicBezTo>
                  <a:pt x="168625" y="340685"/>
                  <a:pt x="117474" y="179217"/>
                  <a:pt x="98102" y="13933"/>
                </a:cubicBezTo>
                <a:cubicBezTo>
                  <a:pt x="145912" y="140282"/>
                  <a:pt x="197540" y="265200"/>
                  <a:pt x="252889" y="388496"/>
                </a:cubicBezTo>
                <a:cubicBezTo>
                  <a:pt x="215385" y="261001"/>
                  <a:pt x="226932" y="119669"/>
                  <a:pt x="284667" y="0"/>
                </a:cubicBezTo>
                <a:cubicBezTo>
                  <a:pt x="292111" y="137228"/>
                  <a:pt x="299745" y="275792"/>
                  <a:pt x="336772" y="408059"/>
                </a:cubicBezTo>
                <a:cubicBezTo>
                  <a:pt x="335723" y="305567"/>
                  <a:pt x="373131" y="203075"/>
                  <a:pt x="440027" y="125490"/>
                </a:cubicBezTo>
                <a:cubicBezTo>
                  <a:pt x="400615" y="239529"/>
                  <a:pt x="384392" y="361584"/>
                  <a:pt x="392789" y="482017"/>
                </a:cubicBezTo>
                <a:cubicBezTo>
                  <a:pt x="406531" y="441459"/>
                  <a:pt x="420941" y="400424"/>
                  <a:pt x="445467" y="365211"/>
                </a:cubicBezTo>
                <a:cubicBezTo>
                  <a:pt x="469993" y="330092"/>
                  <a:pt x="506160" y="300986"/>
                  <a:pt x="548531" y="294306"/>
                </a:cubicBezTo>
                <a:cubicBezTo>
                  <a:pt x="467129" y="378762"/>
                  <a:pt x="407772" y="484212"/>
                  <a:pt x="377712" y="59758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94" name="Google Shape;294;p44"/>
          <p:cNvGrpSpPr/>
          <p:nvPr/>
        </p:nvGrpSpPr>
        <p:grpSpPr>
          <a:xfrm>
            <a:off x="344856" y="2546615"/>
            <a:ext cx="627883" cy="247788"/>
            <a:chOff x="4143455" y="6230676"/>
            <a:chExt cx="627883" cy="247788"/>
          </a:xfrm>
        </p:grpSpPr>
        <p:grpSp>
          <p:nvGrpSpPr>
            <p:cNvPr id="295" name="Google Shape;295;p44"/>
            <p:cNvGrpSpPr/>
            <p:nvPr/>
          </p:nvGrpSpPr>
          <p:grpSpPr>
            <a:xfrm>
              <a:off x="4143455" y="6230676"/>
              <a:ext cx="627883" cy="247788"/>
              <a:chOff x="4143455" y="6230676"/>
              <a:chExt cx="627883" cy="247788"/>
            </a:xfrm>
          </p:grpSpPr>
          <p:sp>
            <p:nvSpPr>
              <p:cNvPr id="296" name="Google Shape;296;p44"/>
              <p:cNvSpPr/>
              <p:nvPr/>
            </p:nvSpPr>
            <p:spPr>
              <a:xfrm>
                <a:off x="4157551" y="6244360"/>
                <a:ext cx="599608" cy="219581"/>
              </a:xfrm>
              <a:custGeom>
                <a:avLst/>
                <a:gdLst/>
                <a:ahLst/>
                <a:cxnLst/>
                <a:rect l="l" t="t" r="r" b="b"/>
                <a:pathLst>
                  <a:path w="599608" h="219581" extrusionOk="0">
                    <a:moveTo>
                      <a:pt x="13305" y="105644"/>
                    </a:moveTo>
                    <a:cubicBezTo>
                      <a:pt x="20558" y="94574"/>
                      <a:pt x="30101" y="84363"/>
                      <a:pt x="39835" y="75965"/>
                    </a:cubicBezTo>
                    <a:cubicBezTo>
                      <a:pt x="88695" y="33690"/>
                      <a:pt x="151011" y="7256"/>
                      <a:pt x="215426" y="1339"/>
                    </a:cubicBezTo>
                    <a:cubicBezTo>
                      <a:pt x="250639" y="-1905"/>
                      <a:pt x="286330" y="958"/>
                      <a:pt x="321067" y="7638"/>
                    </a:cubicBezTo>
                    <a:cubicBezTo>
                      <a:pt x="420601" y="26914"/>
                      <a:pt x="543419" y="61651"/>
                      <a:pt x="593806" y="147156"/>
                    </a:cubicBezTo>
                    <a:cubicBezTo>
                      <a:pt x="608597" y="172159"/>
                      <a:pt x="593710" y="204032"/>
                      <a:pt x="564986" y="208422"/>
                    </a:cubicBezTo>
                    <a:cubicBezTo>
                      <a:pt x="461445" y="224359"/>
                      <a:pt x="210082" y="223596"/>
                      <a:pt x="60829" y="203746"/>
                    </a:cubicBezTo>
                    <a:cubicBezTo>
                      <a:pt x="44511" y="201552"/>
                      <a:pt x="28765" y="194871"/>
                      <a:pt x="17122" y="183229"/>
                    </a:cubicBezTo>
                    <a:cubicBezTo>
                      <a:pt x="-7689" y="158226"/>
                      <a:pt x="-2441" y="129788"/>
                      <a:pt x="13305" y="105644"/>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44"/>
              <p:cNvSpPr/>
              <p:nvPr/>
            </p:nvSpPr>
            <p:spPr>
              <a:xfrm>
                <a:off x="4143455" y="6230676"/>
                <a:ext cx="627883" cy="247788"/>
              </a:xfrm>
              <a:custGeom>
                <a:avLst/>
                <a:gdLst/>
                <a:ahLst/>
                <a:cxnLst/>
                <a:rect l="l" t="t" r="r" b="b"/>
                <a:pathLst>
                  <a:path w="627883" h="247788" extrusionOk="0">
                    <a:moveTo>
                      <a:pt x="39808" y="126581"/>
                    </a:moveTo>
                    <a:cubicBezTo>
                      <a:pt x="66623" y="87073"/>
                      <a:pt x="115961" y="59971"/>
                      <a:pt x="160049" y="44702"/>
                    </a:cubicBezTo>
                    <a:cubicBezTo>
                      <a:pt x="210055" y="27334"/>
                      <a:pt x="263304" y="24185"/>
                      <a:pt x="315409" y="32392"/>
                    </a:cubicBezTo>
                    <a:cubicBezTo>
                      <a:pt x="357303" y="38976"/>
                      <a:pt x="399197" y="49092"/>
                      <a:pt x="439468" y="62357"/>
                    </a:cubicBezTo>
                    <a:cubicBezTo>
                      <a:pt x="478404" y="75145"/>
                      <a:pt x="517244" y="92035"/>
                      <a:pt x="549785" y="117325"/>
                    </a:cubicBezTo>
                    <a:cubicBezTo>
                      <a:pt x="569158" y="132403"/>
                      <a:pt x="621167" y="176968"/>
                      <a:pt x="589580" y="202448"/>
                    </a:cubicBezTo>
                    <a:cubicBezTo>
                      <a:pt x="579178" y="210846"/>
                      <a:pt x="561237" y="210369"/>
                      <a:pt x="548449" y="211609"/>
                    </a:cubicBezTo>
                    <a:cubicBezTo>
                      <a:pt x="532513" y="213232"/>
                      <a:pt x="516576" y="214377"/>
                      <a:pt x="500639" y="215331"/>
                    </a:cubicBezTo>
                    <a:cubicBezTo>
                      <a:pt x="417519" y="220293"/>
                      <a:pt x="333923" y="219912"/>
                      <a:pt x="250803" y="216762"/>
                    </a:cubicBezTo>
                    <a:cubicBezTo>
                      <a:pt x="204424" y="214949"/>
                      <a:pt x="158141" y="212182"/>
                      <a:pt x="111953" y="207410"/>
                    </a:cubicBezTo>
                    <a:cubicBezTo>
                      <a:pt x="90385" y="205215"/>
                      <a:pt x="65287" y="205215"/>
                      <a:pt x="47156" y="191760"/>
                    </a:cubicBezTo>
                    <a:cubicBezTo>
                      <a:pt x="23680" y="174391"/>
                      <a:pt x="25493" y="149198"/>
                      <a:pt x="39808" y="126581"/>
                    </a:cubicBezTo>
                    <a:cubicBezTo>
                      <a:pt x="49637" y="110931"/>
                      <a:pt x="24921" y="96616"/>
                      <a:pt x="15091" y="112171"/>
                    </a:cubicBezTo>
                    <a:cubicBezTo>
                      <a:pt x="2017" y="132880"/>
                      <a:pt x="-5045" y="157787"/>
                      <a:pt x="4212" y="181453"/>
                    </a:cubicBezTo>
                    <a:cubicBezTo>
                      <a:pt x="14041" y="206551"/>
                      <a:pt x="37899" y="224206"/>
                      <a:pt x="63760" y="229932"/>
                    </a:cubicBezTo>
                    <a:cubicBezTo>
                      <a:pt x="83992" y="234417"/>
                      <a:pt x="105559" y="235562"/>
                      <a:pt x="126076" y="237471"/>
                    </a:cubicBezTo>
                    <a:cubicBezTo>
                      <a:pt x="149361" y="239666"/>
                      <a:pt x="172741" y="241383"/>
                      <a:pt x="196122" y="242720"/>
                    </a:cubicBezTo>
                    <a:cubicBezTo>
                      <a:pt x="291552" y="248350"/>
                      <a:pt x="387554" y="249590"/>
                      <a:pt x="482984" y="244914"/>
                    </a:cubicBezTo>
                    <a:cubicBezTo>
                      <a:pt x="501593" y="243960"/>
                      <a:pt x="520106" y="242815"/>
                      <a:pt x="538620" y="241192"/>
                    </a:cubicBezTo>
                    <a:cubicBezTo>
                      <a:pt x="555034" y="239666"/>
                      <a:pt x="573261" y="239284"/>
                      <a:pt x="589007" y="234512"/>
                    </a:cubicBezTo>
                    <a:cubicBezTo>
                      <a:pt x="610288" y="228023"/>
                      <a:pt x="625557" y="208842"/>
                      <a:pt x="627656" y="186893"/>
                    </a:cubicBezTo>
                    <a:cubicBezTo>
                      <a:pt x="629755" y="164848"/>
                      <a:pt x="616968" y="146622"/>
                      <a:pt x="603798" y="130207"/>
                    </a:cubicBezTo>
                    <a:cubicBezTo>
                      <a:pt x="545586" y="57967"/>
                      <a:pt x="445003" y="29624"/>
                      <a:pt x="358066" y="11397"/>
                    </a:cubicBezTo>
                    <a:cubicBezTo>
                      <a:pt x="294605" y="-1867"/>
                      <a:pt x="230476" y="-5971"/>
                      <a:pt x="167493" y="12352"/>
                    </a:cubicBezTo>
                    <a:cubicBezTo>
                      <a:pt x="110426" y="28861"/>
                      <a:pt x="49064" y="62070"/>
                      <a:pt x="14996" y="112171"/>
                    </a:cubicBezTo>
                    <a:cubicBezTo>
                      <a:pt x="4689" y="127440"/>
                      <a:pt x="29501" y="141755"/>
                      <a:pt x="39808" y="126581"/>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98" name="Google Shape;298;p44"/>
            <p:cNvSpPr/>
            <p:nvPr/>
          </p:nvSpPr>
          <p:spPr>
            <a:xfrm>
              <a:off x="4183715" y="6271686"/>
              <a:ext cx="362845" cy="164784"/>
            </a:xfrm>
            <a:custGeom>
              <a:avLst/>
              <a:gdLst/>
              <a:ahLst/>
              <a:cxnLst/>
              <a:rect l="l" t="t" r="r" b="b"/>
              <a:pathLst>
                <a:path w="362845" h="164784" extrusionOk="0">
                  <a:moveTo>
                    <a:pt x="7849" y="77555"/>
                  </a:moveTo>
                  <a:cubicBezTo>
                    <a:pt x="12143" y="69348"/>
                    <a:pt x="17869" y="61809"/>
                    <a:pt x="23691" y="55511"/>
                  </a:cubicBezTo>
                  <a:cubicBezTo>
                    <a:pt x="52987" y="24210"/>
                    <a:pt x="90587" y="4838"/>
                    <a:pt x="129427" y="829"/>
                  </a:cubicBezTo>
                  <a:cubicBezTo>
                    <a:pt x="150708" y="-1365"/>
                    <a:pt x="172275" y="925"/>
                    <a:pt x="193365" y="6173"/>
                  </a:cubicBezTo>
                  <a:cubicBezTo>
                    <a:pt x="253677" y="21156"/>
                    <a:pt x="328208" y="47972"/>
                    <a:pt x="359222" y="112101"/>
                  </a:cubicBezTo>
                  <a:cubicBezTo>
                    <a:pt x="368288" y="130900"/>
                    <a:pt x="359509" y="154567"/>
                    <a:pt x="342140" y="157716"/>
                  </a:cubicBezTo>
                  <a:cubicBezTo>
                    <a:pt x="279634" y="168977"/>
                    <a:pt x="127519" y="166782"/>
                    <a:pt x="37146" y="151132"/>
                  </a:cubicBezTo>
                  <a:cubicBezTo>
                    <a:pt x="27222" y="149414"/>
                    <a:pt x="17679" y="144356"/>
                    <a:pt x="10617" y="135481"/>
                  </a:cubicBezTo>
                  <a:cubicBezTo>
                    <a:pt x="-4557" y="116777"/>
                    <a:pt x="-1598" y="95496"/>
                    <a:pt x="7849" y="77555"/>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44"/>
            <p:cNvSpPr/>
            <p:nvPr/>
          </p:nvSpPr>
          <p:spPr>
            <a:xfrm>
              <a:off x="4230202" y="6293383"/>
              <a:ext cx="134851" cy="61342"/>
            </a:xfrm>
            <a:custGeom>
              <a:avLst/>
              <a:gdLst/>
              <a:ahLst/>
              <a:cxnLst/>
              <a:rect l="l" t="t" r="r" b="b"/>
              <a:pathLst>
                <a:path w="134851" h="61342" extrusionOk="0">
                  <a:moveTo>
                    <a:pt x="2875" y="28851"/>
                  </a:moveTo>
                  <a:cubicBezTo>
                    <a:pt x="4497" y="25797"/>
                    <a:pt x="6597" y="22935"/>
                    <a:pt x="8792" y="20644"/>
                  </a:cubicBezTo>
                  <a:cubicBezTo>
                    <a:pt x="19671" y="9002"/>
                    <a:pt x="33699" y="1749"/>
                    <a:pt x="48109" y="318"/>
                  </a:cubicBezTo>
                  <a:cubicBezTo>
                    <a:pt x="56029" y="-541"/>
                    <a:pt x="64046" y="413"/>
                    <a:pt x="71871" y="2321"/>
                  </a:cubicBezTo>
                  <a:cubicBezTo>
                    <a:pt x="94297" y="7952"/>
                    <a:pt x="121971" y="17877"/>
                    <a:pt x="133519" y="41734"/>
                  </a:cubicBezTo>
                  <a:cubicBezTo>
                    <a:pt x="136858" y="48701"/>
                    <a:pt x="133614" y="57576"/>
                    <a:pt x="127220" y="58721"/>
                  </a:cubicBezTo>
                  <a:cubicBezTo>
                    <a:pt x="103935" y="62920"/>
                    <a:pt x="47441" y="62061"/>
                    <a:pt x="13754" y="56240"/>
                  </a:cubicBezTo>
                  <a:cubicBezTo>
                    <a:pt x="10032" y="55571"/>
                    <a:pt x="6501" y="53663"/>
                    <a:pt x="3925" y="50418"/>
                  </a:cubicBezTo>
                  <a:cubicBezTo>
                    <a:pt x="-1706" y="43452"/>
                    <a:pt x="-561" y="35531"/>
                    <a:pt x="2875" y="28851"/>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00" name="Google Shape;300;p44"/>
          <p:cNvGrpSpPr/>
          <p:nvPr/>
        </p:nvGrpSpPr>
        <p:grpSpPr>
          <a:xfrm>
            <a:off x="702154" y="2713007"/>
            <a:ext cx="421421" cy="172503"/>
            <a:chOff x="4500753" y="6397069"/>
            <a:chExt cx="421421" cy="172502"/>
          </a:xfrm>
        </p:grpSpPr>
        <p:grpSp>
          <p:nvGrpSpPr>
            <p:cNvPr id="301" name="Google Shape;301;p44"/>
            <p:cNvGrpSpPr/>
            <p:nvPr/>
          </p:nvGrpSpPr>
          <p:grpSpPr>
            <a:xfrm>
              <a:off x="4500753" y="6397069"/>
              <a:ext cx="421421" cy="172502"/>
              <a:chOff x="4500753" y="6397069"/>
              <a:chExt cx="421421" cy="172502"/>
            </a:xfrm>
          </p:grpSpPr>
          <p:sp>
            <p:nvSpPr>
              <p:cNvPr id="302" name="Google Shape;302;p44"/>
              <p:cNvSpPr/>
              <p:nvPr/>
            </p:nvSpPr>
            <p:spPr>
              <a:xfrm>
                <a:off x="4513984" y="6410684"/>
                <a:ext cx="393970" cy="144189"/>
              </a:xfrm>
              <a:custGeom>
                <a:avLst/>
                <a:gdLst/>
                <a:ahLst/>
                <a:cxnLst/>
                <a:rect l="l" t="t" r="r" b="b"/>
                <a:pathLst>
                  <a:path w="393970" h="144189" extrusionOk="0">
                    <a:moveTo>
                      <a:pt x="8722" y="69487"/>
                    </a:moveTo>
                    <a:cubicBezTo>
                      <a:pt x="13494" y="62234"/>
                      <a:pt x="19697" y="55554"/>
                      <a:pt x="26186" y="49924"/>
                    </a:cubicBezTo>
                    <a:cubicBezTo>
                      <a:pt x="58346" y="22154"/>
                      <a:pt x="99286" y="4785"/>
                      <a:pt x="141561" y="872"/>
                    </a:cubicBezTo>
                    <a:cubicBezTo>
                      <a:pt x="164750" y="-1227"/>
                      <a:pt x="188131" y="587"/>
                      <a:pt x="210938" y="4976"/>
                    </a:cubicBezTo>
                    <a:cubicBezTo>
                      <a:pt x="276308" y="17573"/>
                      <a:pt x="357042" y="40476"/>
                      <a:pt x="390156" y="96589"/>
                    </a:cubicBezTo>
                    <a:cubicBezTo>
                      <a:pt x="399890" y="113003"/>
                      <a:pt x="390060" y="133997"/>
                      <a:pt x="371261" y="136860"/>
                    </a:cubicBezTo>
                    <a:cubicBezTo>
                      <a:pt x="303219" y="147358"/>
                      <a:pt x="138126" y="146785"/>
                      <a:pt x="40119" y="133806"/>
                    </a:cubicBezTo>
                    <a:cubicBezTo>
                      <a:pt x="29335" y="132375"/>
                      <a:pt x="19124" y="127985"/>
                      <a:pt x="11394" y="120351"/>
                    </a:cubicBezTo>
                    <a:cubicBezTo>
                      <a:pt x="-5115" y="104032"/>
                      <a:pt x="-1584" y="85328"/>
                      <a:pt x="8722" y="69487"/>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Google Shape;303;p44"/>
              <p:cNvSpPr/>
              <p:nvPr/>
            </p:nvSpPr>
            <p:spPr>
              <a:xfrm>
                <a:off x="4500753" y="6397069"/>
                <a:ext cx="421421" cy="172502"/>
              </a:xfrm>
              <a:custGeom>
                <a:avLst/>
                <a:gdLst/>
                <a:ahLst/>
                <a:cxnLst/>
                <a:rect l="l" t="t" r="r" b="b"/>
                <a:pathLst>
                  <a:path w="421421" h="172502" extrusionOk="0">
                    <a:moveTo>
                      <a:pt x="34359" y="90355"/>
                    </a:moveTo>
                    <a:cubicBezTo>
                      <a:pt x="51728" y="65257"/>
                      <a:pt x="83601" y="47889"/>
                      <a:pt x="111944" y="38250"/>
                    </a:cubicBezTo>
                    <a:cubicBezTo>
                      <a:pt x="143913" y="27466"/>
                      <a:pt x="177886" y="25654"/>
                      <a:pt x="211191" y="30902"/>
                    </a:cubicBezTo>
                    <a:cubicBezTo>
                      <a:pt x="262437" y="39014"/>
                      <a:pt x="319885" y="52947"/>
                      <a:pt x="361684" y="85202"/>
                    </a:cubicBezTo>
                    <a:cubicBezTo>
                      <a:pt x="371608" y="92836"/>
                      <a:pt x="408254" y="124042"/>
                      <a:pt x="385828" y="135398"/>
                    </a:cubicBezTo>
                    <a:cubicBezTo>
                      <a:pt x="379339" y="138643"/>
                      <a:pt x="369605" y="138261"/>
                      <a:pt x="362543" y="139024"/>
                    </a:cubicBezTo>
                    <a:cubicBezTo>
                      <a:pt x="351377" y="140170"/>
                      <a:pt x="340212" y="140933"/>
                      <a:pt x="328951" y="141505"/>
                    </a:cubicBezTo>
                    <a:cubicBezTo>
                      <a:pt x="276465" y="144464"/>
                      <a:pt x="223692" y="144273"/>
                      <a:pt x="171110" y="142269"/>
                    </a:cubicBezTo>
                    <a:cubicBezTo>
                      <a:pt x="141718" y="141219"/>
                      <a:pt x="112230" y="139502"/>
                      <a:pt x="82933" y="136638"/>
                    </a:cubicBezTo>
                    <a:cubicBezTo>
                      <a:pt x="70241" y="135398"/>
                      <a:pt x="55067" y="135589"/>
                      <a:pt x="43330" y="130054"/>
                    </a:cubicBezTo>
                    <a:cubicBezTo>
                      <a:pt x="25484" y="121561"/>
                      <a:pt x="25007" y="105433"/>
                      <a:pt x="34359" y="90355"/>
                    </a:cubicBezTo>
                    <a:cubicBezTo>
                      <a:pt x="44093" y="74609"/>
                      <a:pt x="19281" y="60294"/>
                      <a:pt x="9643" y="75945"/>
                    </a:cubicBezTo>
                    <a:cubicBezTo>
                      <a:pt x="-9634" y="107055"/>
                      <a:pt x="481" y="143987"/>
                      <a:pt x="35600" y="157729"/>
                    </a:cubicBezTo>
                    <a:cubicBezTo>
                      <a:pt x="49342" y="163073"/>
                      <a:pt x="65278" y="163550"/>
                      <a:pt x="79879" y="164981"/>
                    </a:cubicBezTo>
                    <a:cubicBezTo>
                      <a:pt x="95148" y="166508"/>
                      <a:pt x="110417" y="167749"/>
                      <a:pt x="125686" y="168703"/>
                    </a:cubicBezTo>
                    <a:cubicBezTo>
                      <a:pt x="190292" y="172807"/>
                      <a:pt x="255375" y="173761"/>
                      <a:pt x="320077" y="170707"/>
                    </a:cubicBezTo>
                    <a:cubicBezTo>
                      <a:pt x="333055" y="170134"/>
                      <a:pt x="345938" y="169276"/>
                      <a:pt x="358821" y="168131"/>
                    </a:cubicBezTo>
                    <a:cubicBezTo>
                      <a:pt x="369891" y="167080"/>
                      <a:pt x="382202" y="166794"/>
                      <a:pt x="392794" y="163454"/>
                    </a:cubicBezTo>
                    <a:cubicBezTo>
                      <a:pt x="406822" y="158969"/>
                      <a:pt x="417511" y="147136"/>
                      <a:pt x="420564" y="132821"/>
                    </a:cubicBezTo>
                    <a:cubicBezTo>
                      <a:pt x="423904" y="117075"/>
                      <a:pt x="417033" y="103810"/>
                      <a:pt x="407872" y="91596"/>
                    </a:cubicBezTo>
                    <a:cubicBezTo>
                      <a:pt x="369605" y="40827"/>
                      <a:pt x="302040" y="20596"/>
                      <a:pt x="242587" y="7999"/>
                    </a:cubicBezTo>
                    <a:cubicBezTo>
                      <a:pt x="199167" y="-1163"/>
                      <a:pt x="155174" y="-4216"/>
                      <a:pt x="112135" y="8380"/>
                    </a:cubicBezTo>
                    <a:cubicBezTo>
                      <a:pt x="73390" y="19737"/>
                      <a:pt x="33119" y="42258"/>
                      <a:pt x="9834" y="76040"/>
                    </a:cubicBezTo>
                    <a:cubicBezTo>
                      <a:pt x="-854" y="91119"/>
                      <a:pt x="23957" y="105433"/>
                      <a:pt x="34359" y="90355"/>
                    </a:cubicBezTo>
                    <a:close/>
                  </a:path>
                </a:pathLst>
              </a:custGeom>
              <a:solidFill>
                <a:srgbClr val="6337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04" name="Google Shape;304;p44"/>
            <p:cNvSpPr/>
            <p:nvPr/>
          </p:nvSpPr>
          <p:spPr>
            <a:xfrm>
              <a:off x="4531152" y="6428771"/>
              <a:ext cx="238357" cy="108275"/>
            </a:xfrm>
            <a:custGeom>
              <a:avLst/>
              <a:gdLst/>
              <a:ahLst/>
              <a:cxnLst/>
              <a:rect l="l" t="t" r="r" b="b"/>
              <a:pathLst>
                <a:path w="238357" h="108275" extrusionOk="0">
                  <a:moveTo>
                    <a:pt x="5106" y="50923"/>
                  </a:moveTo>
                  <a:cubicBezTo>
                    <a:pt x="7969" y="45483"/>
                    <a:pt x="11690" y="40520"/>
                    <a:pt x="15508" y="36417"/>
                  </a:cubicBezTo>
                  <a:cubicBezTo>
                    <a:pt x="34784" y="15900"/>
                    <a:pt x="59405" y="3112"/>
                    <a:pt x="84981" y="535"/>
                  </a:cubicBezTo>
                  <a:cubicBezTo>
                    <a:pt x="99009" y="-896"/>
                    <a:pt x="113133" y="631"/>
                    <a:pt x="126970" y="4067"/>
                  </a:cubicBezTo>
                  <a:cubicBezTo>
                    <a:pt x="166573" y="13896"/>
                    <a:pt x="215529" y="31455"/>
                    <a:pt x="235951" y="73635"/>
                  </a:cubicBezTo>
                  <a:cubicBezTo>
                    <a:pt x="241963" y="85945"/>
                    <a:pt x="236142" y="101596"/>
                    <a:pt x="224785" y="103600"/>
                  </a:cubicBezTo>
                  <a:cubicBezTo>
                    <a:pt x="183655" y="111043"/>
                    <a:pt x="83836" y="109612"/>
                    <a:pt x="24383" y="99210"/>
                  </a:cubicBezTo>
                  <a:cubicBezTo>
                    <a:pt x="17893" y="98065"/>
                    <a:pt x="11595" y="94725"/>
                    <a:pt x="6919" y="88999"/>
                  </a:cubicBezTo>
                  <a:cubicBezTo>
                    <a:pt x="-3006" y="76689"/>
                    <a:pt x="-1002" y="62660"/>
                    <a:pt x="5106" y="50923"/>
                  </a:cubicBezTo>
                  <a:close/>
                </a:path>
              </a:pathLst>
            </a:custGeom>
            <a:solidFill>
              <a:srgbClr val="80462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44"/>
            <p:cNvSpPr/>
            <p:nvPr/>
          </p:nvSpPr>
          <p:spPr>
            <a:xfrm>
              <a:off x="4561737" y="6443018"/>
              <a:ext cx="88771" cy="40310"/>
            </a:xfrm>
            <a:custGeom>
              <a:avLst/>
              <a:gdLst/>
              <a:ahLst/>
              <a:cxnLst/>
              <a:rect l="l" t="t" r="r" b="b"/>
              <a:pathLst>
                <a:path w="88771" h="40310" extrusionOk="0">
                  <a:moveTo>
                    <a:pt x="1909" y="18926"/>
                  </a:moveTo>
                  <a:cubicBezTo>
                    <a:pt x="2958" y="16921"/>
                    <a:pt x="4390" y="15108"/>
                    <a:pt x="5821" y="13582"/>
                  </a:cubicBezTo>
                  <a:cubicBezTo>
                    <a:pt x="12978" y="5947"/>
                    <a:pt x="22140" y="1176"/>
                    <a:pt x="31683" y="221"/>
                  </a:cubicBezTo>
                  <a:cubicBezTo>
                    <a:pt x="36931" y="-351"/>
                    <a:pt x="42180" y="221"/>
                    <a:pt x="47333" y="1557"/>
                  </a:cubicBezTo>
                  <a:cubicBezTo>
                    <a:pt x="62125" y="5184"/>
                    <a:pt x="80256" y="11768"/>
                    <a:pt x="87891" y="27419"/>
                  </a:cubicBezTo>
                  <a:cubicBezTo>
                    <a:pt x="90086" y="31999"/>
                    <a:pt x="87987" y="37821"/>
                    <a:pt x="83692" y="38584"/>
                  </a:cubicBezTo>
                  <a:cubicBezTo>
                    <a:pt x="68423" y="41351"/>
                    <a:pt x="31301" y="40779"/>
                    <a:pt x="9161" y="36962"/>
                  </a:cubicBezTo>
                  <a:cubicBezTo>
                    <a:pt x="6776" y="36580"/>
                    <a:pt x="4390" y="35339"/>
                    <a:pt x="2672" y="33145"/>
                  </a:cubicBezTo>
                  <a:cubicBezTo>
                    <a:pt x="-1145" y="28469"/>
                    <a:pt x="-382" y="23315"/>
                    <a:pt x="1909" y="18926"/>
                  </a:cubicBezTo>
                  <a:close/>
                </a:path>
              </a:pathLst>
            </a:custGeom>
            <a:solidFill>
              <a:srgbClr val="A563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06" name="Google Shape;306;p44">
            <a:hlinkClick r:id="" action="ppaction://noaction"/>
          </p:cNvPr>
          <p:cNvSpPr/>
          <p:nvPr/>
        </p:nvSpPr>
        <p:spPr>
          <a:xfrm>
            <a:off x="7603950" y="4282896"/>
            <a:ext cx="1342031" cy="1455403"/>
          </a:xfrm>
          <a:custGeom>
            <a:avLst/>
            <a:gdLst/>
            <a:ahLst/>
            <a:cxnLst/>
            <a:rect l="l" t="t" r="r" b="b"/>
            <a:pathLst>
              <a:path w="1342031" h="1455402" extrusionOk="0">
                <a:moveTo>
                  <a:pt x="1342032" y="944471"/>
                </a:moveTo>
                <a:cubicBezTo>
                  <a:pt x="983787" y="1222076"/>
                  <a:pt x="641575" y="1377054"/>
                  <a:pt x="430198" y="1455402"/>
                </a:cubicBezTo>
                <a:lnTo>
                  <a:pt x="0" y="595483"/>
                </a:lnTo>
                <a:cubicBezTo>
                  <a:pt x="21662" y="588326"/>
                  <a:pt x="41130" y="581741"/>
                  <a:pt x="58117" y="575920"/>
                </a:cubicBezTo>
                <a:cubicBezTo>
                  <a:pt x="213381" y="522956"/>
                  <a:pt x="521620" y="394221"/>
                  <a:pt x="841406" y="126445"/>
                </a:cubicBezTo>
                <a:cubicBezTo>
                  <a:pt x="880246" y="93903"/>
                  <a:pt x="927674" y="51819"/>
                  <a:pt x="980447" y="0"/>
                </a:cubicBezTo>
                <a:lnTo>
                  <a:pt x="1342032" y="944471"/>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 name="Google Shape;307;p44">
            <a:hlinkClick r:id="rId2" action="ppaction://hlinksldjump"/>
          </p:cNvPr>
          <p:cNvSpPr/>
          <p:nvPr/>
        </p:nvSpPr>
        <p:spPr>
          <a:xfrm>
            <a:off x="2187275" y="975223"/>
            <a:ext cx="1274180" cy="1533368"/>
          </a:xfrm>
          <a:custGeom>
            <a:avLst/>
            <a:gdLst/>
            <a:ahLst/>
            <a:cxnLst/>
            <a:rect l="l" t="t" r="r" b="b"/>
            <a:pathLst>
              <a:path w="1274180" h="1533368" extrusionOk="0">
                <a:moveTo>
                  <a:pt x="764776" y="0"/>
                </a:moveTo>
                <a:cubicBezTo>
                  <a:pt x="225692" y="296310"/>
                  <a:pt x="15460" y="964892"/>
                  <a:pt x="0" y="1505789"/>
                </a:cubicBezTo>
                <a:lnTo>
                  <a:pt x="946188" y="1533369"/>
                </a:lnTo>
                <a:cubicBezTo>
                  <a:pt x="830050" y="1163291"/>
                  <a:pt x="982738" y="908875"/>
                  <a:pt x="1230092" y="831577"/>
                </a:cubicBezTo>
                <a:cubicBezTo>
                  <a:pt x="1245170" y="826901"/>
                  <a:pt x="1259580" y="822702"/>
                  <a:pt x="1274181" y="819171"/>
                </a:cubicBezTo>
                <a:lnTo>
                  <a:pt x="764776" y="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 name="Google Shape;308;p44">
            <a:hlinkClick r:id="rId3" action="ppaction://hlinksldjump"/>
          </p:cNvPr>
          <p:cNvSpPr/>
          <p:nvPr/>
        </p:nvSpPr>
        <p:spPr>
          <a:xfrm>
            <a:off x="4453807" y="1163101"/>
            <a:ext cx="1724515" cy="1096255"/>
          </a:xfrm>
          <a:custGeom>
            <a:avLst/>
            <a:gdLst/>
            <a:ahLst/>
            <a:cxnLst/>
            <a:rect l="l" t="t" r="r" b="b"/>
            <a:pathLst>
              <a:path w="1724515" h="1096254" extrusionOk="0">
                <a:moveTo>
                  <a:pt x="1724515" y="928247"/>
                </a:moveTo>
                <a:cubicBezTo>
                  <a:pt x="1583947" y="977489"/>
                  <a:pt x="1437176" y="1020910"/>
                  <a:pt x="1284869" y="1051161"/>
                </a:cubicBezTo>
                <a:cubicBezTo>
                  <a:pt x="862305" y="1134853"/>
                  <a:pt x="475909" y="1102312"/>
                  <a:pt x="103733" y="951341"/>
                </a:cubicBezTo>
                <a:lnTo>
                  <a:pt x="0" y="909257"/>
                </a:lnTo>
                <a:lnTo>
                  <a:pt x="347174" y="21376"/>
                </a:lnTo>
                <a:lnTo>
                  <a:pt x="456919" y="65942"/>
                </a:lnTo>
                <a:cubicBezTo>
                  <a:pt x="798653" y="204506"/>
                  <a:pt x="1137907" y="131121"/>
                  <a:pt x="1487658" y="0"/>
                </a:cubicBezTo>
                <a:lnTo>
                  <a:pt x="1724515" y="928247"/>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 name="Google Shape;309;p44">
            <a:hlinkClick r:id="rId4" action="ppaction://hlinksldjump"/>
          </p:cNvPr>
          <p:cNvSpPr/>
          <p:nvPr/>
        </p:nvSpPr>
        <p:spPr>
          <a:xfrm>
            <a:off x="7514890" y="765635"/>
            <a:ext cx="1344167" cy="1706669"/>
          </a:xfrm>
          <a:custGeom>
            <a:avLst/>
            <a:gdLst/>
            <a:ahLst/>
            <a:cxnLst/>
            <a:rect l="l" t="t" r="r" b="b"/>
            <a:pathLst>
              <a:path w="1344167" h="1706669" extrusionOk="0">
                <a:moveTo>
                  <a:pt x="392218" y="1706669"/>
                </a:moveTo>
                <a:cubicBezTo>
                  <a:pt x="395653" y="1674319"/>
                  <a:pt x="397275" y="1646930"/>
                  <a:pt x="397466" y="1626413"/>
                </a:cubicBezTo>
                <a:cubicBezTo>
                  <a:pt x="401378" y="1258053"/>
                  <a:pt x="267586" y="1020719"/>
                  <a:pt x="0" y="921090"/>
                </a:cubicBezTo>
                <a:lnTo>
                  <a:pt x="250695" y="0"/>
                </a:lnTo>
                <a:cubicBezTo>
                  <a:pt x="276652" y="7825"/>
                  <a:pt x="302418" y="16414"/>
                  <a:pt x="327898" y="25957"/>
                </a:cubicBezTo>
                <a:cubicBezTo>
                  <a:pt x="653886" y="147248"/>
                  <a:pt x="919468" y="365020"/>
                  <a:pt x="1096014" y="655795"/>
                </a:cubicBezTo>
                <a:cubicBezTo>
                  <a:pt x="1264447" y="933210"/>
                  <a:pt x="1347948" y="1263206"/>
                  <a:pt x="1344036" y="1636433"/>
                </a:cubicBezTo>
                <a:lnTo>
                  <a:pt x="392218" y="170666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44">
            <a:hlinkClick r:id="rId5" action="ppaction://hlinksldjump"/>
          </p:cNvPr>
          <p:cNvSpPr/>
          <p:nvPr/>
        </p:nvSpPr>
        <p:spPr>
          <a:xfrm>
            <a:off x="2879116" y="3270100"/>
            <a:ext cx="1449581" cy="1246601"/>
          </a:xfrm>
          <a:custGeom>
            <a:avLst/>
            <a:gdLst/>
            <a:ahLst/>
            <a:cxnLst/>
            <a:rect l="l" t="t" r="r" b="b"/>
            <a:pathLst>
              <a:path w="1449581" h="1246601" extrusionOk="0">
                <a:moveTo>
                  <a:pt x="1449581" y="1182282"/>
                </a:moveTo>
                <a:lnTo>
                  <a:pt x="505111" y="1246601"/>
                </a:lnTo>
                <a:cubicBezTo>
                  <a:pt x="494709" y="1091528"/>
                  <a:pt x="284095" y="881868"/>
                  <a:pt x="80352" y="679175"/>
                </a:cubicBezTo>
                <a:cubicBezTo>
                  <a:pt x="54013" y="652932"/>
                  <a:pt x="27102" y="626211"/>
                  <a:pt x="0" y="598823"/>
                </a:cubicBezTo>
                <a:lnTo>
                  <a:pt x="745308" y="0"/>
                </a:lnTo>
                <a:cubicBezTo>
                  <a:pt x="1059273" y="312342"/>
                  <a:pt x="1414940" y="666387"/>
                  <a:pt x="1449581" y="1182282"/>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 name="Google Shape;311;p44">
            <a:hlinkClick r:id="" action="ppaction://noaction"/>
          </p:cNvPr>
          <p:cNvSpPr/>
          <p:nvPr/>
        </p:nvSpPr>
        <p:spPr>
          <a:xfrm>
            <a:off x="1795756" y="5049963"/>
            <a:ext cx="1665699" cy="1069292"/>
          </a:xfrm>
          <a:custGeom>
            <a:avLst/>
            <a:gdLst/>
            <a:ahLst/>
            <a:cxnLst/>
            <a:rect l="l" t="t" r="r" b="b"/>
            <a:pathLst>
              <a:path w="1665698" h="1069292" extrusionOk="0">
                <a:moveTo>
                  <a:pt x="1665699" y="793405"/>
                </a:moveTo>
                <a:cubicBezTo>
                  <a:pt x="1511675" y="868222"/>
                  <a:pt x="1339137" y="929584"/>
                  <a:pt x="1149041" y="977299"/>
                </a:cubicBezTo>
                <a:cubicBezTo>
                  <a:pt x="873057" y="1046580"/>
                  <a:pt x="626180" y="1069293"/>
                  <a:pt x="494009" y="1069293"/>
                </a:cubicBezTo>
                <a:cubicBezTo>
                  <a:pt x="474160" y="1069293"/>
                  <a:pt x="456887" y="1068816"/>
                  <a:pt x="442477" y="1067862"/>
                </a:cubicBezTo>
                <a:cubicBezTo>
                  <a:pt x="181572" y="1050589"/>
                  <a:pt x="-15968" y="823465"/>
                  <a:pt x="1018" y="560556"/>
                </a:cubicBezTo>
                <a:cubicBezTo>
                  <a:pt x="18005" y="299841"/>
                  <a:pt x="239689" y="101633"/>
                  <a:pt x="497731" y="115184"/>
                </a:cubicBezTo>
                <a:lnTo>
                  <a:pt x="500690" y="115184"/>
                </a:lnTo>
                <a:cubicBezTo>
                  <a:pt x="591730" y="115184"/>
                  <a:pt x="848818" y="84169"/>
                  <a:pt x="1092069" y="0"/>
                </a:cubicBezTo>
                <a:lnTo>
                  <a:pt x="1665699" y="79340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44">
            <a:hlinkClick r:id="" action="ppaction://noaction"/>
          </p:cNvPr>
          <p:cNvSpPr/>
          <p:nvPr/>
        </p:nvSpPr>
        <p:spPr>
          <a:xfrm>
            <a:off x="6730384" y="3117793"/>
            <a:ext cx="1486035" cy="1077881"/>
          </a:xfrm>
          <a:custGeom>
            <a:avLst/>
            <a:gdLst/>
            <a:ahLst/>
            <a:cxnLst/>
            <a:rect l="l" t="t" r="r" b="b"/>
            <a:pathLst>
              <a:path w="1486035" h="1077881" extrusionOk="0">
                <a:moveTo>
                  <a:pt x="1486036" y="727940"/>
                </a:moveTo>
                <a:cubicBezTo>
                  <a:pt x="1204517" y="952868"/>
                  <a:pt x="845223" y="1074064"/>
                  <a:pt x="430962" y="1077786"/>
                </a:cubicBezTo>
                <a:cubicBezTo>
                  <a:pt x="426286" y="1077786"/>
                  <a:pt x="421705" y="1077882"/>
                  <a:pt x="417029" y="1077882"/>
                </a:cubicBezTo>
                <a:cubicBezTo>
                  <a:pt x="262432" y="1077882"/>
                  <a:pt x="124059" y="1054501"/>
                  <a:pt x="0" y="1019287"/>
                </a:cubicBezTo>
                <a:lnTo>
                  <a:pt x="307857" y="112989"/>
                </a:lnTo>
                <a:cubicBezTo>
                  <a:pt x="343071" y="119860"/>
                  <a:pt x="379239" y="123582"/>
                  <a:pt x="417220" y="123582"/>
                </a:cubicBezTo>
                <a:cubicBezTo>
                  <a:pt x="419033" y="123582"/>
                  <a:pt x="420751" y="123582"/>
                  <a:pt x="422469" y="123486"/>
                </a:cubicBezTo>
                <a:cubicBezTo>
                  <a:pt x="611706" y="121769"/>
                  <a:pt x="758859" y="82452"/>
                  <a:pt x="873661" y="0"/>
                </a:cubicBezTo>
                <a:lnTo>
                  <a:pt x="1486036" y="72794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 name="Google Shape;313;p44">
            <a:hlinkClick r:id="" action="ppaction://noaction"/>
          </p:cNvPr>
          <p:cNvSpPr/>
          <p:nvPr/>
        </p:nvSpPr>
        <p:spPr>
          <a:xfrm>
            <a:off x="4798309" y="2893723"/>
            <a:ext cx="1211483" cy="1144300"/>
          </a:xfrm>
          <a:custGeom>
            <a:avLst/>
            <a:gdLst/>
            <a:ahLst/>
            <a:cxnLst/>
            <a:rect l="l" t="t" r="r" b="b"/>
            <a:pathLst>
              <a:path w="1211483" h="1144300" extrusionOk="0">
                <a:moveTo>
                  <a:pt x="1211483" y="927961"/>
                </a:moveTo>
                <a:cubicBezTo>
                  <a:pt x="1050684" y="945615"/>
                  <a:pt x="918036" y="1020910"/>
                  <a:pt x="881391" y="1115194"/>
                </a:cubicBezTo>
                <a:cubicBezTo>
                  <a:pt x="877574" y="1124833"/>
                  <a:pt x="874234" y="1134567"/>
                  <a:pt x="871276" y="1144301"/>
                </a:cubicBezTo>
                <a:lnTo>
                  <a:pt x="0" y="767066"/>
                </a:lnTo>
                <a:cubicBezTo>
                  <a:pt x="152020" y="375898"/>
                  <a:pt x="518471" y="90467"/>
                  <a:pt x="973958" y="0"/>
                </a:cubicBezTo>
                <a:lnTo>
                  <a:pt x="1211483" y="927961"/>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44">
            <a:hlinkClick r:id="" action="ppaction://noaction"/>
          </p:cNvPr>
          <p:cNvSpPr/>
          <p:nvPr/>
        </p:nvSpPr>
        <p:spPr>
          <a:xfrm>
            <a:off x="5098055" y="4596289"/>
            <a:ext cx="1475156" cy="1325331"/>
          </a:xfrm>
          <a:custGeom>
            <a:avLst/>
            <a:gdLst/>
            <a:ahLst/>
            <a:cxnLst/>
            <a:rect l="l" t="t" r="r" b="b"/>
            <a:pathLst>
              <a:path w="1475156" h="1325331" extrusionOk="0">
                <a:moveTo>
                  <a:pt x="1475157" y="359771"/>
                </a:moveTo>
                <a:lnTo>
                  <a:pt x="1475157" y="1325331"/>
                </a:lnTo>
                <a:cubicBezTo>
                  <a:pt x="1447100" y="1321609"/>
                  <a:pt x="1418853" y="1317411"/>
                  <a:pt x="1390319" y="1312735"/>
                </a:cubicBezTo>
                <a:cubicBezTo>
                  <a:pt x="1024345" y="1252804"/>
                  <a:pt x="421610" y="1154130"/>
                  <a:pt x="0" y="631078"/>
                </a:cubicBezTo>
                <a:lnTo>
                  <a:pt x="712098" y="0"/>
                </a:lnTo>
                <a:cubicBezTo>
                  <a:pt x="891412" y="246877"/>
                  <a:pt x="1194497" y="312629"/>
                  <a:pt x="1475157" y="35977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44">
            <a:hlinkClick r:id="" action="ppaction://noaction"/>
          </p:cNvPr>
          <p:cNvSpPr/>
          <p:nvPr/>
        </p:nvSpPr>
        <p:spPr>
          <a:xfrm>
            <a:off x="9119950" y="2437186"/>
            <a:ext cx="1245839" cy="1535468"/>
          </a:xfrm>
          <a:custGeom>
            <a:avLst/>
            <a:gdLst/>
            <a:ahLst/>
            <a:cxnLst/>
            <a:rect l="l" t="t" r="r" b="b"/>
            <a:pathLst>
              <a:path w="1245838" h="1535468" extrusionOk="0">
                <a:moveTo>
                  <a:pt x="1245838" y="0"/>
                </a:moveTo>
                <a:cubicBezTo>
                  <a:pt x="1242307" y="39031"/>
                  <a:pt x="1238299" y="77966"/>
                  <a:pt x="1233814" y="116902"/>
                </a:cubicBezTo>
                <a:cubicBezTo>
                  <a:pt x="1195451" y="448712"/>
                  <a:pt x="1137430" y="950101"/>
                  <a:pt x="845891" y="1535468"/>
                </a:cubicBezTo>
                <a:lnTo>
                  <a:pt x="0" y="1107178"/>
                </a:lnTo>
                <a:cubicBezTo>
                  <a:pt x="187425" y="730993"/>
                  <a:pt x="245923" y="392122"/>
                  <a:pt x="279324" y="125681"/>
                </a:cubicBezTo>
                <a:lnTo>
                  <a:pt x="1245838" y="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44">
            <a:hlinkClick r:id="rId6" action="ppaction://hlinksldjump"/>
          </p:cNvPr>
          <p:cNvSpPr/>
          <p:nvPr/>
        </p:nvSpPr>
        <p:spPr>
          <a:xfrm>
            <a:off x="5932756" y="711877"/>
            <a:ext cx="1832827" cy="1379471"/>
          </a:xfrm>
          <a:custGeom>
            <a:avLst/>
            <a:gdLst/>
            <a:ahLst/>
            <a:cxnLst/>
            <a:rect l="l" t="t" r="r" b="b"/>
            <a:pathLst>
              <a:path w="1832827" h="1379470" extrusionOk="0">
                <a:moveTo>
                  <a:pt x="1832828" y="53758"/>
                </a:moveTo>
                <a:lnTo>
                  <a:pt x="1582133" y="974848"/>
                </a:lnTo>
                <a:cubicBezTo>
                  <a:pt x="1387265" y="902321"/>
                  <a:pt x="1064331" y="1039836"/>
                  <a:pt x="722500" y="1185366"/>
                </a:cubicBezTo>
                <a:cubicBezTo>
                  <a:pt x="571148" y="1249877"/>
                  <a:pt x="408822" y="1319064"/>
                  <a:pt x="236857" y="1379471"/>
                </a:cubicBezTo>
                <a:lnTo>
                  <a:pt x="0" y="451224"/>
                </a:lnTo>
                <a:cubicBezTo>
                  <a:pt x="1909" y="450556"/>
                  <a:pt x="3722" y="449792"/>
                  <a:pt x="5631" y="449124"/>
                </a:cubicBezTo>
                <a:cubicBezTo>
                  <a:pt x="120528" y="405799"/>
                  <a:pt x="236571" y="356366"/>
                  <a:pt x="354236" y="306266"/>
                </a:cubicBezTo>
                <a:cubicBezTo>
                  <a:pt x="581836" y="209404"/>
                  <a:pt x="817262" y="109107"/>
                  <a:pt x="1056219" y="51277"/>
                </a:cubicBezTo>
                <a:cubicBezTo>
                  <a:pt x="1309585" y="-9989"/>
                  <a:pt x="1538808" y="-16478"/>
                  <a:pt x="1752094" y="32477"/>
                </a:cubicBezTo>
                <a:cubicBezTo>
                  <a:pt x="1779292" y="38680"/>
                  <a:pt x="1806203" y="45742"/>
                  <a:pt x="1832828" y="53758"/>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 name="Google Shape;317;p44">
            <a:hlinkClick r:id="rId7" action="ppaction://hlinksldjump"/>
          </p:cNvPr>
          <p:cNvSpPr/>
          <p:nvPr/>
        </p:nvSpPr>
        <p:spPr>
          <a:xfrm>
            <a:off x="2943342" y="809422"/>
            <a:ext cx="1857639" cy="1262935"/>
          </a:xfrm>
          <a:custGeom>
            <a:avLst/>
            <a:gdLst/>
            <a:ahLst/>
            <a:cxnLst/>
            <a:rect l="l" t="t" r="r" b="b"/>
            <a:pathLst>
              <a:path w="1857639" h="1262935" extrusionOk="0">
                <a:moveTo>
                  <a:pt x="1857640" y="375055"/>
                </a:moveTo>
                <a:lnTo>
                  <a:pt x="1510465" y="1262935"/>
                </a:lnTo>
                <a:lnTo>
                  <a:pt x="1503881" y="1260263"/>
                </a:lnTo>
                <a:cubicBezTo>
                  <a:pt x="797508" y="973401"/>
                  <a:pt x="651119" y="941909"/>
                  <a:pt x="509405" y="976264"/>
                </a:cubicBezTo>
                <a:lnTo>
                  <a:pt x="0" y="157093"/>
                </a:lnTo>
                <a:cubicBezTo>
                  <a:pt x="20136" y="145928"/>
                  <a:pt x="40844" y="135335"/>
                  <a:pt x="61934" y="125315"/>
                </a:cubicBezTo>
                <a:cubicBezTo>
                  <a:pt x="335437" y="-4565"/>
                  <a:pt x="596437" y="-32049"/>
                  <a:pt x="908303" y="36183"/>
                </a:cubicBezTo>
                <a:cubicBezTo>
                  <a:pt x="1157661" y="90769"/>
                  <a:pt x="1436126" y="203854"/>
                  <a:pt x="1857640" y="375055"/>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 name="Google Shape;318;p44">
            <a:hlinkClick r:id="rId8" action="ppaction://hlinksldjump"/>
          </p:cNvPr>
          <p:cNvSpPr/>
          <p:nvPr/>
        </p:nvSpPr>
        <p:spPr>
          <a:xfrm>
            <a:off x="2879118" y="4452381"/>
            <a:ext cx="1453023" cy="1390987"/>
          </a:xfrm>
          <a:custGeom>
            <a:avLst/>
            <a:gdLst/>
            <a:ahLst/>
            <a:cxnLst/>
            <a:rect l="l" t="t" r="r" b="b"/>
            <a:pathLst>
              <a:path w="1453023" h="1390987" extrusionOk="0">
                <a:moveTo>
                  <a:pt x="1064044" y="1047916"/>
                </a:moveTo>
                <a:cubicBezTo>
                  <a:pt x="930728" y="1182663"/>
                  <a:pt x="766684" y="1297275"/>
                  <a:pt x="573629" y="1390987"/>
                </a:cubicBezTo>
                <a:lnTo>
                  <a:pt x="0" y="597582"/>
                </a:lnTo>
                <a:cubicBezTo>
                  <a:pt x="155837" y="543569"/>
                  <a:pt x="305948" y="467798"/>
                  <a:pt x="403192" y="364352"/>
                </a:cubicBezTo>
                <a:cubicBezTo>
                  <a:pt x="483066" y="279419"/>
                  <a:pt x="513509" y="189715"/>
                  <a:pt x="505111" y="64320"/>
                </a:cubicBezTo>
                <a:lnTo>
                  <a:pt x="1449581" y="0"/>
                </a:lnTo>
                <a:cubicBezTo>
                  <a:pt x="1476683" y="403382"/>
                  <a:pt x="1343368" y="765825"/>
                  <a:pt x="1064044" y="1047916"/>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 name="Google Shape;319;p44">
            <a:hlinkClick r:id="rId9" action="ppaction://hlinksldjump"/>
          </p:cNvPr>
          <p:cNvSpPr/>
          <p:nvPr/>
        </p:nvSpPr>
        <p:spPr>
          <a:xfrm>
            <a:off x="7604045" y="2402067"/>
            <a:ext cx="1263588" cy="1443664"/>
          </a:xfrm>
          <a:custGeom>
            <a:avLst/>
            <a:gdLst/>
            <a:ahLst/>
            <a:cxnLst/>
            <a:rect l="l" t="t" r="r" b="b"/>
            <a:pathLst>
              <a:path w="1263588" h="1443664" extrusionOk="0">
                <a:moveTo>
                  <a:pt x="1263589" y="0"/>
                </a:moveTo>
                <a:cubicBezTo>
                  <a:pt x="1262348" y="111749"/>
                  <a:pt x="1243071" y="507115"/>
                  <a:pt x="1043145" y="904485"/>
                </a:cubicBezTo>
                <a:cubicBezTo>
                  <a:pt x="933496" y="1122447"/>
                  <a:pt x="788156" y="1303287"/>
                  <a:pt x="612375" y="1443664"/>
                </a:cubicBezTo>
                <a:lnTo>
                  <a:pt x="0" y="715725"/>
                </a:lnTo>
                <a:cubicBezTo>
                  <a:pt x="81498" y="657131"/>
                  <a:pt x="146581" y="576874"/>
                  <a:pt x="198876" y="472855"/>
                </a:cubicBezTo>
                <a:cubicBezTo>
                  <a:pt x="268827" y="333814"/>
                  <a:pt x="300414" y="175877"/>
                  <a:pt x="311770" y="70236"/>
                </a:cubicBezTo>
                <a:lnTo>
                  <a:pt x="1263589" y="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 name="Google Shape;320;p44">
            <a:hlinkClick r:id="" action="ppaction://noaction"/>
          </p:cNvPr>
          <p:cNvSpPr/>
          <p:nvPr/>
        </p:nvSpPr>
        <p:spPr>
          <a:xfrm>
            <a:off x="5772268" y="2867279"/>
            <a:ext cx="1265973" cy="1269800"/>
          </a:xfrm>
          <a:custGeom>
            <a:avLst/>
            <a:gdLst/>
            <a:ahLst/>
            <a:cxnLst/>
            <a:rect l="l" t="t" r="r" b="b"/>
            <a:pathLst>
              <a:path w="1265973" h="1269800" extrusionOk="0">
                <a:moveTo>
                  <a:pt x="1265974" y="363503"/>
                </a:moveTo>
                <a:lnTo>
                  <a:pt x="958116" y="1269801"/>
                </a:lnTo>
                <a:cubicBezTo>
                  <a:pt x="761340" y="1213975"/>
                  <a:pt x="600922" y="1128183"/>
                  <a:pt x="469802" y="1058137"/>
                </a:cubicBezTo>
                <a:cubicBezTo>
                  <a:pt x="404718" y="1023305"/>
                  <a:pt x="269303" y="950779"/>
                  <a:pt x="237525" y="954405"/>
                </a:cubicBezTo>
                <a:lnTo>
                  <a:pt x="0" y="26444"/>
                </a:lnTo>
                <a:cubicBezTo>
                  <a:pt x="44089" y="17664"/>
                  <a:pt x="89036" y="10794"/>
                  <a:pt x="134747" y="5736"/>
                </a:cubicBezTo>
                <a:cubicBezTo>
                  <a:pt x="455678" y="-29669"/>
                  <a:pt x="709426" y="106033"/>
                  <a:pt x="913264" y="215014"/>
                </a:cubicBezTo>
                <a:cubicBezTo>
                  <a:pt x="1041045" y="283341"/>
                  <a:pt x="1148308" y="340695"/>
                  <a:pt x="1265974" y="363503"/>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 name="Google Shape;321;p44">
            <a:hlinkClick r:id="" action="ppaction://noaction"/>
          </p:cNvPr>
          <p:cNvSpPr/>
          <p:nvPr/>
        </p:nvSpPr>
        <p:spPr>
          <a:xfrm>
            <a:off x="4703913" y="3660788"/>
            <a:ext cx="1106241" cy="1566579"/>
          </a:xfrm>
          <a:custGeom>
            <a:avLst/>
            <a:gdLst/>
            <a:ahLst/>
            <a:cxnLst/>
            <a:rect l="l" t="t" r="r" b="b"/>
            <a:pathLst>
              <a:path w="1106241" h="1566578" extrusionOk="0">
                <a:moveTo>
                  <a:pt x="1106241" y="935500"/>
                </a:moveTo>
                <a:lnTo>
                  <a:pt x="394143" y="1566579"/>
                </a:lnTo>
                <a:cubicBezTo>
                  <a:pt x="376584" y="1544916"/>
                  <a:pt x="359406" y="1522490"/>
                  <a:pt x="342610" y="1499396"/>
                </a:cubicBezTo>
                <a:cubicBezTo>
                  <a:pt x="233534" y="1349284"/>
                  <a:pt x="148411" y="1187435"/>
                  <a:pt x="89435" y="1018333"/>
                </a:cubicBezTo>
                <a:cubicBezTo>
                  <a:pt x="-31475" y="671636"/>
                  <a:pt x="-29757" y="319500"/>
                  <a:pt x="94397" y="0"/>
                </a:cubicBezTo>
                <a:lnTo>
                  <a:pt x="965673" y="377235"/>
                </a:lnTo>
                <a:cubicBezTo>
                  <a:pt x="894864" y="607985"/>
                  <a:pt x="1038868" y="842647"/>
                  <a:pt x="1106241" y="93550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44">
            <a:hlinkClick r:id="" action="ppaction://noaction"/>
          </p:cNvPr>
          <p:cNvSpPr/>
          <p:nvPr/>
        </p:nvSpPr>
        <p:spPr>
          <a:xfrm>
            <a:off x="6573211" y="4878379"/>
            <a:ext cx="1460936" cy="1067288"/>
          </a:xfrm>
          <a:custGeom>
            <a:avLst/>
            <a:gdLst/>
            <a:ahLst/>
            <a:cxnLst/>
            <a:rect l="l" t="t" r="r" b="b"/>
            <a:pathLst>
              <a:path w="1460936" h="1067288" extrusionOk="0">
                <a:moveTo>
                  <a:pt x="1460937" y="859919"/>
                </a:moveTo>
                <a:cubicBezTo>
                  <a:pt x="1436221" y="869176"/>
                  <a:pt x="1413222" y="877288"/>
                  <a:pt x="1392228" y="884445"/>
                </a:cubicBezTo>
                <a:cubicBezTo>
                  <a:pt x="1229042" y="940081"/>
                  <a:pt x="856007" y="1067193"/>
                  <a:pt x="366356" y="1067288"/>
                </a:cubicBezTo>
                <a:cubicBezTo>
                  <a:pt x="250313" y="1067288"/>
                  <a:pt x="127876" y="1060131"/>
                  <a:pt x="0" y="1043240"/>
                </a:cubicBezTo>
                <a:lnTo>
                  <a:pt x="0" y="77680"/>
                </a:lnTo>
                <a:cubicBezTo>
                  <a:pt x="22426" y="81497"/>
                  <a:pt x="44757" y="85123"/>
                  <a:pt x="66896" y="88750"/>
                </a:cubicBezTo>
                <a:cubicBezTo>
                  <a:pt x="493278" y="158509"/>
                  <a:pt x="844746" y="61075"/>
                  <a:pt x="1030739" y="0"/>
                </a:cubicBezTo>
                <a:lnTo>
                  <a:pt x="1460937" y="85991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44">
            <a:hlinkClick r:id="" action="ppaction://noaction"/>
          </p:cNvPr>
          <p:cNvSpPr/>
          <p:nvPr/>
        </p:nvSpPr>
        <p:spPr>
          <a:xfrm>
            <a:off x="8584397" y="3544364"/>
            <a:ext cx="1381443" cy="1683003"/>
          </a:xfrm>
          <a:custGeom>
            <a:avLst/>
            <a:gdLst/>
            <a:ahLst/>
            <a:cxnLst/>
            <a:rect l="l" t="t" r="r" b="b"/>
            <a:pathLst>
              <a:path w="1381443" h="1683002" extrusionOk="0">
                <a:moveTo>
                  <a:pt x="1381444" y="428290"/>
                </a:moveTo>
                <a:cubicBezTo>
                  <a:pt x="1095917" y="1001347"/>
                  <a:pt x="725936" y="1381253"/>
                  <a:pt x="465698" y="1599120"/>
                </a:cubicBezTo>
                <a:cubicBezTo>
                  <a:pt x="430866" y="1628226"/>
                  <a:pt x="396130" y="1656187"/>
                  <a:pt x="361584" y="1683003"/>
                </a:cubicBezTo>
                <a:lnTo>
                  <a:pt x="0" y="738532"/>
                </a:lnTo>
                <a:cubicBezTo>
                  <a:pt x="159463" y="581837"/>
                  <a:pt x="367787" y="336581"/>
                  <a:pt x="535553" y="0"/>
                </a:cubicBezTo>
                <a:lnTo>
                  <a:pt x="1381444" y="42829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 name="Google Shape;324;p44">
            <a:hlinkClick r:id="" action="ppaction://noaction"/>
          </p:cNvPr>
          <p:cNvSpPr/>
          <p:nvPr/>
        </p:nvSpPr>
        <p:spPr>
          <a:xfrm>
            <a:off x="9397669" y="885215"/>
            <a:ext cx="989331" cy="1686360"/>
          </a:xfrm>
          <a:custGeom>
            <a:avLst/>
            <a:gdLst/>
            <a:ahLst/>
            <a:cxnLst/>
            <a:rect l="l" t="t" r="r" b="b"/>
            <a:pathLst>
              <a:path w="989330" h="1686360" extrusionOk="0">
                <a:moveTo>
                  <a:pt x="968214" y="1560679"/>
                </a:moveTo>
                <a:lnTo>
                  <a:pt x="968118" y="1560679"/>
                </a:lnTo>
                <a:lnTo>
                  <a:pt x="1604" y="1686360"/>
                </a:lnTo>
                <a:cubicBezTo>
                  <a:pt x="6852" y="1644753"/>
                  <a:pt x="11433" y="1604959"/>
                  <a:pt x="15823" y="1567073"/>
                </a:cubicBezTo>
                <a:cubicBezTo>
                  <a:pt x="55140" y="1227247"/>
                  <a:pt x="51322" y="882554"/>
                  <a:pt x="4562" y="542728"/>
                </a:cubicBezTo>
                <a:cubicBezTo>
                  <a:pt x="-31415" y="281727"/>
                  <a:pt x="149329" y="40766"/>
                  <a:pt x="408230" y="4598"/>
                </a:cubicBezTo>
                <a:cubicBezTo>
                  <a:pt x="667227" y="-31665"/>
                  <a:pt x="906184" y="150511"/>
                  <a:pt x="942161" y="411607"/>
                </a:cubicBezTo>
                <a:cubicBezTo>
                  <a:pt x="994648" y="792563"/>
                  <a:pt x="1003332" y="1178578"/>
                  <a:pt x="968214" y="1560679"/>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 name="Google Shape;325;p44">
            <a:hlinkClick r:id="rId10" action="ppaction://hlinksldjump"/>
          </p:cNvPr>
          <p:cNvSpPr/>
          <p:nvPr/>
        </p:nvSpPr>
        <p:spPr>
          <a:xfrm>
            <a:off x="2186655" y="2481014"/>
            <a:ext cx="1446479" cy="1396617"/>
          </a:xfrm>
          <a:custGeom>
            <a:avLst/>
            <a:gdLst/>
            <a:ahLst/>
            <a:cxnLst/>
            <a:rect l="l" t="t" r="r" b="b"/>
            <a:pathLst>
              <a:path w="1446479" h="1396617" extrusionOk="0">
                <a:moveTo>
                  <a:pt x="1446480" y="797795"/>
                </a:moveTo>
                <a:lnTo>
                  <a:pt x="701171" y="1396618"/>
                </a:lnTo>
                <a:cubicBezTo>
                  <a:pt x="555545" y="1250228"/>
                  <a:pt x="401330" y="1086852"/>
                  <a:pt x="276508" y="900382"/>
                </a:cubicBezTo>
                <a:cubicBezTo>
                  <a:pt x="81831" y="609511"/>
                  <a:pt x="-8446" y="315014"/>
                  <a:pt x="620" y="0"/>
                </a:cubicBezTo>
                <a:lnTo>
                  <a:pt x="946808" y="27579"/>
                </a:lnTo>
                <a:cubicBezTo>
                  <a:pt x="1020957" y="263768"/>
                  <a:pt x="1130893" y="483639"/>
                  <a:pt x="1446480" y="797795"/>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12440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935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5383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0582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xfrm>
            <a:off x="960000" y="609241"/>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25" name="Google Shape;225;p28"/>
          <p:cNvPicPr preferRelativeResize="0"/>
          <p:nvPr/>
        </p:nvPicPr>
        <p:blipFill>
          <a:blip r:embed="rId2">
            <a:alphaModFix/>
          </a:blip>
          <a:stretch>
            <a:fillRect/>
          </a:stretch>
        </p:blipFill>
        <p:spPr>
          <a:xfrm rot="724334">
            <a:off x="5804319" y="4821394"/>
            <a:ext cx="6979763" cy="3503519"/>
          </a:xfrm>
          <a:prstGeom prst="rect">
            <a:avLst/>
          </a:prstGeom>
          <a:noFill/>
          <a:ln>
            <a:noFill/>
          </a:ln>
        </p:spPr>
      </p:pic>
      <p:pic>
        <p:nvPicPr>
          <p:cNvPr id="226" name="Google Shape;226;p28"/>
          <p:cNvPicPr preferRelativeResize="0"/>
          <p:nvPr/>
        </p:nvPicPr>
        <p:blipFill>
          <a:blip r:embed="rId2">
            <a:alphaModFix/>
          </a:blip>
          <a:stretch>
            <a:fillRect/>
          </a:stretch>
        </p:blipFill>
        <p:spPr>
          <a:xfrm rot="-724334" flipH="1">
            <a:off x="-553515" y="4821394"/>
            <a:ext cx="6979763" cy="3503519"/>
          </a:xfrm>
          <a:prstGeom prst="rect">
            <a:avLst/>
          </a:prstGeom>
          <a:noFill/>
          <a:ln>
            <a:noFill/>
          </a:ln>
        </p:spPr>
      </p:pic>
    </p:spTree>
    <p:extLst>
      <p:ext uri="{BB962C8B-B14F-4D97-AF65-F5344CB8AC3E}">
        <p14:creationId xmlns:p14="http://schemas.microsoft.com/office/powerpoint/2010/main" val="31242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1632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19474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5186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06245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7916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5629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4455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0980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90859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52715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29" name="Google Shape;229;p29"/>
          <p:cNvPicPr preferRelativeResize="0"/>
          <p:nvPr/>
        </p:nvPicPr>
        <p:blipFill>
          <a:blip r:embed="rId2">
            <a:alphaModFix/>
          </a:blip>
          <a:stretch>
            <a:fillRect/>
          </a:stretch>
        </p:blipFill>
        <p:spPr>
          <a:xfrm>
            <a:off x="-933850" y="5718067"/>
            <a:ext cx="8371732" cy="2420267"/>
          </a:xfrm>
          <a:prstGeom prst="rect">
            <a:avLst/>
          </a:prstGeom>
          <a:noFill/>
          <a:ln>
            <a:noFill/>
          </a:ln>
        </p:spPr>
      </p:pic>
      <p:pic>
        <p:nvPicPr>
          <p:cNvPr id="230" name="Google Shape;230;p29"/>
          <p:cNvPicPr preferRelativeResize="0"/>
          <p:nvPr/>
        </p:nvPicPr>
        <p:blipFill>
          <a:blip r:embed="rId2">
            <a:alphaModFix/>
          </a:blip>
          <a:stretch>
            <a:fillRect/>
          </a:stretch>
        </p:blipFill>
        <p:spPr>
          <a:xfrm flipH="1">
            <a:off x="4482716" y="5718067"/>
            <a:ext cx="8643133" cy="2420267"/>
          </a:xfrm>
          <a:prstGeom prst="rect">
            <a:avLst/>
          </a:prstGeom>
          <a:noFill/>
          <a:ln>
            <a:noFill/>
          </a:ln>
        </p:spPr>
      </p:pic>
      <p:pic>
        <p:nvPicPr>
          <p:cNvPr id="231" name="Google Shape;231;p29"/>
          <p:cNvPicPr preferRelativeResize="0"/>
          <p:nvPr/>
        </p:nvPicPr>
        <p:blipFill>
          <a:blip r:embed="rId3">
            <a:alphaModFix/>
          </a:blip>
          <a:stretch>
            <a:fillRect/>
          </a:stretch>
        </p:blipFill>
        <p:spPr>
          <a:xfrm>
            <a:off x="8933729" y="4696401"/>
            <a:ext cx="4724988" cy="2752399"/>
          </a:xfrm>
          <a:prstGeom prst="rect">
            <a:avLst/>
          </a:prstGeom>
          <a:noFill/>
          <a:ln>
            <a:noFill/>
          </a:ln>
        </p:spPr>
      </p:pic>
    </p:spTree>
    <p:extLst>
      <p:ext uri="{BB962C8B-B14F-4D97-AF65-F5344CB8AC3E}">
        <p14:creationId xmlns:p14="http://schemas.microsoft.com/office/powerpoint/2010/main" val="134006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77427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2849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241747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8213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07102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92017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74611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77841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058495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
        <p:cNvGrpSpPr/>
        <p:nvPr/>
      </p:nvGrpSpPr>
      <p:grpSpPr>
        <a:xfrm>
          <a:off x="0" y="0"/>
          <a:ext cx="0" cy="0"/>
          <a:chOff x="0" y="0"/>
          <a:chExt cx="0" cy="0"/>
        </a:xfrm>
      </p:grpSpPr>
      <p:pic>
        <p:nvPicPr>
          <p:cNvPr id="241" name="Google Shape;241;p31"/>
          <p:cNvPicPr preferRelativeResize="0"/>
          <p:nvPr/>
        </p:nvPicPr>
        <p:blipFill>
          <a:blip r:embed="rId2">
            <a:alphaModFix/>
          </a:blip>
          <a:stretch>
            <a:fillRect/>
          </a:stretch>
        </p:blipFill>
        <p:spPr>
          <a:xfrm flipH="1">
            <a:off x="-1098747" y="4436958"/>
            <a:ext cx="7871569" cy="2586709"/>
          </a:xfrm>
          <a:prstGeom prst="rect">
            <a:avLst/>
          </a:prstGeom>
          <a:noFill/>
          <a:ln>
            <a:noFill/>
          </a:ln>
        </p:spPr>
      </p:pic>
      <p:pic>
        <p:nvPicPr>
          <p:cNvPr id="242" name="Google Shape;242;p31"/>
          <p:cNvPicPr preferRelativeResize="0"/>
          <p:nvPr/>
        </p:nvPicPr>
        <p:blipFill>
          <a:blip r:embed="rId3">
            <a:alphaModFix/>
          </a:blip>
          <a:stretch>
            <a:fillRect/>
          </a:stretch>
        </p:blipFill>
        <p:spPr>
          <a:xfrm rot="160089">
            <a:off x="4566518" y="5748564"/>
            <a:ext cx="4837500" cy="1292035"/>
          </a:xfrm>
          <a:prstGeom prst="rect">
            <a:avLst/>
          </a:prstGeom>
          <a:noFill/>
          <a:ln>
            <a:noFill/>
          </a:ln>
        </p:spPr>
      </p:pic>
    </p:spTree>
    <p:extLst>
      <p:ext uri="{BB962C8B-B14F-4D97-AF65-F5344CB8AC3E}">
        <p14:creationId xmlns:p14="http://schemas.microsoft.com/office/powerpoint/2010/main" val="150920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25.xml"/><Relationship Id="rId16" Type="http://schemas.openxmlformats.org/officeDocument/2006/relationships/tags" Target="../tags/tag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7.jpeg"/><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2.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marante"/>
              <a:buNone/>
              <a:defRPr sz="3000">
                <a:solidFill>
                  <a:schemeClr val="dk1"/>
                </a:solidFill>
                <a:latin typeface="Amarante"/>
                <a:ea typeface="Amarante"/>
                <a:cs typeface="Amarante"/>
                <a:sym typeface="Amarant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1pPr>
            <a:lvl2pPr marL="914400" lvl="1"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2pPr>
            <a:lvl3pPr marL="1371600" lvl="2"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3pPr>
            <a:lvl4pPr marL="1828800" lvl="3"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4pPr>
            <a:lvl5pPr marL="2286000" lvl="4"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5pPr>
            <a:lvl6pPr marL="2743200" lvl="5"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6pPr>
            <a:lvl7pPr marL="3200400" lvl="6"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7pPr>
            <a:lvl8pPr marL="3657600" lvl="7"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8pPr>
            <a:lvl9pPr marL="4114800" lvl="8" indent="-317500">
              <a:lnSpc>
                <a:spcPct val="100000"/>
              </a:lnSpc>
              <a:spcBef>
                <a:spcPts val="1600"/>
              </a:spcBef>
              <a:spcAft>
                <a:spcPts val="1600"/>
              </a:spcAft>
              <a:buClr>
                <a:schemeClr val="dk1"/>
              </a:buClr>
              <a:buSzPts val="1400"/>
              <a:buFont typeface="Alegreya Sans"/>
              <a:buChar char="■"/>
              <a:defRPr>
                <a:solidFill>
                  <a:schemeClr val="dk1"/>
                </a:solidFill>
                <a:latin typeface="Alegreya Sans"/>
                <a:ea typeface="Alegreya Sans"/>
                <a:cs typeface="Alegreya Sans"/>
                <a:sym typeface="Alegreya Sans"/>
              </a:defRPr>
            </a:lvl9pPr>
          </a:lstStyle>
          <a:p>
            <a:endParaRPr/>
          </a:p>
        </p:txBody>
      </p:sp>
    </p:spTree>
    <p:extLst>
      <p:ext uri="{BB962C8B-B14F-4D97-AF65-F5344CB8AC3E}">
        <p14:creationId xmlns:p14="http://schemas.microsoft.com/office/powerpoint/2010/main" val="31722816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653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2024/8/1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12474342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1"/>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54693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9750767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544155054"/>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3"/>
          <p:cNvSpPr/>
          <p:nvPr/>
        </p:nvSpPr>
        <p:spPr>
          <a:xfrm>
            <a:off x="-2198" y="0"/>
            <a:ext cx="12204060" cy="6870957"/>
          </a:xfrm>
          <a:custGeom>
            <a:avLst/>
            <a:gdLst/>
            <a:ahLst/>
            <a:cxnLst/>
            <a:rect l="l" t="t" r="r" b="b"/>
            <a:pathLst>
              <a:path w="12204060" h="6870957" extrusionOk="0">
                <a:moveTo>
                  <a:pt x="12204061" y="508642"/>
                </a:moveTo>
                <a:lnTo>
                  <a:pt x="12204061" y="3235935"/>
                </a:lnTo>
                <a:cubicBezTo>
                  <a:pt x="11982949" y="3505429"/>
                  <a:pt x="11731682" y="3753833"/>
                  <a:pt x="11489004" y="4004814"/>
                </a:cubicBezTo>
                <a:cubicBezTo>
                  <a:pt x="11077510" y="4430336"/>
                  <a:pt x="10672982" y="4891072"/>
                  <a:pt x="10491569" y="5454491"/>
                </a:cubicBezTo>
                <a:cubicBezTo>
                  <a:pt x="10382398" y="5793839"/>
                  <a:pt x="10357682" y="6161340"/>
                  <a:pt x="10201177" y="6481699"/>
                </a:cubicBezTo>
                <a:cubicBezTo>
                  <a:pt x="10128841" y="6629710"/>
                  <a:pt x="10031406" y="6759495"/>
                  <a:pt x="9915554" y="6870957"/>
                </a:cubicBezTo>
                <a:lnTo>
                  <a:pt x="6753960" y="6870957"/>
                </a:lnTo>
                <a:cubicBezTo>
                  <a:pt x="6643070" y="6818184"/>
                  <a:pt x="6533040" y="6763980"/>
                  <a:pt x="6423677" y="6709680"/>
                </a:cubicBezTo>
                <a:cubicBezTo>
                  <a:pt x="6075549" y="6537048"/>
                  <a:pt x="5645255" y="6365370"/>
                  <a:pt x="5321175" y="6579800"/>
                </a:cubicBezTo>
                <a:cubicBezTo>
                  <a:pt x="5210190" y="6653282"/>
                  <a:pt x="5131556" y="6761690"/>
                  <a:pt x="5053303" y="6870957"/>
                </a:cubicBezTo>
                <a:lnTo>
                  <a:pt x="0" y="6870957"/>
                </a:lnTo>
                <a:lnTo>
                  <a:pt x="0" y="4300456"/>
                </a:lnTo>
                <a:cubicBezTo>
                  <a:pt x="161181" y="4252168"/>
                  <a:pt x="334864" y="4279080"/>
                  <a:pt x="500721" y="4250069"/>
                </a:cubicBezTo>
                <a:cubicBezTo>
                  <a:pt x="802852" y="4197105"/>
                  <a:pt x="1041714" y="3944407"/>
                  <a:pt x="1051925" y="3631492"/>
                </a:cubicBezTo>
                <a:cubicBezTo>
                  <a:pt x="1062804" y="3299682"/>
                  <a:pt x="827187" y="3018927"/>
                  <a:pt x="685664" y="2718704"/>
                </a:cubicBezTo>
                <a:cubicBezTo>
                  <a:pt x="269971" y="1837122"/>
                  <a:pt x="727653" y="715820"/>
                  <a:pt x="1538904" y="175782"/>
                </a:cubicBezTo>
                <a:cubicBezTo>
                  <a:pt x="1637769" y="109935"/>
                  <a:pt x="1740356" y="51437"/>
                  <a:pt x="1845997" y="0"/>
                </a:cubicBezTo>
                <a:lnTo>
                  <a:pt x="5156749" y="0"/>
                </a:lnTo>
                <a:cubicBezTo>
                  <a:pt x="5337016" y="28152"/>
                  <a:pt x="5517856" y="38363"/>
                  <a:pt x="5699077" y="12406"/>
                </a:cubicBezTo>
                <a:cubicBezTo>
                  <a:pt x="5723508" y="8875"/>
                  <a:pt x="5747747" y="4771"/>
                  <a:pt x="5771795" y="0"/>
                </a:cubicBezTo>
                <a:lnTo>
                  <a:pt x="9475718" y="0"/>
                </a:lnTo>
                <a:cubicBezTo>
                  <a:pt x="10004305" y="121769"/>
                  <a:pt x="10559802" y="94571"/>
                  <a:pt x="11101176" y="156123"/>
                </a:cubicBezTo>
                <a:cubicBezTo>
                  <a:pt x="11484614" y="199735"/>
                  <a:pt x="11883797" y="303849"/>
                  <a:pt x="12204061" y="5086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 name="Google Shape;7;p43"/>
          <p:cNvSpPr/>
          <p:nvPr/>
        </p:nvSpPr>
        <p:spPr>
          <a:xfrm>
            <a:off x="1" y="89539"/>
            <a:ext cx="11240011" cy="6783136"/>
          </a:xfrm>
          <a:custGeom>
            <a:avLst/>
            <a:gdLst/>
            <a:ahLst/>
            <a:cxnLst/>
            <a:rect l="l" t="t" r="r" b="b"/>
            <a:pathLst>
              <a:path w="11268181" h="6783136" extrusionOk="0">
                <a:moveTo>
                  <a:pt x="0" y="4561718"/>
                </a:moveTo>
                <a:cubicBezTo>
                  <a:pt x="572580" y="4759449"/>
                  <a:pt x="1218545" y="4735496"/>
                  <a:pt x="1774902" y="4495967"/>
                </a:cubicBezTo>
                <a:cubicBezTo>
                  <a:pt x="2048118" y="4378301"/>
                  <a:pt x="2331354" y="4151655"/>
                  <a:pt x="2310073" y="3854963"/>
                </a:cubicBezTo>
                <a:cubicBezTo>
                  <a:pt x="2295854" y="3656374"/>
                  <a:pt x="2145457" y="3494047"/>
                  <a:pt x="1983512" y="3378004"/>
                </a:cubicBezTo>
                <a:cubicBezTo>
                  <a:pt x="1821567" y="3261962"/>
                  <a:pt x="1638055" y="3172544"/>
                  <a:pt x="1500827" y="3028254"/>
                </a:cubicBezTo>
                <a:cubicBezTo>
                  <a:pt x="1147259" y="2656459"/>
                  <a:pt x="1214346" y="2045039"/>
                  <a:pt x="1443569" y="1586021"/>
                </a:cubicBezTo>
                <a:cubicBezTo>
                  <a:pt x="1949825" y="572459"/>
                  <a:pt x="3167320" y="-30945"/>
                  <a:pt x="4280225" y="180051"/>
                </a:cubicBezTo>
                <a:cubicBezTo>
                  <a:pt x="4731131" y="265556"/>
                  <a:pt x="5159803" y="469108"/>
                  <a:pt x="5618058" y="493634"/>
                </a:cubicBezTo>
                <a:cubicBezTo>
                  <a:pt x="6083279" y="518446"/>
                  <a:pt x="6535426" y="356978"/>
                  <a:pt x="6978603" y="213165"/>
                </a:cubicBezTo>
                <a:cubicBezTo>
                  <a:pt x="7421779" y="69352"/>
                  <a:pt x="7891199" y="-60146"/>
                  <a:pt x="8348404" y="29653"/>
                </a:cubicBezTo>
                <a:cubicBezTo>
                  <a:pt x="8619425" y="82903"/>
                  <a:pt x="8791390" y="139684"/>
                  <a:pt x="8939783" y="331976"/>
                </a:cubicBezTo>
                <a:cubicBezTo>
                  <a:pt x="9114325" y="558240"/>
                  <a:pt x="9432011" y="621605"/>
                  <a:pt x="9679556" y="479033"/>
                </a:cubicBezTo>
                <a:cubicBezTo>
                  <a:pt x="9829477" y="392669"/>
                  <a:pt x="9999533" y="341518"/>
                  <a:pt x="10172643" y="336842"/>
                </a:cubicBezTo>
                <a:cubicBezTo>
                  <a:pt x="10568391" y="326250"/>
                  <a:pt x="10960704" y="559290"/>
                  <a:pt x="11140780" y="911903"/>
                </a:cubicBezTo>
                <a:cubicBezTo>
                  <a:pt x="11394242" y="1408330"/>
                  <a:pt x="11222468" y="2007535"/>
                  <a:pt x="11032562" y="2531636"/>
                </a:cubicBezTo>
                <a:cubicBezTo>
                  <a:pt x="10717167" y="3402053"/>
                  <a:pt x="10353292" y="4272565"/>
                  <a:pt x="9764012" y="4986572"/>
                </a:cubicBezTo>
                <a:cubicBezTo>
                  <a:pt x="9174732" y="5700579"/>
                  <a:pt x="8325310" y="6247298"/>
                  <a:pt x="7400212" y="6281271"/>
                </a:cubicBezTo>
                <a:cubicBezTo>
                  <a:pt x="6725999" y="6306082"/>
                  <a:pt x="6074117" y="6063308"/>
                  <a:pt x="5443230" y="5824256"/>
                </a:cubicBezTo>
                <a:cubicBezTo>
                  <a:pt x="5399714" y="5807747"/>
                  <a:pt x="5356293" y="5791333"/>
                  <a:pt x="5312777" y="5774824"/>
                </a:cubicBezTo>
                <a:cubicBezTo>
                  <a:pt x="5146729" y="5711935"/>
                  <a:pt x="4978867" y="5648569"/>
                  <a:pt x="4802799" y="5625380"/>
                </a:cubicBezTo>
                <a:cubicBezTo>
                  <a:pt x="4180787" y="5543788"/>
                  <a:pt x="3622140" y="6157116"/>
                  <a:pt x="3582250" y="6783136"/>
                </a:cubicBezTo>
                <a:lnTo>
                  <a:pt x="32637" y="6781419"/>
                </a:lnTo>
                <a:lnTo>
                  <a:pt x="0" y="456171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 name="Google Shape;8;p43"/>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63371B"/>
              </a:buClr>
              <a:buSzPts val="4000"/>
              <a:buFont typeface="Patrick Hand"/>
              <a:buNone/>
              <a:defRPr sz="4000" b="1" i="0" u="none" strike="noStrike" cap="none">
                <a:solidFill>
                  <a:srgbClr val="63371B"/>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4000"/>
              <a:buFont typeface="Patrick Hand"/>
              <a:buNone/>
              <a:defRPr sz="4000" b="1" i="0" u="none" strike="noStrike" cap="none">
                <a:solidFill>
                  <a:schemeClr val="dk1"/>
                </a:solidFill>
                <a:latin typeface="Patrick Hand"/>
                <a:ea typeface="Patrick Hand"/>
                <a:cs typeface="Patrick Hand"/>
                <a:sym typeface="Patrick Hand"/>
              </a:defRPr>
            </a:lvl9pPr>
          </a:lstStyle>
          <a:p>
            <a:endParaRPr/>
          </a:p>
        </p:txBody>
      </p:sp>
      <p:sp>
        <p:nvSpPr>
          <p:cNvPr id="9" name="Google Shape;9;p43"/>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1pPr>
            <a:lvl2pPr marL="914400" marR="0" lvl="1"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2pPr>
            <a:lvl3pPr marL="1371600" marR="0" lvl="2"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3pPr>
            <a:lvl4pPr marL="1828800" marR="0" lvl="3"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4pPr>
            <a:lvl5pPr marL="2286000" marR="0" lvl="4"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5pPr>
            <a:lvl6pPr marL="2743200" marR="0" lvl="5"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6pPr>
            <a:lvl7pPr marL="3200400" marR="0" lvl="6"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7pPr>
            <a:lvl8pPr marL="3657600" marR="0" lvl="7" indent="-349250" algn="l" rtl="0">
              <a:lnSpc>
                <a:spcPct val="115000"/>
              </a:lnSpc>
              <a:spcBef>
                <a:spcPts val="2100"/>
              </a:spcBef>
              <a:spcAft>
                <a:spcPts val="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8pPr>
            <a:lvl9pPr marL="4114800" marR="0" lvl="8" indent="-349250" algn="l" rtl="0">
              <a:lnSpc>
                <a:spcPct val="115000"/>
              </a:lnSpc>
              <a:spcBef>
                <a:spcPts val="2100"/>
              </a:spcBef>
              <a:spcAft>
                <a:spcPts val="2100"/>
              </a:spcAft>
              <a:buClr>
                <a:schemeClr val="dk1"/>
              </a:buClr>
              <a:buSzPts val="1900"/>
              <a:buFont typeface="Patrick Hand"/>
              <a:buChar char="■"/>
              <a:defRPr sz="1900" b="0" i="0" u="none" strike="noStrike" cap="none">
                <a:solidFill>
                  <a:schemeClr val="dk1"/>
                </a:solidFill>
                <a:latin typeface="Patrick Hand"/>
                <a:ea typeface="Patrick Hand"/>
                <a:cs typeface="Patrick Hand"/>
                <a:sym typeface="Patrick Hand"/>
              </a:defRPr>
            </a:lvl9pPr>
          </a:lstStyle>
          <a:p>
            <a:endParaRPr/>
          </a:p>
        </p:txBody>
      </p:sp>
      <p:sp>
        <p:nvSpPr>
          <p:cNvPr id="10" name="Google Shape;10;p4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436305"/>
      </p:ext>
    </p:extLst>
  </p:cSld>
  <p:clrMap bg1="lt1" tx1="dk1" bg2="dk2" tx2="lt2" accent1="accent1" accent2="accent2" accent3="accent3" accent4="accent4" accent5="accent5" accent6="accent6" hlink="hlink" folHlink="folHlink"/>
  <p:sldLayoutIdLst>
    <p:sldLayoutId id="214748373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1/8/2024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9257429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01/08/2024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6595568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50.xml"/><Relationship Id="rId5" Type="http://schemas.openxmlformats.org/officeDocument/2006/relationships/image" Target="../media/image53.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50.xml"/><Relationship Id="rId5" Type="http://schemas.openxmlformats.org/officeDocument/2006/relationships/image" Target="../media/image53.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0.xml"/><Relationship Id="rId5" Type="http://schemas.openxmlformats.org/officeDocument/2006/relationships/image" Target="../media/image61.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0.xml"/><Relationship Id="rId5" Type="http://schemas.openxmlformats.org/officeDocument/2006/relationships/image" Target="../media/image61.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tags" Target="../tags/tag6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2.png"/><Relationship Id="rId18" Type="http://schemas.openxmlformats.org/officeDocument/2006/relationships/image" Target="../media/image78.svg"/><Relationship Id="rId3" Type="http://schemas.openxmlformats.org/officeDocument/2006/relationships/image" Target="../media/image58.png"/><Relationship Id="rId7" Type="http://schemas.openxmlformats.org/officeDocument/2006/relationships/image" Target="../media/image39.png"/><Relationship Id="rId12" Type="http://schemas.openxmlformats.org/officeDocument/2006/relationships/image" Target="../media/image72.svg"/><Relationship Id="rId17" Type="http://schemas.openxmlformats.org/officeDocument/2006/relationships/image" Target="../media/image64.png"/><Relationship Id="rId2" Type="http://schemas.openxmlformats.org/officeDocument/2006/relationships/image" Target="../media/image36.png"/><Relationship Id="rId16" Type="http://schemas.openxmlformats.org/officeDocument/2006/relationships/image" Target="../media/image76.sv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61.png"/><Relationship Id="rId5" Type="http://schemas.openxmlformats.org/officeDocument/2006/relationships/image" Target="../media/image59.png"/><Relationship Id="rId15" Type="http://schemas.openxmlformats.org/officeDocument/2006/relationships/image" Target="../media/image63.png"/><Relationship Id="rId10" Type="http://schemas.openxmlformats.org/officeDocument/2006/relationships/image" Target="../media/image70.svg"/><Relationship Id="rId4" Type="http://schemas.openxmlformats.org/officeDocument/2006/relationships/image" Target="../media/image65.svg"/><Relationship Id="rId9" Type="http://schemas.openxmlformats.org/officeDocument/2006/relationships/image" Target="../media/image60.png"/><Relationship Id="rId14" Type="http://schemas.openxmlformats.org/officeDocument/2006/relationships/image" Target="../media/image74.svg"/></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65.png"/><Relationship Id="rId7"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4.xml"/><Relationship Id="rId11" Type="http://schemas.openxmlformats.org/officeDocument/2006/relationships/slide" Target="slide28.xml"/><Relationship Id="rId5" Type="http://schemas.openxmlformats.org/officeDocument/2006/relationships/slide" Target="slide23.xml"/><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image" Target="../media/image84.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image" Target="../media/image84.sv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image" Target="../media/image84.sv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image" Target="../media/image84.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8.png"/><Relationship Id="rId1" Type="http://schemas.openxmlformats.org/officeDocument/2006/relationships/slideLayout" Target="../slideLayouts/slideLayout30.xml"/><Relationship Id="rId5" Type="http://schemas.openxmlformats.org/officeDocument/2006/relationships/image" Target="../media/image84.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tags" Target="../tags/tag64.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89.sv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87.svg"/><Relationship Id="rId4" Type="http://schemas.openxmlformats.org/officeDocument/2006/relationships/image" Target="../media/image71.png"/><Relationship Id="rId9" Type="http://schemas.openxmlformats.org/officeDocument/2006/relationships/image" Target="../media/image91.sv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96.sv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tags" Target="../tags/tag65.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sv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66.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0.xml"/><Relationship Id="rId6" Type="http://schemas.openxmlformats.org/officeDocument/2006/relationships/image" Target="../media/image80.png"/><Relationship Id="rId5" Type="http://schemas.openxmlformats.org/officeDocument/2006/relationships/image" Target="../media/image61.sv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50.xml"/><Relationship Id="rId5" Type="http://schemas.openxmlformats.org/officeDocument/2006/relationships/image" Target="../media/image61.sv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107.svg"/><Relationship Id="rId5" Type="http://schemas.openxmlformats.org/officeDocument/2006/relationships/image" Target="../media/image86.png"/><Relationship Id="rId4" Type="http://schemas.openxmlformats.org/officeDocument/2006/relationships/image" Target="../media/image105.sv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50.xml"/><Relationship Id="rId5" Type="http://schemas.openxmlformats.org/officeDocument/2006/relationships/image" Target="../media/image41.png"/><Relationship Id="rId4" Type="http://schemas.openxmlformats.org/officeDocument/2006/relationships/image" Target="../media/image40.jpe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112.sv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slide" Target="slide59.xml"/><Relationship Id="rId18" Type="http://schemas.openxmlformats.org/officeDocument/2006/relationships/slide" Target="slide64.xml"/><Relationship Id="rId26" Type="http://schemas.openxmlformats.org/officeDocument/2006/relationships/slide" Target="slide67.xml"/><Relationship Id="rId3" Type="http://schemas.openxmlformats.org/officeDocument/2006/relationships/image" Target="../media/image97.png"/><Relationship Id="rId21" Type="http://schemas.openxmlformats.org/officeDocument/2006/relationships/image" Target="../media/image106.png"/><Relationship Id="rId7" Type="http://schemas.openxmlformats.org/officeDocument/2006/relationships/image" Target="../media/image101.png"/><Relationship Id="rId12" Type="http://schemas.openxmlformats.org/officeDocument/2006/relationships/slide" Target="slide57.xml"/><Relationship Id="rId17" Type="http://schemas.openxmlformats.org/officeDocument/2006/relationships/slide" Target="slide63.xml"/><Relationship Id="rId25" Type="http://schemas.openxmlformats.org/officeDocument/2006/relationships/image" Target="../media/image108.png"/><Relationship Id="rId2" Type="http://schemas.openxmlformats.org/officeDocument/2006/relationships/image" Target="../media/image96.png"/><Relationship Id="rId16" Type="http://schemas.openxmlformats.org/officeDocument/2006/relationships/slide" Target="slide61.xml"/><Relationship Id="rId20" Type="http://schemas.openxmlformats.org/officeDocument/2006/relationships/slide" Target="slide69.xml"/><Relationship Id="rId1" Type="http://schemas.openxmlformats.org/officeDocument/2006/relationships/slideLayout" Target="../slideLayouts/slideLayout67.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slide" Target="slide66.xml"/><Relationship Id="rId5" Type="http://schemas.openxmlformats.org/officeDocument/2006/relationships/image" Target="../media/image99.png"/><Relationship Id="rId15" Type="http://schemas.openxmlformats.org/officeDocument/2006/relationships/slide" Target="slide60.xml"/><Relationship Id="rId23" Type="http://schemas.openxmlformats.org/officeDocument/2006/relationships/image" Target="../media/image107.png"/><Relationship Id="rId28" Type="http://schemas.openxmlformats.org/officeDocument/2006/relationships/slide" Target="slide68.xml"/><Relationship Id="rId10" Type="http://schemas.openxmlformats.org/officeDocument/2006/relationships/image" Target="../media/image104.png"/><Relationship Id="rId19" Type="http://schemas.openxmlformats.org/officeDocument/2006/relationships/slide" Target="slide62.xml"/><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slide" Target="slide58.xml"/><Relationship Id="rId22" Type="http://schemas.openxmlformats.org/officeDocument/2006/relationships/slide" Target="slide65.xml"/><Relationship Id="rId27" Type="http://schemas.openxmlformats.org/officeDocument/2006/relationships/image" Target="../media/image109.png"/></Relationships>
</file>

<file path=ppt/slides/_rels/slide5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slide" Target="slide56.xml"/></Relationships>
</file>

<file path=ppt/slides/_rels/slide5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 Id="rId9" Type="http://schemas.openxmlformats.org/officeDocument/2006/relationships/slide" Target="slide56.xml"/></Relationships>
</file>

<file path=ppt/slides/_rels/slide5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slide" Target="slide56.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60.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 Id="rId9" Type="http://schemas.openxmlformats.org/officeDocument/2006/relationships/slide" Target="slide56.xml"/></Relationships>
</file>

<file path=ppt/slides/_rels/slide62.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 Id="rId9" Type="http://schemas.openxmlformats.org/officeDocument/2006/relationships/slide" Target="slide56.xml"/></Relationships>
</file>

<file path=ppt/slides/_rels/slide67.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112.png"/><Relationship Id="rId2" Type="http://schemas.openxmlformats.org/officeDocument/2006/relationships/audio" Target="../media/audio3.wav"/><Relationship Id="rId1" Type="http://schemas.openxmlformats.org/officeDocument/2006/relationships/slideLayout" Target="../slideLayouts/slideLayout78.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audio" Target="../media/audio1.wav"/><Relationship Id="rId9" Type="http://schemas.openxmlformats.org/officeDocument/2006/relationships/slide" Target="slide56.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8.svg"/><Relationship Id="rId4" Type="http://schemas.openxmlformats.org/officeDocument/2006/relationships/image" Target="../media/image45.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139.sv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851" y="846937"/>
            <a:ext cx="11726620" cy="4154984"/>
          </a:xfrm>
          <a:prstGeom prst="rect">
            <a:avLst/>
          </a:prstGeom>
          <a:solidFill>
            <a:srgbClr val="FFEBCD"/>
          </a:solidFill>
        </p:spPr>
        <p:txBody>
          <a:bodyPr wrap="square">
            <a:spAutoFit/>
          </a:bodyPr>
          <a:lstStyle/>
          <a:p>
            <a:r>
              <a:rPr lang="en-US" sz="4400" b="1" dirty="0" err="1">
                <a:solidFill>
                  <a:srgbClr val="0070C0"/>
                </a:solidFill>
                <a:latin typeface="Times New Roman" panose="02020603050405020304" pitchFamily="18" charset="0"/>
                <a:cs typeface="Times New Roman" panose="02020603050405020304" pitchFamily="18" charset="0"/>
              </a:rPr>
              <a:t>Kính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gửi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2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a:solidFill>
                  <a:srgbClr val="0070C0"/>
                </a:solidFill>
                <a:latin typeface="Times New Roman" panose="02020603050405020304" pitchFamily="18" charset="0"/>
                <a:cs typeface="Times New Roman" panose="02020603050405020304" pitchFamily="18" charset="0"/>
              </a:rPr>
              <a:t> </a:t>
            </a:r>
            <a:r>
              <a:rPr lang="en-US" sz="4400" b="1" smtClean="0">
                <a:solidFill>
                  <a:srgbClr val="0070C0"/>
                </a:solidFill>
                <a:latin typeface="Times New Roman" panose="02020603050405020304" pitchFamily="18" charset="0"/>
                <a:cs typeface="Times New Roman" panose="02020603050405020304" pitchFamily="18" charset="0"/>
              </a:rPr>
              <a:t>CTST LỚP 9 . </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err="1" smtClean="0">
                <a:solidFill>
                  <a:srgbClr val="0070C0"/>
                </a:solidFill>
                <a:latin typeface="Times New Roman" panose="02020603050405020304" pitchFamily="18" charset="0"/>
                <a:cs typeface="Times New Roman" panose="02020603050405020304" pitchFamily="18" charset="0"/>
              </a:rPr>
              <a:t>Mong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nhận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đúng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như</a:t>
            </a:r>
            <a:r>
              <a:rPr lang="en-US" sz="4400" b="1" dirty="0">
                <a:solidFill>
                  <a:srgbClr val="0070C0"/>
                </a:solidFill>
                <a:latin typeface="Times New Roman" panose="02020603050405020304" pitchFamily="18" charset="0"/>
                <a:cs typeface="Times New Roman" panose="02020603050405020304" pitchFamily="18" charset="0"/>
              </a:rPr>
              <a:t> cam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liệu</a:t>
            </a:r>
            <a:r>
              <a:rPr lang="en-US" sz="3600" b="1" dirty="0" smtClean="0">
                <a:solidFill>
                  <a:srgbClr val="0070C0"/>
                </a:solidFill>
                <a:latin typeface="Times New Roman" panose="02020603050405020304" pitchFamily="18" charset="0"/>
                <a:cs typeface="Times New Roman" panose="02020603050405020304" pitchFamily="18" charset="0"/>
              </a:rPr>
              <a:t>.</a:t>
            </a:r>
            <a:r>
              <a:rPr lang="en-US" sz="3600" b="1" dirty="0">
                <a:solidFill>
                  <a:srgbClr val="0070C0"/>
                </a:solidFill>
              </a:rPr>
              <a:t> </a:t>
            </a:r>
            <a:endParaRPr lang="en-US" sz="4400" b="1" dirty="0" smtClean="0">
              <a:solidFill>
                <a:srgbClr val="0070C0"/>
              </a:solidFill>
              <a:latin typeface="Times New Roman" panose="02020603050405020304" pitchFamily="18" charset="0"/>
              <a:cs typeface="Times New Roman" panose="02020603050405020304" pitchFamily="18" charset="0"/>
            </a:endParaRP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Trân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trọng</a:t>
            </a:r>
            <a:r>
              <a:rPr lang="en-US" sz="4400" b="1" dirty="0" smtClean="0">
                <a:solidFill>
                  <a:srgbClr val="0070C0"/>
                </a:solidFill>
                <a:latin typeface="Times New Roman" panose="02020603050405020304" pitchFamily="18" charset="0"/>
                <a:cs typeface="Times New Roman" panose="02020603050405020304" pitchFamily="18" charset="0"/>
              </a:rPr>
              <a:t>!</a:t>
            </a:r>
          </a:p>
          <a:p>
            <a:pPr algn="ctr"/>
            <a:r>
              <a:rPr lang="en-US" sz="4400" b="1" dirty="0" err="1">
                <a:solidFill>
                  <a:srgbClr val="0070C0"/>
                </a:solidFill>
                <a:latin typeface="Times New Roman" panose="02020603050405020304" pitchFamily="18" charset="0"/>
                <a:cs typeface="Times New Roman" panose="02020603050405020304" pitchFamily="18" charset="0"/>
              </a:rPr>
              <a:t>Nguyễn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Nhâm-0981.713.891.</a:t>
            </a:r>
            <a:endParaRPr lang="en-US" sz="4400" dirty="0">
              <a:solidFill>
                <a:srgbClr val="0070C0"/>
              </a:solidFill>
              <a:latin typeface="Times New Roman" panose="02020603050405020304" pitchFamily="18" charset="0"/>
              <a:cs typeface="Times New Roman" panose="02020603050405020304" pitchFamily="18" charset="0"/>
            </a:endParaRPr>
          </a:p>
          <a:p>
            <a:pPr algn="ct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851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0064D-77D7-6316-24EF-956AEA954244}"/>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74DC36F-83BF-D4BC-C621-2111DBCD3A87}"/>
              </a:ext>
            </a:extLst>
          </p:cNvPr>
          <p:cNvPicPr>
            <a:picLocks noChangeAspect="1"/>
          </p:cNvPicPr>
          <p:nvPr/>
        </p:nvPicPr>
        <p:blipFill>
          <a:blip r:embed="rId4"/>
          <a:stretch>
            <a:fillRect/>
          </a:stretch>
        </p:blipFill>
        <p:spPr>
          <a:xfrm>
            <a:off x="722426" y="-386974"/>
            <a:ext cx="10266554" cy="5779509"/>
          </a:xfrm>
          <a:prstGeom prst="rect">
            <a:avLst/>
          </a:prstGeom>
        </p:spPr>
      </p:pic>
    </p:spTree>
    <p:extLst>
      <p:ext uri="{BB962C8B-B14F-4D97-AF65-F5344CB8AC3E}">
        <p14:creationId xmlns:p14="http://schemas.microsoft.com/office/powerpoint/2010/main" val="267726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6065759" y="-3626883"/>
            <a:ext cx="1062992" cy="8316757"/>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662802" y="-1953274"/>
            <a:ext cx="675254" cy="5027615"/>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D9001E5-D1C8-C71E-6B92-C753FEB7A6CF}"/>
              </a:ext>
            </a:extLst>
          </p:cNvPr>
          <p:cNvSpPr txBox="1"/>
          <p:nvPr/>
        </p:nvSpPr>
        <p:spPr>
          <a:xfrm>
            <a:off x="2797493" y="145036"/>
            <a:ext cx="7215188"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vi-VN" sz="24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 Cách trình bày vấn đề khách quan và cách trình bày vấn đề chủ quan trong văn bản nghị luận</a:t>
            </a:r>
            <a:endParaRPr kumimoji="0" lang="en-SG"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oogle Shape;1136;p23">
            <a:extLst>
              <a:ext uri="{FF2B5EF4-FFF2-40B4-BE49-F238E27FC236}">
                <a16:creationId xmlns:a16="http://schemas.microsoft.com/office/drawing/2014/main" id="{A536A0B3-4E2F-E055-48FD-3A69D0DB1480}"/>
              </a:ext>
            </a:extLst>
          </p:cNvPr>
          <p:cNvGrpSpPr/>
          <p:nvPr/>
        </p:nvGrpSpPr>
        <p:grpSpPr>
          <a:xfrm>
            <a:off x="2455466" y="1666390"/>
            <a:ext cx="1193973" cy="1199797"/>
            <a:chOff x="312766" y="80708"/>
            <a:chExt cx="1860932" cy="1869620"/>
          </a:xfrm>
        </p:grpSpPr>
        <p:sp>
          <p:nvSpPr>
            <p:cNvPr id="10" name="Google Shape;1137;p23">
              <a:extLst>
                <a:ext uri="{FF2B5EF4-FFF2-40B4-BE49-F238E27FC236}">
                  <a16:creationId xmlns:a16="http://schemas.microsoft.com/office/drawing/2014/main" id="{C858D0EE-91AB-D294-DEE1-4B7FF3E839AB}"/>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1138;p23">
              <a:extLst>
                <a:ext uri="{FF2B5EF4-FFF2-40B4-BE49-F238E27FC236}">
                  <a16:creationId xmlns:a16="http://schemas.microsoft.com/office/drawing/2014/main" id="{85E51E03-9415-D1FD-DFD7-EC987B1CC777}"/>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2" name="Google Shape;1142;p23">
            <a:extLst>
              <a:ext uri="{FF2B5EF4-FFF2-40B4-BE49-F238E27FC236}">
                <a16:creationId xmlns:a16="http://schemas.microsoft.com/office/drawing/2014/main" id="{307BA550-B318-0D25-36AE-CC38B89981DB}"/>
              </a:ext>
            </a:extLst>
          </p:cNvPr>
          <p:cNvGrpSpPr/>
          <p:nvPr/>
        </p:nvGrpSpPr>
        <p:grpSpPr>
          <a:xfrm>
            <a:off x="3508859" y="4248758"/>
            <a:ext cx="1193973" cy="1199797"/>
            <a:chOff x="312766" y="80708"/>
            <a:chExt cx="1860932" cy="1869620"/>
          </a:xfrm>
        </p:grpSpPr>
        <p:sp>
          <p:nvSpPr>
            <p:cNvPr id="13" name="Google Shape;1143;p23">
              <a:extLst>
                <a:ext uri="{FF2B5EF4-FFF2-40B4-BE49-F238E27FC236}">
                  <a16:creationId xmlns:a16="http://schemas.microsoft.com/office/drawing/2014/main" id="{D8538DB2-6CD0-3076-4ACD-A44E33A9DAC7}"/>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144;p23">
              <a:extLst>
                <a:ext uri="{FF2B5EF4-FFF2-40B4-BE49-F238E27FC236}">
                  <a16:creationId xmlns:a16="http://schemas.microsoft.com/office/drawing/2014/main" id="{9D067512-0C78-3572-712A-381E26B91F29}"/>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 name="Google Shape;1145;p23">
            <a:extLst>
              <a:ext uri="{FF2B5EF4-FFF2-40B4-BE49-F238E27FC236}">
                <a16:creationId xmlns:a16="http://schemas.microsoft.com/office/drawing/2014/main" id="{DAB8E9F9-13EE-2460-DDCE-94C036E3410A}"/>
              </a:ext>
            </a:extLst>
          </p:cNvPr>
          <p:cNvGrpSpPr/>
          <p:nvPr/>
        </p:nvGrpSpPr>
        <p:grpSpPr>
          <a:xfrm>
            <a:off x="2760295" y="2087827"/>
            <a:ext cx="476100" cy="437267"/>
            <a:chOff x="3368725" y="3764425"/>
            <a:chExt cx="357075" cy="327950"/>
          </a:xfrm>
        </p:grpSpPr>
        <p:sp>
          <p:nvSpPr>
            <p:cNvPr id="16" name="Google Shape;1146;p23">
              <a:extLst>
                <a:ext uri="{FF2B5EF4-FFF2-40B4-BE49-F238E27FC236}">
                  <a16:creationId xmlns:a16="http://schemas.microsoft.com/office/drawing/2014/main" id="{ED2A8EA9-8F63-D24C-7CD5-160A537E509B}"/>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147;p23">
              <a:extLst>
                <a:ext uri="{FF2B5EF4-FFF2-40B4-BE49-F238E27FC236}">
                  <a16:creationId xmlns:a16="http://schemas.microsoft.com/office/drawing/2014/main" id="{35AA7345-2B95-5B0F-7902-5C2C03F0CACE}"/>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148;p23">
              <a:extLst>
                <a:ext uri="{FF2B5EF4-FFF2-40B4-BE49-F238E27FC236}">
                  <a16:creationId xmlns:a16="http://schemas.microsoft.com/office/drawing/2014/main" id="{9536306E-3CFE-C079-611B-F751EF1ECE6A}"/>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1149;p23">
              <a:extLst>
                <a:ext uri="{FF2B5EF4-FFF2-40B4-BE49-F238E27FC236}">
                  <a16:creationId xmlns:a16="http://schemas.microsoft.com/office/drawing/2014/main" id="{3D08E658-26D8-5576-3804-38D59B8F58D0}"/>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1150;p23">
              <a:extLst>
                <a:ext uri="{FF2B5EF4-FFF2-40B4-BE49-F238E27FC236}">
                  <a16:creationId xmlns:a16="http://schemas.microsoft.com/office/drawing/2014/main" id="{FDEA4C3D-CACE-2DAB-2C8C-3B23E5139D48}"/>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1151;p23">
              <a:extLst>
                <a:ext uri="{FF2B5EF4-FFF2-40B4-BE49-F238E27FC236}">
                  <a16:creationId xmlns:a16="http://schemas.microsoft.com/office/drawing/2014/main" id="{E2D2193B-4230-54DB-F1AD-BB98CC53A14E}"/>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1152;p23">
              <a:extLst>
                <a:ext uri="{FF2B5EF4-FFF2-40B4-BE49-F238E27FC236}">
                  <a16:creationId xmlns:a16="http://schemas.microsoft.com/office/drawing/2014/main" id="{04CB9F69-5055-CFDC-301E-32A8AE0DD4A0}"/>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1153;p23">
              <a:extLst>
                <a:ext uri="{FF2B5EF4-FFF2-40B4-BE49-F238E27FC236}">
                  <a16:creationId xmlns:a16="http://schemas.microsoft.com/office/drawing/2014/main" id="{CCBAE25E-C937-9E13-F1DD-FD18D7146023}"/>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1154;p23">
              <a:extLst>
                <a:ext uri="{FF2B5EF4-FFF2-40B4-BE49-F238E27FC236}">
                  <a16:creationId xmlns:a16="http://schemas.microsoft.com/office/drawing/2014/main" id="{9AB41982-A859-A3D4-070A-99CABC8519B1}"/>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1155;p23">
              <a:extLst>
                <a:ext uri="{FF2B5EF4-FFF2-40B4-BE49-F238E27FC236}">
                  <a16:creationId xmlns:a16="http://schemas.microsoft.com/office/drawing/2014/main" id="{088FD564-F0A4-A3DE-9E0A-686E0DAA5440}"/>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1156;p23">
              <a:extLst>
                <a:ext uri="{FF2B5EF4-FFF2-40B4-BE49-F238E27FC236}">
                  <a16:creationId xmlns:a16="http://schemas.microsoft.com/office/drawing/2014/main" id="{B6AE5160-6656-F3C0-2179-AE97F5861E30}"/>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1157;p23">
              <a:extLst>
                <a:ext uri="{FF2B5EF4-FFF2-40B4-BE49-F238E27FC236}">
                  <a16:creationId xmlns:a16="http://schemas.microsoft.com/office/drawing/2014/main" id="{E9B0C1A6-9039-60B3-1BFB-8AA9D295091C}"/>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1158;p23">
              <a:extLst>
                <a:ext uri="{FF2B5EF4-FFF2-40B4-BE49-F238E27FC236}">
                  <a16:creationId xmlns:a16="http://schemas.microsoft.com/office/drawing/2014/main" id="{1D0E3429-C022-7142-5255-3D2C0D83DAAD}"/>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1159;p23">
              <a:extLst>
                <a:ext uri="{FF2B5EF4-FFF2-40B4-BE49-F238E27FC236}">
                  <a16:creationId xmlns:a16="http://schemas.microsoft.com/office/drawing/2014/main" id="{F1046555-B31E-6D99-2CCB-B3754988AEF8}"/>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1160;p23">
              <a:extLst>
                <a:ext uri="{FF2B5EF4-FFF2-40B4-BE49-F238E27FC236}">
                  <a16:creationId xmlns:a16="http://schemas.microsoft.com/office/drawing/2014/main" id="{2D52FBA9-6BF0-0E84-BC6D-CA28F31AE985}"/>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1161;p23">
              <a:extLst>
                <a:ext uri="{FF2B5EF4-FFF2-40B4-BE49-F238E27FC236}">
                  <a16:creationId xmlns:a16="http://schemas.microsoft.com/office/drawing/2014/main" id="{7D951571-E5AE-32A7-6056-0FC3EEEEC91A}"/>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1162;p23">
              <a:extLst>
                <a:ext uri="{FF2B5EF4-FFF2-40B4-BE49-F238E27FC236}">
                  <a16:creationId xmlns:a16="http://schemas.microsoft.com/office/drawing/2014/main" id="{AA38C587-6D08-59B9-BD97-E7B922C07816}"/>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1163;p23">
              <a:extLst>
                <a:ext uri="{FF2B5EF4-FFF2-40B4-BE49-F238E27FC236}">
                  <a16:creationId xmlns:a16="http://schemas.microsoft.com/office/drawing/2014/main" id="{0BC50C58-CC21-F95D-6B55-369FC69DC79B}"/>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1164;p23">
              <a:extLst>
                <a:ext uri="{FF2B5EF4-FFF2-40B4-BE49-F238E27FC236}">
                  <a16:creationId xmlns:a16="http://schemas.microsoft.com/office/drawing/2014/main" id="{38FD97EE-A0C3-0D8C-015A-0CF6CE7940C5}"/>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1165;p23">
              <a:extLst>
                <a:ext uri="{FF2B5EF4-FFF2-40B4-BE49-F238E27FC236}">
                  <a16:creationId xmlns:a16="http://schemas.microsoft.com/office/drawing/2014/main" id="{C4131D88-9699-93AE-DFD8-FA36683C2C8A}"/>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1166;p23">
              <a:extLst>
                <a:ext uri="{FF2B5EF4-FFF2-40B4-BE49-F238E27FC236}">
                  <a16:creationId xmlns:a16="http://schemas.microsoft.com/office/drawing/2014/main" id="{FEB729BC-EFBC-9ABF-6A95-0437FEBCBCAA}"/>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1167;p23">
              <a:extLst>
                <a:ext uri="{FF2B5EF4-FFF2-40B4-BE49-F238E27FC236}">
                  <a16:creationId xmlns:a16="http://schemas.microsoft.com/office/drawing/2014/main" id="{BC673C05-6B39-1EB7-C39D-8EED0FA59697}"/>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1168;p23">
              <a:extLst>
                <a:ext uri="{FF2B5EF4-FFF2-40B4-BE49-F238E27FC236}">
                  <a16:creationId xmlns:a16="http://schemas.microsoft.com/office/drawing/2014/main" id="{83F72883-D93A-D9C1-1656-D19367D24B73}"/>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1169;p23">
              <a:extLst>
                <a:ext uri="{FF2B5EF4-FFF2-40B4-BE49-F238E27FC236}">
                  <a16:creationId xmlns:a16="http://schemas.microsoft.com/office/drawing/2014/main" id="{615F10E4-CD4C-229E-EAC2-1EC6E383924D}"/>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1170;p23">
              <a:extLst>
                <a:ext uri="{FF2B5EF4-FFF2-40B4-BE49-F238E27FC236}">
                  <a16:creationId xmlns:a16="http://schemas.microsoft.com/office/drawing/2014/main" id="{BD15B0E1-FAB3-D4CD-2316-04F162F66A11}"/>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1171;p23">
              <a:extLst>
                <a:ext uri="{FF2B5EF4-FFF2-40B4-BE49-F238E27FC236}">
                  <a16:creationId xmlns:a16="http://schemas.microsoft.com/office/drawing/2014/main" id="{A70B97C2-D838-C9C4-D894-AA12CCA25465}"/>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1172;p23">
              <a:extLst>
                <a:ext uri="{FF2B5EF4-FFF2-40B4-BE49-F238E27FC236}">
                  <a16:creationId xmlns:a16="http://schemas.microsoft.com/office/drawing/2014/main" id="{7210A1B9-06BD-46FD-F0CF-5707AF5EEF9A}"/>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3" name="Google Shape;1194;p23">
            <a:extLst>
              <a:ext uri="{FF2B5EF4-FFF2-40B4-BE49-F238E27FC236}">
                <a16:creationId xmlns:a16="http://schemas.microsoft.com/office/drawing/2014/main" id="{86799651-4FCE-A5B7-9F0F-02C7635B7226}"/>
              </a:ext>
            </a:extLst>
          </p:cNvPr>
          <p:cNvGrpSpPr/>
          <p:nvPr/>
        </p:nvGrpSpPr>
        <p:grpSpPr>
          <a:xfrm>
            <a:off x="3821821" y="4637995"/>
            <a:ext cx="523567" cy="501667"/>
            <a:chOff x="4933000" y="3801025"/>
            <a:chExt cx="392675" cy="376250"/>
          </a:xfrm>
        </p:grpSpPr>
        <p:sp>
          <p:nvSpPr>
            <p:cNvPr id="44" name="Google Shape;1195;p23">
              <a:extLst>
                <a:ext uri="{FF2B5EF4-FFF2-40B4-BE49-F238E27FC236}">
                  <a16:creationId xmlns:a16="http://schemas.microsoft.com/office/drawing/2014/main" id="{4D295C52-9F7D-C8C3-E4E9-5A26EEB60FEF}"/>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1196;p23">
              <a:extLst>
                <a:ext uri="{FF2B5EF4-FFF2-40B4-BE49-F238E27FC236}">
                  <a16:creationId xmlns:a16="http://schemas.microsoft.com/office/drawing/2014/main" id="{ABA0153F-BDF1-0C57-11F0-CA5FB19CA597}"/>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1197;p23">
              <a:extLst>
                <a:ext uri="{FF2B5EF4-FFF2-40B4-BE49-F238E27FC236}">
                  <a16:creationId xmlns:a16="http://schemas.microsoft.com/office/drawing/2014/main" id="{775B4D11-1C1A-77C7-6013-5D0A599F0840}"/>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1198;p23">
              <a:extLst>
                <a:ext uri="{FF2B5EF4-FFF2-40B4-BE49-F238E27FC236}">
                  <a16:creationId xmlns:a16="http://schemas.microsoft.com/office/drawing/2014/main" id="{50C6A050-648F-3688-BA5C-5C2A2F04E528}"/>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1199;p23">
              <a:extLst>
                <a:ext uri="{FF2B5EF4-FFF2-40B4-BE49-F238E27FC236}">
                  <a16:creationId xmlns:a16="http://schemas.microsoft.com/office/drawing/2014/main" id="{279034F7-19D7-5B9A-1615-55D72B3E8F5E}"/>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1200;p23">
              <a:extLst>
                <a:ext uri="{FF2B5EF4-FFF2-40B4-BE49-F238E27FC236}">
                  <a16:creationId xmlns:a16="http://schemas.microsoft.com/office/drawing/2014/main" id="{C0B97A4D-D8A0-3AC1-C927-E44308CAE8B9}"/>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1201;p23">
              <a:extLst>
                <a:ext uri="{FF2B5EF4-FFF2-40B4-BE49-F238E27FC236}">
                  <a16:creationId xmlns:a16="http://schemas.microsoft.com/office/drawing/2014/main" id="{BB21130A-118B-0DFF-A490-4CB7C55373C2}"/>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1202;p23">
              <a:extLst>
                <a:ext uri="{FF2B5EF4-FFF2-40B4-BE49-F238E27FC236}">
                  <a16:creationId xmlns:a16="http://schemas.microsoft.com/office/drawing/2014/main" id="{C86B1257-25E0-E0A1-8C87-BEF03DC70A71}"/>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1203;p23">
              <a:extLst>
                <a:ext uri="{FF2B5EF4-FFF2-40B4-BE49-F238E27FC236}">
                  <a16:creationId xmlns:a16="http://schemas.microsoft.com/office/drawing/2014/main" id="{6DE4E8F0-09D6-FC08-D585-E93C0F64F121}"/>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1204;p23">
              <a:extLst>
                <a:ext uri="{FF2B5EF4-FFF2-40B4-BE49-F238E27FC236}">
                  <a16:creationId xmlns:a16="http://schemas.microsoft.com/office/drawing/2014/main" id="{140CDFFC-D1C2-DACE-0EEA-DF78E0959C44}"/>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1205;p23">
              <a:extLst>
                <a:ext uri="{FF2B5EF4-FFF2-40B4-BE49-F238E27FC236}">
                  <a16:creationId xmlns:a16="http://schemas.microsoft.com/office/drawing/2014/main" id="{781076EB-9F5D-DE9D-8992-93BE56857724}"/>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1206;p23">
              <a:extLst>
                <a:ext uri="{FF2B5EF4-FFF2-40B4-BE49-F238E27FC236}">
                  <a16:creationId xmlns:a16="http://schemas.microsoft.com/office/drawing/2014/main" id="{BD8A6687-6D83-D071-CBFF-8E161C4D765B}"/>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1207;p23">
              <a:extLst>
                <a:ext uri="{FF2B5EF4-FFF2-40B4-BE49-F238E27FC236}">
                  <a16:creationId xmlns:a16="http://schemas.microsoft.com/office/drawing/2014/main" id="{BBA47011-2AE4-C077-DD2D-89FF4C2257ED}"/>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57" name="TextBox 56">
            <a:extLst>
              <a:ext uri="{FF2B5EF4-FFF2-40B4-BE49-F238E27FC236}">
                <a16:creationId xmlns:a16="http://schemas.microsoft.com/office/drawing/2014/main" id="{1C465120-1613-CF1D-4AA8-87B62E5330CF}"/>
              </a:ext>
            </a:extLst>
          </p:cNvPr>
          <p:cNvSpPr txBox="1"/>
          <p:nvPr/>
        </p:nvSpPr>
        <p:spPr>
          <a:xfrm>
            <a:off x="3789469" y="1326193"/>
            <a:ext cx="7949140" cy="1569660"/>
          </a:xfrm>
          <a:prstGeom prst="rect">
            <a:avLst/>
          </a:prstGeom>
          <a:noFill/>
        </p:spPr>
        <p:txBody>
          <a:bodyPr wrap="square">
            <a:spAutoFit/>
          </a:bodyPr>
          <a:lstStyle/>
          <a:p>
            <a:pPr algn="just"/>
            <a:r>
              <a:rPr lang="vi-VN" sz="3200" dirty="0">
                <a:solidFill>
                  <a:schemeClr val="accent2"/>
                </a:solidFill>
                <a:latin typeface="+mj-lt"/>
              </a:rPr>
              <a:t>Nhóm 2 HS thực hiện bài tập theo </a:t>
            </a:r>
            <a:r>
              <a:rPr lang="vi-VN" sz="3200" b="1" dirty="0">
                <a:solidFill>
                  <a:schemeClr val="accent2"/>
                </a:solidFill>
                <a:latin typeface="+mj-lt"/>
              </a:rPr>
              <a:t>PHT số 1</a:t>
            </a:r>
            <a:r>
              <a:rPr lang="vi-VN" sz="3200" dirty="0">
                <a:solidFill>
                  <a:schemeClr val="accent2"/>
                </a:solidFill>
                <a:latin typeface="+mj-lt"/>
              </a:rPr>
              <a:t> để tìm hiểu về bằng chứng khách quan và ý kiến chủ </a:t>
            </a:r>
            <a:r>
              <a:rPr lang="vi-VN" sz="3200" dirty="0" smtClean="0">
                <a:solidFill>
                  <a:schemeClr val="accent2"/>
                </a:solidFill>
                <a:latin typeface="+mj-lt"/>
              </a:rPr>
              <a:t>quan</a:t>
            </a:r>
            <a:r>
              <a:rPr lang="en-US" sz="3200" dirty="0" smtClean="0">
                <a:solidFill>
                  <a:schemeClr val="accent2"/>
                </a:solidFill>
                <a:latin typeface="+mj-lt"/>
              </a:rPr>
              <a:t>.</a:t>
            </a:r>
            <a:endParaRPr lang="en-SG" sz="3200" dirty="0">
              <a:solidFill>
                <a:schemeClr val="accent2"/>
              </a:solidFill>
              <a:latin typeface="+mj-lt"/>
            </a:endParaRPr>
          </a:p>
        </p:txBody>
      </p:sp>
      <p:sp>
        <p:nvSpPr>
          <p:cNvPr id="58" name="TextBox 57">
            <a:extLst>
              <a:ext uri="{FF2B5EF4-FFF2-40B4-BE49-F238E27FC236}">
                <a16:creationId xmlns:a16="http://schemas.microsoft.com/office/drawing/2014/main" id="{67B20656-005D-C4A8-A418-F22B46BC4250}"/>
              </a:ext>
            </a:extLst>
          </p:cNvPr>
          <p:cNvSpPr txBox="1"/>
          <p:nvPr/>
        </p:nvSpPr>
        <p:spPr>
          <a:xfrm>
            <a:off x="4862595" y="3631256"/>
            <a:ext cx="6698185" cy="2554545"/>
          </a:xfrm>
          <a:prstGeom prst="rect">
            <a:avLst/>
          </a:prstGeom>
          <a:noFill/>
        </p:spPr>
        <p:txBody>
          <a:bodyPr wrap="square">
            <a:spAutoFit/>
          </a:bodyPr>
          <a:lstStyle/>
          <a:p>
            <a:pPr algn="just"/>
            <a:r>
              <a:rPr lang="vi-VN" sz="3200" dirty="0">
                <a:solidFill>
                  <a:schemeClr val="accent2"/>
                </a:solidFill>
                <a:latin typeface="+mj-lt"/>
              </a:rPr>
              <a:t>Cá nhân HS đọc </a:t>
            </a:r>
            <a:r>
              <a:rPr lang="vi-VN" sz="3200" i="1" dirty="0">
                <a:solidFill>
                  <a:schemeClr val="accent2"/>
                </a:solidFill>
                <a:latin typeface="+mj-lt"/>
              </a:rPr>
              <a:t>Tri thức Ngữ văn</a:t>
            </a:r>
            <a:r>
              <a:rPr lang="vi-VN" sz="3200" dirty="0">
                <a:solidFill>
                  <a:schemeClr val="accent2"/>
                </a:solidFill>
                <a:latin typeface="+mj-lt"/>
              </a:rPr>
              <a:t> mục </a:t>
            </a:r>
            <a:r>
              <a:rPr lang="vi-VN" sz="3200" i="1" dirty="0">
                <a:solidFill>
                  <a:schemeClr val="accent2"/>
                </a:solidFill>
                <a:latin typeface="+mj-lt"/>
              </a:rPr>
              <a:t>Cách trình bày vấn đề khách quan và cách trình bày vấn đề chủ quan trong VB nghị luận</a:t>
            </a:r>
            <a:r>
              <a:rPr lang="vi-VN" sz="3200" dirty="0">
                <a:solidFill>
                  <a:schemeClr val="accent2"/>
                </a:solidFill>
                <a:latin typeface="+mj-lt"/>
              </a:rPr>
              <a:t>, tìm ý chính và điền vào </a:t>
            </a:r>
            <a:r>
              <a:rPr lang="vi-VN" sz="3200" b="1" dirty="0">
                <a:solidFill>
                  <a:schemeClr val="accent2"/>
                </a:solidFill>
                <a:latin typeface="+mj-lt"/>
              </a:rPr>
              <a:t>PHT số </a:t>
            </a:r>
            <a:r>
              <a:rPr lang="vi-VN" sz="3200" b="1" dirty="0" smtClean="0">
                <a:solidFill>
                  <a:schemeClr val="accent2"/>
                </a:solidFill>
                <a:latin typeface="+mj-lt"/>
              </a:rPr>
              <a:t>2</a:t>
            </a:r>
            <a:r>
              <a:rPr lang="en-US" sz="3200" b="1" dirty="0" smtClean="0">
                <a:solidFill>
                  <a:schemeClr val="accent2"/>
                </a:solidFill>
                <a:latin typeface="+mj-lt"/>
              </a:rPr>
              <a:t>.</a:t>
            </a:r>
            <a:endParaRPr lang="en-SG" sz="3200" dirty="0">
              <a:solidFill>
                <a:schemeClr val="accent2"/>
              </a:solidFill>
              <a:latin typeface="+mj-lt"/>
            </a:endParaRPr>
          </a:p>
        </p:txBody>
      </p:sp>
      <p:pic>
        <p:nvPicPr>
          <p:cNvPr id="59" name="그림 29">
            <a:extLst>
              <a:ext uri="{FF2B5EF4-FFF2-40B4-BE49-F238E27FC236}">
                <a16:creationId xmlns:a16="http://schemas.microsoft.com/office/drawing/2014/main" id="{EE51D36A-0FED-BB5E-E9B5-72DA5FD18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57" y="4502373"/>
            <a:ext cx="3037105" cy="2267781"/>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1506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barn(inVertical)">
                                      <p:cBhvr>
                                        <p:cTn id="3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5"/>
            <a:ext cx="9453800" cy="880483"/>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4983441" y="-19150"/>
            <a:ext cx="93606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8B792051-9662-DA25-962D-7E38D366DE8A}"/>
              </a:ext>
            </a:extLst>
          </p:cNvPr>
          <p:cNvGraphicFramePr>
            <a:graphicFrameLocks noGrp="1"/>
          </p:cNvGraphicFramePr>
          <p:nvPr>
            <p:extLst>
              <p:ext uri="{D42A27DB-BD31-4B8C-83A1-F6EECF244321}">
                <p14:modId xmlns:p14="http://schemas.microsoft.com/office/powerpoint/2010/main" val="2184272068"/>
              </p:ext>
            </p:extLst>
          </p:nvPr>
        </p:nvGraphicFramePr>
        <p:xfrm>
          <a:off x="177140" y="904934"/>
          <a:ext cx="11837720" cy="5804660"/>
        </p:xfrm>
        <a:graphic>
          <a:graphicData uri="http://schemas.openxmlformats.org/drawingml/2006/table">
            <a:tbl>
              <a:tblPr firstRow="1" firstCol="1" bandRow="1">
                <a:tableStyleId>{10A1B5D5-9B99-4C35-A422-299274C87663}</a:tableStyleId>
              </a:tblPr>
              <a:tblGrid>
                <a:gridCol w="385923">
                  <a:extLst>
                    <a:ext uri="{9D8B030D-6E8A-4147-A177-3AD203B41FA5}">
                      <a16:colId xmlns:a16="http://schemas.microsoft.com/office/drawing/2014/main" val="3288523378"/>
                    </a:ext>
                  </a:extLst>
                </a:gridCol>
                <a:gridCol w="4980487">
                  <a:extLst>
                    <a:ext uri="{9D8B030D-6E8A-4147-A177-3AD203B41FA5}">
                      <a16:colId xmlns:a16="http://schemas.microsoft.com/office/drawing/2014/main" val="292903526"/>
                    </a:ext>
                  </a:extLst>
                </a:gridCol>
                <a:gridCol w="1500323">
                  <a:extLst>
                    <a:ext uri="{9D8B030D-6E8A-4147-A177-3AD203B41FA5}">
                      <a16:colId xmlns:a16="http://schemas.microsoft.com/office/drawing/2014/main" val="2939182069"/>
                    </a:ext>
                  </a:extLst>
                </a:gridCol>
                <a:gridCol w="1725930">
                  <a:extLst>
                    <a:ext uri="{9D8B030D-6E8A-4147-A177-3AD203B41FA5}">
                      <a16:colId xmlns:a16="http://schemas.microsoft.com/office/drawing/2014/main" val="3619008772"/>
                    </a:ext>
                  </a:extLst>
                </a:gridCol>
                <a:gridCol w="3245057">
                  <a:extLst>
                    <a:ext uri="{9D8B030D-6E8A-4147-A177-3AD203B41FA5}">
                      <a16:colId xmlns:a16="http://schemas.microsoft.com/office/drawing/2014/main" val="2362116914"/>
                    </a:ext>
                  </a:extLst>
                </a:gridCol>
              </a:tblGrid>
              <a:tr h="959764">
                <a:tc>
                  <a:txBody>
                    <a:bodyPr/>
                    <a:lstStyle/>
                    <a:p>
                      <a:pPr algn="ctr">
                        <a:lnSpc>
                          <a:spcPct val="100000"/>
                        </a:lnSpc>
                        <a:spcAft>
                          <a:spcPts val="800"/>
                        </a:spcAft>
                      </a:pPr>
                      <a:r>
                        <a:rPr lang="en-US" sz="2200" dirty="0">
                          <a:solidFill>
                            <a:schemeClr val="tx1"/>
                          </a:solidFill>
                          <a:effectLst/>
                          <a:latin typeface="Times New Roman" panose="02020603050405020304" pitchFamily="18" charset="0"/>
                          <a:cs typeface="Times New Roman" panose="02020603050405020304" pitchFamily="18" charset="0"/>
                        </a:rPr>
                        <a:t>STT</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200" dirty="0" err="1">
                          <a:solidFill>
                            <a:schemeClr val="tx1"/>
                          </a:solidFill>
                          <a:effectLst/>
                          <a:latin typeface="Times New Roman" panose="02020603050405020304" pitchFamily="18" charset="0"/>
                          <a:cs typeface="Times New Roman" panose="02020603050405020304" pitchFamily="18" charset="0"/>
                        </a:rPr>
                        <a:t>Ngữ</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liệu</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200" dirty="0" err="1">
                          <a:solidFill>
                            <a:schemeClr val="tx1"/>
                          </a:solidFill>
                          <a:effectLst/>
                          <a:latin typeface="Times New Roman" panose="02020603050405020304" pitchFamily="18" charset="0"/>
                          <a:cs typeface="Times New Roman" panose="02020603050405020304" pitchFamily="18" charset="0"/>
                        </a:rPr>
                        <a:t>Bằng</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chứng</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khách</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quan</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200" dirty="0">
                          <a:solidFill>
                            <a:schemeClr val="tx1"/>
                          </a:solidFill>
                          <a:effectLst/>
                          <a:latin typeface="Times New Roman" panose="02020603050405020304" pitchFamily="18" charset="0"/>
                          <a:cs typeface="Times New Roman" panose="02020603050405020304" pitchFamily="18" charset="0"/>
                        </a:rPr>
                        <a:t>Ý </a:t>
                      </a:r>
                      <a:r>
                        <a:rPr lang="en-US" sz="2200" dirty="0" err="1">
                          <a:solidFill>
                            <a:schemeClr val="tx1"/>
                          </a:solidFill>
                          <a:effectLst/>
                          <a:latin typeface="Times New Roman" panose="02020603050405020304" pitchFamily="18" charset="0"/>
                          <a:cs typeface="Times New Roman" panose="02020603050405020304" pitchFamily="18" charset="0"/>
                        </a:rPr>
                        <a:t>kiến</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đánh</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giá</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chủ</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quan</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200" dirty="0" err="1">
                          <a:solidFill>
                            <a:schemeClr val="tx1"/>
                          </a:solidFill>
                          <a:effectLst/>
                          <a:latin typeface="Times New Roman" panose="02020603050405020304" pitchFamily="18" charset="0"/>
                          <a:cs typeface="Times New Roman" panose="02020603050405020304" pitchFamily="18" charset="0"/>
                        </a:rPr>
                        <a:t>Lí</a:t>
                      </a:r>
                      <a:r>
                        <a:rPr lang="en-US" sz="2200" dirty="0">
                          <a:solidFill>
                            <a:schemeClr val="tx1"/>
                          </a:solidFill>
                          <a:effectLst/>
                          <a:latin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cs typeface="Times New Roman" panose="02020603050405020304" pitchFamily="18" charset="0"/>
                        </a:rPr>
                        <a:t>giải</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449494531"/>
                  </a:ext>
                </a:extLst>
              </a:tr>
              <a:tr h="959764">
                <a:tc>
                  <a:txBody>
                    <a:bodyPr/>
                    <a:lstStyle/>
                    <a:p>
                      <a:pPr algn="ctr">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1</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200" spc="-50">
                          <a:solidFill>
                            <a:schemeClr val="tx1"/>
                          </a:solidFill>
                          <a:effectLst/>
                          <a:latin typeface="Times New Roman" panose="02020603050405020304" pitchFamily="18" charset="0"/>
                          <a:cs typeface="Times New Roman" panose="02020603050405020304" pitchFamily="18" charset="0"/>
                        </a:rPr>
                        <a:t>Ma-la-la Diu-sa-phdai (Malala Yousafzai) đã được trao giải Nô-ben (Nobel) Hoà bình năm 17 tuổi.</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274099"/>
                  </a:ext>
                </a:extLst>
              </a:tr>
              <a:tr h="959764">
                <a:tc>
                  <a:txBody>
                    <a:bodyPr/>
                    <a:lstStyle/>
                    <a:p>
                      <a:pPr algn="ctr">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2</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Điện thoại thông minh mang đến những tiện ích, giúp việc liên lạc thuận tiện hơn.</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562889"/>
                  </a:ext>
                </a:extLst>
              </a:tr>
              <a:tr h="959764">
                <a:tc>
                  <a:txBody>
                    <a:bodyPr/>
                    <a:lstStyle/>
                    <a:p>
                      <a:pPr algn="ctr">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3</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Dự đoán trong mười năm tới, trí tuệ nhân tạo sẽ chiếm lĩnh thị trường lao động.</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765169"/>
                  </a:ext>
                </a:extLst>
              </a:tr>
              <a:tr h="959764">
                <a:tc>
                  <a:txBody>
                    <a:bodyPr/>
                    <a:lstStyle/>
                    <a:p>
                      <a:pPr algn="ctr">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4</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Tôi cho rằng hiện nay các bạn trẻ đang thiếu định hướng trong việc chọn nghề.</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665275"/>
                  </a:ext>
                </a:extLst>
              </a:tr>
              <a:tr h="959764">
                <a:tc>
                  <a:txBody>
                    <a:bodyPr/>
                    <a:lstStyle/>
                    <a:p>
                      <a:pPr algn="ctr">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5</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200">
                          <a:solidFill>
                            <a:schemeClr val="tx1"/>
                          </a:solidFill>
                          <a:effectLst/>
                          <a:latin typeface="Times New Roman" panose="02020603050405020304" pitchFamily="18" charset="0"/>
                          <a:cs typeface="Times New Roman" panose="02020603050405020304" pitchFamily="18" charset="0"/>
                        </a:rPr>
                        <a:t>Chiếc lá cuối cùng của Ô- Henri (O’ Henry) là một truyện ngắn vô cùng cảm động.</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559019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5"/>
            <a:ext cx="9453800" cy="880483"/>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4983441" y="-40241"/>
            <a:ext cx="93606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8B792051-9662-DA25-962D-7E38D366DE8A}"/>
              </a:ext>
            </a:extLst>
          </p:cNvPr>
          <p:cNvGraphicFramePr>
            <a:graphicFrameLocks noGrp="1"/>
          </p:cNvGraphicFramePr>
          <p:nvPr>
            <p:extLst>
              <p:ext uri="{D42A27DB-BD31-4B8C-83A1-F6EECF244321}">
                <p14:modId xmlns:p14="http://schemas.microsoft.com/office/powerpoint/2010/main" val="823139859"/>
              </p:ext>
            </p:extLst>
          </p:nvPr>
        </p:nvGraphicFramePr>
        <p:xfrm>
          <a:off x="151287" y="870815"/>
          <a:ext cx="11837720" cy="5774914"/>
        </p:xfrm>
        <a:graphic>
          <a:graphicData uri="http://schemas.openxmlformats.org/drawingml/2006/table">
            <a:tbl>
              <a:tblPr firstRow="1" firstCol="1" bandRow="1">
                <a:tableStyleId>{10A1B5D5-9B99-4C35-A422-299274C87663}</a:tableStyleId>
              </a:tblPr>
              <a:tblGrid>
                <a:gridCol w="812099">
                  <a:extLst>
                    <a:ext uri="{9D8B030D-6E8A-4147-A177-3AD203B41FA5}">
                      <a16:colId xmlns:a16="http://schemas.microsoft.com/office/drawing/2014/main" val="3288523378"/>
                    </a:ext>
                  </a:extLst>
                </a:gridCol>
                <a:gridCol w="3494314">
                  <a:extLst>
                    <a:ext uri="{9D8B030D-6E8A-4147-A177-3AD203B41FA5}">
                      <a16:colId xmlns:a16="http://schemas.microsoft.com/office/drawing/2014/main" val="292903526"/>
                    </a:ext>
                  </a:extLst>
                </a:gridCol>
                <a:gridCol w="2377440">
                  <a:extLst>
                    <a:ext uri="{9D8B030D-6E8A-4147-A177-3AD203B41FA5}">
                      <a16:colId xmlns:a16="http://schemas.microsoft.com/office/drawing/2014/main" val="2939182069"/>
                    </a:ext>
                  </a:extLst>
                </a:gridCol>
                <a:gridCol w="2112917">
                  <a:extLst>
                    <a:ext uri="{9D8B030D-6E8A-4147-A177-3AD203B41FA5}">
                      <a16:colId xmlns:a16="http://schemas.microsoft.com/office/drawing/2014/main" val="3619008772"/>
                    </a:ext>
                  </a:extLst>
                </a:gridCol>
                <a:gridCol w="3040950">
                  <a:extLst>
                    <a:ext uri="{9D8B030D-6E8A-4147-A177-3AD203B41FA5}">
                      <a16:colId xmlns:a16="http://schemas.microsoft.com/office/drawing/2014/main" val="2362116914"/>
                    </a:ext>
                  </a:extLst>
                </a:gridCol>
              </a:tblGrid>
              <a:tr h="975956">
                <a:tc>
                  <a:txBody>
                    <a:bodyPr/>
                    <a:lstStyle/>
                    <a:p>
                      <a:pPr algn="ctr">
                        <a:lnSpc>
                          <a:spcPct val="100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STT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liệu</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Bằng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Ý </a:t>
                      </a:r>
                      <a:r>
                        <a:rPr lang="en-US" sz="2800" dirty="0" err="1">
                          <a:solidFill>
                            <a:schemeClr val="tx1"/>
                          </a:solidFill>
                          <a:effectLst/>
                          <a:latin typeface="Times New Roman" panose="02020603050405020304" pitchFamily="18" charset="0"/>
                          <a:cs typeface="Times New Roman" panose="02020603050405020304" pitchFamily="18" charset="0"/>
                        </a:rPr>
                        <a:t>kiến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chủ</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Lí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449494531"/>
                  </a:ext>
                </a:extLst>
              </a:tr>
              <a:tr h="2399479">
                <a:tc>
                  <a:txBody>
                    <a:bodyPr/>
                    <a:lstStyle/>
                    <a:p>
                      <a:pPr algn="ctr">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1</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spc="-50">
                          <a:solidFill>
                            <a:schemeClr val="tx1"/>
                          </a:solidFill>
                          <a:effectLst/>
                          <a:latin typeface="Times New Roman" panose="02020603050405020304" pitchFamily="18" charset="0"/>
                          <a:cs typeface="Times New Roman" panose="02020603050405020304" pitchFamily="18" charset="0"/>
                        </a:rPr>
                        <a:t>Ma-la-la Diu-sa-phdai (Malala Yousafzai) đã được trao giải Nô-ben (Nobel) Hoà bình năm 17 tuổi.</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6274099"/>
                  </a:ext>
                </a:extLst>
              </a:tr>
              <a:tr h="2399479">
                <a:tc>
                  <a:txBody>
                    <a:bodyPr/>
                    <a:lstStyle/>
                    <a:p>
                      <a:pPr algn="ctr">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2</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Điện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thông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mang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ích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giúp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việc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hơn</a:t>
                      </a:r>
                      <a:r>
                        <a:rPr lang="en-US" sz="2800" dirty="0">
                          <a:solidFill>
                            <a:schemeClr val="tx1"/>
                          </a:solidFill>
                          <a:effectLst/>
                          <a:latin typeface="Times New Roman" panose="02020603050405020304" pitchFamily="18" charset="0"/>
                          <a:cs typeface="Times New Roman" panose="02020603050405020304" pitchFamily="18" charset="0"/>
                        </a:rPr>
                        <a: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562889"/>
                  </a:ext>
                </a:extLst>
              </a:tr>
            </a:tbl>
          </a:graphicData>
        </a:graphic>
      </p:graphicFrame>
      <p:sp>
        <p:nvSpPr>
          <p:cNvPr id="15" name="TextBox 14">
            <a:extLst>
              <a:ext uri="{FF2B5EF4-FFF2-40B4-BE49-F238E27FC236}">
                <a16:creationId xmlns:a16="http://schemas.microsoft.com/office/drawing/2014/main" id="{B9DEAB84-BF7F-899A-CCE1-32A9793AC66E}"/>
              </a:ext>
            </a:extLst>
          </p:cNvPr>
          <p:cNvSpPr txBox="1"/>
          <p:nvPr/>
        </p:nvSpPr>
        <p:spPr>
          <a:xfrm>
            <a:off x="8987800" y="2149635"/>
            <a:ext cx="3001207" cy="138499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828999E-51E1-E7D0-67F4-DD327D553A36}"/>
              </a:ext>
            </a:extLst>
          </p:cNvPr>
          <p:cNvSpPr txBox="1"/>
          <p:nvPr/>
        </p:nvSpPr>
        <p:spPr>
          <a:xfrm>
            <a:off x="8987800" y="4322720"/>
            <a:ext cx="3001207" cy="224676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2330E56F-7B14-FE5C-87EE-89BF01C28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435" y="2424695"/>
            <a:ext cx="1261297" cy="1009036"/>
          </a:xfrm>
          <a:prstGeom prst="rect">
            <a:avLst/>
          </a:prstGeom>
        </p:spPr>
      </p:pic>
      <p:pic>
        <p:nvPicPr>
          <p:cNvPr id="19" name="Picture 18">
            <a:extLst>
              <a:ext uri="{FF2B5EF4-FFF2-40B4-BE49-F238E27FC236}">
                <a16:creationId xmlns:a16="http://schemas.microsoft.com/office/drawing/2014/main" id="{E22054DE-E0D8-C037-347D-0116822D6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434" y="4685261"/>
            <a:ext cx="1261297" cy="1009036"/>
          </a:xfrm>
          <a:prstGeom prst="rect">
            <a:avLst/>
          </a:prstGeom>
        </p:spPr>
      </p:pic>
    </p:spTree>
    <p:extLst>
      <p:ext uri="{BB962C8B-B14F-4D97-AF65-F5344CB8AC3E}">
        <p14:creationId xmlns:p14="http://schemas.microsoft.com/office/powerpoint/2010/main" val="352639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strVal val="4*#ppt_w"/>
                                          </p:val>
                                        </p:tav>
                                        <p:tav tm="100000">
                                          <p:val>
                                            <p:strVal val="#ppt_w"/>
                                          </p:val>
                                        </p:tav>
                                      </p:tavLst>
                                    </p:anim>
                                    <p:anim calcmode="lin" valueType="num">
                                      <p:cBhvr>
                                        <p:cTn id="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250" fill="hold"/>
                                        <p:tgtEl>
                                          <p:spTgt spid="19"/>
                                        </p:tgtEl>
                                        <p:attrNameLst>
                                          <p:attrName>ppt_w</p:attrName>
                                        </p:attrNameLst>
                                      </p:cBhvr>
                                      <p:tavLst>
                                        <p:tav tm="0">
                                          <p:val>
                                            <p:strVal val="4*#ppt_w"/>
                                          </p:val>
                                        </p:tav>
                                        <p:tav tm="100000">
                                          <p:val>
                                            <p:strVal val="#ppt_w"/>
                                          </p:val>
                                        </p:tav>
                                      </p:tavLst>
                                    </p:anim>
                                    <p:anim calcmode="lin" valueType="num">
                                      <p:cBhvr>
                                        <p:cTn id="2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5"/>
            <a:ext cx="9453800" cy="880483"/>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4983441" y="-40241"/>
            <a:ext cx="93606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8B792051-9662-DA25-962D-7E38D366DE8A}"/>
              </a:ext>
            </a:extLst>
          </p:cNvPr>
          <p:cNvGraphicFramePr>
            <a:graphicFrameLocks noGrp="1"/>
          </p:cNvGraphicFramePr>
          <p:nvPr>
            <p:extLst>
              <p:ext uri="{D42A27DB-BD31-4B8C-83A1-F6EECF244321}">
                <p14:modId xmlns:p14="http://schemas.microsoft.com/office/powerpoint/2010/main" val="197277973"/>
              </p:ext>
            </p:extLst>
          </p:nvPr>
        </p:nvGraphicFramePr>
        <p:xfrm>
          <a:off x="151287" y="870814"/>
          <a:ext cx="11837720" cy="5807572"/>
        </p:xfrm>
        <a:graphic>
          <a:graphicData uri="http://schemas.openxmlformats.org/drawingml/2006/table">
            <a:tbl>
              <a:tblPr firstRow="1" firstCol="1" bandRow="1">
                <a:tableStyleId>{10A1B5D5-9B99-4C35-A422-299274C87663}</a:tableStyleId>
              </a:tblPr>
              <a:tblGrid>
                <a:gridCol w="452870">
                  <a:extLst>
                    <a:ext uri="{9D8B030D-6E8A-4147-A177-3AD203B41FA5}">
                      <a16:colId xmlns:a16="http://schemas.microsoft.com/office/drawing/2014/main" val="3288523378"/>
                    </a:ext>
                  </a:extLst>
                </a:gridCol>
                <a:gridCol w="4245429">
                  <a:extLst>
                    <a:ext uri="{9D8B030D-6E8A-4147-A177-3AD203B41FA5}">
                      <a16:colId xmlns:a16="http://schemas.microsoft.com/office/drawing/2014/main" val="292903526"/>
                    </a:ext>
                  </a:extLst>
                </a:gridCol>
                <a:gridCol w="1985554">
                  <a:extLst>
                    <a:ext uri="{9D8B030D-6E8A-4147-A177-3AD203B41FA5}">
                      <a16:colId xmlns:a16="http://schemas.microsoft.com/office/drawing/2014/main" val="2939182069"/>
                    </a:ext>
                  </a:extLst>
                </a:gridCol>
                <a:gridCol w="1474470">
                  <a:extLst>
                    <a:ext uri="{9D8B030D-6E8A-4147-A177-3AD203B41FA5}">
                      <a16:colId xmlns:a16="http://schemas.microsoft.com/office/drawing/2014/main" val="3619008772"/>
                    </a:ext>
                  </a:extLst>
                </a:gridCol>
                <a:gridCol w="3679397">
                  <a:extLst>
                    <a:ext uri="{9D8B030D-6E8A-4147-A177-3AD203B41FA5}">
                      <a16:colId xmlns:a16="http://schemas.microsoft.com/office/drawing/2014/main" val="2362116914"/>
                    </a:ext>
                  </a:extLst>
                </a:gridCol>
              </a:tblGrid>
              <a:tr h="1340209">
                <a:tc>
                  <a:txBody>
                    <a:bodyPr/>
                    <a:lstStyle/>
                    <a:p>
                      <a:pPr algn="ctr">
                        <a:lnSpc>
                          <a:spcPct val="100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STT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liệu</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Bằng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Ý </a:t>
                      </a:r>
                      <a:r>
                        <a:rPr lang="en-US" sz="2800" dirty="0" err="1">
                          <a:solidFill>
                            <a:schemeClr val="tx1"/>
                          </a:solidFill>
                          <a:effectLst/>
                          <a:latin typeface="Times New Roman" panose="02020603050405020304" pitchFamily="18" charset="0"/>
                          <a:cs typeface="Times New Roman" panose="02020603050405020304" pitchFamily="18" charset="0"/>
                        </a:rPr>
                        <a:t>kiến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chủ</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quan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Lí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449494531"/>
                  </a:ext>
                </a:extLst>
              </a:tr>
              <a:tr h="1340209">
                <a:tc>
                  <a:txBody>
                    <a:bodyPr/>
                    <a:lstStyle/>
                    <a:p>
                      <a:pPr algn="ctr">
                        <a:lnSpc>
                          <a:spcPct val="100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3</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Dự đoán trong mười năm tới, trí tuệ nhân tạo sẽ chiếm lĩnh thị trường lao động.</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765169"/>
                  </a:ext>
                </a:extLst>
              </a:tr>
              <a:tr h="1340209">
                <a:tc>
                  <a:txBody>
                    <a:bodyPr/>
                    <a:lstStyle/>
                    <a:p>
                      <a:pPr algn="ctr">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4</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Tôi cho rằng hiện nay các bạn trẻ đang thiếu định hướng trong việc chọn nghề.</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665275"/>
                  </a:ext>
                </a:extLst>
              </a:tr>
              <a:tr h="1786945">
                <a:tc>
                  <a:txBody>
                    <a:bodyPr/>
                    <a:lstStyle/>
                    <a:p>
                      <a:pPr algn="ctr">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5</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Chiếc lá cuối cùng của Ô- Henri (O’ Henry) là một truyện ngắn vô cùng cảm động.</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636" marR="156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5590195"/>
                  </a:ext>
                </a:extLst>
              </a:tr>
            </a:tbl>
          </a:graphicData>
        </a:graphic>
      </p:graphicFrame>
      <p:sp>
        <p:nvSpPr>
          <p:cNvPr id="15" name="TextBox 14">
            <a:extLst>
              <a:ext uri="{FF2B5EF4-FFF2-40B4-BE49-F238E27FC236}">
                <a16:creationId xmlns:a16="http://schemas.microsoft.com/office/drawing/2014/main" id="{49FEE5C3-901A-3253-31AB-E0C5D0870C77}"/>
              </a:ext>
            </a:extLst>
          </p:cNvPr>
          <p:cNvSpPr txBox="1"/>
          <p:nvPr/>
        </p:nvSpPr>
        <p:spPr>
          <a:xfrm>
            <a:off x="8347736" y="2166541"/>
            <a:ext cx="3641271" cy="138499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BA1E9A4-F863-5CAF-0C22-145532B7E704}"/>
              </a:ext>
            </a:extLst>
          </p:cNvPr>
          <p:cNvSpPr txBox="1"/>
          <p:nvPr/>
        </p:nvSpPr>
        <p:spPr>
          <a:xfrm>
            <a:off x="8347735" y="3522208"/>
            <a:ext cx="3641271" cy="138499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2A8D780-3FDC-70A6-8C61-D53E89B803D2}"/>
              </a:ext>
            </a:extLst>
          </p:cNvPr>
          <p:cNvSpPr txBox="1"/>
          <p:nvPr/>
        </p:nvSpPr>
        <p:spPr>
          <a:xfrm>
            <a:off x="8347735" y="4862064"/>
            <a:ext cx="3641271" cy="181588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282061B0-98B1-8C42-7008-E3A0A4E98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0932" y="2598404"/>
            <a:ext cx="804536" cy="643628"/>
          </a:xfrm>
          <a:prstGeom prst="rect">
            <a:avLst/>
          </a:prstGeom>
        </p:spPr>
      </p:pic>
      <p:pic>
        <p:nvPicPr>
          <p:cNvPr id="21" name="Picture 20">
            <a:extLst>
              <a:ext uri="{FF2B5EF4-FFF2-40B4-BE49-F238E27FC236}">
                <a16:creationId xmlns:a16="http://schemas.microsoft.com/office/drawing/2014/main" id="{AF4AE760-AC48-0F37-BCC7-A6F680B5F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4509" y="3887336"/>
            <a:ext cx="804536" cy="643628"/>
          </a:xfrm>
          <a:prstGeom prst="rect">
            <a:avLst/>
          </a:prstGeom>
        </p:spPr>
      </p:pic>
      <p:pic>
        <p:nvPicPr>
          <p:cNvPr id="22" name="Picture 21">
            <a:extLst>
              <a:ext uri="{FF2B5EF4-FFF2-40B4-BE49-F238E27FC236}">
                <a16:creationId xmlns:a16="http://schemas.microsoft.com/office/drawing/2014/main" id="{33523407-D003-E5D6-47EE-1DA039B94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8" y="5436973"/>
            <a:ext cx="804536" cy="643628"/>
          </a:xfrm>
          <a:prstGeom prst="rect">
            <a:avLst/>
          </a:prstGeom>
        </p:spPr>
      </p:pic>
    </p:spTree>
    <p:extLst>
      <p:ext uri="{BB962C8B-B14F-4D97-AF65-F5344CB8AC3E}">
        <p14:creationId xmlns:p14="http://schemas.microsoft.com/office/powerpoint/2010/main" val="201881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250" fill="hold"/>
                                        <p:tgtEl>
                                          <p:spTgt spid="20"/>
                                        </p:tgtEl>
                                        <p:attrNameLst>
                                          <p:attrName>ppt_w</p:attrName>
                                        </p:attrNameLst>
                                      </p:cBhvr>
                                      <p:tavLst>
                                        <p:tav tm="0">
                                          <p:val>
                                            <p:strVal val="4*#ppt_w"/>
                                          </p:val>
                                        </p:tav>
                                        <p:tav tm="100000">
                                          <p:val>
                                            <p:strVal val="#ppt_w"/>
                                          </p:val>
                                        </p:tav>
                                      </p:tavLst>
                                    </p:anim>
                                    <p:anim calcmode="lin" valueType="num">
                                      <p:cBhvr>
                                        <p:cTn id="8"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250" fill="hold"/>
                                        <p:tgtEl>
                                          <p:spTgt spid="21"/>
                                        </p:tgtEl>
                                        <p:attrNameLst>
                                          <p:attrName>ppt_w</p:attrName>
                                        </p:attrNameLst>
                                      </p:cBhvr>
                                      <p:tavLst>
                                        <p:tav tm="0">
                                          <p:val>
                                            <p:strVal val="4*#ppt_w"/>
                                          </p:val>
                                        </p:tav>
                                        <p:tav tm="100000">
                                          <p:val>
                                            <p:strVal val="#ppt_w"/>
                                          </p:val>
                                        </p:tav>
                                      </p:tavLst>
                                    </p:anim>
                                    <p:anim calcmode="lin" valueType="num">
                                      <p:cBhvr>
                                        <p:cTn id="1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50" fill="hold"/>
                                        <p:tgtEl>
                                          <p:spTgt spid="22"/>
                                        </p:tgtEl>
                                        <p:attrNameLst>
                                          <p:attrName>ppt_w</p:attrName>
                                        </p:attrNameLst>
                                      </p:cBhvr>
                                      <p:tavLst>
                                        <p:tav tm="0">
                                          <p:val>
                                            <p:strVal val="4*#ppt_w"/>
                                          </p:val>
                                        </p:tav>
                                        <p:tav tm="100000">
                                          <p:val>
                                            <p:strVal val="#ppt_w"/>
                                          </p:val>
                                        </p:tav>
                                      </p:tavLst>
                                    </p:anim>
                                    <p:anim calcmode="lin" valueType="num">
                                      <p:cBhvr>
                                        <p:cTn id="3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1809731" y="237112"/>
            <a:ext cx="7797955" cy="871083"/>
            <a:chOff x="156536" y="104747"/>
            <a:chExt cx="16189305" cy="2034483"/>
          </a:xfrm>
        </p:grpSpPr>
        <p:grpSp>
          <p:nvGrpSpPr>
            <p:cNvPr id="5" name="Group 5"/>
            <p:cNvGrpSpPr/>
            <p:nvPr/>
          </p:nvGrpSpPr>
          <p:grpSpPr>
            <a:xfrm>
              <a:off x="871904" y="135672"/>
              <a:ext cx="15473937" cy="1811587"/>
              <a:chOff x="0" y="-9525"/>
              <a:chExt cx="6291226" cy="736535"/>
            </a:xfrm>
          </p:grpSpPr>
          <p:sp>
            <p:nvSpPr>
              <p:cNvPr id="6" name="Freeform 6"/>
              <p:cNvSpPr/>
              <p:nvPr/>
            </p:nvSpPr>
            <p:spPr>
              <a:xfrm>
                <a:off x="307265" y="42285"/>
                <a:ext cx="5983961" cy="684725"/>
              </a:xfrm>
              <a:custGeom>
                <a:avLst/>
                <a:gdLst/>
                <a:ahLst/>
                <a:cxnLst/>
                <a:rect l="l" t="t" r="r" b="b"/>
                <a:pathLst>
                  <a:path w="4088885" h="385457">
                    <a:moveTo>
                      <a:pt x="0" y="0"/>
                    </a:moveTo>
                    <a:lnTo>
                      <a:pt x="4088885" y="0"/>
                    </a:lnTo>
                    <a:lnTo>
                      <a:pt x="4088885" y="385457"/>
                    </a:lnTo>
                    <a:lnTo>
                      <a:pt x="0" y="385457"/>
                    </a:ln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2990083" y="344225"/>
            <a:ext cx="59385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PHT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0373712" y="159100"/>
            <a:ext cx="1360849" cy="114744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a:ea typeface="+mn-ea"/>
              <a:cs typeface="Arial"/>
              <a:sym typeface="Arial"/>
            </a:endParaRPr>
          </a:p>
        </p:txBody>
      </p:sp>
      <p:graphicFrame>
        <p:nvGraphicFramePr>
          <p:cNvPr id="14" name="Table 13">
            <a:extLst>
              <a:ext uri="{FF2B5EF4-FFF2-40B4-BE49-F238E27FC236}">
                <a16:creationId xmlns:a16="http://schemas.microsoft.com/office/drawing/2014/main" id="{93DD62F4-6AF9-4FA3-52AB-BBA1C4A5E750}"/>
              </a:ext>
            </a:extLst>
          </p:cNvPr>
          <p:cNvGraphicFramePr>
            <a:graphicFrameLocks noGrp="1"/>
          </p:cNvGraphicFramePr>
          <p:nvPr>
            <p:extLst>
              <p:ext uri="{D42A27DB-BD31-4B8C-83A1-F6EECF244321}">
                <p14:modId xmlns:p14="http://schemas.microsoft.com/office/powerpoint/2010/main" val="1108842855"/>
              </p:ext>
            </p:extLst>
          </p:nvPr>
        </p:nvGraphicFramePr>
        <p:xfrm>
          <a:off x="298706" y="1232706"/>
          <a:ext cx="11594588" cy="5354856"/>
        </p:xfrm>
        <a:graphic>
          <a:graphicData uri="http://schemas.openxmlformats.org/drawingml/2006/table">
            <a:tbl>
              <a:tblPr firstRow="1" firstCol="1" bandRow="1">
                <a:tableStyleId>{10A1B5D5-9B99-4C35-A422-299274C87663}</a:tableStyleId>
              </a:tblPr>
              <a:tblGrid>
                <a:gridCol w="2589460">
                  <a:extLst>
                    <a:ext uri="{9D8B030D-6E8A-4147-A177-3AD203B41FA5}">
                      <a16:colId xmlns:a16="http://schemas.microsoft.com/office/drawing/2014/main" val="3514904416"/>
                    </a:ext>
                  </a:extLst>
                </a:gridCol>
                <a:gridCol w="3724507">
                  <a:extLst>
                    <a:ext uri="{9D8B030D-6E8A-4147-A177-3AD203B41FA5}">
                      <a16:colId xmlns:a16="http://schemas.microsoft.com/office/drawing/2014/main" val="1057847858"/>
                    </a:ext>
                  </a:extLst>
                </a:gridCol>
                <a:gridCol w="5280621">
                  <a:extLst>
                    <a:ext uri="{9D8B030D-6E8A-4147-A177-3AD203B41FA5}">
                      <a16:colId xmlns:a16="http://schemas.microsoft.com/office/drawing/2014/main" val="1427563990"/>
                    </a:ext>
                  </a:extLst>
                </a:gridCol>
              </a:tblGrid>
              <a:tr h="1063298">
                <a:tc>
                  <a:txBody>
                    <a:bodyPr/>
                    <a:lstStyle/>
                    <a:p>
                      <a:pPr algn="ctr">
                        <a:lnSpc>
                          <a:spcPct val="100000"/>
                        </a:lnSpc>
                        <a:spcAft>
                          <a:spcPts val="800"/>
                        </a:spcAft>
                      </a:pPr>
                      <a:r>
                        <a:rPr lang="vi-VN" sz="2900" dirty="0">
                          <a:solidFill>
                            <a:schemeClr val="tx1"/>
                          </a:solidFill>
                          <a:effectLst/>
                          <a:latin typeface="+mj-lt"/>
                        </a:rPr>
                        <a:t>Cách trình bày</a:t>
                      </a:r>
                      <a:endParaRPr lang="en-SG" sz="2900" dirty="0">
                        <a:solidFill>
                          <a:schemeClr val="tx1"/>
                        </a:solidFill>
                        <a:effectLst/>
                        <a:latin typeface="+mj-lt"/>
                      </a:endParaRPr>
                    </a:p>
                    <a:p>
                      <a:pPr algn="ctr">
                        <a:lnSpc>
                          <a:spcPct val="100000"/>
                        </a:lnSpc>
                        <a:spcAft>
                          <a:spcPts val="800"/>
                        </a:spcAft>
                      </a:pPr>
                      <a:r>
                        <a:rPr lang="vi-VN" sz="2900" dirty="0">
                          <a:solidFill>
                            <a:schemeClr val="tx1"/>
                          </a:solidFill>
                          <a:effectLst/>
                          <a:latin typeface="+mj-lt"/>
                        </a:rPr>
                        <a:t>vấn đề</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900" dirty="0">
                          <a:solidFill>
                            <a:schemeClr val="tx1"/>
                          </a:solidFill>
                          <a:effectLst/>
                          <a:latin typeface="+mj-lt"/>
                        </a:rPr>
                        <a:t>Đặc điểm</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900" dirty="0">
                          <a:solidFill>
                            <a:schemeClr val="tx1"/>
                          </a:solidFill>
                          <a:effectLst/>
                          <a:latin typeface="+mj-lt"/>
                        </a:rPr>
                        <a:t>Tác dụng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658634175"/>
                  </a:ext>
                </a:extLst>
              </a:tr>
              <a:tr h="1430519">
                <a:tc>
                  <a:txBody>
                    <a:bodyPr/>
                    <a:lstStyle/>
                    <a:p>
                      <a:pPr algn="just">
                        <a:lnSpc>
                          <a:spcPct val="100000"/>
                        </a:lnSpc>
                        <a:spcAft>
                          <a:spcPts val="800"/>
                        </a:spcAft>
                      </a:pPr>
                      <a:r>
                        <a:rPr lang="vi-VN" sz="2900" b="0" i="1" dirty="0">
                          <a:solidFill>
                            <a:schemeClr val="tx1"/>
                          </a:solidFill>
                          <a:effectLst/>
                          <a:latin typeface="+mj-lt"/>
                        </a:rPr>
                        <a:t>Cách trình bày vấn đề khách quan</a:t>
                      </a:r>
                      <a:endParaRPr lang="en-SG" sz="2900" b="0" i="1"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7498546"/>
                  </a:ext>
                </a:extLst>
              </a:tr>
              <a:tr h="1907359">
                <a:tc>
                  <a:txBody>
                    <a:bodyPr/>
                    <a:lstStyle/>
                    <a:p>
                      <a:pPr algn="just">
                        <a:lnSpc>
                          <a:spcPct val="100000"/>
                        </a:lnSpc>
                        <a:spcAft>
                          <a:spcPts val="800"/>
                        </a:spcAft>
                      </a:pPr>
                      <a:r>
                        <a:rPr lang="vi-VN" sz="2900" b="0" i="1" dirty="0">
                          <a:solidFill>
                            <a:schemeClr val="tx1"/>
                          </a:solidFill>
                          <a:effectLst/>
                          <a:latin typeface="+mj-lt"/>
                        </a:rPr>
                        <a:t>Cách trình bày vấn đề chủ quan</a:t>
                      </a:r>
                      <a:endParaRPr lang="en-SG" sz="2900" b="0" i="1"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800"/>
                        </a:spcAft>
                      </a:pPr>
                      <a:endParaRPr lang="en-SG" sz="290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2299931"/>
                  </a:ext>
                </a:extLst>
              </a:tr>
              <a:tr h="953680">
                <a:tc gridSpan="3">
                  <a:txBody>
                    <a:bodyPr/>
                    <a:lstStyle/>
                    <a:p>
                      <a:pPr algn="just">
                        <a:lnSpc>
                          <a:spcPct val="100000"/>
                        </a:lnSpc>
                        <a:spcAft>
                          <a:spcPts val="800"/>
                        </a:spcAft>
                      </a:pPr>
                      <a:r>
                        <a:rPr lang="vi-VN" sz="2900" dirty="0">
                          <a:solidFill>
                            <a:schemeClr val="tx1"/>
                          </a:solidFill>
                          <a:effectLst/>
                          <a:latin typeface="+mj-lt"/>
                        </a:rPr>
                        <a:t>Kết hợp cách trình bày vấn đề khách quan và chủ quan sẽ giúp </a:t>
                      </a:r>
                      <a:r>
                        <a:rPr lang="en-US" sz="2900" dirty="0">
                          <a:solidFill>
                            <a:schemeClr val="tx1"/>
                          </a:solidFill>
                          <a:effectLst/>
                          <a:latin typeface="+mj-lt"/>
                        </a:rPr>
                        <a:t>………………………………………………………………………………………………………………..</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4259446884"/>
                  </a:ext>
                </a:extLst>
              </a:tr>
            </a:tbl>
          </a:graphicData>
        </a:graphic>
      </p:graphicFrame>
    </p:spTree>
    <p:extLst>
      <p:ext uri="{BB962C8B-B14F-4D97-AF65-F5344CB8AC3E}">
        <p14:creationId xmlns:p14="http://schemas.microsoft.com/office/powerpoint/2010/main" val="906934320"/>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1809731" y="237112"/>
            <a:ext cx="7797955" cy="871083"/>
            <a:chOff x="156536" y="104747"/>
            <a:chExt cx="16189305" cy="2034483"/>
          </a:xfrm>
        </p:grpSpPr>
        <p:grpSp>
          <p:nvGrpSpPr>
            <p:cNvPr id="5" name="Group 5"/>
            <p:cNvGrpSpPr/>
            <p:nvPr/>
          </p:nvGrpSpPr>
          <p:grpSpPr>
            <a:xfrm>
              <a:off x="871904" y="135672"/>
              <a:ext cx="15473937" cy="1811587"/>
              <a:chOff x="0" y="-9525"/>
              <a:chExt cx="6291226" cy="736535"/>
            </a:xfrm>
          </p:grpSpPr>
          <p:sp>
            <p:nvSpPr>
              <p:cNvPr id="6" name="Freeform 6"/>
              <p:cNvSpPr/>
              <p:nvPr/>
            </p:nvSpPr>
            <p:spPr>
              <a:xfrm>
                <a:off x="307265" y="42285"/>
                <a:ext cx="5983961" cy="684725"/>
              </a:xfrm>
              <a:custGeom>
                <a:avLst/>
                <a:gdLst/>
                <a:ahLst/>
                <a:cxnLst/>
                <a:rect l="l" t="t" r="r" b="b"/>
                <a:pathLst>
                  <a:path w="4088885" h="385457">
                    <a:moveTo>
                      <a:pt x="0" y="0"/>
                    </a:moveTo>
                    <a:lnTo>
                      <a:pt x="4088885" y="0"/>
                    </a:lnTo>
                    <a:lnTo>
                      <a:pt x="4088885" y="385457"/>
                    </a:lnTo>
                    <a:lnTo>
                      <a:pt x="0" y="385457"/>
                    </a:ln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2990083" y="344225"/>
            <a:ext cx="59385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PHT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0373712" y="159100"/>
            <a:ext cx="1360849" cy="114744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a:ea typeface="+mn-ea"/>
              <a:cs typeface="Arial"/>
              <a:sym typeface="Arial"/>
            </a:endParaRPr>
          </a:p>
        </p:txBody>
      </p:sp>
      <p:graphicFrame>
        <p:nvGraphicFramePr>
          <p:cNvPr id="14" name="Table 13">
            <a:extLst>
              <a:ext uri="{FF2B5EF4-FFF2-40B4-BE49-F238E27FC236}">
                <a16:creationId xmlns:a16="http://schemas.microsoft.com/office/drawing/2014/main" id="{93DD62F4-6AF9-4FA3-52AB-BBA1C4A5E750}"/>
              </a:ext>
            </a:extLst>
          </p:cNvPr>
          <p:cNvGraphicFramePr>
            <a:graphicFrameLocks noGrp="1"/>
          </p:cNvGraphicFramePr>
          <p:nvPr>
            <p:extLst>
              <p:ext uri="{D42A27DB-BD31-4B8C-83A1-F6EECF244321}">
                <p14:modId xmlns:p14="http://schemas.microsoft.com/office/powerpoint/2010/main" val="2193631445"/>
              </p:ext>
            </p:extLst>
          </p:nvPr>
        </p:nvGraphicFramePr>
        <p:xfrm>
          <a:off x="298706" y="1232706"/>
          <a:ext cx="11594588" cy="5354856"/>
        </p:xfrm>
        <a:graphic>
          <a:graphicData uri="http://schemas.openxmlformats.org/drawingml/2006/table">
            <a:tbl>
              <a:tblPr firstRow="1" firstCol="1" bandRow="1">
                <a:tableStyleId>{10A1B5D5-9B99-4C35-A422-299274C87663}</a:tableStyleId>
              </a:tblPr>
              <a:tblGrid>
                <a:gridCol w="2589460">
                  <a:extLst>
                    <a:ext uri="{9D8B030D-6E8A-4147-A177-3AD203B41FA5}">
                      <a16:colId xmlns:a16="http://schemas.microsoft.com/office/drawing/2014/main" val="3514904416"/>
                    </a:ext>
                  </a:extLst>
                </a:gridCol>
                <a:gridCol w="3724507">
                  <a:extLst>
                    <a:ext uri="{9D8B030D-6E8A-4147-A177-3AD203B41FA5}">
                      <a16:colId xmlns:a16="http://schemas.microsoft.com/office/drawing/2014/main" val="1057847858"/>
                    </a:ext>
                  </a:extLst>
                </a:gridCol>
                <a:gridCol w="5280621">
                  <a:extLst>
                    <a:ext uri="{9D8B030D-6E8A-4147-A177-3AD203B41FA5}">
                      <a16:colId xmlns:a16="http://schemas.microsoft.com/office/drawing/2014/main" val="1427563990"/>
                    </a:ext>
                  </a:extLst>
                </a:gridCol>
              </a:tblGrid>
              <a:tr h="1063298">
                <a:tc>
                  <a:txBody>
                    <a:bodyPr/>
                    <a:lstStyle/>
                    <a:p>
                      <a:pPr algn="ctr">
                        <a:lnSpc>
                          <a:spcPct val="100000"/>
                        </a:lnSpc>
                        <a:spcAft>
                          <a:spcPts val="800"/>
                        </a:spcAft>
                      </a:pPr>
                      <a:r>
                        <a:rPr lang="vi-VN" sz="2900" dirty="0">
                          <a:solidFill>
                            <a:schemeClr val="tx1"/>
                          </a:solidFill>
                          <a:effectLst/>
                          <a:latin typeface="+mj-lt"/>
                        </a:rPr>
                        <a:t>Cách trình bày</a:t>
                      </a:r>
                      <a:endParaRPr lang="en-SG" sz="2900" dirty="0">
                        <a:solidFill>
                          <a:schemeClr val="tx1"/>
                        </a:solidFill>
                        <a:effectLst/>
                        <a:latin typeface="+mj-lt"/>
                      </a:endParaRPr>
                    </a:p>
                    <a:p>
                      <a:pPr algn="ctr">
                        <a:lnSpc>
                          <a:spcPct val="100000"/>
                        </a:lnSpc>
                        <a:spcAft>
                          <a:spcPts val="800"/>
                        </a:spcAft>
                      </a:pPr>
                      <a:r>
                        <a:rPr lang="vi-VN" sz="2900" dirty="0">
                          <a:solidFill>
                            <a:schemeClr val="tx1"/>
                          </a:solidFill>
                          <a:effectLst/>
                          <a:latin typeface="+mj-lt"/>
                        </a:rPr>
                        <a:t>vấn đề</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900" dirty="0">
                          <a:solidFill>
                            <a:schemeClr val="tx1"/>
                          </a:solidFill>
                          <a:effectLst/>
                          <a:latin typeface="+mj-lt"/>
                        </a:rPr>
                        <a:t>Đặc điểm</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900" dirty="0">
                          <a:solidFill>
                            <a:schemeClr val="tx1"/>
                          </a:solidFill>
                          <a:effectLst/>
                          <a:latin typeface="+mj-lt"/>
                        </a:rPr>
                        <a:t>Tác dụng</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658634175"/>
                  </a:ext>
                </a:extLst>
              </a:tr>
              <a:tr h="1430519">
                <a:tc>
                  <a:txBody>
                    <a:bodyPr/>
                    <a:lstStyle/>
                    <a:p>
                      <a:pPr algn="just">
                        <a:lnSpc>
                          <a:spcPct val="100000"/>
                        </a:lnSpc>
                        <a:spcAft>
                          <a:spcPts val="800"/>
                        </a:spcAft>
                      </a:pPr>
                      <a:r>
                        <a:rPr lang="vi-VN" sz="2900" b="0" i="1" dirty="0">
                          <a:solidFill>
                            <a:schemeClr val="tx1"/>
                          </a:solidFill>
                          <a:effectLst/>
                          <a:latin typeface="+mj-lt"/>
                        </a:rPr>
                        <a:t>Cách trình bày vấn đề khách quan</a:t>
                      </a:r>
                      <a:endParaRPr lang="en-SG" sz="2900" b="0" i="1"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7498546"/>
                  </a:ext>
                </a:extLst>
              </a:tr>
              <a:tr h="1907359">
                <a:tc>
                  <a:txBody>
                    <a:bodyPr/>
                    <a:lstStyle/>
                    <a:p>
                      <a:pPr algn="just">
                        <a:lnSpc>
                          <a:spcPct val="100000"/>
                        </a:lnSpc>
                        <a:spcAft>
                          <a:spcPts val="800"/>
                        </a:spcAft>
                      </a:pPr>
                      <a:r>
                        <a:rPr lang="vi-VN" sz="2900" b="0" i="1" dirty="0">
                          <a:solidFill>
                            <a:schemeClr val="tx1"/>
                          </a:solidFill>
                          <a:effectLst/>
                          <a:latin typeface="+mj-lt"/>
                        </a:rPr>
                        <a:t>Cách trình bày vấn đề chủ quan</a:t>
                      </a:r>
                      <a:endParaRPr lang="en-SG" sz="2900" b="0" i="1"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2299931"/>
                  </a:ext>
                </a:extLst>
              </a:tr>
              <a:tr h="953680">
                <a:tc gridSpan="3">
                  <a:txBody>
                    <a:body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4390" marR="543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4259446884"/>
                  </a:ext>
                </a:extLst>
              </a:tr>
            </a:tbl>
          </a:graphicData>
        </a:graphic>
      </p:graphicFrame>
      <p:sp>
        <p:nvSpPr>
          <p:cNvPr id="17" name="TextBox 16">
            <a:extLst>
              <a:ext uri="{FF2B5EF4-FFF2-40B4-BE49-F238E27FC236}">
                <a16:creationId xmlns:a16="http://schemas.microsoft.com/office/drawing/2014/main" id="{33FA58C8-1CF5-E0EC-9ABC-B881027FFC32}"/>
              </a:ext>
            </a:extLst>
          </p:cNvPr>
          <p:cNvSpPr txBox="1"/>
          <p:nvPr/>
        </p:nvSpPr>
        <p:spPr>
          <a:xfrm>
            <a:off x="2890009" y="2323240"/>
            <a:ext cx="3678059"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Chỉ đưa thông tin, nêu ra các bằng chứng khách quan</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5E92EC0-AE91-6B32-2183-09967FAA72FA}"/>
              </a:ext>
            </a:extLst>
          </p:cNvPr>
          <p:cNvSpPr txBox="1"/>
          <p:nvPr/>
        </p:nvSpPr>
        <p:spPr>
          <a:xfrm>
            <a:off x="6681225" y="2323240"/>
            <a:ext cx="5212069"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Tạo cơ sở vững chắc, đảm bảo tính chính xác, đúng đắn cho các lập luận</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B25D11C-1592-0190-6CB3-C6C046B074AA}"/>
              </a:ext>
            </a:extLst>
          </p:cNvPr>
          <p:cNvSpPr txBox="1"/>
          <p:nvPr/>
        </p:nvSpPr>
        <p:spPr>
          <a:xfrm>
            <a:off x="2912312" y="3750481"/>
            <a:ext cx="3630061" cy="187743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Đưa ra ý kiến, đánh giá chủ quan, thể hiện rõ tình cảm, quan điểm của người viết</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69907813-CF75-D54B-EC85-6A272FE1247D}"/>
              </a:ext>
            </a:extLst>
          </p:cNvPr>
          <p:cNvSpPr txBox="1"/>
          <p:nvPr/>
        </p:nvSpPr>
        <p:spPr>
          <a:xfrm>
            <a:off x="6681221" y="3743786"/>
            <a:ext cx="5212069" cy="187743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Tác động đến cảm xúc của người đọc, khơi gợi sự đồng cảm, mối quan tâm của người đọc về những vấn đề được bàn luận</a:t>
            </a:r>
            <a:endParaRPr kumimoji="0" lang="en-SG" sz="29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27129B77-1A9A-5A36-7DC1-A371E508C70C}"/>
              </a:ext>
            </a:extLst>
          </p:cNvPr>
          <p:cNvSpPr txBox="1"/>
          <p:nvPr/>
        </p:nvSpPr>
        <p:spPr>
          <a:xfrm>
            <a:off x="298702" y="5621223"/>
            <a:ext cx="11594587" cy="98488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Kết hợp cách trình bày vấn đề khách quan và chủ quan sẽ giúp tạo nên sức thuyết phục của VB nghị </a:t>
            </a:r>
            <a:r>
              <a:rPr kumimoji="0" lang="vi-VN" sz="2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luận</a:t>
            </a:r>
            <a:r>
              <a:rPr kumimoji="0" lang="en-US" sz="2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SG" sz="2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6085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E5E1558-4F9D-5C40-A2E1-08464B2C08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40186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F556C4F-8416-A68A-D205-3FC24B0DA929}"/>
              </a:ext>
            </a:extLst>
          </p:cNvPr>
          <p:cNvPicPr>
            <a:picLocks noChangeAspect="1"/>
          </p:cNvPicPr>
          <p:nvPr/>
        </p:nvPicPr>
        <p:blipFill>
          <a:blip r:embed="rId3"/>
          <a:stretch>
            <a:fillRect/>
          </a:stretch>
        </p:blipFill>
        <p:spPr>
          <a:xfrm>
            <a:off x="0" y="0"/>
            <a:ext cx="12192000" cy="6858000"/>
          </a:xfrm>
          <a:prstGeom prst="rect">
            <a:avLst/>
          </a:prstGeom>
        </p:spPr>
      </p:pic>
      <p:sp>
        <p:nvSpPr>
          <p:cNvPr id="3" name="矩形 15">
            <a:extLst>
              <a:ext uri="{FF2B5EF4-FFF2-40B4-BE49-F238E27FC236}">
                <a16:creationId xmlns:a16="http://schemas.microsoft.com/office/drawing/2014/main" id="{9B428391-5FC6-05AC-655A-EB5A88CB2845}"/>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I</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7" name="TextBox 6">
            <a:extLst>
              <a:ext uri="{FF2B5EF4-FFF2-40B4-BE49-F238E27FC236}">
                <a16:creationId xmlns:a16="http://schemas.microsoft.com/office/drawing/2014/main" id="{01DB0E47-7E74-A0B3-49D1-480B5363B0B1}"/>
              </a:ext>
            </a:extLst>
          </p:cNvPr>
          <p:cNvSpPr txBox="1"/>
          <p:nvPr/>
        </p:nvSpPr>
        <p:spPr>
          <a:xfrm>
            <a:off x="2769360" y="1641616"/>
            <a:ext cx="6653279" cy="1323439"/>
          </a:xfrm>
          <a:prstGeom prst="rect">
            <a:avLst/>
          </a:prstGeom>
          <a:noFill/>
        </p:spPr>
        <p:txBody>
          <a:bodyPr wrap="square">
            <a:spAutoFit/>
          </a:bodyPr>
          <a:lstStyle/>
          <a:p>
            <a:pPr marL="0" marR="0" lvl="0" indent="-4763"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endParaRPr kumimoji="0" lang="en-SG" sz="8000" b="0" i="0" u="none" strike="noStrike" kern="1200" cap="none" spc="0" normalizeH="0" baseline="0" noProof="0" dirty="0">
              <a:ln>
                <a:noFill/>
              </a:ln>
              <a:solidFill>
                <a:srgbClr val="99BDB5">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00613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nSpc>
                <a:spcPct val="150000"/>
              </a:lnSpc>
              <a:spcAft>
                <a:spcPts val="800"/>
              </a:spcAft>
            </a:pP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组合 48">
            <a:extLst>
              <a:ext uri="{FF2B5EF4-FFF2-40B4-BE49-F238E27FC236}">
                <a16:creationId xmlns:a16="http://schemas.microsoft.com/office/drawing/2014/main" id="{42F63D03-BF83-AD20-C539-B5E3F26AD650}"/>
              </a:ext>
            </a:extLst>
          </p:cNvPr>
          <p:cNvGrpSpPr/>
          <p:nvPr/>
        </p:nvGrpSpPr>
        <p:grpSpPr>
          <a:xfrm>
            <a:off x="1952977" y="1595500"/>
            <a:ext cx="7728259" cy="4139256"/>
            <a:chOff x="2900496" y="1028113"/>
            <a:chExt cx="6336001" cy="3420001"/>
          </a:xfrm>
          <a:solidFill>
            <a:schemeClr val="accent5">
              <a:lumMod val="20000"/>
              <a:lumOff val="80000"/>
            </a:schemeClr>
          </a:solidFill>
        </p:grpSpPr>
        <p:sp>
          <p:nvSpPr>
            <p:cNvPr id="14" name="任意多边形: 形状 45">
              <a:extLst>
                <a:ext uri="{FF2B5EF4-FFF2-40B4-BE49-F238E27FC236}">
                  <a16:creationId xmlns:a16="http://schemas.microsoft.com/office/drawing/2014/main" id="{558D765C-2735-AA26-858D-824FCF66550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cs typeface="Arial"/>
                <a:sym typeface="Arial"/>
              </a:endParaRPr>
            </a:p>
          </p:txBody>
        </p:sp>
        <p:sp>
          <p:nvSpPr>
            <p:cNvPr id="15" name="任意多边形: 形状 44">
              <a:extLst>
                <a:ext uri="{FF2B5EF4-FFF2-40B4-BE49-F238E27FC236}">
                  <a16:creationId xmlns:a16="http://schemas.microsoft.com/office/drawing/2014/main" id="{73CC65B2-8C8B-17E4-AEC9-F7FEB615ADC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cs typeface="Arial"/>
                <a:sym typeface="Arial"/>
              </a:endParaRPr>
            </a:p>
          </p:txBody>
        </p:sp>
      </p:grpSp>
      <p:pic>
        <p:nvPicPr>
          <p:cNvPr id="16" name="图片 74">
            <a:extLst>
              <a:ext uri="{FF2B5EF4-FFF2-40B4-BE49-F238E27FC236}">
                <a16:creationId xmlns:a16="http://schemas.microsoft.com/office/drawing/2014/main" id="{17B1C12A-3E25-65F5-2781-FA61E4D268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953301" y="3576466"/>
            <a:ext cx="2062184" cy="1631215"/>
          </a:xfrm>
          <a:prstGeom prst="rect">
            <a:avLst/>
          </a:prstGeom>
        </p:spPr>
      </p:pic>
      <p:sp>
        <p:nvSpPr>
          <p:cNvPr id="17" name="TextBox 16">
            <a:extLst>
              <a:ext uri="{FF2B5EF4-FFF2-40B4-BE49-F238E27FC236}">
                <a16:creationId xmlns:a16="http://schemas.microsoft.com/office/drawing/2014/main" id="{753AB81C-2784-DC35-365F-E8D6754E8762}"/>
              </a:ext>
            </a:extLst>
          </p:cNvPr>
          <p:cNvSpPr txBox="1"/>
          <p:nvPr/>
        </p:nvSpPr>
        <p:spPr>
          <a:xfrm>
            <a:off x="2434573" y="2603802"/>
            <a:ext cx="6825689" cy="2554545"/>
          </a:xfrm>
          <a:prstGeom prst="rect">
            <a:avLst/>
          </a:prstGeom>
          <a:noFill/>
        </p:spPr>
        <p:txBody>
          <a:bodyPr wrap="square">
            <a:spAutoFit/>
          </a:bodyPr>
          <a:lstStyle/>
          <a:p>
            <a:pPr algn="ctr"/>
            <a:r>
              <a:rPr lang="vi-VN" sz="3200" dirty="0">
                <a:solidFill>
                  <a:schemeClr val="accent2"/>
                </a:solidFill>
                <a:latin typeface="+mj-lt"/>
              </a:rPr>
              <a:t>Nhóm hai HS thảo luận về câu hỏi </a:t>
            </a:r>
            <a:r>
              <a:rPr lang="vi-VN" sz="3200" i="1" dirty="0">
                <a:solidFill>
                  <a:schemeClr val="accent2"/>
                </a:solidFill>
                <a:latin typeface="+mj-lt"/>
              </a:rPr>
              <a:t>Chuẩn bị đọc: Hs làm việc cá nhân theo </a:t>
            </a:r>
            <a:r>
              <a:rPr lang="vi-VN" sz="3200" b="1" i="1" dirty="0">
                <a:solidFill>
                  <a:schemeClr val="accent2"/>
                </a:solidFill>
                <a:latin typeface="+mj-lt"/>
              </a:rPr>
              <a:t>PHT số 4</a:t>
            </a:r>
            <a:r>
              <a:rPr lang="vi-VN" sz="3200" i="1" dirty="0">
                <a:solidFill>
                  <a:schemeClr val="accent2"/>
                </a:solidFill>
                <a:latin typeface="+mj-lt"/>
              </a:rPr>
              <a:t>: </a:t>
            </a:r>
            <a:r>
              <a:rPr lang="vi-VN" sz="3200" dirty="0">
                <a:solidFill>
                  <a:schemeClr val="accent2"/>
                </a:solidFill>
                <a:latin typeface="+mj-lt"/>
              </a:rPr>
              <a:t>Chia sẻ một vài suy nghĩ, cảm nhận của em về bài </a:t>
            </a:r>
            <a:r>
              <a:rPr lang="vi-VN" sz="3200" i="1" dirty="0">
                <a:solidFill>
                  <a:schemeClr val="accent2"/>
                </a:solidFill>
                <a:latin typeface="+mj-lt"/>
              </a:rPr>
              <a:t>Thương vợ</a:t>
            </a:r>
            <a:r>
              <a:rPr lang="vi-VN" sz="3200" dirty="0">
                <a:solidFill>
                  <a:schemeClr val="accent2"/>
                </a:solidFill>
                <a:latin typeface="+mj-lt"/>
              </a:rPr>
              <a:t> (Trần Tế Xương) </a:t>
            </a:r>
            <a:endParaRPr lang="en-SG" sz="7200" dirty="0">
              <a:solidFill>
                <a:schemeClr val="accent2"/>
              </a:solidFill>
              <a:latin typeface="+mj-lt"/>
            </a:endParaRPr>
          </a:p>
        </p:txBody>
      </p:sp>
      <p:pic>
        <p:nvPicPr>
          <p:cNvPr id="18" name="Picture 17" descr="A person writing on a piece of paper&#10;&#10;Description automatically generated">
            <a:extLst>
              <a:ext uri="{FF2B5EF4-FFF2-40B4-BE49-F238E27FC236}">
                <a16:creationId xmlns:a16="http://schemas.microsoft.com/office/drawing/2014/main" id="{C8CAFBCA-2BC9-344D-2151-53CF33383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080" y="2753087"/>
            <a:ext cx="4530920" cy="4530920"/>
          </a:xfrm>
          <a:prstGeom prst="rect">
            <a:avLst/>
          </a:prstGeom>
        </p:spPr>
      </p:pic>
    </p:spTree>
    <p:extLst>
      <p:ext uri="{BB962C8B-B14F-4D97-AF65-F5344CB8AC3E}">
        <p14:creationId xmlns:p14="http://schemas.microsoft.com/office/powerpoint/2010/main" val="1619765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strVal val="4/3*#ppt_w"/>
                                          </p:val>
                                        </p:tav>
                                        <p:tav tm="100000">
                                          <p:val>
                                            <p:strVal val="#ppt_w"/>
                                          </p:val>
                                        </p:tav>
                                      </p:tavLst>
                                    </p:anim>
                                    <p:anim calcmode="lin" valueType="num">
                                      <p:cBhvr>
                                        <p:cTn id="8" dur="750" fill="hold"/>
                                        <p:tgtEl>
                                          <p:spTgt spid="13"/>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E5E1558-4F9D-5C40-A2E1-08464B2C08E0}"/>
              </a:ext>
            </a:extLst>
          </p:cNvPr>
          <p:cNvPicPr>
            <a:picLocks noChangeAspect="1"/>
          </p:cNvPicPr>
          <p:nvPr/>
        </p:nvPicPr>
        <p:blipFill>
          <a:blip r:embed="rId2"/>
          <a:stretch>
            <a:fillRect/>
          </a:stretch>
        </p:blipFill>
        <p:spPr>
          <a:xfrm>
            <a:off x="0" y="0"/>
            <a:ext cx="12192000" cy="6858000"/>
          </a:xfrm>
          <a:prstGeom prst="rect">
            <a:avLst/>
          </a:prstGeom>
        </p:spPr>
      </p:pic>
      <p:sp>
        <p:nvSpPr>
          <p:cNvPr id="3" name="Google Shape;1888;p33">
            <a:extLst>
              <a:ext uri="{FF2B5EF4-FFF2-40B4-BE49-F238E27FC236}">
                <a16:creationId xmlns:a16="http://schemas.microsoft.com/office/drawing/2014/main" id="{91AC8897-A561-7585-E081-4174F1D8EB38}"/>
              </a:ext>
            </a:extLst>
          </p:cNvPr>
          <p:cNvSpPr/>
          <p:nvPr/>
        </p:nvSpPr>
        <p:spPr>
          <a:xfrm>
            <a:off x="3275736" y="5935621"/>
            <a:ext cx="3952566" cy="806067"/>
          </a:xfrm>
          <a:prstGeom prst="roundRect">
            <a:avLst>
              <a:gd name="adj" fmla="val 50000"/>
            </a:avLst>
          </a:prstGeom>
          <a:solidFill>
            <a:srgbClr val="FDEF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rgbClr val="0070C0"/>
                </a:solidFill>
                <a:latin typeface="Times New Roman" panose="02020603050405020304" pitchFamily="18" charset="0"/>
                <a:ea typeface="Nunito"/>
                <a:cs typeface="Times New Roman" panose="02020603050405020304" pitchFamily="18" charset="0"/>
                <a:sym typeface="Nunito"/>
              </a:rPr>
              <a:t>Giáo </a:t>
            </a:r>
            <a:r>
              <a:rPr lang="en-US" sz="2400" b="1" dirty="0" err="1" smtClean="0">
                <a:solidFill>
                  <a:srgbClr val="0070C0"/>
                </a:solidFill>
                <a:latin typeface="Times New Roman" panose="02020603050405020304" pitchFamily="18" charset="0"/>
                <a:ea typeface="Nunito"/>
                <a:cs typeface="Times New Roman" panose="02020603050405020304" pitchFamily="18" charset="0"/>
                <a:sym typeface="Nunito"/>
              </a:rPr>
              <a:t>Viên</a:t>
            </a:r>
            <a:r>
              <a:rPr lang="vi-VN" sz="2400" b="1" dirty="0" smtClean="0">
                <a:solidFill>
                  <a:srgbClr val="0070C0"/>
                </a:solidFill>
                <a:latin typeface="Times New Roman" panose="02020603050405020304" pitchFamily="18" charset="0"/>
                <a:ea typeface="Nunito"/>
                <a:cs typeface="Times New Roman" panose="02020603050405020304" pitchFamily="18" charset="0"/>
                <a:sym typeface="Nunito"/>
              </a:rPr>
              <a:t>: </a:t>
            </a:r>
            <a:r>
              <a:rPr lang="en-US" sz="2400" b="1" dirty="0" err="1">
                <a:solidFill>
                  <a:srgbClr val="0070C0"/>
                </a:solidFill>
                <a:latin typeface="Times New Roman" panose="02020603050405020304" pitchFamily="18" charset="0"/>
                <a:ea typeface="Nunito"/>
                <a:cs typeface="Times New Roman" panose="02020603050405020304" pitchFamily="18" charset="0"/>
                <a:sym typeface="Nunito"/>
              </a:rPr>
              <a:t>Nguyễn</a:t>
            </a: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 </a:t>
            </a:r>
            <a:r>
              <a:rPr lang="en-US" sz="2400" b="1" dirty="0" err="1">
                <a:solidFill>
                  <a:srgbClr val="0070C0"/>
                </a:solidFill>
                <a:latin typeface="Times New Roman" panose="02020603050405020304" pitchFamily="18" charset="0"/>
                <a:ea typeface="Nunito"/>
                <a:cs typeface="Times New Roman" panose="02020603050405020304" pitchFamily="18" charset="0"/>
                <a:sym typeface="Nunito"/>
              </a:rPr>
              <a:t>Nhâm</a:t>
            </a:r>
            <a:endParaRPr lang="en-US" sz="2400" b="1" dirty="0">
              <a:solidFill>
                <a:srgbClr val="0070C0"/>
              </a:solidFill>
              <a:latin typeface="Times New Roman" panose="02020603050405020304" pitchFamily="18" charset="0"/>
              <a:ea typeface="Nunito"/>
              <a:cs typeface="Times New Roman" panose="02020603050405020304" pitchFamily="18" charset="0"/>
              <a:sym typeface="Nunito"/>
            </a:endParaRPr>
          </a:p>
          <a:p>
            <a:pPr marL="0" lvl="0" indent="0" algn="ctr" rtl="0">
              <a:spcBef>
                <a:spcPts val="0"/>
              </a:spcBef>
              <a:spcAft>
                <a:spcPts val="0"/>
              </a:spcAft>
              <a:buNone/>
            </a:pPr>
            <a:r>
              <a:rPr lang="en-US" sz="2400" b="1" dirty="0" err="1" smtClean="0">
                <a:solidFill>
                  <a:srgbClr val="0070C0"/>
                </a:solidFill>
                <a:latin typeface="Times New Roman" panose="02020603050405020304" pitchFamily="18" charset="0"/>
                <a:ea typeface="Nunito"/>
                <a:cs typeface="Times New Roman" panose="02020603050405020304" pitchFamily="18" charset="0"/>
                <a:sym typeface="Nunito"/>
              </a:rPr>
              <a:t>Zalo</a:t>
            </a: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 0981.713.891</a:t>
            </a:r>
            <a:endParaRPr sz="2400" dirty="0">
              <a:solidFill>
                <a:srgbClr val="0070C0"/>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1619854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38938-E7A9-8F6A-974D-A9F1C8B4C9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1"/>
          </a:xfrm>
          <a:prstGeom prst="rect">
            <a:avLst/>
          </a:prstGeom>
          <a:noFill/>
          <a:ln>
            <a:noFill/>
          </a:ln>
        </p:spPr>
      </p:pic>
    </p:spTree>
    <p:extLst>
      <p:ext uri="{BB962C8B-B14F-4D97-AF65-F5344CB8AC3E}">
        <p14:creationId xmlns:p14="http://schemas.microsoft.com/office/powerpoint/2010/main" val="2828348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nSpc>
                <a:spcPct val="150000"/>
              </a:lnSpc>
              <a:spcAft>
                <a:spcPts val="800"/>
              </a:spcAft>
            </a:pP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7" name="Group 156">
            <a:extLst>
              <a:ext uri="{FF2B5EF4-FFF2-40B4-BE49-F238E27FC236}">
                <a16:creationId xmlns:a16="http://schemas.microsoft.com/office/drawing/2014/main" id="{EE29BDA6-FA6C-82D5-840F-5E362F2D0A19}"/>
              </a:ext>
            </a:extLst>
          </p:cNvPr>
          <p:cNvGrpSpPr/>
          <p:nvPr/>
        </p:nvGrpSpPr>
        <p:grpSpPr>
          <a:xfrm>
            <a:off x="1778915" y="733670"/>
            <a:ext cx="9383954" cy="5211528"/>
            <a:chOff x="1452011" y="619825"/>
            <a:chExt cx="15871432" cy="8662884"/>
          </a:xfrm>
        </p:grpSpPr>
        <p:sp>
          <p:nvSpPr>
            <p:cNvPr id="158" name="Freeform 3">
              <a:extLst>
                <a:ext uri="{FF2B5EF4-FFF2-40B4-BE49-F238E27FC236}">
                  <a16:creationId xmlns:a16="http://schemas.microsoft.com/office/drawing/2014/main" id="{56954C10-3A57-2162-62F8-66DD393ABB69}"/>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59" name="Freeform 4">
              <a:extLst>
                <a:ext uri="{FF2B5EF4-FFF2-40B4-BE49-F238E27FC236}">
                  <a16:creationId xmlns:a16="http://schemas.microsoft.com/office/drawing/2014/main" id="{27B74D46-A783-A0B1-5A63-FF97A203B878}"/>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grpSp>
          <p:nvGrpSpPr>
            <p:cNvPr id="160" name="Group 159">
              <a:extLst>
                <a:ext uri="{FF2B5EF4-FFF2-40B4-BE49-F238E27FC236}">
                  <a16:creationId xmlns:a16="http://schemas.microsoft.com/office/drawing/2014/main" id="{B8013BA4-0670-66C9-974F-3AB9EB1C75CE}"/>
                </a:ext>
              </a:extLst>
            </p:cNvPr>
            <p:cNvGrpSpPr/>
            <p:nvPr/>
          </p:nvGrpSpPr>
          <p:grpSpPr>
            <a:xfrm>
              <a:off x="2305772" y="2396800"/>
              <a:ext cx="13676457" cy="5253039"/>
              <a:chOff x="0" y="0"/>
              <a:chExt cx="5065354" cy="1945570"/>
            </a:xfrm>
          </p:grpSpPr>
          <p:sp>
            <p:nvSpPr>
              <p:cNvPr id="167" name="Freeform 6">
                <a:extLst>
                  <a:ext uri="{FF2B5EF4-FFF2-40B4-BE49-F238E27FC236}">
                    <a16:creationId xmlns:a16="http://schemas.microsoft.com/office/drawing/2014/main" id="{ABF15D2D-D259-3B10-497F-8EE027FE4EBA}"/>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8" name="TextBox 7">
                <a:extLst>
                  <a:ext uri="{FF2B5EF4-FFF2-40B4-BE49-F238E27FC236}">
                    <a16:creationId xmlns:a16="http://schemas.microsoft.com/office/drawing/2014/main" id="{EC337207-2AC6-48DB-EE67-D982A0842B16}"/>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endParaRPr>
              </a:p>
            </p:txBody>
          </p:sp>
        </p:grpSp>
        <p:sp>
          <p:nvSpPr>
            <p:cNvPr id="161" name="Freeform 8">
              <a:extLst>
                <a:ext uri="{FF2B5EF4-FFF2-40B4-BE49-F238E27FC236}">
                  <a16:creationId xmlns:a16="http://schemas.microsoft.com/office/drawing/2014/main" id="{459D3908-6F07-5FAA-C50C-84EED9C893E0}"/>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2" name="Freeform 9">
              <a:extLst>
                <a:ext uri="{FF2B5EF4-FFF2-40B4-BE49-F238E27FC236}">
                  <a16:creationId xmlns:a16="http://schemas.microsoft.com/office/drawing/2014/main" id="{5F9D4848-389C-9D9E-FCCD-3575A90680BE}"/>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3" name="Freeform 10">
              <a:extLst>
                <a:ext uri="{FF2B5EF4-FFF2-40B4-BE49-F238E27FC236}">
                  <a16:creationId xmlns:a16="http://schemas.microsoft.com/office/drawing/2014/main" id="{0EEF6FE0-F7E9-C969-C566-B03CDCDBBCFF}"/>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4" name="Freeform 12">
              <a:extLst>
                <a:ext uri="{FF2B5EF4-FFF2-40B4-BE49-F238E27FC236}">
                  <a16:creationId xmlns:a16="http://schemas.microsoft.com/office/drawing/2014/main" id="{68FE50F3-C55F-A477-6739-9108E478B7C9}"/>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5" name="Freeform 13">
              <a:extLst>
                <a:ext uri="{FF2B5EF4-FFF2-40B4-BE49-F238E27FC236}">
                  <a16:creationId xmlns:a16="http://schemas.microsoft.com/office/drawing/2014/main" id="{32A73EAC-94D2-C66D-0316-3DBB2DEFEBB0}"/>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 xmlns:asvg="http://schemas.microsoft.com/office/drawing/2016/SVG/main" r:embed="rId16"/>
                  </a:ext>
                </a:extLst>
              </a:blip>
              <a:stretch>
                <a:fillRect t="-19117" r="-259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6" name="Freeform 14">
              <a:extLst>
                <a:ext uri="{FF2B5EF4-FFF2-40B4-BE49-F238E27FC236}">
                  <a16:creationId xmlns:a16="http://schemas.microsoft.com/office/drawing/2014/main" id="{7146A1C6-A6BE-37FD-D9A8-F1DEEF566602}"/>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grpSp>
      <p:grpSp>
        <p:nvGrpSpPr>
          <p:cNvPr id="169" name="Google Shape;49;p15">
            <a:extLst>
              <a:ext uri="{FF2B5EF4-FFF2-40B4-BE49-F238E27FC236}">
                <a16:creationId xmlns:a16="http://schemas.microsoft.com/office/drawing/2014/main" id="{8B8BD8FD-9C1E-DB99-EABC-C037E11E9F09}"/>
              </a:ext>
            </a:extLst>
          </p:cNvPr>
          <p:cNvGrpSpPr/>
          <p:nvPr/>
        </p:nvGrpSpPr>
        <p:grpSpPr>
          <a:xfrm>
            <a:off x="5366" y="3173508"/>
            <a:ext cx="3516880" cy="3730924"/>
            <a:chOff x="457200" y="1608525"/>
            <a:chExt cx="3653750" cy="3648425"/>
          </a:xfrm>
        </p:grpSpPr>
        <p:sp>
          <p:nvSpPr>
            <p:cNvPr id="170" name="Google Shape;50;p15">
              <a:extLst>
                <a:ext uri="{FF2B5EF4-FFF2-40B4-BE49-F238E27FC236}">
                  <a16:creationId xmlns:a16="http://schemas.microsoft.com/office/drawing/2014/main" id="{C030F52D-A976-59AF-A1F2-7833D20D25FB}"/>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1" name="Google Shape;51;p15">
              <a:extLst>
                <a:ext uri="{FF2B5EF4-FFF2-40B4-BE49-F238E27FC236}">
                  <a16:creationId xmlns:a16="http://schemas.microsoft.com/office/drawing/2014/main" id="{D8D02682-ACA5-18BC-10CD-A702A0A3EE70}"/>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2" name="Google Shape;52;p15">
              <a:extLst>
                <a:ext uri="{FF2B5EF4-FFF2-40B4-BE49-F238E27FC236}">
                  <a16:creationId xmlns:a16="http://schemas.microsoft.com/office/drawing/2014/main" id="{DAD014BC-A339-5FD6-87EF-F78FEBC476EF}"/>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3" name="Google Shape;53;p15">
              <a:extLst>
                <a:ext uri="{FF2B5EF4-FFF2-40B4-BE49-F238E27FC236}">
                  <a16:creationId xmlns:a16="http://schemas.microsoft.com/office/drawing/2014/main" id="{435C2269-4CB0-7515-A2C8-3F5CDB5E1CC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54;p15">
              <a:extLst>
                <a:ext uri="{FF2B5EF4-FFF2-40B4-BE49-F238E27FC236}">
                  <a16:creationId xmlns:a16="http://schemas.microsoft.com/office/drawing/2014/main" id="{422CCB4A-BDE3-28E8-881C-3DD8A7FED6B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55;p15">
              <a:extLst>
                <a:ext uri="{FF2B5EF4-FFF2-40B4-BE49-F238E27FC236}">
                  <a16:creationId xmlns:a16="http://schemas.microsoft.com/office/drawing/2014/main" id="{DD749955-ECBD-A66F-39AB-DA6BD96C4651}"/>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56;p15">
              <a:extLst>
                <a:ext uri="{FF2B5EF4-FFF2-40B4-BE49-F238E27FC236}">
                  <a16:creationId xmlns:a16="http://schemas.microsoft.com/office/drawing/2014/main" id="{772BC7E6-366C-5625-5BBF-E5A04B64CB94}"/>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57;p15">
              <a:extLst>
                <a:ext uri="{FF2B5EF4-FFF2-40B4-BE49-F238E27FC236}">
                  <a16:creationId xmlns:a16="http://schemas.microsoft.com/office/drawing/2014/main" id="{6DF51B65-6B77-26FC-C177-74D72C57A276}"/>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8;p15">
              <a:extLst>
                <a:ext uri="{FF2B5EF4-FFF2-40B4-BE49-F238E27FC236}">
                  <a16:creationId xmlns:a16="http://schemas.microsoft.com/office/drawing/2014/main" id="{0CC2DDD6-259D-444A-7ED4-C660C9E3CA80}"/>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9" name="Google Shape;59;p15">
              <a:extLst>
                <a:ext uri="{FF2B5EF4-FFF2-40B4-BE49-F238E27FC236}">
                  <a16:creationId xmlns:a16="http://schemas.microsoft.com/office/drawing/2014/main" id="{5603EEE4-33AF-071D-3363-66C87D5966FD}"/>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60;p15">
              <a:extLst>
                <a:ext uri="{FF2B5EF4-FFF2-40B4-BE49-F238E27FC236}">
                  <a16:creationId xmlns:a16="http://schemas.microsoft.com/office/drawing/2014/main" id="{6112D127-8AAD-0C0E-163B-90D791A02047}"/>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61;p15">
              <a:extLst>
                <a:ext uri="{FF2B5EF4-FFF2-40B4-BE49-F238E27FC236}">
                  <a16:creationId xmlns:a16="http://schemas.microsoft.com/office/drawing/2014/main" id="{03E0B93B-917F-68AC-A59B-CA5F9AC4AB0A}"/>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62;p15">
              <a:extLst>
                <a:ext uri="{FF2B5EF4-FFF2-40B4-BE49-F238E27FC236}">
                  <a16:creationId xmlns:a16="http://schemas.microsoft.com/office/drawing/2014/main" id="{EBD6C2C4-A3BF-DFCE-DEE4-CEB3E2B18CE3}"/>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63;p15">
              <a:extLst>
                <a:ext uri="{FF2B5EF4-FFF2-40B4-BE49-F238E27FC236}">
                  <a16:creationId xmlns:a16="http://schemas.microsoft.com/office/drawing/2014/main" id="{B77D86FE-C8B7-C34F-2A18-8178A8C3BB0B}"/>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64;p15">
              <a:extLst>
                <a:ext uri="{FF2B5EF4-FFF2-40B4-BE49-F238E27FC236}">
                  <a16:creationId xmlns:a16="http://schemas.microsoft.com/office/drawing/2014/main" id="{69A63EB2-65F3-DF29-0851-7E10181C6927}"/>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65;p15">
              <a:extLst>
                <a:ext uri="{FF2B5EF4-FFF2-40B4-BE49-F238E27FC236}">
                  <a16:creationId xmlns:a16="http://schemas.microsoft.com/office/drawing/2014/main" id="{0111591C-E585-B6B4-2F2C-E7FE392A53E4}"/>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66;p15">
              <a:extLst>
                <a:ext uri="{FF2B5EF4-FFF2-40B4-BE49-F238E27FC236}">
                  <a16:creationId xmlns:a16="http://schemas.microsoft.com/office/drawing/2014/main" id="{C6FBC6F6-B838-6E9A-B037-CC558E60758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67;p15">
              <a:extLst>
                <a:ext uri="{FF2B5EF4-FFF2-40B4-BE49-F238E27FC236}">
                  <a16:creationId xmlns:a16="http://schemas.microsoft.com/office/drawing/2014/main" id="{C8846C09-423E-879D-582A-2602305DC41D}"/>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68;p15">
              <a:extLst>
                <a:ext uri="{FF2B5EF4-FFF2-40B4-BE49-F238E27FC236}">
                  <a16:creationId xmlns:a16="http://schemas.microsoft.com/office/drawing/2014/main" id="{0E72A34A-A1F3-E31F-3462-96CA45BBEE78}"/>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9" name="Google Shape;69;p15">
              <a:extLst>
                <a:ext uri="{FF2B5EF4-FFF2-40B4-BE49-F238E27FC236}">
                  <a16:creationId xmlns:a16="http://schemas.microsoft.com/office/drawing/2014/main" id="{01F99DB8-6FB7-E3A9-467E-A51A1213A4A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70;p15">
              <a:extLst>
                <a:ext uri="{FF2B5EF4-FFF2-40B4-BE49-F238E27FC236}">
                  <a16:creationId xmlns:a16="http://schemas.microsoft.com/office/drawing/2014/main" id="{31C2831C-4238-6D59-D238-865C9027928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71;p15">
              <a:extLst>
                <a:ext uri="{FF2B5EF4-FFF2-40B4-BE49-F238E27FC236}">
                  <a16:creationId xmlns:a16="http://schemas.microsoft.com/office/drawing/2014/main" id="{0571F4D5-8F4E-848A-A852-2A9D8E067EE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72;p15">
              <a:extLst>
                <a:ext uri="{FF2B5EF4-FFF2-40B4-BE49-F238E27FC236}">
                  <a16:creationId xmlns:a16="http://schemas.microsoft.com/office/drawing/2014/main" id="{1F92245E-903D-61CE-A1D2-ED360331E80A}"/>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73;p15">
              <a:extLst>
                <a:ext uri="{FF2B5EF4-FFF2-40B4-BE49-F238E27FC236}">
                  <a16:creationId xmlns:a16="http://schemas.microsoft.com/office/drawing/2014/main" id="{5180F8C3-C941-578D-4870-4B36C96913AA}"/>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74;p15">
              <a:extLst>
                <a:ext uri="{FF2B5EF4-FFF2-40B4-BE49-F238E27FC236}">
                  <a16:creationId xmlns:a16="http://schemas.microsoft.com/office/drawing/2014/main" id="{AADA3468-0497-436F-82FC-542E7F18C400}"/>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75;p15">
              <a:extLst>
                <a:ext uri="{FF2B5EF4-FFF2-40B4-BE49-F238E27FC236}">
                  <a16:creationId xmlns:a16="http://schemas.microsoft.com/office/drawing/2014/main" id="{7877706E-67A9-2A5E-746F-FB7DC24C4658}"/>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76;p15">
              <a:extLst>
                <a:ext uri="{FF2B5EF4-FFF2-40B4-BE49-F238E27FC236}">
                  <a16:creationId xmlns:a16="http://schemas.microsoft.com/office/drawing/2014/main" id="{88320921-8309-1260-96BA-EA083E0D032C}"/>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77;p15">
              <a:extLst>
                <a:ext uri="{FF2B5EF4-FFF2-40B4-BE49-F238E27FC236}">
                  <a16:creationId xmlns:a16="http://schemas.microsoft.com/office/drawing/2014/main" id="{F5BFE874-3442-8193-0E4F-6EBED7DED412}"/>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83;p15">
              <a:extLst>
                <a:ext uri="{FF2B5EF4-FFF2-40B4-BE49-F238E27FC236}">
                  <a16:creationId xmlns:a16="http://schemas.microsoft.com/office/drawing/2014/main" id="{4DE69B39-FD1A-175F-FE5C-1AE9C3194847}"/>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9" name="Google Shape;84;p15">
              <a:extLst>
                <a:ext uri="{FF2B5EF4-FFF2-40B4-BE49-F238E27FC236}">
                  <a16:creationId xmlns:a16="http://schemas.microsoft.com/office/drawing/2014/main" id="{E7933373-6E1C-2E09-00D2-AD2C4F612214}"/>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85;p15">
              <a:extLst>
                <a:ext uri="{FF2B5EF4-FFF2-40B4-BE49-F238E27FC236}">
                  <a16:creationId xmlns:a16="http://schemas.microsoft.com/office/drawing/2014/main" id="{3D75395C-C0B6-2FE0-4234-E503E19644C9}"/>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86;p15">
              <a:extLst>
                <a:ext uri="{FF2B5EF4-FFF2-40B4-BE49-F238E27FC236}">
                  <a16:creationId xmlns:a16="http://schemas.microsoft.com/office/drawing/2014/main" id="{70240780-2212-FA50-8DBB-36AF1C98B968}"/>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87;p15">
              <a:extLst>
                <a:ext uri="{FF2B5EF4-FFF2-40B4-BE49-F238E27FC236}">
                  <a16:creationId xmlns:a16="http://schemas.microsoft.com/office/drawing/2014/main" id="{099627EF-C0FE-B40D-6A04-6BCD8227DBFF}"/>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88;p15">
              <a:extLst>
                <a:ext uri="{FF2B5EF4-FFF2-40B4-BE49-F238E27FC236}">
                  <a16:creationId xmlns:a16="http://schemas.microsoft.com/office/drawing/2014/main" id="{50F122C9-9A4D-6E50-3A8E-00CE84931B5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 name="TextBox 203">
            <a:extLst>
              <a:ext uri="{FF2B5EF4-FFF2-40B4-BE49-F238E27FC236}">
                <a16:creationId xmlns:a16="http://schemas.microsoft.com/office/drawing/2014/main" id="{4E013B52-0542-5A37-27ED-4C31E1C09BBD}"/>
              </a:ext>
            </a:extLst>
          </p:cNvPr>
          <p:cNvSpPr txBox="1"/>
          <p:nvPr/>
        </p:nvSpPr>
        <p:spPr>
          <a:xfrm>
            <a:off x="2550179" y="1959354"/>
            <a:ext cx="7720149"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HOA 5 CÁNH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Trong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mỗi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hoa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sẽ chứa các từ khóa liên quan đến chủ đề của bài học. Để lật mở được các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cánh</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Hs sẽ trả lời câu hỏi tương ứng.   </a:t>
            </a:r>
            <a:endPar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6615377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p:cTn id="7" dur="500" fill="hold"/>
                                        <p:tgtEl>
                                          <p:spTgt spid="157"/>
                                        </p:tgtEl>
                                        <p:attrNameLst>
                                          <p:attrName>ppt_w</p:attrName>
                                        </p:attrNameLst>
                                      </p:cBhvr>
                                      <p:tavLst>
                                        <p:tav tm="0">
                                          <p:val>
                                            <p:fltVal val="0"/>
                                          </p:val>
                                        </p:tav>
                                        <p:tav tm="100000">
                                          <p:val>
                                            <p:strVal val="#ppt_w"/>
                                          </p:val>
                                        </p:tav>
                                      </p:tavLst>
                                    </p:anim>
                                    <p:anim calcmode="lin" valueType="num">
                                      <p:cBhvr>
                                        <p:cTn id="8" dur="500" fill="hold"/>
                                        <p:tgtEl>
                                          <p:spTgt spid="157"/>
                                        </p:tgtEl>
                                        <p:attrNameLst>
                                          <p:attrName>ppt_h</p:attrName>
                                        </p:attrNameLst>
                                      </p:cBhvr>
                                      <p:tavLst>
                                        <p:tav tm="0">
                                          <p:val>
                                            <p:fltVal val="0"/>
                                          </p:val>
                                        </p:tav>
                                        <p:tav tm="100000">
                                          <p:val>
                                            <p:strVal val="#ppt_h"/>
                                          </p:val>
                                        </p:tav>
                                      </p:tavLst>
                                    </p:anim>
                                    <p:animEffect transition="in" filter="fade">
                                      <p:cBhvr>
                                        <p:cTn id="9" dur="500"/>
                                        <p:tgtEl>
                                          <p:spTgt spid="157"/>
                                        </p:tgtEl>
                                      </p:cBhvr>
                                    </p:animEffect>
                                  </p:childTnLst>
                                </p:cTn>
                              </p:par>
                              <p:par>
                                <p:cTn id="10" presetID="53" presetClass="entr" presetSubtype="16" fill="hold" nodeType="with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p:cTn id="12" dur="500" fill="hold"/>
                                        <p:tgtEl>
                                          <p:spTgt spid="169"/>
                                        </p:tgtEl>
                                        <p:attrNameLst>
                                          <p:attrName>ppt_w</p:attrName>
                                        </p:attrNameLst>
                                      </p:cBhvr>
                                      <p:tavLst>
                                        <p:tav tm="0">
                                          <p:val>
                                            <p:fltVal val="0"/>
                                          </p:val>
                                        </p:tav>
                                        <p:tav tm="100000">
                                          <p:val>
                                            <p:strVal val="#ppt_w"/>
                                          </p:val>
                                        </p:tav>
                                      </p:tavLst>
                                    </p:anim>
                                    <p:anim calcmode="lin" valueType="num">
                                      <p:cBhvr>
                                        <p:cTn id="13" dur="500" fill="hold"/>
                                        <p:tgtEl>
                                          <p:spTgt spid="169"/>
                                        </p:tgtEl>
                                        <p:attrNameLst>
                                          <p:attrName>ppt_h</p:attrName>
                                        </p:attrNameLst>
                                      </p:cBhvr>
                                      <p:tavLst>
                                        <p:tav tm="0">
                                          <p:val>
                                            <p:fltVal val="0"/>
                                          </p:val>
                                        </p:tav>
                                        <p:tav tm="100000">
                                          <p:val>
                                            <p:strVal val="#ppt_h"/>
                                          </p:val>
                                        </p:tav>
                                      </p:tavLst>
                                    </p:anim>
                                    <p:animEffect transition="in" filter="fade">
                                      <p:cBhvr>
                                        <p:cTn id="14" dur="500"/>
                                        <p:tgtEl>
                                          <p:spTgt spid="16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4"/>
                                        </p:tgtEl>
                                        <p:attrNameLst>
                                          <p:attrName>style.visibility</p:attrName>
                                        </p:attrNameLst>
                                      </p:cBhvr>
                                      <p:to>
                                        <p:strVal val="visible"/>
                                      </p:to>
                                    </p:set>
                                    <p:anim calcmode="lin" valueType="num">
                                      <p:cBhvr>
                                        <p:cTn id="17" dur="500" fill="hold"/>
                                        <p:tgtEl>
                                          <p:spTgt spid="204"/>
                                        </p:tgtEl>
                                        <p:attrNameLst>
                                          <p:attrName>ppt_w</p:attrName>
                                        </p:attrNameLst>
                                      </p:cBhvr>
                                      <p:tavLst>
                                        <p:tav tm="0">
                                          <p:val>
                                            <p:fltVal val="0"/>
                                          </p:val>
                                        </p:tav>
                                        <p:tav tm="100000">
                                          <p:val>
                                            <p:strVal val="#ppt_w"/>
                                          </p:val>
                                        </p:tav>
                                      </p:tavLst>
                                    </p:anim>
                                    <p:anim calcmode="lin" valueType="num">
                                      <p:cBhvr>
                                        <p:cTn id="18" dur="500" fill="hold"/>
                                        <p:tgtEl>
                                          <p:spTgt spid="204"/>
                                        </p:tgtEl>
                                        <p:attrNameLst>
                                          <p:attrName>ppt_h</p:attrName>
                                        </p:attrNameLst>
                                      </p:cBhvr>
                                      <p:tavLst>
                                        <p:tav tm="0">
                                          <p:val>
                                            <p:fltVal val="0"/>
                                          </p:val>
                                        </p:tav>
                                        <p:tav tm="100000">
                                          <p:val>
                                            <p:strVal val="#ppt_h"/>
                                          </p:val>
                                        </p:tav>
                                      </p:tavLst>
                                    </p:anim>
                                    <p:animEffect transition="in" filter="fade">
                                      <p:cBhvr>
                                        <p:cTn id="19"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F3AD93-D683-91FE-4062-F27A878F1BAF}"/>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BE3C107-F9E9-6AE0-2D2E-FBE4FC659F65}"/>
              </a:ext>
            </a:extLst>
          </p:cNvPr>
          <p:cNvPicPr>
            <a:picLocks noChangeAspect="1"/>
          </p:cNvPicPr>
          <p:nvPr/>
        </p:nvPicPr>
        <p:blipFill rotWithShape="1">
          <a:blip r:embed="rId4">
            <a:extLst>
              <a:ext uri="{28A0092B-C50C-407E-A947-70E740481C1C}">
                <a14:useLocalDpi xmlns:a14="http://schemas.microsoft.com/office/drawing/2010/main" val="0"/>
              </a:ext>
            </a:extLst>
          </a:blip>
          <a:srcRect l="19479" t="9279" r="18398" b="8794"/>
          <a:stretch/>
        </p:blipFill>
        <p:spPr bwMode="auto">
          <a:xfrm>
            <a:off x="1282945" y="1170877"/>
            <a:ext cx="5986194" cy="5412262"/>
          </a:xfrm>
          <a:prstGeom prst="rect">
            <a:avLst/>
          </a:prstGeom>
          <a:noFill/>
          <a:ln>
            <a:noFill/>
          </a:ln>
        </p:spPr>
      </p:pic>
      <p:sp>
        <p:nvSpPr>
          <p:cNvPr id="14" name="Oval 13">
            <a:extLst>
              <a:ext uri="{FF2B5EF4-FFF2-40B4-BE49-F238E27FC236}">
                <a16:creationId xmlns:a16="http://schemas.microsoft.com/office/drawing/2014/main" id="{079F6E40-B883-63B4-8062-D56CD29DAB14}"/>
              </a:ext>
            </a:extLst>
          </p:cNvPr>
          <p:cNvSpPr/>
          <p:nvPr/>
        </p:nvSpPr>
        <p:spPr>
          <a:xfrm>
            <a:off x="3487236" y="1483857"/>
            <a:ext cx="1463040" cy="1305063"/>
          </a:xfrm>
          <a:prstGeom prst="ellipse">
            <a:avLst/>
          </a:prstGeom>
          <a:solidFill>
            <a:srgbClr val="A8C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5" name="Oval 14">
            <a:extLst>
              <a:ext uri="{FF2B5EF4-FFF2-40B4-BE49-F238E27FC236}">
                <a16:creationId xmlns:a16="http://schemas.microsoft.com/office/drawing/2014/main" id="{FA3C7367-8679-9BC2-9C18-76ED2FC0F217}"/>
              </a:ext>
            </a:extLst>
          </p:cNvPr>
          <p:cNvSpPr/>
          <p:nvPr/>
        </p:nvSpPr>
        <p:spPr>
          <a:xfrm>
            <a:off x="5545667" y="2743254"/>
            <a:ext cx="1428019" cy="1368001"/>
          </a:xfrm>
          <a:prstGeom prst="ellipse">
            <a:avLst/>
          </a:prstGeom>
          <a:solidFill>
            <a:srgbClr val="F8A4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6" name="Oval 15">
            <a:extLst>
              <a:ext uri="{FF2B5EF4-FFF2-40B4-BE49-F238E27FC236}">
                <a16:creationId xmlns:a16="http://schemas.microsoft.com/office/drawing/2014/main" id="{BE92F6CC-009E-CF7B-026B-436E4DB0414D}"/>
              </a:ext>
            </a:extLst>
          </p:cNvPr>
          <p:cNvSpPr/>
          <p:nvPr/>
        </p:nvSpPr>
        <p:spPr>
          <a:xfrm>
            <a:off x="4723198" y="4904547"/>
            <a:ext cx="1463041" cy="1444308"/>
          </a:xfrm>
          <a:prstGeom prst="ellipse">
            <a:avLst/>
          </a:prstGeom>
          <a:solidFill>
            <a:srgbClr val="FAB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7" name="Oval 16">
            <a:extLst>
              <a:ext uri="{FF2B5EF4-FFF2-40B4-BE49-F238E27FC236}">
                <a16:creationId xmlns:a16="http://schemas.microsoft.com/office/drawing/2014/main" id="{BDE7CBE5-4210-7B17-B77C-A3018D0CFC36}"/>
              </a:ext>
            </a:extLst>
          </p:cNvPr>
          <p:cNvSpPr/>
          <p:nvPr/>
        </p:nvSpPr>
        <p:spPr>
          <a:xfrm>
            <a:off x="2263904" y="4796621"/>
            <a:ext cx="1463040" cy="1497330"/>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8" name="Oval 17">
            <a:extLst>
              <a:ext uri="{FF2B5EF4-FFF2-40B4-BE49-F238E27FC236}">
                <a16:creationId xmlns:a16="http://schemas.microsoft.com/office/drawing/2014/main" id="{85BEFD0D-52AE-0AD5-3063-533158689211}"/>
              </a:ext>
            </a:extLst>
          </p:cNvPr>
          <p:cNvSpPr/>
          <p:nvPr/>
        </p:nvSpPr>
        <p:spPr>
          <a:xfrm>
            <a:off x="1562058" y="2788920"/>
            <a:ext cx="1585679" cy="1439674"/>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9" name="Oval 18">
            <a:extLst>
              <a:ext uri="{FF2B5EF4-FFF2-40B4-BE49-F238E27FC236}">
                <a16:creationId xmlns:a16="http://schemas.microsoft.com/office/drawing/2014/main" id="{C1C613A2-D734-851C-71F7-745DAEBB5291}"/>
              </a:ext>
            </a:extLst>
          </p:cNvPr>
          <p:cNvSpPr/>
          <p:nvPr/>
        </p:nvSpPr>
        <p:spPr>
          <a:xfrm>
            <a:off x="3206788" y="2875486"/>
            <a:ext cx="2242804" cy="2063494"/>
          </a:xfrm>
          <a:prstGeom prst="ellipse">
            <a:avLst/>
          </a:prstGeom>
          <a:solidFill>
            <a:srgbClr val="859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 KHÓA</a:t>
            </a:r>
            <a:endParaRPr kumimoji="0" lang="en-SG"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1" name="Oval 30">
            <a:hlinkClick r:id="rId5" action="ppaction://hlinksldjump"/>
            <a:extLst>
              <a:ext uri="{FF2B5EF4-FFF2-40B4-BE49-F238E27FC236}">
                <a16:creationId xmlns:a16="http://schemas.microsoft.com/office/drawing/2014/main" id="{303B2FFF-04EF-972B-EA59-461BC030156A}"/>
              </a:ext>
            </a:extLst>
          </p:cNvPr>
          <p:cNvSpPr/>
          <p:nvPr/>
        </p:nvSpPr>
        <p:spPr>
          <a:xfrm>
            <a:off x="3486694" y="1436279"/>
            <a:ext cx="1463040" cy="1388223"/>
          </a:xfrm>
          <a:prstGeom prst="ellipse">
            <a:avLst/>
          </a:prstGeom>
          <a:solidFill>
            <a:srgbClr val="A8C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2" name="Oval 31">
            <a:hlinkClick r:id="rId6" action="ppaction://hlinksldjump"/>
            <a:extLst>
              <a:ext uri="{FF2B5EF4-FFF2-40B4-BE49-F238E27FC236}">
                <a16:creationId xmlns:a16="http://schemas.microsoft.com/office/drawing/2014/main" id="{E5B5EDFC-5CFB-A751-B92E-0C8BEB13E94B}"/>
              </a:ext>
            </a:extLst>
          </p:cNvPr>
          <p:cNvSpPr/>
          <p:nvPr/>
        </p:nvSpPr>
        <p:spPr>
          <a:xfrm>
            <a:off x="5562151" y="2743254"/>
            <a:ext cx="1361047" cy="1393049"/>
          </a:xfrm>
          <a:prstGeom prst="ellipse">
            <a:avLst/>
          </a:prstGeom>
          <a:solidFill>
            <a:srgbClr val="F8A4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3" name="Oval 32">
            <a:hlinkClick r:id="rId7" action="ppaction://hlinksldjump"/>
            <a:extLst>
              <a:ext uri="{FF2B5EF4-FFF2-40B4-BE49-F238E27FC236}">
                <a16:creationId xmlns:a16="http://schemas.microsoft.com/office/drawing/2014/main" id="{75CE55E6-40D5-7B8F-6894-95B4EA04108F}"/>
              </a:ext>
            </a:extLst>
          </p:cNvPr>
          <p:cNvSpPr/>
          <p:nvPr/>
        </p:nvSpPr>
        <p:spPr>
          <a:xfrm>
            <a:off x="4731644" y="4851525"/>
            <a:ext cx="1550670" cy="1497330"/>
          </a:xfrm>
          <a:prstGeom prst="ellipse">
            <a:avLst/>
          </a:prstGeom>
          <a:solidFill>
            <a:srgbClr val="FAB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3</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4" name="Oval 33">
            <a:hlinkClick r:id="rId8" action="ppaction://hlinksldjump"/>
            <a:extLst>
              <a:ext uri="{FF2B5EF4-FFF2-40B4-BE49-F238E27FC236}">
                <a16:creationId xmlns:a16="http://schemas.microsoft.com/office/drawing/2014/main" id="{0BC81339-F018-2294-7272-AC7A1B76040E}"/>
              </a:ext>
            </a:extLst>
          </p:cNvPr>
          <p:cNvSpPr/>
          <p:nvPr/>
        </p:nvSpPr>
        <p:spPr>
          <a:xfrm>
            <a:off x="2265365" y="4813851"/>
            <a:ext cx="1463040" cy="1497330"/>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4</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5" name="Oval 34">
            <a:hlinkClick r:id="rId9" action="ppaction://hlinksldjump"/>
            <a:extLst>
              <a:ext uri="{FF2B5EF4-FFF2-40B4-BE49-F238E27FC236}">
                <a16:creationId xmlns:a16="http://schemas.microsoft.com/office/drawing/2014/main" id="{DABD68A9-44ED-E2FF-5AAE-B5A5797BBFA4}"/>
              </a:ext>
            </a:extLst>
          </p:cNvPr>
          <p:cNvSpPr/>
          <p:nvPr/>
        </p:nvSpPr>
        <p:spPr>
          <a:xfrm>
            <a:off x="1563302" y="2824502"/>
            <a:ext cx="1582133" cy="1364509"/>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5</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nvGrpSpPr>
          <p:cNvPr id="40" name="Group 39">
            <a:extLst>
              <a:ext uri="{FF2B5EF4-FFF2-40B4-BE49-F238E27FC236}">
                <a16:creationId xmlns:a16="http://schemas.microsoft.com/office/drawing/2014/main" id="{24654C0D-9601-A7D7-610E-4F5FE051FC69}"/>
              </a:ext>
            </a:extLst>
          </p:cNvPr>
          <p:cNvGrpSpPr/>
          <p:nvPr/>
        </p:nvGrpSpPr>
        <p:grpSpPr>
          <a:xfrm flipH="1">
            <a:off x="7254242" y="2788920"/>
            <a:ext cx="2499358" cy="4069080"/>
            <a:chOff x="-84820" y="1936425"/>
            <a:chExt cx="3281981" cy="5502737"/>
          </a:xfrm>
        </p:grpSpPr>
        <p:sp>
          <p:nvSpPr>
            <p:cNvPr id="41" name="Google Shape;763;p46">
              <a:extLst>
                <a:ext uri="{FF2B5EF4-FFF2-40B4-BE49-F238E27FC236}">
                  <a16:creationId xmlns:a16="http://schemas.microsoft.com/office/drawing/2014/main"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994;p31">
              <a:extLst>
                <a:ext uri="{FF2B5EF4-FFF2-40B4-BE49-F238E27FC236}">
                  <a16:creationId xmlns:a16="http://schemas.microsoft.com/office/drawing/2014/main"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5;p31">
              <a:extLst>
                <a:ext uri="{FF2B5EF4-FFF2-40B4-BE49-F238E27FC236}">
                  <a16:creationId xmlns:a16="http://schemas.microsoft.com/office/drawing/2014/main"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6;p31">
              <a:extLst>
                <a:ext uri="{FF2B5EF4-FFF2-40B4-BE49-F238E27FC236}">
                  <a16:creationId xmlns:a16="http://schemas.microsoft.com/office/drawing/2014/main"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7;p31">
              <a:extLst>
                <a:ext uri="{FF2B5EF4-FFF2-40B4-BE49-F238E27FC236}">
                  <a16:creationId xmlns:a16="http://schemas.microsoft.com/office/drawing/2014/main"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98;p31">
              <a:extLst>
                <a:ext uri="{FF2B5EF4-FFF2-40B4-BE49-F238E27FC236}">
                  <a16:creationId xmlns:a16="http://schemas.microsoft.com/office/drawing/2014/main"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99;p31">
              <a:extLst>
                <a:ext uri="{FF2B5EF4-FFF2-40B4-BE49-F238E27FC236}">
                  <a16:creationId xmlns:a16="http://schemas.microsoft.com/office/drawing/2014/main"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0;p31">
              <a:extLst>
                <a:ext uri="{FF2B5EF4-FFF2-40B4-BE49-F238E27FC236}">
                  <a16:creationId xmlns:a16="http://schemas.microsoft.com/office/drawing/2014/main"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1;p31">
              <a:extLst>
                <a:ext uri="{FF2B5EF4-FFF2-40B4-BE49-F238E27FC236}">
                  <a16:creationId xmlns:a16="http://schemas.microsoft.com/office/drawing/2014/main"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2;p31">
              <a:extLst>
                <a:ext uri="{FF2B5EF4-FFF2-40B4-BE49-F238E27FC236}">
                  <a16:creationId xmlns:a16="http://schemas.microsoft.com/office/drawing/2014/main"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3;p31">
              <a:extLst>
                <a:ext uri="{FF2B5EF4-FFF2-40B4-BE49-F238E27FC236}">
                  <a16:creationId xmlns:a16="http://schemas.microsoft.com/office/drawing/2014/main"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4;p31">
              <a:extLst>
                <a:ext uri="{FF2B5EF4-FFF2-40B4-BE49-F238E27FC236}">
                  <a16:creationId xmlns:a16="http://schemas.microsoft.com/office/drawing/2014/main"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5;p31">
              <a:extLst>
                <a:ext uri="{FF2B5EF4-FFF2-40B4-BE49-F238E27FC236}">
                  <a16:creationId xmlns:a16="http://schemas.microsoft.com/office/drawing/2014/main"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6;p31">
              <a:extLst>
                <a:ext uri="{FF2B5EF4-FFF2-40B4-BE49-F238E27FC236}">
                  <a16:creationId xmlns:a16="http://schemas.microsoft.com/office/drawing/2014/main"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7;p31">
              <a:extLst>
                <a:ext uri="{FF2B5EF4-FFF2-40B4-BE49-F238E27FC236}">
                  <a16:creationId xmlns:a16="http://schemas.microsoft.com/office/drawing/2014/main"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08;p31">
              <a:extLst>
                <a:ext uri="{FF2B5EF4-FFF2-40B4-BE49-F238E27FC236}">
                  <a16:creationId xmlns:a16="http://schemas.microsoft.com/office/drawing/2014/main"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09;p31">
              <a:extLst>
                <a:ext uri="{FF2B5EF4-FFF2-40B4-BE49-F238E27FC236}">
                  <a16:creationId xmlns:a16="http://schemas.microsoft.com/office/drawing/2014/main"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10;p31">
              <a:extLst>
                <a:ext uri="{FF2B5EF4-FFF2-40B4-BE49-F238E27FC236}">
                  <a16:creationId xmlns:a16="http://schemas.microsoft.com/office/drawing/2014/main"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11;p31">
              <a:extLst>
                <a:ext uri="{FF2B5EF4-FFF2-40B4-BE49-F238E27FC236}">
                  <a16:creationId xmlns:a16="http://schemas.microsoft.com/office/drawing/2014/main"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12;p31">
              <a:extLst>
                <a:ext uri="{FF2B5EF4-FFF2-40B4-BE49-F238E27FC236}">
                  <a16:creationId xmlns:a16="http://schemas.microsoft.com/office/drawing/2014/main"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13;p31">
              <a:extLst>
                <a:ext uri="{FF2B5EF4-FFF2-40B4-BE49-F238E27FC236}">
                  <a16:creationId xmlns:a16="http://schemas.microsoft.com/office/drawing/2014/main"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14;p31">
              <a:extLst>
                <a:ext uri="{FF2B5EF4-FFF2-40B4-BE49-F238E27FC236}">
                  <a16:creationId xmlns:a16="http://schemas.microsoft.com/office/drawing/2014/main"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15;p31">
              <a:extLst>
                <a:ext uri="{FF2B5EF4-FFF2-40B4-BE49-F238E27FC236}">
                  <a16:creationId xmlns:a16="http://schemas.microsoft.com/office/drawing/2014/main"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16;p31">
              <a:extLst>
                <a:ext uri="{FF2B5EF4-FFF2-40B4-BE49-F238E27FC236}">
                  <a16:creationId xmlns:a16="http://schemas.microsoft.com/office/drawing/2014/main"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17;p31">
              <a:extLst>
                <a:ext uri="{FF2B5EF4-FFF2-40B4-BE49-F238E27FC236}">
                  <a16:creationId xmlns:a16="http://schemas.microsoft.com/office/drawing/2014/main"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18;p31">
              <a:extLst>
                <a:ext uri="{FF2B5EF4-FFF2-40B4-BE49-F238E27FC236}">
                  <a16:creationId xmlns:a16="http://schemas.microsoft.com/office/drawing/2014/main"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19;p31">
              <a:extLst>
                <a:ext uri="{FF2B5EF4-FFF2-40B4-BE49-F238E27FC236}">
                  <a16:creationId xmlns:a16="http://schemas.microsoft.com/office/drawing/2014/main"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20;p31">
              <a:extLst>
                <a:ext uri="{FF2B5EF4-FFF2-40B4-BE49-F238E27FC236}">
                  <a16:creationId xmlns:a16="http://schemas.microsoft.com/office/drawing/2014/main"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21;p31">
              <a:extLst>
                <a:ext uri="{FF2B5EF4-FFF2-40B4-BE49-F238E27FC236}">
                  <a16:creationId xmlns:a16="http://schemas.microsoft.com/office/drawing/2014/main"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22;p31">
              <a:extLst>
                <a:ext uri="{FF2B5EF4-FFF2-40B4-BE49-F238E27FC236}">
                  <a16:creationId xmlns:a16="http://schemas.microsoft.com/office/drawing/2014/main"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23;p31">
              <a:extLst>
                <a:ext uri="{FF2B5EF4-FFF2-40B4-BE49-F238E27FC236}">
                  <a16:creationId xmlns:a16="http://schemas.microsoft.com/office/drawing/2014/main"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24;p31">
              <a:extLst>
                <a:ext uri="{FF2B5EF4-FFF2-40B4-BE49-F238E27FC236}">
                  <a16:creationId xmlns:a16="http://schemas.microsoft.com/office/drawing/2014/main"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25;p31">
              <a:extLst>
                <a:ext uri="{FF2B5EF4-FFF2-40B4-BE49-F238E27FC236}">
                  <a16:creationId xmlns:a16="http://schemas.microsoft.com/office/drawing/2014/main"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1026;p31">
              <a:extLst>
                <a:ext uri="{FF2B5EF4-FFF2-40B4-BE49-F238E27FC236}">
                  <a16:creationId xmlns:a16="http://schemas.microsoft.com/office/drawing/2014/main"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27;p31">
              <a:extLst>
                <a:ext uri="{FF2B5EF4-FFF2-40B4-BE49-F238E27FC236}">
                  <a16:creationId xmlns:a16="http://schemas.microsoft.com/office/drawing/2014/main"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28;p31">
              <a:extLst>
                <a:ext uri="{FF2B5EF4-FFF2-40B4-BE49-F238E27FC236}">
                  <a16:creationId xmlns:a16="http://schemas.microsoft.com/office/drawing/2014/main"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29;p31">
              <a:extLst>
                <a:ext uri="{FF2B5EF4-FFF2-40B4-BE49-F238E27FC236}">
                  <a16:creationId xmlns:a16="http://schemas.microsoft.com/office/drawing/2014/main"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30;p31">
              <a:extLst>
                <a:ext uri="{FF2B5EF4-FFF2-40B4-BE49-F238E27FC236}">
                  <a16:creationId xmlns:a16="http://schemas.microsoft.com/office/drawing/2014/main"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31;p31">
              <a:extLst>
                <a:ext uri="{FF2B5EF4-FFF2-40B4-BE49-F238E27FC236}">
                  <a16:creationId xmlns:a16="http://schemas.microsoft.com/office/drawing/2014/main"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32;p31">
              <a:extLst>
                <a:ext uri="{FF2B5EF4-FFF2-40B4-BE49-F238E27FC236}">
                  <a16:creationId xmlns:a16="http://schemas.microsoft.com/office/drawing/2014/main"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33;p31">
              <a:extLst>
                <a:ext uri="{FF2B5EF4-FFF2-40B4-BE49-F238E27FC236}">
                  <a16:creationId xmlns:a16="http://schemas.microsoft.com/office/drawing/2014/main"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34;p31">
              <a:extLst>
                <a:ext uri="{FF2B5EF4-FFF2-40B4-BE49-F238E27FC236}">
                  <a16:creationId xmlns:a16="http://schemas.microsoft.com/office/drawing/2014/main"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5;p31">
              <a:extLst>
                <a:ext uri="{FF2B5EF4-FFF2-40B4-BE49-F238E27FC236}">
                  <a16:creationId xmlns:a16="http://schemas.microsoft.com/office/drawing/2014/main"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0D7354F7-3791-D558-A77E-28444124FF83}"/>
              </a:ext>
            </a:extLst>
          </p:cNvPr>
          <p:cNvGrpSpPr/>
          <p:nvPr/>
        </p:nvGrpSpPr>
        <p:grpSpPr>
          <a:xfrm>
            <a:off x="7213556" y="37909"/>
            <a:ext cx="5036390" cy="3797537"/>
            <a:chOff x="795138" y="2402707"/>
            <a:chExt cx="5675948" cy="3971349"/>
          </a:xfrm>
        </p:grpSpPr>
        <p:sp>
          <p:nvSpPr>
            <p:cNvPr id="3" name="Freeform 12">
              <a:extLst>
                <a:ext uri="{FF2B5EF4-FFF2-40B4-BE49-F238E27FC236}">
                  <a16:creationId xmlns:a16="http://schemas.microsoft.com/office/drawing/2014/main" id="{F806B579-79E9-E0D2-F06F-7942083E6845}"/>
                </a:ext>
              </a:extLst>
            </p:cNvPr>
            <p:cNvSpPr/>
            <p:nvPr/>
          </p:nvSpPr>
          <p:spPr>
            <a:xfrm>
              <a:off x="795138" y="2402707"/>
              <a:ext cx="5675948" cy="3971349"/>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微软雅黑"/>
                <a:cs typeface="Arial"/>
              </a:endParaRPr>
            </a:p>
          </p:txBody>
        </p:sp>
        <p:sp>
          <p:nvSpPr>
            <p:cNvPr id="4" name="TextBox 3">
              <a:extLst>
                <a:ext uri="{FF2B5EF4-FFF2-40B4-BE49-F238E27FC236}">
                  <a16:creationId xmlns:a16="http://schemas.microsoft.com/office/drawing/2014/main" id="{6BAA4132-7323-D4ED-D1B9-82DCC6FBB54D}"/>
                </a:ext>
              </a:extLst>
            </p:cNvPr>
            <p:cNvSpPr txBox="1"/>
            <p:nvPr/>
          </p:nvSpPr>
          <p:spPr>
            <a:xfrm>
              <a:off x="1174038" y="3037767"/>
              <a:ext cx="4892045" cy="3186448"/>
            </a:xfrm>
            <a:prstGeom prst="rect">
              <a:avLst/>
            </a:prstGeom>
            <a:noFill/>
          </p:spPr>
          <p:txBody>
            <a:bodyPr wrap="square">
              <a:spAutoFit/>
            </a:bodyPr>
            <a:lstStyle/>
            <a:p>
              <a:pPr algn="just">
                <a:spcAft>
                  <a:spcPts val="80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Theo em, 5 từ khóa vừa lật mở nói về đối tượng nào? </a:t>
              </a:r>
              <a:endParaRPr lang="en-SG" sz="4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Arrow: Right 4">
            <a:hlinkClick r:id="rId11" action="ppaction://hlinksldjump"/>
            <a:extLst>
              <a:ext uri="{FF2B5EF4-FFF2-40B4-BE49-F238E27FC236}">
                <a16:creationId xmlns:a16="http://schemas.microsoft.com/office/drawing/2014/main" id="{86015DCD-9DE3-3925-7591-53DC3CDA2C63}"/>
              </a:ext>
            </a:extLst>
          </p:cNvPr>
          <p:cNvSpPr/>
          <p:nvPr/>
        </p:nvSpPr>
        <p:spPr>
          <a:xfrm>
            <a:off x="10221686" y="5825805"/>
            <a:ext cx="1732740" cy="9144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Arial"/>
              </a:rPr>
              <a:t>KIẾN THỨC</a:t>
            </a:r>
            <a:endParaRPr kumimoji="0" lang="en-SG" sz="1800" b="1" i="0" u="none" strike="noStrike" kern="1200" cap="none" spc="0" normalizeH="0" baseline="0" noProof="0" dirty="0">
              <a:ln>
                <a:noFill/>
              </a:ln>
              <a:solidFill>
                <a:srgbClr val="FFFFFF"/>
              </a:solidFill>
              <a:effectLst/>
              <a:uLnTx/>
              <a:uFillTx/>
              <a:latin typeface="Arial"/>
              <a:ea typeface="微软雅黑"/>
              <a:cs typeface="Arial"/>
            </a:endParaRPr>
          </a:p>
        </p:txBody>
      </p:sp>
    </p:spTree>
    <p:extLst>
      <p:ext uri="{BB962C8B-B14F-4D97-AF65-F5344CB8AC3E}">
        <p14:creationId xmlns:p14="http://schemas.microsoft.com/office/powerpoint/2010/main" val="360652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750"/>
                                        <p:tgtEl>
                                          <p:spTgt spid="14"/>
                                        </p:tgtEl>
                                      </p:cBhvr>
                                    </p:animEffect>
                                    <p:set>
                                      <p:cBhvr>
                                        <p:cTn id="14" dur="1" fill="hold">
                                          <p:stCondLst>
                                            <p:cond delay="74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750"/>
                                        <p:tgtEl>
                                          <p:spTgt spid="18"/>
                                        </p:tgtEl>
                                      </p:cBhvr>
                                    </p:animEffect>
                                    <p:set>
                                      <p:cBhvr>
                                        <p:cTn id="26" dur="1" fill="hold">
                                          <p:stCondLst>
                                            <p:cond delay="74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750"/>
                                        <p:tgtEl>
                                          <p:spTgt spid="17"/>
                                        </p:tgtEl>
                                      </p:cBhvr>
                                    </p:animEffect>
                                    <p:set>
                                      <p:cBhvr>
                                        <p:cTn id="32" dur="1" fill="hold">
                                          <p:stCondLst>
                                            <p:cond delay="749"/>
                                          </p:stCondLst>
                                        </p:cTn>
                                        <p:tgtEl>
                                          <p:spTgt spid="1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750"/>
                                        <p:tgtEl>
                                          <p:spTgt spid="16"/>
                                        </p:tgtEl>
                                      </p:cBhvr>
                                    </p:animEffect>
                                    <p:set>
                                      <p:cBhvr>
                                        <p:cTn id="38" dur="1" fill="hold">
                                          <p:stCondLst>
                                            <p:cond delay="74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9" presetClass="exit" presetSubtype="0" fill="hold" grpId="0" nodeType="clickEffect">
                                  <p:stCondLst>
                                    <p:cond delay="0"/>
                                  </p:stCondLst>
                                  <p:childTnLst>
                                    <p:animEffect transition="out" filter="dissolve">
                                      <p:cBhvr>
                                        <p:cTn id="43" dur="750"/>
                                        <p:tgtEl>
                                          <p:spTgt spid="19"/>
                                        </p:tgtEl>
                                      </p:cBhvr>
                                    </p:animEffect>
                                    <p:set>
                                      <p:cBhvr>
                                        <p:cTn id="44"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9" presetClass="exit" presetSubtype="0" fill="hold" grpId="0" nodeType="clickEffect">
                                  <p:stCondLst>
                                    <p:cond delay="0"/>
                                  </p:stCondLst>
                                  <p:childTnLst>
                                    <p:animEffect transition="out" filter="dissolve">
                                      <p:cBhvr>
                                        <p:cTn id="49" dur="750"/>
                                        <p:tgtEl>
                                          <p:spTgt spid="31"/>
                                        </p:tgtEl>
                                      </p:cBhvr>
                                    </p:animEffect>
                                    <p:set>
                                      <p:cBhvr>
                                        <p:cTn id="50" dur="1" fill="hold">
                                          <p:stCondLst>
                                            <p:cond delay="74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750"/>
                                        <p:tgtEl>
                                          <p:spTgt spid="32"/>
                                        </p:tgtEl>
                                      </p:cBhvr>
                                    </p:animEffect>
                                    <p:set>
                                      <p:cBhvr>
                                        <p:cTn id="56" dur="1" fill="hold">
                                          <p:stCondLst>
                                            <p:cond delay="74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750"/>
                                        <p:tgtEl>
                                          <p:spTgt spid="33"/>
                                        </p:tgtEl>
                                      </p:cBhvr>
                                    </p:animEffect>
                                    <p:set>
                                      <p:cBhvr>
                                        <p:cTn id="62"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34"/>
                    </p:tgtEl>
                  </p:cond>
                </p:stCondLst>
                <p:endSync evt="end" delay="0">
                  <p:rtn val="all"/>
                </p:endSync>
                <p:childTnLst>
                  <p:par>
                    <p:cTn id="64" fill="hold">
                      <p:stCondLst>
                        <p:cond delay="0"/>
                      </p:stCondLst>
                      <p:childTnLst>
                        <p:par>
                          <p:cTn id="65" fill="hold">
                            <p:stCondLst>
                              <p:cond delay="0"/>
                            </p:stCondLst>
                            <p:childTnLst>
                              <p:par>
                                <p:cTn id="66" presetID="9" presetClass="exit" presetSubtype="0" fill="hold" grpId="0" nodeType="clickEffect">
                                  <p:stCondLst>
                                    <p:cond delay="0"/>
                                  </p:stCondLst>
                                  <p:childTnLst>
                                    <p:animEffect transition="out" filter="dissolve">
                                      <p:cBhvr>
                                        <p:cTn id="67" dur="750"/>
                                        <p:tgtEl>
                                          <p:spTgt spid="34"/>
                                        </p:tgtEl>
                                      </p:cBhvr>
                                    </p:animEffect>
                                    <p:set>
                                      <p:cBhvr>
                                        <p:cTn id="68"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9" presetClass="exit" presetSubtype="0" fill="hold" grpId="0" nodeType="clickEffect">
                                  <p:stCondLst>
                                    <p:cond delay="0"/>
                                  </p:stCondLst>
                                  <p:childTnLst>
                                    <p:animEffect transition="out" filter="dissolve">
                                      <p:cBhvr>
                                        <p:cTn id="73" dur="750"/>
                                        <p:tgtEl>
                                          <p:spTgt spid="35"/>
                                        </p:tgtEl>
                                      </p:cBhvr>
                                    </p:animEffect>
                                    <p:set>
                                      <p:cBhvr>
                                        <p:cTn id="74"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4" grpId="0" animBg="1"/>
      <p:bldP spid="15" grpId="0" animBg="1"/>
      <p:bldP spid="16" grpId="0" animBg="1"/>
      <p:bldP spid="17" grpId="0" animBg="1"/>
      <p:bldP spid="18" grpId="0" animBg="1"/>
      <p:bldP spid="19" grpId="0" animBg="1"/>
      <p:bldP spid="31" grpId="0" animBg="1"/>
      <p:bldP spid="32" grpId="0" animBg="1"/>
      <p:bldP spid="33"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278490" y="1332340"/>
            <a:ext cx="5867180" cy="2308324"/>
          </a:xfrm>
          <a:prstGeom prst="rect">
            <a:avLst/>
          </a:prstGeom>
          <a:noFill/>
        </p:spPr>
        <p:txBody>
          <a:bodyPr wrap="square" rtlCol="0">
            <a:spAutoFit/>
          </a:bodyPr>
          <a:lstStyle/>
          <a:p>
            <a:pPr algn="just">
              <a:spcAft>
                <a:spcPts val="800"/>
              </a:spcAft>
            </a:pPr>
            <a:r>
              <a:rPr lang="vi-VN"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4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thơ Thương vợ viết theo thể thơ gì?</a:t>
            </a:r>
            <a:endParaRPr lang="en-SG"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278490" y="4695288"/>
            <a:ext cx="6368937"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2546481" y="5034368"/>
            <a:ext cx="8843701" cy="646331"/>
          </a:xfrm>
          <a:prstGeom prst="rect">
            <a:avLst/>
          </a:prstGeom>
          <a:noFill/>
        </p:spPr>
        <p:txBody>
          <a:bodyPr wrap="square">
            <a:spAutoFit/>
          </a:bodyPr>
          <a:lstStyle/>
          <a:p>
            <a:pPr lvl="0"/>
            <a:r>
              <a:rPr lang="vi-VN" sz="3600" b="1" dirty="0">
                <a:latin typeface="Times New Roman" panose="02020603050405020304" pitchFamily="18" charset="0"/>
                <a:cs typeface="Times New Roman" panose="02020603050405020304" pitchFamily="18" charset="0"/>
              </a:rPr>
              <a:t>Thất ngôn bát cú Đường luật</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47231" y="1219642"/>
            <a:ext cx="6532911" cy="2554545"/>
          </a:xfrm>
          <a:prstGeom prst="rect">
            <a:avLst/>
          </a:prstGeom>
          <a:noFill/>
        </p:spPr>
        <p:txBody>
          <a:bodyPr wrap="square" rtlCol="0">
            <a:spAutoFit/>
          </a:bodyPr>
          <a:lstStyle/>
          <a:p>
            <a:pPr algn="just">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 Một bài thơ thất ngôn bát cú Đường luật thường có bố cục như thế nào?</a:t>
            </a:r>
            <a:endParaRPr lang="en-SG"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2711309" y="4969657"/>
            <a:ext cx="5306418" cy="707886"/>
          </a:xfrm>
          <a:prstGeom prst="rect">
            <a:avLst/>
          </a:prstGeom>
          <a:noFill/>
        </p:spPr>
        <p:txBody>
          <a:bodyPr wrap="square">
            <a:spAutoFit/>
          </a:bodyPr>
          <a:lstStyle/>
          <a:p>
            <a:pPr lvl="0"/>
            <a:r>
              <a:rPr lang="vi-VN" sz="4000" b="1" dirty="0">
                <a:latin typeface="Times New Roman" panose="02020603050405020304" pitchFamily="18" charset="0"/>
                <a:cs typeface="Times New Roman" panose="02020603050405020304" pitchFamily="18" charset="0"/>
              </a:rPr>
              <a:t> Đề – thực – luật – kết </a:t>
            </a:r>
            <a:endParaRPr kumimoji="0" lang="en-SG" sz="8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pic>
        <p:nvPicPr>
          <p:cNvPr id="3" name="Graphic 2" descr="Home">
            <a:hlinkClick r:id="rId3" action="ppaction://hlinksldjump"/>
            <a:extLst>
              <a:ext uri="{FF2B5EF4-FFF2-40B4-BE49-F238E27FC236}">
                <a16:creationId xmlns:a16="http://schemas.microsoft.com/office/drawing/2014/main" id="{4DA491E6-91F8-097C-4856-061BEDA5E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88421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411765" y="894706"/>
            <a:ext cx="7651063"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734501" y="1116866"/>
            <a:ext cx="69801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747240" y="1197088"/>
            <a:ext cx="6980111" cy="2657138"/>
          </a:xfrm>
          <a:prstGeom prst="rect">
            <a:avLst/>
          </a:prstGeom>
          <a:noFill/>
        </p:spPr>
        <p:txBody>
          <a:bodyPr wrap="square" rtlCol="0">
            <a:spAutoFit/>
          </a:bodyPr>
          <a:lstStyle/>
          <a:p>
            <a:pPr algn="just">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3: “Cái cò” trong câu ca dao sau ẩn dụ cho ai?</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 cò lặn lội bờ sông,</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Gánh gạo đưa chồng, tiếng khóc nỉ non.</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415946" y="5003781"/>
            <a:ext cx="4421851" cy="769441"/>
          </a:xfrm>
          <a:prstGeom prst="rect">
            <a:avLst/>
          </a:prstGeom>
          <a:noFill/>
        </p:spPr>
        <p:txBody>
          <a:bodyPr wrap="square">
            <a:spAutoFit/>
          </a:bodyPr>
          <a:lstStyle/>
          <a:p>
            <a:pPr lvl="0"/>
            <a:r>
              <a:rPr lang="vi-VN" sz="4400" b="1" dirty="0">
                <a:latin typeface="Times New Roman" panose="02020603050405020304" pitchFamily="18" charset="0"/>
                <a:cs typeface="Times New Roman" panose="02020603050405020304" pitchFamily="18" charset="0"/>
              </a:rPr>
              <a:t>Người phụ nữ </a:t>
            </a:r>
            <a:endParaRPr kumimoji="0" lang="en-SG" sz="9600" b="1" i="0" u="none" strike="noStrike" kern="1200" cap="none" spc="0" normalizeH="0" baseline="0" noProof="0" dirty="0">
              <a:ln>
                <a:noFill/>
              </a:ln>
              <a:effectLst/>
              <a:uLnTx/>
              <a:uFillTx/>
              <a:latin typeface="Times New Roman" panose="02020603050405020304" pitchFamily="18" charset="0"/>
              <a:ea typeface="等线" panose="020F0502020204030204"/>
              <a:cs typeface="Times New Roman" panose="02020603050405020304" pitchFamily="18" charset="0"/>
            </a:endParaRPr>
          </a:p>
        </p:txBody>
      </p:sp>
      <p:pic>
        <p:nvPicPr>
          <p:cNvPr id="3" name="Graphic 2" descr="Home">
            <a:hlinkClick r:id="rId3" action="ppaction://hlinksldjump"/>
            <a:extLst>
              <a:ext uri="{FF2B5EF4-FFF2-40B4-BE49-F238E27FC236}">
                <a16:creationId xmlns:a16="http://schemas.microsoft.com/office/drawing/2014/main" id="{04872F09-DF54-1EA7-8351-1B87552B9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32646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274037" y="894706"/>
            <a:ext cx="7788791"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985368" y="829781"/>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608851" y="1116866"/>
            <a:ext cx="710576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824028" y="1400953"/>
            <a:ext cx="6456865" cy="2308324"/>
          </a:xfrm>
          <a:prstGeom prst="rect">
            <a:avLst/>
          </a:prstGeom>
          <a:noFill/>
        </p:spPr>
        <p:txBody>
          <a:bodyPr wrap="square" rtlCol="0">
            <a:spAutoFit/>
          </a:bodyPr>
          <a:lstStyle/>
          <a:p>
            <a:pPr algn="ctr">
              <a:spcAft>
                <a:spcPts val="800"/>
              </a:spcAft>
            </a:pPr>
            <a:r>
              <a:rPr lang="vi-VN"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4: Vấn đề bàn luận trong văn bản nghị luận được gọi là gì?</a:t>
            </a:r>
            <a:endParaRPr lang="en-SG"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2763381" y="5098148"/>
            <a:ext cx="5227390" cy="830997"/>
          </a:xfrm>
          <a:prstGeom prst="rect">
            <a:avLst/>
          </a:prstGeom>
          <a:noFill/>
        </p:spPr>
        <p:txBody>
          <a:bodyPr wrap="square">
            <a:spAutoFit/>
          </a:bodyPr>
          <a:lstStyle/>
          <a:p>
            <a:pPr lvl="0" algn="ctr"/>
            <a:r>
              <a:rPr lang="vi-VN" sz="4800" b="1" dirty="0">
                <a:latin typeface="Times New Roman" panose="02020603050405020304" pitchFamily="18" charset="0"/>
                <a:cs typeface="Times New Roman" panose="02020603050405020304" pitchFamily="18" charset="0"/>
              </a:rPr>
              <a:t>Luận đề </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pic>
        <p:nvPicPr>
          <p:cNvPr id="3" name="Graphic 2" descr="Home">
            <a:hlinkClick r:id="rId3" action="ppaction://hlinksldjump"/>
            <a:extLst>
              <a:ext uri="{FF2B5EF4-FFF2-40B4-BE49-F238E27FC236}">
                <a16:creationId xmlns:a16="http://schemas.microsoft.com/office/drawing/2014/main" id="{BD779A4A-6C3F-073D-5334-C9385ADF7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60410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47231" y="1116866"/>
            <a:ext cx="6532911" cy="2862322"/>
          </a:xfrm>
          <a:prstGeom prst="rect">
            <a:avLst/>
          </a:prstGeom>
          <a:noFill/>
        </p:spPr>
        <p:txBody>
          <a:bodyPr wrap="square" rtlCol="0">
            <a:spAutoFit/>
          </a:bodyPr>
          <a:lstStyle/>
          <a:p>
            <a:pPr algn="just">
              <a:spcAft>
                <a:spcPts val="800"/>
              </a:spcAft>
            </a:pPr>
            <a:r>
              <a:rPr lang="vi-VN" sz="6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 Bài thơ Thương vợ của tác giả nào?</a:t>
            </a:r>
            <a:endParaRPr lang="en-SG" sz="6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2711309" y="5065336"/>
            <a:ext cx="8843701" cy="646331"/>
          </a:xfrm>
          <a:prstGeom prst="rect">
            <a:avLst/>
          </a:prstGeom>
          <a:noFill/>
        </p:spPr>
        <p:txBody>
          <a:bodyPr wrap="square">
            <a:spAutoFit/>
          </a:bodyPr>
          <a:lstStyle/>
          <a:p>
            <a:pPr lvl="0"/>
            <a:r>
              <a:rPr lang="vi-VN" sz="3600" b="1" dirty="0">
                <a:latin typeface="Times New Roman" panose="02020603050405020304" pitchFamily="18" charset="0"/>
                <a:cs typeface="Times New Roman" panose="02020603050405020304" pitchFamily="18" charset="0"/>
              </a:rPr>
              <a:t>Tú Xương/ Trần Tế Xương </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pic>
        <p:nvPicPr>
          <p:cNvPr id="3" name="Graphic 2" descr="Home">
            <a:hlinkClick r:id="rId3" action="ppaction://hlinksldjump"/>
            <a:extLst>
              <a:ext uri="{FF2B5EF4-FFF2-40B4-BE49-F238E27FC236}">
                <a16:creationId xmlns:a16="http://schemas.microsoft.com/office/drawing/2014/main" id="{644C4D0E-8A53-6DD3-08B6-451411354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113093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F556C4F-8416-A68A-D205-3FC24B0DA929}"/>
              </a:ext>
            </a:extLst>
          </p:cNvPr>
          <p:cNvPicPr>
            <a:picLocks noChangeAspect="1"/>
          </p:cNvPicPr>
          <p:nvPr/>
        </p:nvPicPr>
        <p:blipFill>
          <a:blip r:embed="rId3"/>
          <a:stretch>
            <a:fillRect/>
          </a:stretch>
        </p:blipFill>
        <p:spPr>
          <a:xfrm>
            <a:off x="0" y="0"/>
            <a:ext cx="12192000" cy="6858000"/>
          </a:xfrm>
          <a:prstGeom prst="rect">
            <a:avLst/>
          </a:prstGeom>
        </p:spPr>
      </p:pic>
      <p:sp>
        <p:nvSpPr>
          <p:cNvPr id="3" name="矩形 15">
            <a:extLst>
              <a:ext uri="{FF2B5EF4-FFF2-40B4-BE49-F238E27FC236}">
                <a16:creationId xmlns:a16="http://schemas.microsoft.com/office/drawing/2014/main" id="{9B428391-5FC6-05AC-655A-EB5A88CB2845}"/>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II</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7" name="TextBox 6">
            <a:extLst>
              <a:ext uri="{FF2B5EF4-FFF2-40B4-BE49-F238E27FC236}">
                <a16:creationId xmlns:a16="http://schemas.microsoft.com/office/drawing/2014/main" id="{01DB0E47-7E74-A0B3-49D1-480B5363B0B1}"/>
              </a:ext>
            </a:extLst>
          </p:cNvPr>
          <p:cNvSpPr txBox="1"/>
          <p:nvPr/>
        </p:nvSpPr>
        <p:spPr>
          <a:xfrm>
            <a:off x="2769360" y="1325095"/>
            <a:ext cx="6653279" cy="2554545"/>
          </a:xfrm>
          <a:prstGeom prst="rect">
            <a:avLst/>
          </a:prstGeom>
          <a:noFill/>
        </p:spPr>
        <p:txBody>
          <a:bodyPr wrap="square">
            <a:spAutoFit/>
          </a:bodyPr>
          <a:lstStyle/>
          <a:p>
            <a:pPr marL="0" marR="0" lvl="0" indent="-4763"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Trải</a:t>
            </a:r>
            <a:r>
              <a:rPr kumimoji="0" lang="en-US" sz="8000" b="1" i="0" u="none" strike="noStrike" kern="1200" cap="none" spc="0" normalizeH="0" baseline="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SG" sz="8000" b="0" i="0" u="none" strike="noStrike" kern="1200" cap="none" spc="0" normalizeH="0" baseline="0" noProof="0" dirty="0">
              <a:ln>
                <a:noFill/>
              </a:ln>
              <a:solidFill>
                <a:srgbClr val="99BDB5">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67810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1</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40">
            <a:extLst>
              <a:ext uri="{FF2B5EF4-FFF2-40B4-BE49-F238E27FC236}">
                <a16:creationId xmlns:a16="http://schemas.microsoft.com/office/drawing/2014/main" id="{39A8C790-5BC2-BA8F-E7E3-B64E386C3455}"/>
              </a:ext>
            </a:extLst>
          </p:cNvPr>
          <p:cNvPicPr>
            <a:picLocks noChangeAspect="1"/>
          </p:cNvPicPr>
          <p:nvPr/>
        </p:nvPicPr>
        <p:blipFill>
          <a:blip r:embed="rId3">
            <a:extLst>
              <a:ext uri="{28A0092B-C50C-407E-A947-70E740481C1C}">
                <a14:useLocalDpi xmlns:a14="http://schemas.microsoft.com/office/drawing/2010/main" val="0"/>
              </a:ext>
            </a:extLst>
          </a:blip>
          <a:srcRect t="8219" r="79378" b="59187"/>
          <a:stretch>
            <a:fillRect/>
          </a:stretch>
        </p:blipFill>
        <p:spPr>
          <a:xfrm>
            <a:off x="3377110" y="1149476"/>
            <a:ext cx="2404842" cy="1809904"/>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8" name="TextBox 7">
            <a:extLst>
              <a:ext uri="{FF2B5EF4-FFF2-40B4-BE49-F238E27FC236}">
                <a16:creationId xmlns:a16="http://schemas.microsoft.com/office/drawing/2014/main" id="{33C93F04-1BAA-7F18-AF8B-B2BA7247ACFB}"/>
              </a:ext>
            </a:extLst>
          </p:cNvPr>
          <p:cNvSpPr txBox="1"/>
          <p:nvPr/>
        </p:nvSpPr>
        <p:spPr>
          <a:xfrm>
            <a:off x="5781952" y="1901219"/>
            <a:ext cx="6085442" cy="1446550"/>
          </a:xfrm>
          <a:prstGeom prst="rect">
            <a:avLst/>
          </a:prstGeom>
          <a:noFill/>
        </p:spPr>
        <p:txBody>
          <a:bodyPr wrap="square">
            <a:spAutoFit/>
          </a:bodyPr>
          <a:lstStyle/>
          <a:p>
            <a:pPr algn="just" defTabSz="685800">
              <a:buClrTx/>
            </a:pPr>
            <a:r>
              <a:rPr lang="vi-VN" sz="4400" dirty="0">
                <a:solidFill>
                  <a:schemeClr val="accent2"/>
                </a:solidFill>
                <a:latin typeface="Times New Roman" panose="02020603050405020304" pitchFamily="18" charset="0"/>
                <a:cs typeface="Times New Roman" panose="02020603050405020304" pitchFamily="18" charset="0"/>
              </a:rPr>
              <a:t>HS đọc thầm VB, tự ghi chép </a:t>
            </a:r>
            <a:endParaRPr lang="en-SG" sz="11500" kern="1200" dirty="0">
              <a:solidFill>
                <a:schemeClr val="accent2"/>
              </a:solidFill>
              <a:latin typeface="Times New Roman" panose="02020603050405020304" pitchFamily="18" charset="0"/>
              <a:cs typeface="Times New Roman" panose="02020603050405020304" pitchFamily="18" charset="0"/>
            </a:endParaRPr>
          </a:p>
        </p:txBody>
      </p:sp>
      <p:pic>
        <p:nvPicPr>
          <p:cNvPr id="9" name="图片 40">
            <a:extLst>
              <a:ext uri="{FF2B5EF4-FFF2-40B4-BE49-F238E27FC236}">
                <a16:creationId xmlns:a16="http://schemas.microsoft.com/office/drawing/2014/main" id="{E9D08BC0-B8ED-3E84-1903-9FCA8A8DF839}"/>
              </a:ext>
            </a:extLst>
          </p:cNvPr>
          <p:cNvPicPr>
            <a:picLocks noChangeAspect="1"/>
          </p:cNvPicPr>
          <p:nvPr/>
        </p:nvPicPr>
        <p:blipFill>
          <a:blip r:embed="rId3">
            <a:extLst>
              <a:ext uri="{28A0092B-C50C-407E-A947-70E740481C1C}">
                <a14:useLocalDpi xmlns:a14="http://schemas.microsoft.com/office/drawing/2010/main" val="0"/>
              </a:ext>
            </a:extLst>
          </a:blip>
          <a:srcRect t="8219" r="79378" b="59187"/>
          <a:stretch>
            <a:fillRect/>
          </a:stretch>
        </p:blipFill>
        <p:spPr>
          <a:xfrm>
            <a:off x="2994051" y="3635179"/>
            <a:ext cx="2404842" cy="1809904"/>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0" name="TextBox 9">
            <a:extLst>
              <a:ext uri="{FF2B5EF4-FFF2-40B4-BE49-F238E27FC236}">
                <a16:creationId xmlns:a16="http://schemas.microsoft.com/office/drawing/2014/main" id="{BBFAA34F-DCDB-9449-BEDC-D9DCF70DCA8A}"/>
              </a:ext>
            </a:extLst>
          </p:cNvPr>
          <p:cNvSpPr txBox="1"/>
          <p:nvPr/>
        </p:nvSpPr>
        <p:spPr>
          <a:xfrm>
            <a:off x="5398893" y="4099512"/>
            <a:ext cx="6718126" cy="1446550"/>
          </a:xfrm>
          <a:prstGeom prst="rect">
            <a:avLst/>
          </a:prstGeom>
          <a:noFill/>
        </p:spPr>
        <p:txBody>
          <a:bodyPr wrap="square">
            <a:spAutoFit/>
          </a:bodyPr>
          <a:lstStyle/>
          <a:p>
            <a:pPr algn="just"/>
            <a:r>
              <a:rPr lang="en-US" sz="4400" dirty="0">
                <a:solidFill>
                  <a:schemeClr val="accent2"/>
                </a:solidFill>
                <a:latin typeface="Times New Roman" panose="02020603050405020304" pitchFamily="18" charset="0"/>
                <a:cs typeface="Times New Roman" panose="02020603050405020304" pitchFamily="18" charset="0"/>
              </a:rPr>
              <a:t>HS </a:t>
            </a:r>
            <a:r>
              <a:rPr lang="vi-VN" sz="4400" dirty="0">
                <a:solidFill>
                  <a:schemeClr val="accent2"/>
                </a:solidFill>
                <a:latin typeface="Times New Roman" panose="02020603050405020304" pitchFamily="18" charset="0"/>
                <a:cs typeface="Times New Roman" panose="02020603050405020304" pitchFamily="18" charset="0"/>
              </a:rPr>
              <a:t>trả lời câu hỏi </a:t>
            </a:r>
            <a:r>
              <a:rPr lang="vi-VN" sz="4400" i="1" dirty="0">
                <a:solidFill>
                  <a:schemeClr val="accent2"/>
                </a:solidFill>
                <a:latin typeface="Times New Roman" panose="02020603050405020304" pitchFamily="18" charset="0"/>
                <a:cs typeface="Times New Roman" panose="02020603050405020304" pitchFamily="18" charset="0"/>
              </a:rPr>
              <a:t>Theo dõi, Suy luận </a:t>
            </a:r>
            <a:r>
              <a:rPr lang="vi-VN" sz="4400" dirty="0">
                <a:solidFill>
                  <a:schemeClr val="accent2"/>
                </a:solidFill>
                <a:latin typeface="Times New Roman" panose="02020603050405020304" pitchFamily="18" charset="0"/>
                <a:cs typeface="Times New Roman" panose="02020603050405020304" pitchFamily="18" charset="0"/>
              </a:rPr>
              <a:t>trong SGK.</a:t>
            </a:r>
            <a:endParaRPr lang="en-SG" sz="6000" dirty="0">
              <a:solidFill>
                <a:schemeClr val="accent2"/>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6518F09A-76AF-D2F9-CBEC-25909B9DCDB0}"/>
              </a:ext>
            </a:extLst>
          </p:cNvPr>
          <p:cNvGrpSpPr/>
          <p:nvPr/>
        </p:nvGrpSpPr>
        <p:grpSpPr>
          <a:xfrm>
            <a:off x="288487" y="2441777"/>
            <a:ext cx="3235297" cy="4070391"/>
            <a:chOff x="11604736" y="839607"/>
            <a:chExt cx="6309347" cy="8177673"/>
          </a:xfrm>
        </p:grpSpPr>
        <p:sp>
          <p:nvSpPr>
            <p:cNvPr id="12" name="Freeform 16">
              <a:extLst>
                <a:ext uri="{FF2B5EF4-FFF2-40B4-BE49-F238E27FC236}">
                  <a16:creationId xmlns:a16="http://schemas.microsoft.com/office/drawing/2014/main" id="{B30CEFCA-0125-6D44-04E4-85DD5445E13E}"/>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SG"/>
            </a:p>
          </p:txBody>
        </p:sp>
        <p:sp>
          <p:nvSpPr>
            <p:cNvPr id="13" name="Freeform 17">
              <a:extLst>
                <a:ext uri="{FF2B5EF4-FFF2-40B4-BE49-F238E27FC236}">
                  <a16:creationId xmlns:a16="http://schemas.microsoft.com/office/drawing/2014/main" id="{70E3F02C-88A1-AD8C-EDB0-DF0F18C3CC33}"/>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SG"/>
            </a:p>
          </p:txBody>
        </p:sp>
        <p:sp>
          <p:nvSpPr>
            <p:cNvPr id="14" name="Freeform 18">
              <a:extLst>
                <a:ext uri="{FF2B5EF4-FFF2-40B4-BE49-F238E27FC236}">
                  <a16:creationId xmlns:a16="http://schemas.microsoft.com/office/drawing/2014/main" id="{9FABD259-4042-58BB-ADDA-DA3884FF4EA9}"/>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SG"/>
            </a:p>
          </p:txBody>
        </p:sp>
      </p:grpSp>
    </p:spTree>
    <p:extLst>
      <p:ext uri="{BB962C8B-B14F-4D97-AF65-F5344CB8AC3E}">
        <p14:creationId xmlns:p14="http://schemas.microsoft.com/office/powerpoint/2010/main" val="2102552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6BB2E13-FB65-80F4-CBD8-734ADC48809E}"/>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B761126-1D2A-88E6-FA6B-4642738CE25C}"/>
              </a:ext>
            </a:extLst>
          </p:cNvPr>
          <p:cNvPicPr>
            <a:picLocks noChangeAspect="1"/>
          </p:cNvPicPr>
          <p:nvPr/>
        </p:nvPicPr>
        <p:blipFill rotWithShape="1">
          <a:blip r:embed="rId4">
            <a:clrChange>
              <a:clrFrom>
                <a:srgbClr val="FFFFFF"/>
              </a:clrFrom>
              <a:clrTo>
                <a:srgbClr val="FFFFFF">
                  <a:alpha val="0"/>
                </a:srgbClr>
              </a:clrTo>
            </a:clrChange>
          </a:blip>
          <a:srcRect l="28212" t="630" r="31024" b="35143"/>
          <a:stretch/>
        </p:blipFill>
        <p:spPr>
          <a:xfrm>
            <a:off x="3281557" y="-619820"/>
            <a:ext cx="4903694" cy="43460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5"/>
            <a:ext cx="9453800" cy="1213080"/>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225528" y="81747"/>
            <a:ext cx="9360654" cy="954107"/>
          </a:xfrm>
          <a:prstGeom prst="rect">
            <a:avLst/>
          </a:prstGeom>
          <a:noFill/>
        </p:spPr>
        <p:txBody>
          <a:bodyPr wrap="square">
            <a:spAutoFit/>
          </a:bodyPr>
          <a:lstStyle/>
          <a:p>
            <a:pPr algn="just">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Theo dõi: Xác định một số từ ngữ, câu văn cho thấy cảm nhận, đánh giá chủ quan của người viết trong đoạn văn này.</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271450F2-F893-20B6-5334-2D6B4651310B}"/>
              </a:ext>
            </a:extLst>
          </p:cNvPr>
          <p:cNvGraphicFramePr>
            <a:graphicFrameLocks noGrp="1"/>
          </p:cNvGraphicFramePr>
          <p:nvPr>
            <p:extLst>
              <p:ext uri="{D42A27DB-BD31-4B8C-83A1-F6EECF244321}">
                <p14:modId xmlns:p14="http://schemas.microsoft.com/office/powerpoint/2010/main" val="1598102888"/>
              </p:ext>
            </p:extLst>
          </p:nvPr>
        </p:nvGraphicFramePr>
        <p:xfrm>
          <a:off x="169238" y="1121416"/>
          <a:ext cx="11796021" cy="5491257"/>
        </p:xfrm>
        <a:graphic>
          <a:graphicData uri="http://schemas.openxmlformats.org/drawingml/2006/table">
            <a:tbl>
              <a:tblPr firstRow="1" firstCol="1" bandRow="1">
                <a:tableStyleId>{5C22544A-7EE6-4342-B048-85BDC9FD1C3A}</a:tableStyleId>
              </a:tblPr>
              <a:tblGrid>
                <a:gridCol w="4184747">
                  <a:extLst>
                    <a:ext uri="{9D8B030D-6E8A-4147-A177-3AD203B41FA5}">
                      <a16:colId xmlns:a16="http://schemas.microsoft.com/office/drawing/2014/main" val="2353582942"/>
                    </a:ext>
                  </a:extLst>
                </a:gridCol>
                <a:gridCol w="7611274">
                  <a:extLst>
                    <a:ext uri="{9D8B030D-6E8A-4147-A177-3AD203B41FA5}">
                      <a16:colId xmlns:a16="http://schemas.microsoft.com/office/drawing/2014/main" val="2813130685"/>
                    </a:ext>
                  </a:extLst>
                </a:gridCol>
              </a:tblGrid>
              <a:tr h="570520">
                <a:tc>
                  <a:txBody>
                    <a:bodyPr/>
                    <a:lstStyle/>
                    <a:p>
                      <a:pPr algn="ctr">
                        <a:lnSpc>
                          <a:spcPct val="100000"/>
                        </a:lnSpc>
                        <a:spcAft>
                          <a:spcPts val="800"/>
                        </a:spcAft>
                      </a:pPr>
                      <a:r>
                        <a:rPr lang="vi-VN" sz="3200" dirty="0">
                          <a:solidFill>
                            <a:schemeClr val="tx1"/>
                          </a:solidFill>
                          <a:effectLst/>
                          <a:latin typeface="+mj-lt"/>
                        </a:rPr>
                        <a:t>Từ ngữ</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3200" dirty="0">
                          <a:solidFill>
                            <a:schemeClr val="tx1"/>
                          </a:solidFill>
                          <a:effectLst/>
                          <a:latin typeface="+mj-lt"/>
                        </a:rPr>
                        <a:t>Câu văn</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578905299"/>
                  </a:ext>
                </a:extLst>
              </a:tr>
              <a:tr h="4920737">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027282490"/>
                  </a:ext>
                </a:extLst>
              </a:tr>
            </a:tbl>
          </a:graphicData>
        </a:graphic>
      </p:graphicFrame>
    </p:spTree>
    <p:extLst>
      <p:ext uri="{BB962C8B-B14F-4D97-AF65-F5344CB8AC3E}">
        <p14:creationId xmlns:p14="http://schemas.microsoft.com/office/powerpoint/2010/main" val="1950199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5"/>
            <a:ext cx="9453800" cy="1213080"/>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225528" y="81747"/>
            <a:ext cx="9360654" cy="954107"/>
          </a:xfrm>
          <a:prstGeom prst="rect">
            <a:avLst/>
          </a:prstGeom>
          <a:noFill/>
        </p:spPr>
        <p:txBody>
          <a:bodyPr wrap="square">
            <a:spAutoFit/>
          </a:bodyPr>
          <a:lstStyle/>
          <a:p>
            <a:pPr algn="just">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Theo dõi: Xác định một số từ ngữ, câu văn cho thấy cảm nhận, đánh giá chủ quan của người viết trong đoạn văn này.</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271450F2-F893-20B6-5334-2D6B4651310B}"/>
              </a:ext>
            </a:extLst>
          </p:cNvPr>
          <p:cNvGraphicFramePr>
            <a:graphicFrameLocks noGrp="1"/>
          </p:cNvGraphicFramePr>
          <p:nvPr>
            <p:extLst>
              <p:ext uri="{D42A27DB-BD31-4B8C-83A1-F6EECF244321}">
                <p14:modId xmlns:p14="http://schemas.microsoft.com/office/powerpoint/2010/main" val="4275692219"/>
              </p:ext>
            </p:extLst>
          </p:nvPr>
        </p:nvGraphicFramePr>
        <p:xfrm>
          <a:off x="169238" y="1121416"/>
          <a:ext cx="11796021" cy="5491257"/>
        </p:xfrm>
        <a:graphic>
          <a:graphicData uri="http://schemas.openxmlformats.org/drawingml/2006/table">
            <a:tbl>
              <a:tblPr firstRow="1" firstCol="1" bandRow="1">
                <a:tableStyleId>{5C22544A-7EE6-4342-B048-85BDC9FD1C3A}</a:tableStyleId>
              </a:tblPr>
              <a:tblGrid>
                <a:gridCol w="4184747">
                  <a:extLst>
                    <a:ext uri="{9D8B030D-6E8A-4147-A177-3AD203B41FA5}">
                      <a16:colId xmlns:a16="http://schemas.microsoft.com/office/drawing/2014/main" val="2353582942"/>
                    </a:ext>
                  </a:extLst>
                </a:gridCol>
                <a:gridCol w="7611274">
                  <a:extLst>
                    <a:ext uri="{9D8B030D-6E8A-4147-A177-3AD203B41FA5}">
                      <a16:colId xmlns:a16="http://schemas.microsoft.com/office/drawing/2014/main" val="2813130685"/>
                    </a:ext>
                  </a:extLst>
                </a:gridCol>
              </a:tblGrid>
              <a:tr h="570520">
                <a:tc>
                  <a:txBody>
                    <a:bodyPr/>
                    <a:lstStyle/>
                    <a:p>
                      <a:pPr algn="ctr">
                        <a:lnSpc>
                          <a:spcPct val="100000"/>
                        </a:lnSpc>
                        <a:spcAft>
                          <a:spcPts val="800"/>
                        </a:spcAft>
                      </a:pPr>
                      <a:r>
                        <a:rPr lang="vi-VN" sz="3200" dirty="0">
                          <a:solidFill>
                            <a:schemeClr val="tx1"/>
                          </a:solidFill>
                          <a:effectLst/>
                          <a:latin typeface="+mj-lt"/>
                        </a:rPr>
                        <a:t>Từ ngữ</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3200" dirty="0">
                          <a:solidFill>
                            <a:schemeClr val="tx1"/>
                          </a:solidFill>
                          <a:effectLst/>
                          <a:latin typeface="+mj-lt"/>
                        </a:rPr>
                        <a:t>Câu văn</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578905299"/>
                  </a:ext>
                </a:extLst>
              </a:tr>
              <a:tr h="4920737">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50766" marR="507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027282490"/>
                  </a:ext>
                </a:extLst>
              </a:tr>
            </a:tbl>
          </a:graphicData>
        </a:graphic>
      </p:graphicFrame>
      <p:sp>
        <p:nvSpPr>
          <p:cNvPr id="15" name="TextBox 14">
            <a:extLst>
              <a:ext uri="{FF2B5EF4-FFF2-40B4-BE49-F238E27FC236}">
                <a16:creationId xmlns:a16="http://schemas.microsoft.com/office/drawing/2014/main" id="{78B39327-6914-69DD-F39B-6B93739F0505}"/>
              </a:ext>
            </a:extLst>
          </p:cNvPr>
          <p:cNvSpPr txBox="1"/>
          <p:nvPr/>
        </p:nvSpPr>
        <p:spPr>
          <a:xfrm>
            <a:off x="225596" y="1960043"/>
            <a:ext cx="4045923" cy="325217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“người chồng thì miệt mài đèn sách”</a:t>
            </a:r>
            <a:endParaRPr kumimoji="0" lang="en-SG"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“thời buổi Tây Tàu nhộn nhạo này”</a:t>
            </a:r>
            <a:endParaRPr kumimoji="0" lang="en-SG"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“cuộc đời phiền tạp”,…</a:t>
            </a:r>
            <a:endParaRPr kumimoji="0" lang="en-SG"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09BE2EF-4DA1-DC1B-DF5E-FDD1D58D7DCD}"/>
              </a:ext>
            </a:extLst>
          </p:cNvPr>
          <p:cNvSpPr txBox="1"/>
          <p:nvPr/>
        </p:nvSpPr>
        <p:spPr>
          <a:xfrm>
            <a:off x="4327876" y="1959550"/>
            <a:ext cx="7524668" cy="433965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“Khi mà đô thị hoá đã làm ra cái cảnh “phố nửa làng” ở đất Vị Xuyên này, thì bà Tú cũng bị dạt theo cuộc sống bươn chải nhất thời để đợi chồng thành đạt”</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“Mà đó là cuộc bươn chải không có kết thúc”</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“Bươn chải đã thành số phận của bà”</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5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barn(inVertical)">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arn(inVertical)">
                                      <p:cBhvr>
                                        <p:cTn id="32" dur="500"/>
                                        <p:tgtEl>
                                          <p:spTgt spid="17">
                                            <p:txEl>
                                              <p:pRg st="2" end="2"/>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barn(inVertical)">
                                      <p:cBhvr>
                                        <p:cTn id="35"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1</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B52507D6-8268-1F93-DBAE-063873F36519}"/>
              </a:ext>
            </a:extLst>
          </p:cNvPr>
          <p:cNvGrpSpPr/>
          <p:nvPr/>
        </p:nvGrpSpPr>
        <p:grpSpPr>
          <a:xfrm>
            <a:off x="4536119" y="1166873"/>
            <a:ext cx="6994241" cy="5009326"/>
            <a:chOff x="4594158" y="1669137"/>
            <a:chExt cx="2917537" cy="2246197"/>
          </a:xfrm>
        </p:grpSpPr>
        <p:sp>
          <p:nvSpPr>
            <p:cNvPr id="8" name="十角星 5">
              <a:extLst>
                <a:ext uri="{FF2B5EF4-FFF2-40B4-BE49-F238E27FC236}">
                  <a16:creationId xmlns:a16="http://schemas.microsoft.com/office/drawing/2014/main" id="{28E87F43-3382-9194-FBCD-69843BD5DB11}"/>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9" name="组合 27">
              <a:extLst>
                <a:ext uri="{FF2B5EF4-FFF2-40B4-BE49-F238E27FC236}">
                  <a16:creationId xmlns:a16="http://schemas.microsoft.com/office/drawing/2014/main" id="{FCA2630D-A7B5-B349-A79C-ABD658DE729A}"/>
                </a:ext>
              </a:extLst>
            </p:cNvPr>
            <p:cNvGrpSpPr/>
            <p:nvPr/>
          </p:nvGrpSpPr>
          <p:grpSpPr>
            <a:xfrm>
              <a:off x="4594158" y="1669137"/>
              <a:ext cx="2917537" cy="2246197"/>
              <a:chOff x="4594158" y="1669137"/>
              <a:chExt cx="2917537" cy="2246197"/>
            </a:xfrm>
          </p:grpSpPr>
          <p:pic>
            <p:nvPicPr>
              <p:cNvPr id="10" name="图片 28">
                <a:extLst>
                  <a:ext uri="{FF2B5EF4-FFF2-40B4-BE49-F238E27FC236}">
                    <a16:creationId xmlns:a16="http://schemas.microsoft.com/office/drawing/2014/main" id="{387D842E-62C7-0159-9706-13C2A776B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4158" y="1669137"/>
                <a:ext cx="2917537" cy="2246197"/>
              </a:xfrm>
              <a:prstGeom prst="rect">
                <a:avLst/>
              </a:prstGeom>
            </p:spPr>
          </p:pic>
          <p:sp>
            <p:nvSpPr>
              <p:cNvPr id="11" name="文本框 31">
                <a:extLst>
                  <a:ext uri="{FF2B5EF4-FFF2-40B4-BE49-F238E27FC236}">
                    <a16:creationId xmlns:a16="http://schemas.microsoft.com/office/drawing/2014/main" id="{C44F3294-2AE4-ACBD-A1DF-6501E7198A0D}"/>
                  </a:ext>
                </a:extLst>
              </p:cNvPr>
              <p:cNvSpPr txBox="1"/>
              <p:nvPr/>
            </p:nvSpPr>
            <p:spPr>
              <a:xfrm>
                <a:off x="5113850" y="2086537"/>
                <a:ext cx="1951296" cy="1531888"/>
              </a:xfrm>
              <a:prstGeom prst="rect">
                <a:avLst/>
              </a:prstGeom>
              <a:noFill/>
            </p:spPr>
            <p:txBody>
              <a:bodyPr wrap="square" rtlCol="0">
                <a:spAutoFit/>
              </a:bodyPr>
              <a:lstStyle/>
              <a:p>
                <a:pPr algn="ctr">
                  <a:spcAft>
                    <a:spcPts val="800"/>
                  </a:spcAft>
                </a:pPr>
                <a:r>
                  <a:rPr lang="vi-VN" sz="36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Suy luận: Tác giả so sánh câu thơ “Lặn lội thân cò khi quãng vắng” với câu ca dao “Cái cò lặn lội bờ sông” nhằm mục đích gì?</a:t>
                </a:r>
                <a:endParaRPr lang="en-SG" sz="36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76" name="Picture 75" descr="A person carrying balls on a stick&#10;&#10;Description automatically generated with medium confidence">
            <a:extLst>
              <a:ext uri="{FF2B5EF4-FFF2-40B4-BE49-F238E27FC236}">
                <a16:creationId xmlns:a16="http://schemas.microsoft.com/office/drawing/2014/main" id="{0CE58C05-C597-8C84-FA87-ECDECF4833A0}"/>
              </a:ext>
            </a:extLst>
          </p:cNvPr>
          <p:cNvPicPr>
            <a:picLocks noChangeAspect="1"/>
          </p:cNvPicPr>
          <p:nvPr/>
        </p:nvPicPr>
        <p:blipFill rotWithShape="1">
          <a:blip r:embed="rId4">
            <a:extLst>
              <a:ext uri="{28A0092B-C50C-407E-A947-70E740481C1C}">
                <a14:useLocalDpi xmlns:a14="http://schemas.microsoft.com/office/drawing/2010/main" val="0"/>
              </a:ext>
            </a:extLst>
          </a:blip>
          <a:srcRect l="43315" t="52466"/>
          <a:stretch/>
        </p:blipFill>
        <p:spPr>
          <a:xfrm>
            <a:off x="-224904" y="1892162"/>
            <a:ext cx="4761023" cy="6142160"/>
          </a:xfrm>
          <a:prstGeom prst="rect">
            <a:avLst/>
          </a:prstGeom>
        </p:spPr>
      </p:pic>
    </p:spTree>
    <p:extLst>
      <p:ext uri="{BB962C8B-B14F-4D97-AF65-F5344CB8AC3E}">
        <p14:creationId xmlns:p14="http://schemas.microsoft.com/office/powerpoint/2010/main" val="1449134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1</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oogle Shape;315;p29">
            <a:extLst>
              <a:ext uri="{FF2B5EF4-FFF2-40B4-BE49-F238E27FC236}">
                <a16:creationId xmlns:a16="http://schemas.microsoft.com/office/drawing/2014/main" id="{2455428E-D42B-1546-6FDC-00246DF96BE3}"/>
              </a:ext>
            </a:extLst>
          </p:cNvPr>
          <p:cNvPicPr preferRelativeResize="0"/>
          <p:nvPr/>
        </p:nvPicPr>
        <p:blipFill>
          <a:blip r:embed="rId3">
            <a:alphaModFix/>
          </a:blip>
          <a:stretch>
            <a:fillRect/>
          </a:stretch>
        </p:blipFill>
        <p:spPr>
          <a:xfrm>
            <a:off x="2115551" y="940303"/>
            <a:ext cx="393013" cy="140876"/>
          </a:xfrm>
          <a:prstGeom prst="rect">
            <a:avLst/>
          </a:prstGeom>
          <a:noFill/>
          <a:ln>
            <a:noFill/>
          </a:ln>
        </p:spPr>
      </p:pic>
      <p:cxnSp>
        <p:nvCxnSpPr>
          <p:cNvPr id="13" name="Google Shape;660;p56">
            <a:extLst>
              <a:ext uri="{FF2B5EF4-FFF2-40B4-BE49-F238E27FC236}">
                <a16:creationId xmlns:a16="http://schemas.microsoft.com/office/drawing/2014/main" id="{BA6E0948-6C43-88B7-C4E5-800EC1ED2CB5}"/>
              </a:ext>
            </a:extLst>
          </p:cNvPr>
          <p:cNvCxnSpPr>
            <a:cxnSpLocks/>
          </p:cNvCxnSpPr>
          <p:nvPr/>
        </p:nvCxnSpPr>
        <p:spPr>
          <a:xfrm flipH="1">
            <a:off x="2370054" y="1613424"/>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14" name="Google Shape;660;p56">
            <a:extLst>
              <a:ext uri="{FF2B5EF4-FFF2-40B4-BE49-F238E27FC236}">
                <a16:creationId xmlns:a16="http://schemas.microsoft.com/office/drawing/2014/main" id="{7C44A680-B6B2-AD83-A393-24BA756553DB}"/>
              </a:ext>
            </a:extLst>
          </p:cNvPr>
          <p:cNvCxnSpPr>
            <a:cxnSpLocks/>
            <a:stCxn id="16" idx="3"/>
          </p:cNvCxnSpPr>
          <p:nvPr/>
        </p:nvCxnSpPr>
        <p:spPr>
          <a:xfrm>
            <a:off x="8977907" y="1543289"/>
            <a:ext cx="1537693" cy="1028855"/>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5" name="Google Shape;676;p56">
            <a:extLst>
              <a:ext uri="{FF2B5EF4-FFF2-40B4-BE49-F238E27FC236}">
                <a16:creationId xmlns:a16="http://schemas.microsoft.com/office/drawing/2014/main" id="{A999B9F6-1233-F4B5-D091-A77668FFAB5D}"/>
              </a:ext>
            </a:extLst>
          </p:cNvPr>
          <p:cNvSpPr/>
          <p:nvPr/>
        </p:nvSpPr>
        <p:spPr>
          <a:xfrm>
            <a:off x="3224177" y="912829"/>
            <a:ext cx="5696291" cy="1280339"/>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Google Shape;661;p56">
            <a:extLst>
              <a:ext uri="{FF2B5EF4-FFF2-40B4-BE49-F238E27FC236}">
                <a16:creationId xmlns:a16="http://schemas.microsoft.com/office/drawing/2014/main" id="{7082AEDA-DF7E-27A4-48E7-1B681F2A580D}"/>
              </a:ext>
            </a:extLst>
          </p:cNvPr>
          <p:cNvSpPr txBox="1"/>
          <p:nvPr/>
        </p:nvSpPr>
        <p:spPr>
          <a:xfrm>
            <a:off x="3281616" y="1194489"/>
            <a:ext cx="5696291"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US" sz="2800" b="1" dirty="0">
                <a:latin typeface="Times New Roman" panose="02020603050405020304" pitchFamily="18" charset="0"/>
                <a:cs typeface="Times New Roman" panose="02020603050405020304" pitchFamily="18" charset="0"/>
              </a:rPr>
              <a:t>MỤC ĐÍCH:</a:t>
            </a:r>
          </a:p>
          <a:p>
            <a:pPr algn="ctr" defTabSz="1219170">
              <a:buClr>
                <a:srgbClr val="000000"/>
              </a:buClr>
              <a:defRPr/>
            </a:pPr>
            <a:r>
              <a:rPr lang="en-US" sz="2800" b="1" dirty="0" err="1">
                <a:latin typeface="Times New Roman" panose="02020603050405020304" pitchFamily="18" charset="0"/>
                <a:cs typeface="Times New Roman" panose="02020603050405020304" pitchFamily="18" charset="0"/>
              </a:rPr>
              <a:t>nhấn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vợ</a:t>
            </a:r>
            <a:endParaRPr sz="239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7" name="Google Shape;678;p56">
            <a:extLst>
              <a:ext uri="{FF2B5EF4-FFF2-40B4-BE49-F238E27FC236}">
                <a16:creationId xmlns:a16="http://schemas.microsoft.com/office/drawing/2014/main" id="{54D4F1AA-0A27-9FE4-0164-BD3561D143C7}"/>
              </a:ext>
            </a:extLst>
          </p:cNvPr>
          <p:cNvSpPr/>
          <p:nvPr/>
        </p:nvSpPr>
        <p:spPr>
          <a:xfrm>
            <a:off x="8090103" y="2418631"/>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sym typeface="Arial"/>
            </a:endParaRPr>
          </a:p>
        </p:txBody>
      </p:sp>
      <p:sp>
        <p:nvSpPr>
          <p:cNvPr id="18" name="Google Shape;670;p56">
            <a:extLst>
              <a:ext uri="{FF2B5EF4-FFF2-40B4-BE49-F238E27FC236}">
                <a16:creationId xmlns:a16="http://schemas.microsoft.com/office/drawing/2014/main" id="{47D3431E-6064-4AB7-FE06-E78B60B2AC1B}"/>
              </a:ext>
            </a:extLst>
          </p:cNvPr>
          <p:cNvSpPr txBox="1"/>
          <p:nvPr/>
        </p:nvSpPr>
        <p:spPr>
          <a:xfrm>
            <a:off x="8325746" y="2497659"/>
            <a:ext cx="2692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9" name="Google Shape;682;p56">
            <a:extLst>
              <a:ext uri="{FF2B5EF4-FFF2-40B4-BE49-F238E27FC236}">
                <a16:creationId xmlns:a16="http://schemas.microsoft.com/office/drawing/2014/main" id="{26C071F0-30DB-3696-3A51-855BA3463AA6}"/>
              </a:ext>
            </a:extLst>
          </p:cNvPr>
          <p:cNvSpPr/>
          <p:nvPr/>
        </p:nvSpPr>
        <p:spPr>
          <a:xfrm>
            <a:off x="911386" y="2418626"/>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sym typeface="Arial"/>
            </a:endParaRPr>
          </a:p>
        </p:txBody>
      </p:sp>
      <p:sp>
        <p:nvSpPr>
          <p:cNvPr id="20" name="Google Shape;664;p56">
            <a:extLst>
              <a:ext uri="{FF2B5EF4-FFF2-40B4-BE49-F238E27FC236}">
                <a16:creationId xmlns:a16="http://schemas.microsoft.com/office/drawing/2014/main" id="{15E0D0A4-2AF7-6A7B-F95E-576D45135334}"/>
              </a:ext>
            </a:extLst>
          </p:cNvPr>
          <p:cNvSpPr txBox="1"/>
          <p:nvPr/>
        </p:nvSpPr>
        <p:spPr>
          <a:xfrm>
            <a:off x="1146879" y="2497659"/>
            <a:ext cx="2692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1" name="TextBox 20">
            <a:extLst>
              <a:ext uri="{FF2B5EF4-FFF2-40B4-BE49-F238E27FC236}">
                <a16:creationId xmlns:a16="http://schemas.microsoft.com/office/drawing/2014/main" id="{8BB426E6-DF00-8A14-46F6-93ABDF06CD45}"/>
              </a:ext>
            </a:extLst>
          </p:cNvPr>
          <p:cNvSpPr txBox="1"/>
          <p:nvPr/>
        </p:nvSpPr>
        <p:spPr>
          <a:xfrm>
            <a:off x="802262" y="3362075"/>
            <a:ext cx="3548260" cy="3477875"/>
          </a:xfrm>
          <a:prstGeom prst="rect">
            <a:avLst/>
          </a:prstGeom>
          <a:noFill/>
        </p:spPr>
        <p:txBody>
          <a:bodyPr wrap="square">
            <a:spAutoFit/>
          </a:bodyPr>
          <a:lstStyle/>
          <a:p>
            <a:pPr algn="ctr"/>
            <a:r>
              <a:rPr lang="en-US" sz="4400" dirty="0" err="1">
                <a:solidFill>
                  <a:schemeClr val="accent2"/>
                </a:solidFill>
                <a:latin typeface="Times New Roman" panose="02020603050405020304" pitchFamily="18" charset="0"/>
                <a:cs typeface="Times New Roman" panose="02020603050405020304" pitchFamily="18" charset="0"/>
              </a:rPr>
              <a:t>hình</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ảnh</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người</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vợ</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hoàn</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toàn</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nhẫn</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nại</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không</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chút</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kêu</a:t>
            </a:r>
            <a:r>
              <a:rPr lang="en-US" sz="4400" dirty="0">
                <a:solidFill>
                  <a:schemeClr val="accent2"/>
                </a:solidFill>
                <a:latin typeface="Times New Roman" panose="02020603050405020304" pitchFamily="18" charset="0"/>
                <a:cs typeface="Times New Roman" panose="02020603050405020304" pitchFamily="18" charset="0"/>
              </a:rPr>
              <a:t> than</a:t>
            </a:r>
            <a:endParaRPr lang="en-SG" sz="23900" dirty="0">
              <a:solidFill>
                <a:schemeClr val="accent2"/>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D4ECD6A-375A-E4AA-8B04-5D1645DC66A5}"/>
              </a:ext>
            </a:extLst>
          </p:cNvPr>
          <p:cNvSpPr txBox="1"/>
          <p:nvPr/>
        </p:nvSpPr>
        <p:spPr>
          <a:xfrm>
            <a:off x="7671524" y="3464341"/>
            <a:ext cx="4215676" cy="2800767"/>
          </a:xfrm>
          <a:prstGeom prst="rect">
            <a:avLst/>
          </a:prstGeom>
          <a:noFill/>
        </p:spPr>
        <p:txBody>
          <a:bodyPr wrap="square">
            <a:spAutoFit/>
          </a:bodyPr>
          <a:lstStyle/>
          <a:p>
            <a:pPr algn="ctr" defTabSz="1219170">
              <a:buClr>
                <a:srgbClr val="000000"/>
              </a:buClr>
              <a:defRPr/>
            </a:pPr>
            <a:r>
              <a:rPr lang="en-US" sz="4400" dirty="0" err="1">
                <a:solidFill>
                  <a:schemeClr val="accent2"/>
                </a:solidFill>
                <a:latin typeface="Times New Roman" panose="02020603050405020304" pitchFamily="18" charset="0"/>
                <a:cs typeface="Times New Roman" panose="02020603050405020304" pitchFamily="18" charset="0"/>
              </a:rPr>
              <a:t>tiếng</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lòng</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trầm</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uất</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của</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người</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chồng</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yêu</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thương</a:t>
            </a:r>
            <a:r>
              <a:rPr lang="en-US" sz="4400" dirty="0">
                <a:solidFill>
                  <a:schemeClr val="accent2"/>
                </a:solidFill>
                <a:latin typeface="Times New Roman" panose="02020603050405020304" pitchFamily="18" charset="0"/>
                <a:cs typeface="Times New Roman" panose="02020603050405020304" pitchFamily="18" charset="0"/>
              </a:rPr>
              <a:t> </a:t>
            </a:r>
            <a:r>
              <a:rPr lang="en-US" sz="4400" dirty="0" err="1">
                <a:solidFill>
                  <a:schemeClr val="accent2"/>
                </a:solidFill>
                <a:latin typeface="Times New Roman" panose="02020603050405020304" pitchFamily="18" charset="0"/>
                <a:cs typeface="Times New Roman" panose="02020603050405020304" pitchFamily="18" charset="0"/>
              </a:rPr>
              <a:t>vợ</a:t>
            </a:r>
            <a:endParaRPr lang="en-US" sz="41300" kern="0" dirty="0">
              <a:solidFill>
                <a:schemeClr val="accent2"/>
              </a:solidFill>
              <a:latin typeface="Times New Roman" panose="02020603050405020304" pitchFamily="18" charset="0"/>
              <a:cs typeface="Times New Roman" panose="02020603050405020304" pitchFamily="18" charset="0"/>
              <a:sym typeface="Arial"/>
            </a:endParaRPr>
          </a:p>
        </p:txBody>
      </p:sp>
      <p:pic>
        <p:nvPicPr>
          <p:cNvPr id="23" name="Picture 22" descr="A person carrying a basket of gold&#10;&#10;Description automatically generated">
            <a:extLst>
              <a:ext uri="{FF2B5EF4-FFF2-40B4-BE49-F238E27FC236}">
                <a16:creationId xmlns:a16="http://schemas.microsoft.com/office/drawing/2014/main" id="{749A7C39-576B-F7B7-3A07-B418C1587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640" y="1649341"/>
            <a:ext cx="6857673" cy="5218055"/>
          </a:xfrm>
          <a:prstGeom prst="rect">
            <a:avLst/>
          </a:prstGeom>
        </p:spPr>
      </p:pic>
    </p:spTree>
    <p:extLst>
      <p:ext uri="{BB962C8B-B14F-4D97-AF65-F5344CB8AC3E}">
        <p14:creationId xmlns:p14="http://schemas.microsoft.com/office/powerpoint/2010/main" val="13331635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chung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7">
            <a:extLst>
              <a:ext uri="{FF2B5EF4-FFF2-40B4-BE49-F238E27FC236}">
                <a16:creationId xmlns:a16="http://schemas.microsoft.com/office/drawing/2014/main" id="{CA6F1AEF-3110-2BC6-A839-5E31B2DEC56A}"/>
              </a:ext>
            </a:extLst>
          </p:cNvPr>
          <p:cNvSpPr/>
          <p:nvPr/>
        </p:nvSpPr>
        <p:spPr>
          <a:xfrm flipH="1">
            <a:off x="4870162" y="1245485"/>
            <a:ext cx="6324600" cy="4719692"/>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8" name="TextBox 7">
            <a:extLst>
              <a:ext uri="{FF2B5EF4-FFF2-40B4-BE49-F238E27FC236}">
                <a16:creationId xmlns:a16="http://schemas.microsoft.com/office/drawing/2014/main" id="{BBF42AF7-CEBA-AA3F-A6E1-A06B12FC8245}"/>
              </a:ext>
            </a:extLst>
          </p:cNvPr>
          <p:cNvSpPr txBox="1"/>
          <p:nvPr/>
        </p:nvSpPr>
        <p:spPr>
          <a:xfrm>
            <a:off x="5532582" y="2117499"/>
            <a:ext cx="4772025" cy="2862322"/>
          </a:xfrm>
          <a:prstGeom prst="rect">
            <a:avLst/>
          </a:prstGeom>
          <a:noFill/>
        </p:spPr>
        <p:txBody>
          <a:bodyPr wrap="square">
            <a:spAutoFit/>
          </a:bodyPr>
          <a:lstStyle/>
          <a:p>
            <a:pPr algn="ctr"/>
            <a:r>
              <a:rPr lang="vi-VN" sz="3600" dirty="0">
                <a:solidFill>
                  <a:schemeClr val="accent2"/>
                </a:solidFill>
                <a:latin typeface="+mj-lt"/>
              </a:rPr>
              <a:t>Giới thiệu vài nét về tác giả, tác phẩm (HS có thể làm dưới hình thức video hoặc Inphographic)</a:t>
            </a:r>
            <a:endParaRPr lang="en-SG" sz="3600" dirty="0">
              <a:solidFill>
                <a:schemeClr val="accent2"/>
              </a:solidFill>
              <a:latin typeface="+mj-lt"/>
            </a:endParaRPr>
          </a:p>
        </p:txBody>
      </p:sp>
      <p:grpSp>
        <p:nvGrpSpPr>
          <p:cNvPr id="10" name="Google Shape;897;p36">
            <a:extLst>
              <a:ext uri="{FF2B5EF4-FFF2-40B4-BE49-F238E27FC236}">
                <a16:creationId xmlns:a16="http://schemas.microsoft.com/office/drawing/2014/main" id="{52653114-80BE-9E51-8F3D-A4F21D2C5E25}"/>
              </a:ext>
            </a:extLst>
          </p:cNvPr>
          <p:cNvGrpSpPr/>
          <p:nvPr/>
        </p:nvGrpSpPr>
        <p:grpSpPr>
          <a:xfrm>
            <a:off x="760973" y="3429000"/>
            <a:ext cx="3632607" cy="3457057"/>
            <a:chOff x="698048" y="2449711"/>
            <a:chExt cx="2518653" cy="2339916"/>
          </a:xfrm>
        </p:grpSpPr>
        <p:sp>
          <p:nvSpPr>
            <p:cNvPr id="11" name="Google Shape;902;p36">
              <a:extLst>
                <a:ext uri="{FF2B5EF4-FFF2-40B4-BE49-F238E27FC236}">
                  <a16:creationId xmlns:a16="http://schemas.microsoft.com/office/drawing/2014/main" id="{57EB962E-EB14-0E21-081E-F58E38459D43}"/>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903;p36">
              <a:extLst>
                <a:ext uri="{FF2B5EF4-FFF2-40B4-BE49-F238E27FC236}">
                  <a16:creationId xmlns:a16="http://schemas.microsoft.com/office/drawing/2014/main" id="{38901813-4D4D-6D01-810F-4AEA1DF40431}"/>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904;p36">
              <a:extLst>
                <a:ext uri="{FF2B5EF4-FFF2-40B4-BE49-F238E27FC236}">
                  <a16:creationId xmlns:a16="http://schemas.microsoft.com/office/drawing/2014/main" id="{D4392AB1-AADD-3955-10DB-A44251F12F66}"/>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905;p36">
              <a:extLst>
                <a:ext uri="{FF2B5EF4-FFF2-40B4-BE49-F238E27FC236}">
                  <a16:creationId xmlns:a16="http://schemas.microsoft.com/office/drawing/2014/main" id="{ECCCEA3E-382A-F408-4DD9-66464B7C7594}"/>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 name="Google Shape;906;p36">
              <a:extLst>
                <a:ext uri="{FF2B5EF4-FFF2-40B4-BE49-F238E27FC236}">
                  <a16:creationId xmlns:a16="http://schemas.microsoft.com/office/drawing/2014/main" id="{36C88BB0-C8FE-7098-8882-C26C63A4AE0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 name="Google Shape;907;p36">
              <a:extLst>
                <a:ext uri="{FF2B5EF4-FFF2-40B4-BE49-F238E27FC236}">
                  <a16:creationId xmlns:a16="http://schemas.microsoft.com/office/drawing/2014/main" id="{87C2EADB-AEF3-A15F-4DCC-A8E5AA7EBCFA}"/>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 name="Google Shape;908;p36">
              <a:extLst>
                <a:ext uri="{FF2B5EF4-FFF2-40B4-BE49-F238E27FC236}">
                  <a16:creationId xmlns:a16="http://schemas.microsoft.com/office/drawing/2014/main" id="{1EA3CF62-0FA1-7181-80A6-A5192DAEA39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910;p36">
              <a:extLst>
                <a:ext uri="{FF2B5EF4-FFF2-40B4-BE49-F238E27FC236}">
                  <a16:creationId xmlns:a16="http://schemas.microsoft.com/office/drawing/2014/main" id="{ABB350F2-32B7-A6DD-D7DE-FA4084F0207F}"/>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911;p36">
              <a:extLst>
                <a:ext uri="{FF2B5EF4-FFF2-40B4-BE49-F238E27FC236}">
                  <a16:creationId xmlns:a16="http://schemas.microsoft.com/office/drawing/2014/main" id="{8E0C332B-9ACA-96A9-DC0D-E3B827428F61}"/>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912;p36">
              <a:extLst>
                <a:ext uri="{FF2B5EF4-FFF2-40B4-BE49-F238E27FC236}">
                  <a16:creationId xmlns:a16="http://schemas.microsoft.com/office/drawing/2014/main" id="{3DC0AB6C-5096-65FA-33DB-955E7DFCBE80}"/>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913;p36">
              <a:extLst>
                <a:ext uri="{FF2B5EF4-FFF2-40B4-BE49-F238E27FC236}">
                  <a16:creationId xmlns:a16="http://schemas.microsoft.com/office/drawing/2014/main" id="{7EFABCE4-5857-C839-DB20-0C2798C66C16}"/>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914;p36">
              <a:extLst>
                <a:ext uri="{FF2B5EF4-FFF2-40B4-BE49-F238E27FC236}">
                  <a16:creationId xmlns:a16="http://schemas.microsoft.com/office/drawing/2014/main" id="{94DD3BE5-A0F0-1A45-AB4A-8A32F3A8E8D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915;p36">
              <a:extLst>
                <a:ext uri="{FF2B5EF4-FFF2-40B4-BE49-F238E27FC236}">
                  <a16:creationId xmlns:a16="http://schemas.microsoft.com/office/drawing/2014/main" id="{991D7F23-A00C-F4B2-C384-BC3FE7B41527}"/>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916;p36">
              <a:extLst>
                <a:ext uri="{FF2B5EF4-FFF2-40B4-BE49-F238E27FC236}">
                  <a16:creationId xmlns:a16="http://schemas.microsoft.com/office/drawing/2014/main" id="{67D08B9C-34F8-C2AB-0D1C-1FC54E89FD0C}"/>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917;p36">
              <a:extLst>
                <a:ext uri="{FF2B5EF4-FFF2-40B4-BE49-F238E27FC236}">
                  <a16:creationId xmlns:a16="http://schemas.microsoft.com/office/drawing/2014/main" id="{100692CA-FE5D-96AA-D868-F8F56003BFDE}"/>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918;p36">
              <a:extLst>
                <a:ext uri="{FF2B5EF4-FFF2-40B4-BE49-F238E27FC236}">
                  <a16:creationId xmlns:a16="http://schemas.microsoft.com/office/drawing/2014/main" id="{C197EFFA-8145-E97B-D71D-907956C26D7C}"/>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919;p36">
              <a:extLst>
                <a:ext uri="{FF2B5EF4-FFF2-40B4-BE49-F238E27FC236}">
                  <a16:creationId xmlns:a16="http://schemas.microsoft.com/office/drawing/2014/main" id="{973758EE-1E7D-23DE-3C89-D891FD9E5B5D}"/>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 name="Google Shape;920;p36">
              <a:extLst>
                <a:ext uri="{FF2B5EF4-FFF2-40B4-BE49-F238E27FC236}">
                  <a16:creationId xmlns:a16="http://schemas.microsoft.com/office/drawing/2014/main" id="{FA4BEE54-0EAE-48A5-574F-48595D2283CF}"/>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 name="Google Shape;924;p36">
              <a:extLst>
                <a:ext uri="{FF2B5EF4-FFF2-40B4-BE49-F238E27FC236}">
                  <a16:creationId xmlns:a16="http://schemas.microsoft.com/office/drawing/2014/main" id="{340E7D1B-1FDD-5C59-79CF-6C908AC50402}"/>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925;p36">
              <a:extLst>
                <a:ext uri="{FF2B5EF4-FFF2-40B4-BE49-F238E27FC236}">
                  <a16:creationId xmlns:a16="http://schemas.microsoft.com/office/drawing/2014/main" id="{C68D5A28-00B5-AAE2-BF5C-FA4FEC93AD97}"/>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926;p36">
              <a:extLst>
                <a:ext uri="{FF2B5EF4-FFF2-40B4-BE49-F238E27FC236}">
                  <a16:creationId xmlns:a16="http://schemas.microsoft.com/office/drawing/2014/main" id="{E49DCA35-56CF-ADEC-EC4E-91B29F7B79AB}"/>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 name="Google Shape;927;p36">
              <a:extLst>
                <a:ext uri="{FF2B5EF4-FFF2-40B4-BE49-F238E27FC236}">
                  <a16:creationId xmlns:a16="http://schemas.microsoft.com/office/drawing/2014/main" id="{A3AF1488-F32B-3951-3E5B-155DD9811D31}"/>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928;p36">
              <a:extLst>
                <a:ext uri="{FF2B5EF4-FFF2-40B4-BE49-F238E27FC236}">
                  <a16:creationId xmlns:a16="http://schemas.microsoft.com/office/drawing/2014/main" id="{7B63A5D7-8222-0688-44C2-F2B831A36FBB}"/>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929;p36">
              <a:extLst>
                <a:ext uri="{FF2B5EF4-FFF2-40B4-BE49-F238E27FC236}">
                  <a16:creationId xmlns:a16="http://schemas.microsoft.com/office/drawing/2014/main" id="{89BFA1BD-AD5E-3506-AD20-8811CEEF9495}"/>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930;p36">
              <a:extLst>
                <a:ext uri="{FF2B5EF4-FFF2-40B4-BE49-F238E27FC236}">
                  <a16:creationId xmlns:a16="http://schemas.microsoft.com/office/drawing/2014/main" id="{E359035D-7E5E-2190-CEBE-BB76F944A39F}"/>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931;p36">
              <a:extLst>
                <a:ext uri="{FF2B5EF4-FFF2-40B4-BE49-F238E27FC236}">
                  <a16:creationId xmlns:a16="http://schemas.microsoft.com/office/drawing/2014/main" id="{CBFA8C06-14E4-2B00-494D-63A8FFF735B8}"/>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932;p36">
              <a:extLst>
                <a:ext uri="{FF2B5EF4-FFF2-40B4-BE49-F238E27FC236}">
                  <a16:creationId xmlns:a16="http://schemas.microsoft.com/office/drawing/2014/main" id="{35531F13-AEBA-B17D-C169-6BAFB41EF0F6}"/>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933;p36">
              <a:extLst>
                <a:ext uri="{FF2B5EF4-FFF2-40B4-BE49-F238E27FC236}">
                  <a16:creationId xmlns:a16="http://schemas.microsoft.com/office/drawing/2014/main" id="{D5222B72-8FDA-F2B8-23D5-0D35BA00F6E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934;p36">
              <a:extLst>
                <a:ext uri="{FF2B5EF4-FFF2-40B4-BE49-F238E27FC236}">
                  <a16:creationId xmlns:a16="http://schemas.microsoft.com/office/drawing/2014/main" id="{76C2A5D6-3474-444E-7E03-27B85B553ABE}"/>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935;p36">
              <a:extLst>
                <a:ext uri="{FF2B5EF4-FFF2-40B4-BE49-F238E27FC236}">
                  <a16:creationId xmlns:a16="http://schemas.microsoft.com/office/drawing/2014/main" id="{E530264F-82C8-723A-0E10-C8CE69E41726}"/>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936;p36">
              <a:extLst>
                <a:ext uri="{FF2B5EF4-FFF2-40B4-BE49-F238E27FC236}">
                  <a16:creationId xmlns:a16="http://schemas.microsoft.com/office/drawing/2014/main" id="{33367E52-98F5-4DDA-5440-15F990D1ED81}"/>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937;p36">
              <a:extLst>
                <a:ext uri="{FF2B5EF4-FFF2-40B4-BE49-F238E27FC236}">
                  <a16:creationId xmlns:a16="http://schemas.microsoft.com/office/drawing/2014/main" id="{81D6460C-A449-42F1-74C4-0347B3AA4925}"/>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938;p36">
              <a:extLst>
                <a:ext uri="{FF2B5EF4-FFF2-40B4-BE49-F238E27FC236}">
                  <a16:creationId xmlns:a16="http://schemas.microsoft.com/office/drawing/2014/main" id="{298F58D1-7728-EA87-021C-C5BEABE67D1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939;p36">
              <a:extLst>
                <a:ext uri="{FF2B5EF4-FFF2-40B4-BE49-F238E27FC236}">
                  <a16:creationId xmlns:a16="http://schemas.microsoft.com/office/drawing/2014/main" id="{D6F29C2E-677F-8CFF-053D-36401499B62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940;p36">
              <a:extLst>
                <a:ext uri="{FF2B5EF4-FFF2-40B4-BE49-F238E27FC236}">
                  <a16:creationId xmlns:a16="http://schemas.microsoft.com/office/drawing/2014/main" id="{2C8EA7DF-E289-4AD7-CF7F-7EFEFCAF2DC5}"/>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941;p36">
              <a:extLst>
                <a:ext uri="{FF2B5EF4-FFF2-40B4-BE49-F238E27FC236}">
                  <a16:creationId xmlns:a16="http://schemas.microsoft.com/office/drawing/2014/main" id="{503DA115-53AB-BA36-044F-E261D3506AF2}"/>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942;p36">
              <a:extLst>
                <a:ext uri="{FF2B5EF4-FFF2-40B4-BE49-F238E27FC236}">
                  <a16:creationId xmlns:a16="http://schemas.microsoft.com/office/drawing/2014/main" id="{C22241D5-887B-8C66-4874-920A15DB84A0}"/>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943;p36">
              <a:extLst>
                <a:ext uri="{FF2B5EF4-FFF2-40B4-BE49-F238E27FC236}">
                  <a16:creationId xmlns:a16="http://schemas.microsoft.com/office/drawing/2014/main" id="{944C2D46-B977-9D02-9FE1-237829E6700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944;p36">
              <a:extLst>
                <a:ext uri="{FF2B5EF4-FFF2-40B4-BE49-F238E27FC236}">
                  <a16:creationId xmlns:a16="http://schemas.microsoft.com/office/drawing/2014/main" id="{50CCAD9D-0A0D-1A73-8D05-444230997EE4}"/>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945;p36">
              <a:extLst>
                <a:ext uri="{FF2B5EF4-FFF2-40B4-BE49-F238E27FC236}">
                  <a16:creationId xmlns:a16="http://schemas.microsoft.com/office/drawing/2014/main" id="{27877032-62A0-8857-F9C2-513BABA70A0B}"/>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946;p36">
              <a:extLst>
                <a:ext uri="{FF2B5EF4-FFF2-40B4-BE49-F238E27FC236}">
                  <a16:creationId xmlns:a16="http://schemas.microsoft.com/office/drawing/2014/main" id="{2F9B1E4B-F858-398D-F496-25338AA1BA74}"/>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947;p36">
              <a:extLst>
                <a:ext uri="{FF2B5EF4-FFF2-40B4-BE49-F238E27FC236}">
                  <a16:creationId xmlns:a16="http://schemas.microsoft.com/office/drawing/2014/main" id="{57F85BC7-D246-D633-4711-27F1F55EF00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948;p36">
              <a:extLst>
                <a:ext uri="{FF2B5EF4-FFF2-40B4-BE49-F238E27FC236}">
                  <a16:creationId xmlns:a16="http://schemas.microsoft.com/office/drawing/2014/main" id="{4E4AC70C-FA0A-7C92-F7CB-32A114CF56E5}"/>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949;p36">
              <a:extLst>
                <a:ext uri="{FF2B5EF4-FFF2-40B4-BE49-F238E27FC236}">
                  <a16:creationId xmlns:a16="http://schemas.microsoft.com/office/drawing/2014/main" id="{4A7DB01C-1916-8EE5-0E5D-DCE292E314F9}"/>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950;p36">
              <a:extLst>
                <a:ext uri="{FF2B5EF4-FFF2-40B4-BE49-F238E27FC236}">
                  <a16:creationId xmlns:a16="http://schemas.microsoft.com/office/drawing/2014/main" id="{07AD7528-2766-E2BE-9F98-BAE79B68B938}"/>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951;p36">
              <a:extLst>
                <a:ext uri="{FF2B5EF4-FFF2-40B4-BE49-F238E27FC236}">
                  <a16:creationId xmlns:a16="http://schemas.microsoft.com/office/drawing/2014/main" id="{443FF534-3307-2F71-C7D3-75B15F598C45}"/>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952;p36">
              <a:extLst>
                <a:ext uri="{FF2B5EF4-FFF2-40B4-BE49-F238E27FC236}">
                  <a16:creationId xmlns:a16="http://schemas.microsoft.com/office/drawing/2014/main" id="{2C4096C2-5CC0-52DF-BD0B-2D127F945661}"/>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953;p36">
              <a:extLst>
                <a:ext uri="{FF2B5EF4-FFF2-40B4-BE49-F238E27FC236}">
                  <a16:creationId xmlns:a16="http://schemas.microsoft.com/office/drawing/2014/main" id="{7C867264-5566-CA99-B4E8-C9FDFB2516F5}"/>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954;p36">
              <a:extLst>
                <a:ext uri="{FF2B5EF4-FFF2-40B4-BE49-F238E27FC236}">
                  <a16:creationId xmlns:a16="http://schemas.microsoft.com/office/drawing/2014/main" id="{7C05BA44-4703-0257-C6C0-07A89553B954}"/>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955;p36">
              <a:extLst>
                <a:ext uri="{FF2B5EF4-FFF2-40B4-BE49-F238E27FC236}">
                  <a16:creationId xmlns:a16="http://schemas.microsoft.com/office/drawing/2014/main" id="{BF8EEEE5-464D-CE53-E35A-EF88DD5031A5}"/>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956;p36">
              <a:extLst>
                <a:ext uri="{FF2B5EF4-FFF2-40B4-BE49-F238E27FC236}">
                  <a16:creationId xmlns:a16="http://schemas.microsoft.com/office/drawing/2014/main" id="{8BC64157-65D6-C847-3773-6DDCC11F65AC}"/>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957;p36">
              <a:extLst>
                <a:ext uri="{FF2B5EF4-FFF2-40B4-BE49-F238E27FC236}">
                  <a16:creationId xmlns:a16="http://schemas.microsoft.com/office/drawing/2014/main" id="{8AC99F29-3B20-830B-D4F8-5ED5B1F0D513}"/>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958;p36">
              <a:extLst>
                <a:ext uri="{FF2B5EF4-FFF2-40B4-BE49-F238E27FC236}">
                  <a16:creationId xmlns:a16="http://schemas.microsoft.com/office/drawing/2014/main" id="{AC6839A2-2949-8859-9434-0C30C7CEFCC9}"/>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959;p36">
              <a:extLst>
                <a:ext uri="{FF2B5EF4-FFF2-40B4-BE49-F238E27FC236}">
                  <a16:creationId xmlns:a16="http://schemas.microsoft.com/office/drawing/2014/main" id="{80B03881-8394-0E9E-8748-E273661F9AD2}"/>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425060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giả</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弧形 24">
            <a:extLst>
              <a:ext uri="{FF2B5EF4-FFF2-40B4-BE49-F238E27FC236}">
                <a16:creationId xmlns:a16="http://schemas.microsoft.com/office/drawing/2014/main" id="{FD1AA64E-FD0B-741E-ACC8-59C0BD1A67CA}"/>
              </a:ext>
            </a:extLst>
          </p:cNvPr>
          <p:cNvSpPr/>
          <p:nvPr/>
        </p:nvSpPr>
        <p:spPr>
          <a:xfrm>
            <a:off x="719588" y="1883710"/>
            <a:ext cx="3240187" cy="3656396"/>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Arial"/>
            </a:endParaRPr>
          </a:p>
        </p:txBody>
      </p:sp>
      <p:grpSp>
        <p:nvGrpSpPr>
          <p:cNvPr id="8" name="组合 5">
            <a:extLst>
              <a:ext uri="{FF2B5EF4-FFF2-40B4-BE49-F238E27FC236}">
                <a16:creationId xmlns:a16="http://schemas.microsoft.com/office/drawing/2014/main" id="{B91601BE-BB6B-5777-F205-CEEC5BA9F1FE}"/>
              </a:ext>
            </a:extLst>
          </p:cNvPr>
          <p:cNvGrpSpPr/>
          <p:nvPr/>
        </p:nvGrpSpPr>
        <p:grpSpPr>
          <a:xfrm>
            <a:off x="2806013" y="1295064"/>
            <a:ext cx="9385987" cy="1077218"/>
            <a:chOff x="4167718" y="401140"/>
            <a:chExt cx="9385987" cy="1077218"/>
          </a:xfrm>
        </p:grpSpPr>
        <p:sp>
          <p:nvSpPr>
            <p:cNvPr id="9" name="椭圆 1">
              <a:extLst>
                <a:ext uri="{FF2B5EF4-FFF2-40B4-BE49-F238E27FC236}">
                  <a16:creationId xmlns:a16="http://schemas.microsoft.com/office/drawing/2014/main" id="{F56A26FC-D525-F8E3-A829-36E47C9F7FCE}"/>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0" name="文本框 2">
              <a:extLst>
                <a:ext uri="{FF2B5EF4-FFF2-40B4-BE49-F238E27FC236}">
                  <a16:creationId xmlns:a16="http://schemas.microsoft.com/office/drawing/2014/main" id="{A5F6411E-2823-6B7C-EFBE-22394FAC2F1C}"/>
                </a:ext>
              </a:extLst>
            </p:cNvPr>
            <p:cNvSpPr txBox="1"/>
            <p:nvPr/>
          </p:nvSpPr>
          <p:spPr>
            <a:xfrm>
              <a:off x="4922048" y="401140"/>
              <a:ext cx="8631657" cy="1077218"/>
            </a:xfrm>
            <a:prstGeom prst="rect">
              <a:avLst/>
            </a:prstGeom>
            <a:noFill/>
          </p:spPr>
          <p:txBody>
            <a:bodyPr wrap="square" rtlCol="0">
              <a:spAutoFit/>
            </a:bodyPr>
            <a:lstStyle/>
            <a:p>
              <a:pPr algn="just">
                <a:spcAft>
                  <a:spcPts val="800"/>
                </a:spcAft>
              </a:pPr>
              <a:r>
                <a:rPr lang="vi-VN" sz="3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Chu Văn Sơn (1962 – 2019): nhà giáo, nhà phê bình văn học, nhà văn</a:t>
              </a:r>
              <a:endParaRPr lang="en-SG" sz="3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组合 6">
            <a:extLst>
              <a:ext uri="{FF2B5EF4-FFF2-40B4-BE49-F238E27FC236}">
                <a16:creationId xmlns:a16="http://schemas.microsoft.com/office/drawing/2014/main" id="{94C0EA24-1014-8C4D-3715-C9F78CEE5DB3}"/>
              </a:ext>
            </a:extLst>
          </p:cNvPr>
          <p:cNvGrpSpPr/>
          <p:nvPr/>
        </p:nvGrpSpPr>
        <p:grpSpPr>
          <a:xfrm>
            <a:off x="3646240" y="2841581"/>
            <a:ext cx="7901190" cy="1077218"/>
            <a:chOff x="4394200" y="691888"/>
            <a:chExt cx="7901190" cy="1077218"/>
          </a:xfrm>
        </p:grpSpPr>
        <p:sp>
          <p:nvSpPr>
            <p:cNvPr id="12" name="椭圆 7">
              <a:extLst>
                <a:ext uri="{FF2B5EF4-FFF2-40B4-BE49-F238E27FC236}">
                  <a16:creationId xmlns:a16="http://schemas.microsoft.com/office/drawing/2014/main" id="{05C0DFD7-4BAD-BE46-504E-B059807BAFE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3" name="文本框 9">
              <a:extLst>
                <a:ext uri="{FF2B5EF4-FFF2-40B4-BE49-F238E27FC236}">
                  <a16:creationId xmlns:a16="http://schemas.microsoft.com/office/drawing/2014/main" id="{F0D4537E-E222-DAE8-7759-CD8E72D2A24A}"/>
                </a:ext>
              </a:extLst>
            </p:cNvPr>
            <p:cNvSpPr txBox="1"/>
            <p:nvPr/>
          </p:nvSpPr>
          <p:spPr>
            <a:xfrm>
              <a:off x="5123208" y="691888"/>
              <a:ext cx="7172182" cy="1077218"/>
            </a:xfrm>
            <a:prstGeom prst="rect">
              <a:avLst/>
            </a:prstGeom>
            <a:noFill/>
          </p:spPr>
          <p:txBody>
            <a:bodyPr wrap="square" rtlCol="0">
              <a:spAutoFit/>
            </a:bodyPr>
            <a:lstStyle/>
            <a:p>
              <a:pPr algn="just">
                <a:spcAft>
                  <a:spcPts val="800"/>
                </a:spcAft>
              </a:pPr>
              <a:r>
                <a:rPr lang="vi-VN" sz="3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Ông có nhiều tác phẩm đặc sắc trên cả hai lĩnh vực phê bình và sáng tác văn học</a:t>
              </a:r>
              <a:endParaRPr lang="en-SG" sz="3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组合 11">
            <a:extLst>
              <a:ext uri="{FF2B5EF4-FFF2-40B4-BE49-F238E27FC236}">
                <a16:creationId xmlns:a16="http://schemas.microsoft.com/office/drawing/2014/main" id="{544564B0-8064-E0FA-4086-9CD7B0F97904}"/>
              </a:ext>
            </a:extLst>
          </p:cNvPr>
          <p:cNvGrpSpPr/>
          <p:nvPr/>
        </p:nvGrpSpPr>
        <p:grpSpPr>
          <a:xfrm>
            <a:off x="3293643" y="4389619"/>
            <a:ext cx="8693391" cy="1569660"/>
            <a:chOff x="4394200" y="672624"/>
            <a:chExt cx="8693391" cy="1569660"/>
          </a:xfrm>
        </p:grpSpPr>
        <p:sp>
          <p:nvSpPr>
            <p:cNvPr id="15" name="椭圆 12">
              <a:extLst>
                <a:ext uri="{FF2B5EF4-FFF2-40B4-BE49-F238E27FC236}">
                  <a16:creationId xmlns:a16="http://schemas.microsoft.com/office/drawing/2014/main" id="{98DBC26E-CC64-B4C0-0F14-E6FCEBC62225}"/>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6" name="文本框 14">
              <a:extLst>
                <a:ext uri="{FF2B5EF4-FFF2-40B4-BE49-F238E27FC236}">
                  <a16:creationId xmlns:a16="http://schemas.microsoft.com/office/drawing/2014/main" id="{D108288D-9F35-A5E5-B3D0-E57DEF882214}"/>
                </a:ext>
              </a:extLst>
            </p:cNvPr>
            <p:cNvSpPr txBox="1"/>
            <p:nvPr/>
          </p:nvSpPr>
          <p:spPr>
            <a:xfrm>
              <a:off x="5036202" y="672624"/>
              <a:ext cx="8051389" cy="1569660"/>
            </a:xfrm>
            <a:prstGeom prst="rect">
              <a:avLst/>
            </a:prstGeom>
            <a:noFill/>
          </p:spPr>
          <p:txBody>
            <a:bodyPr wrap="square" rtlCol="0">
              <a:spAutoFit/>
            </a:bodyPr>
            <a:lstStyle/>
            <a:p>
              <a:pPr algn="just">
                <a:spcAft>
                  <a:spcPts val="800"/>
                </a:spcAft>
              </a:pPr>
              <a:r>
                <a:rPr lang="vi-VN" sz="32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Tác phẩm tiêu biểu: </a:t>
              </a:r>
              <a:r>
                <a:rPr lang="vi-VN" sz="32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Thơ, điệu hồn và cấu trúc; Ba đỉnh cao Thơ mới (tiểu luận, phê bình văn học); Tự tình cùng Cái Đẹp (tuỳ bút, tản văn),</a:t>
              </a:r>
              <a:endParaRPr lang="en-SG" sz="3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146" name="Picture 2" descr="Từ biệt Chu Văn Sơn - Báo Phụ Nữ">
            <a:extLst>
              <a:ext uri="{FF2B5EF4-FFF2-40B4-BE49-F238E27FC236}">
                <a16:creationId xmlns:a16="http://schemas.microsoft.com/office/drawing/2014/main" id="{7D72EDA7-A80A-C198-189F-890EB7FCADF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21" y="1754299"/>
            <a:ext cx="3592393" cy="455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248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31DF64-13E0-5C2D-E9A9-8592C47C5CE7}"/>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phẩm</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Google Shape;660;p56">
            <a:extLst>
              <a:ext uri="{FF2B5EF4-FFF2-40B4-BE49-F238E27FC236}">
                <a16:creationId xmlns:a16="http://schemas.microsoft.com/office/drawing/2014/main" id="{ECF0EB00-D56F-4524-5BAF-DB0411665367}"/>
              </a:ext>
            </a:extLst>
          </p:cNvPr>
          <p:cNvCxnSpPr>
            <a:cxnSpLocks/>
          </p:cNvCxnSpPr>
          <p:nvPr/>
        </p:nvCxnSpPr>
        <p:spPr>
          <a:xfrm flipH="1">
            <a:off x="2370054" y="1613424"/>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8" name="Google Shape;660;p56">
            <a:extLst>
              <a:ext uri="{FF2B5EF4-FFF2-40B4-BE49-F238E27FC236}">
                <a16:creationId xmlns:a16="http://schemas.microsoft.com/office/drawing/2014/main" id="{24965C61-D634-80B4-63CE-9CF04C08CC90}"/>
              </a:ext>
            </a:extLst>
          </p:cNvPr>
          <p:cNvCxnSpPr>
            <a:cxnSpLocks/>
            <a:stCxn id="10" idx="3"/>
          </p:cNvCxnSpPr>
          <p:nvPr/>
        </p:nvCxnSpPr>
        <p:spPr>
          <a:xfrm>
            <a:off x="8920468" y="1652507"/>
            <a:ext cx="1274599" cy="8052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9" name="Google Shape;676;p56">
            <a:extLst>
              <a:ext uri="{FF2B5EF4-FFF2-40B4-BE49-F238E27FC236}">
                <a16:creationId xmlns:a16="http://schemas.microsoft.com/office/drawing/2014/main" id="{7DE3E23C-E328-48B9-E28C-318E363A0E82}"/>
              </a:ext>
            </a:extLst>
          </p:cNvPr>
          <p:cNvSpPr/>
          <p:nvPr/>
        </p:nvSpPr>
        <p:spPr>
          <a:xfrm>
            <a:off x="3224177" y="1203291"/>
            <a:ext cx="5696291"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61;p56">
            <a:extLst>
              <a:ext uri="{FF2B5EF4-FFF2-40B4-BE49-F238E27FC236}">
                <a16:creationId xmlns:a16="http://schemas.microsoft.com/office/drawing/2014/main" id="{03FAB4F1-A57E-8267-FE26-D0BF30B0340A}"/>
              </a:ext>
            </a:extLst>
          </p:cNvPr>
          <p:cNvSpPr txBox="1"/>
          <p:nvPr/>
        </p:nvSpPr>
        <p:spPr>
          <a:xfrm>
            <a:off x="3224177" y="1303707"/>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FFFF"/>
                </a:solidFill>
                <a:effectLst/>
                <a:uLnTx/>
                <a:uFillTx/>
                <a:latin typeface="Times New Roman" panose="02020603050405020304" pitchFamily="18" charset="0"/>
                <a:ea typeface="等线" panose="020F0502020204030204"/>
                <a:cs typeface="Arial"/>
                <a:sym typeface="Arial"/>
              </a:rPr>
              <a:t>Tác</a:t>
            </a:r>
            <a:r>
              <a:rPr kumimoji="0" lang="en-US" sz="4000" b="1" i="0" u="none" strike="noStrike" kern="0" cap="none" spc="0" normalizeH="0" noProof="0" dirty="0">
                <a:ln>
                  <a:noFill/>
                </a:ln>
                <a:solidFill>
                  <a:srgbClr val="FFFFFF"/>
                </a:solidFill>
                <a:effectLst/>
                <a:uLnTx/>
                <a:uFillTx/>
                <a:latin typeface="Times New Roman" panose="02020603050405020304" pitchFamily="18" charset="0"/>
                <a:ea typeface="等线" panose="020F0502020204030204"/>
                <a:cs typeface="Arial"/>
                <a:sym typeface="Arial"/>
              </a:rPr>
              <a:t> </a:t>
            </a:r>
            <a:r>
              <a:rPr kumimoji="0" lang="en-US" sz="4000" b="1" i="0" u="none" strike="noStrike" kern="0" cap="none" spc="0" normalizeH="0" noProof="0" dirty="0" err="1">
                <a:ln>
                  <a:noFill/>
                </a:ln>
                <a:solidFill>
                  <a:srgbClr val="FFFFFF"/>
                </a:solidFill>
                <a:effectLst/>
                <a:uLnTx/>
                <a:uFillTx/>
                <a:latin typeface="Times New Roman" panose="02020603050405020304" pitchFamily="18" charset="0"/>
                <a:ea typeface="等线" panose="020F0502020204030204"/>
                <a:cs typeface="Arial"/>
                <a:sym typeface="Arial"/>
              </a:rPr>
              <a:t>phẩm</a:t>
            </a:r>
            <a:endParaRPr kumimoji="0" sz="8800"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11" name="Google Shape;678;p56">
            <a:extLst>
              <a:ext uri="{FF2B5EF4-FFF2-40B4-BE49-F238E27FC236}">
                <a16:creationId xmlns:a16="http://schemas.microsoft.com/office/drawing/2014/main" id="{78954CE8-6A1B-B97B-EC51-B1B8482643D5}"/>
              </a:ext>
            </a:extLst>
          </p:cNvPr>
          <p:cNvSpPr/>
          <p:nvPr/>
        </p:nvSpPr>
        <p:spPr>
          <a:xfrm>
            <a:off x="8090103" y="2418631"/>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70;p56">
            <a:extLst>
              <a:ext uri="{FF2B5EF4-FFF2-40B4-BE49-F238E27FC236}">
                <a16:creationId xmlns:a16="http://schemas.microsoft.com/office/drawing/2014/main" id="{EB1C6206-CF05-ABBB-8216-0FA6C5000DF1}"/>
              </a:ext>
            </a:extLst>
          </p:cNvPr>
          <p:cNvSpPr txBox="1"/>
          <p:nvPr/>
        </p:nvSpPr>
        <p:spPr>
          <a:xfrm>
            <a:off x="8325671" y="2491242"/>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Xuất</a:t>
            </a:r>
            <a:r>
              <a:rPr kumimoji="0" lang="en" sz="3200" b="1" i="0" u="none" strike="noStrike" kern="0" cap="none" spc="0" normalizeH="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 xứ</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Google Shape;682;p56">
            <a:extLst>
              <a:ext uri="{FF2B5EF4-FFF2-40B4-BE49-F238E27FC236}">
                <a16:creationId xmlns:a16="http://schemas.microsoft.com/office/drawing/2014/main" id="{85DAC8A6-7A09-78E9-BE52-FE2A4D14308F}"/>
              </a:ext>
            </a:extLst>
          </p:cNvPr>
          <p:cNvSpPr/>
          <p:nvPr/>
        </p:nvSpPr>
        <p:spPr>
          <a:xfrm>
            <a:off x="911386" y="2418626"/>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4" name="Google Shape;664;p56">
            <a:extLst>
              <a:ext uri="{FF2B5EF4-FFF2-40B4-BE49-F238E27FC236}">
                <a16:creationId xmlns:a16="http://schemas.microsoft.com/office/drawing/2014/main" id="{B3C8CDE6-9061-1B3C-3F20-C09C5BBCDD52}"/>
              </a:ext>
            </a:extLst>
          </p:cNvPr>
          <p:cNvSpPr txBox="1"/>
          <p:nvPr/>
        </p:nvSpPr>
        <p:spPr>
          <a:xfrm>
            <a:off x="938761" y="2473741"/>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SG"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T</a:t>
            </a: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hể loại</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5" name="TextBox 14">
            <a:extLst>
              <a:ext uri="{FF2B5EF4-FFF2-40B4-BE49-F238E27FC236}">
                <a16:creationId xmlns:a16="http://schemas.microsoft.com/office/drawing/2014/main" id="{B3BA6D11-46EF-5795-D4EA-348F61CF19CE}"/>
              </a:ext>
            </a:extLst>
          </p:cNvPr>
          <p:cNvSpPr txBox="1"/>
          <p:nvPr/>
        </p:nvSpPr>
        <p:spPr>
          <a:xfrm>
            <a:off x="802262" y="3362075"/>
            <a:ext cx="3548260" cy="1200329"/>
          </a:xfrm>
          <a:prstGeom prst="rect">
            <a:avLst/>
          </a:prstGeom>
          <a:noFill/>
        </p:spPr>
        <p:txBody>
          <a:bodyPr wrap="square">
            <a:spAutoFit/>
          </a:bodyPr>
          <a:lstStyle/>
          <a:p>
            <a:pPr algn="ctr"/>
            <a:r>
              <a:rPr lang="vi-VN" sz="3600" dirty="0">
                <a:solidFill>
                  <a:schemeClr val="accent2"/>
                </a:solidFill>
                <a:latin typeface="+mj-lt"/>
              </a:rPr>
              <a:t>văn bản nghị luận.</a:t>
            </a:r>
            <a:endParaRPr lang="en-SG" sz="3600" dirty="0">
              <a:solidFill>
                <a:schemeClr val="accent2"/>
              </a:solidFill>
              <a:latin typeface="+mj-lt"/>
            </a:endParaRPr>
          </a:p>
        </p:txBody>
      </p:sp>
      <p:sp>
        <p:nvSpPr>
          <p:cNvPr id="16" name="TextBox 15">
            <a:extLst>
              <a:ext uri="{FF2B5EF4-FFF2-40B4-BE49-F238E27FC236}">
                <a16:creationId xmlns:a16="http://schemas.microsoft.com/office/drawing/2014/main" id="{51262158-C3B6-8CEC-12FC-D05936BF0E2C}"/>
              </a:ext>
            </a:extLst>
          </p:cNvPr>
          <p:cNvSpPr txBox="1"/>
          <p:nvPr/>
        </p:nvSpPr>
        <p:spPr>
          <a:xfrm>
            <a:off x="7671524" y="3464341"/>
            <a:ext cx="4215676" cy="3416320"/>
          </a:xfrm>
          <a:prstGeom prst="rect">
            <a:avLst/>
          </a:prstGeom>
          <a:noFill/>
        </p:spPr>
        <p:txBody>
          <a:bodyPr wrap="square">
            <a:spAutoFit/>
          </a:bodyPr>
          <a:lstStyle/>
          <a:p>
            <a:pPr algn="ctr"/>
            <a:r>
              <a:rPr lang="vi-VN" sz="3600" dirty="0">
                <a:solidFill>
                  <a:schemeClr val="accent2"/>
                </a:solidFill>
                <a:latin typeface="+mj-lt"/>
              </a:rPr>
              <a:t>in trong Tác phẩm văn học trong nhà trường – những vấn đề trao đổi, tập 2, NXB Giáo dục Việt Nam, 2012.</a:t>
            </a:r>
            <a:endParaRPr lang="en-SG" sz="3600" dirty="0">
              <a:solidFill>
                <a:schemeClr val="accent2"/>
              </a:solidFill>
              <a:latin typeface="+mj-lt"/>
            </a:endParaRPr>
          </a:p>
        </p:txBody>
      </p:sp>
      <p:pic>
        <p:nvPicPr>
          <p:cNvPr id="19" name="Picture 18" descr="A person with a straw hat&#10;&#10;Description automatically generated">
            <a:extLst>
              <a:ext uri="{FF2B5EF4-FFF2-40B4-BE49-F238E27FC236}">
                <a16:creationId xmlns:a16="http://schemas.microsoft.com/office/drawing/2014/main" id="{27F696B6-21E4-8401-C2EE-AF5ABD2B3DC4}"/>
              </a:ext>
            </a:extLst>
          </p:cNvPr>
          <p:cNvPicPr>
            <a:picLocks noChangeAspect="1"/>
          </p:cNvPicPr>
          <p:nvPr/>
        </p:nvPicPr>
        <p:blipFill rotWithShape="1">
          <a:blip r:embed="rId3">
            <a:extLst>
              <a:ext uri="{28A0092B-C50C-407E-A947-70E740481C1C}">
                <a14:useLocalDpi xmlns:a14="http://schemas.microsoft.com/office/drawing/2010/main" val="0"/>
              </a:ext>
            </a:extLst>
          </a:blip>
          <a:srcRect l="30136" b="49667"/>
          <a:stretch/>
        </p:blipFill>
        <p:spPr>
          <a:xfrm>
            <a:off x="3015485" y="2457708"/>
            <a:ext cx="9074937" cy="4754858"/>
          </a:xfrm>
          <a:prstGeom prst="rect">
            <a:avLst/>
          </a:prstGeom>
        </p:spPr>
      </p:pic>
    </p:spTree>
    <p:extLst>
      <p:ext uri="{BB962C8B-B14F-4D97-AF65-F5344CB8AC3E}">
        <p14:creationId xmlns:p14="http://schemas.microsoft.com/office/powerpoint/2010/main" val="1015084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3C84E68-DD6F-E3D1-E98C-3DF8C84FB3A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phẩm</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FD76E3B3-BDE6-41AE-4A28-23E2927929DD}"/>
              </a:ext>
            </a:extLst>
          </p:cNvPr>
          <p:cNvSpPr txBox="1"/>
          <p:nvPr/>
        </p:nvSpPr>
        <p:spPr>
          <a:xfrm>
            <a:off x="71865" y="3024450"/>
            <a:ext cx="326198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latin typeface="+mj-lt"/>
              </a:rPr>
              <a:t>Phần 1 (từ đầu đến số phận của bà) : Hình tượng bà Tú thuộc về kiểu gia đình nhà nho theo ảnh hưởng Nho giáo.</a:t>
            </a:r>
            <a:endParaRPr lang="en-SG" sz="3200" dirty="0">
              <a:latin typeface="+mj-lt"/>
            </a:endParaRPr>
          </a:p>
        </p:txBody>
      </p:sp>
      <p:sp>
        <p:nvSpPr>
          <p:cNvPr id="8" name="Google Shape;1170;p36">
            <a:extLst>
              <a:ext uri="{FF2B5EF4-FFF2-40B4-BE49-F238E27FC236}">
                <a16:creationId xmlns:a16="http://schemas.microsoft.com/office/drawing/2014/main" id="{101B77A2-D323-7FF9-E762-61B92F98112A}"/>
              </a:ext>
            </a:extLst>
          </p:cNvPr>
          <p:cNvSpPr txBox="1"/>
          <p:nvPr/>
        </p:nvSpPr>
        <p:spPr>
          <a:xfrm>
            <a:off x="7085243" y="3089485"/>
            <a:ext cx="26995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latin typeface="+mj-lt"/>
              </a:rPr>
              <a:t>Phần 3 (tiếp theo đến... lời chao giọng chát): Hình tượng bà Tú trong hai câu thực.</a:t>
            </a:r>
            <a:endParaRPr lang="en-SG" sz="3200" dirty="0">
              <a:latin typeface="+mj-lt"/>
            </a:endParaRPr>
          </a:p>
        </p:txBody>
      </p:sp>
      <p:sp>
        <p:nvSpPr>
          <p:cNvPr id="9" name="Google Shape;1174;p36">
            <a:extLst>
              <a:ext uri="{FF2B5EF4-FFF2-40B4-BE49-F238E27FC236}">
                <a16:creationId xmlns:a16="http://schemas.microsoft.com/office/drawing/2014/main" id="{4492D14F-937E-0C63-081E-437B4CA15E41}"/>
              </a:ext>
            </a:extLst>
          </p:cNvPr>
          <p:cNvSpPr txBox="1"/>
          <p:nvPr/>
        </p:nvSpPr>
        <p:spPr>
          <a:xfrm>
            <a:off x="3523785" y="3024450"/>
            <a:ext cx="2883229"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latin typeface="+mj-lt"/>
              </a:rPr>
              <a:t>Phần 2 (tiếp theo đến...hay nhất của bài thơ): Hình tượng bà Tú trong hai câu đề.</a:t>
            </a:r>
            <a:endParaRPr lang="en-SG" sz="3200" dirty="0">
              <a:latin typeface="+mj-lt"/>
            </a:endParaRPr>
          </a:p>
        </p:txBody>
      </p:sp>
      <p:sp>
        <p:nvSpPr>
          <p:cNvPr id="10" name="Google Shape;1182;p36">
            <a:extLst>
              <a:ext uri="{FF2B5EF4-FFF2-40B4-BE49-F238E27FC236}">
                <a16:creationId xmlns:a16="http://schemas.microsoft.com/office/drawing/2014/main" id="{3DC14C1F-E276-14EF-9631-81348C8C527A}"/>
              </a:ext>
            </a:extLst>
          </p:cNvPr>
          <p:cNvSpPr txBox="1"/>
          <p:nvPr/>
        </p:nvSpPr>
        <p:spPr>
          <a:xfrm>
            <a:off x="9878575" y="3073650"/>
            <a:ext cx="2191762"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3200" dirty="0">
                <a:latin typeface="+mj-lt"/>
              </a:rPr>
              <a:t>Phần 4 (đoạn còn lại): Hình tượng bà Tú trong hai câu luận.</a:t>
            </a:r>
            <a:endParaRPr lang="en-SG" sz="8800" kern="0" dirty="0">
              <a:latin typeface="+mj-lt"/>
            </a:endParaRPr>
          </a:p>
        </p:txBody>
      </p:sp>
      <p:grpSp>
        <p:nvGrpSpPr>
          <p:cNvPr id="11" name="Google Shape;1160;p36">
            <a:extLst>
              <a:ext uri="{FF2B5EF4-FFF2-40B4-BE49-F238E27FC236}">
                <a16:creationId xmlns:a16="http://schemas.microsoft.com/office/drawing/2014/main" id="{AB04C6BC-54D5-52DC-3649-31ADA5621E5D}"/>
              </a:ext>
            </a:extLst>
          </p:cNvPr>
          <p:cNvGrpSpPr/>
          <p:nvPr/>
        </p:nvGrpSpPr>
        <p:grpSpPr>
          <a:xfrm>
            <a:off x="2330605" y="1109586"/>
            <a:ext cx="7547971" cy="1228023"/>
            <a:chOff x="1930726" y="1450125"/>
            <a:chExt cx="6317835" cy="1228022"/>
          </a:xfrm>
        </p:grpSpPr>
        <p:sp>
          <p:nvSpPr>
            <p:cNvPr id="12" name="Google Shape;1161;p36">
              <a:extLst>
                <a:ext uri="{FF2B5EF4-FFF2-40B4-BE49-F238E27FC236}">
                  <a16:creationId xmlns:a16="http://schemas.microsoft.com/office/drawing/2014/main" id="{EA54AE70-D0C2-DA6B-C705-4A2D2A4F5FB4}"/>
                </a:ext>
              </a:extLst>
            </p:cNvPr>
            <p:cNvSpPr/>
            <p:nvPr/>
          </p:nvSpPr>
          <p:spPr>
            <a:xfrm>
              <a:off x="4493124" y="1450125"/>
              <a:ext cx="1156702" cy="492598"/>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dirty="0"/>
            </a:p>
          </p:txBody>
        </p:sp>
        <p:sp>
          <p:nvSpPr>
            <p:cNvPr id="13" name="Google Shape;1162;p36">
              <a:extLst>
                <a:ext uri="{FF2B5EF4-FFF2-40B4-BE49-F238E27FC236}">
                  <a16:creationId xmlns:a16="http://schemas.microsoft.com/office/drawing/2014/main" id="{66F94BE1-C7AC-6832-8D12-85B0ABF876D5}"/>
                </a:ext>
              </a:extLst>
            </p:cNvPr>
            <p:cNvSpPr txBox="1"/>
            <p:nvPr/>
          </p:nvSpPr>
          <p:spPr>
            <a:xfrm>
              <a:off x="1930726" y="2016489"/>
              <a:ext cx="6317835" cy="661658"/>
            </a:xfrm>
            <a:prstGeom prst="rect">
              <a:avLst/>
            </a:prstGeom>
            <a:solidFill>
              <a:srgbClr val="5453CC">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defRPr/>
              </a:pPr>
              <a:r>
                <a:rPr lang="en-US" sz="3200" b="1" kern="0" dirty="0">
                  <a:latin typeface="Times New Roman" panose="02020603050405020304" pitchFamily="18" charset="0"/>
                  <a:ea typeface="Times New Roman" panose="02020603050405020304" pitchFamily="18" charset="0"/>
                </a:rPr>
                <a:t>BỐ CỤC</a:t>
              </a:r>
              <a:endParaRPr lang="en-SG" sz="4800" b="1"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Google Shape;1167;p36">
            <a:extLst>
              <a:ext uri="{FF2B5EF4-FFF2-40B4-BE49-F238E27FC236}">
                <a16:creationId xmlns:a16="http://schemas.microsoft.com/office/drawing/2014/main" id="{F9FFC6A2-80AE-CB61-82E9-88EA0CAA33CE}"/>
              </a:ext>
            </a:extLst>
          </p:cNvPr>
          <p:cNvSpPr/>
          <p:nvPr/>
        </p:nvSpPr>
        <p:spPr>
          <a:xfrm>
            <a:off x="747120" y="24343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15" name="Google Shape;1171;p36">
            <a:extLst>
              <a:ext uri="{FF2B5EF4-FFF2-40B4-BE49-F238E27FC236}">
                <a16:creationId xmlns:a16="http://schemas.microsoft.com/office/drawing/2014/main" id="{4137064C-5A05-32F5-94EF-9970EBE3534F}"/>
              </a:ext>
            </a:extLst>
          </p:cNvPr>
          <p:cNvSpPr/>
          <p:nvPr/>
        </p:nvSpPr>
        <p:spPr>
          <a:xfrm>
            <a:off x="7769914" y="24343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16" name="Google Shape;1175;p36">
            <a:extLst>
              <a:ext uri="{FF2B5EF4-FFF2-40B4-BE49-F238E27FC236}">
                <a16:creationId xmlns:a16="http://schemas.microsoft.com/office/drawing/2014/main" id="{2C8F6B11-2C15-3DDC-8723-E6824EF9D385}"/>
              </a:ext>
            </a:extLst>
          </p:cNvPr>
          <p:cNvSpPr/>
          <p:nvPr/>
        </p:nvSpPr>
        <p:spPr>
          <a:xfrm>
            <a:off x="4414390" y="244005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17" name="Google Shape;1183;p36">
            <a:extLst>
              <a:ext uri="{FF2B5EF4-FFF2-40B4-BE49-F238E27FC236}">
                <a16:creationId xmlns:a16="http://schemas.microsoft.com/office/drawing/2014/main" id="{D9885C0B-B21B-93A9-7FFA-7EB11E7E2560}"/>
              </a:ext>
            </a:extLst>
          </p:cNvPr>
          <p:cNvSpPr/>
          <p:nvPr/>
        </p:nvSpPr>
        <p:spPr>
          <a:xfrm>
            <a:off x="10205396" y="241095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18" name="Google Shape;1184;p36">
            <a:extLst>
              <a:ext uri="{FF2B5EF4-FFF2-40B4-BE49-F238E27FC236}">
                <a16:creationId xmlns:a16="http://schemas.microsoft.com/office/drawing/2014/main" id="{AC1C44D3-C9A4-314E-9A3C-550BD0D7F12F}"/>
              </a:ext>
            </a:extLst>
          </p:cNvPr>
          <p:cNvCxnSpPr>
            <a:stCxn id="14" idx="3"/>
            <a:endCxn id="16" idx="1"/>
          </p:cNvCxnSpPr>
          <p:nvPr/>
        </p:nvCxnSpPr>
        <p:spPr>
          <a:xfrm>
            <a:off x="1804437" y="2680647"/>
            <a:ext cx="2609952" cy="5704"/>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01DFABF1-D7A4-15AF-E6D6-6B8AA9EDEB80}"/>
              </a:ext>
            </a:extLst>
          </p:cNvPr>
          <p:cNvCxnSpPr>
            <a:stCxn id="16" idx="3"/>
            <a:endCxn id="15" idx="1"/>
          </p:cNvCxnSpPr>
          <p:nvPr/>
        </p:nvCxnSpPr>
        <p:spPr>
          <a:xfrm flipV="1">
            <a:off x="5471707" y="2680647"/>
            <a:ext cx="2298207" cy="5704"/>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F81645FA-64DA-0013-BEF0-4F2B9081816F}"/>
              </a:ext>
            </a:extLst>
          </p:cNvPr>
          <p:cNvCxnSpPr>
            <a:cxnSpLocks/>
            <a:stCxn id="15" idx="3"/>
            <a:endCxn id="17" idx="1"/>
          </p:cNvCxnSpPr>
          <p:nvPr/>
        </p:nvCxnSpPr>
        <p:spPr>
          <a:xfrm flipV="1">
            <a:off x="8827231" y="2657259"/>
            <a:ext cx="1378165" cy="23388"/>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755A9813-4F37-5C65-33B5-5F663ADFC04F}"/>
              </a:ext>
            </a:extLst>
          </p:cNvPr>
          <p:cNvCxnSpPr>
            <a:cxnSpLocks/>
            <a:stCxn id="12" idx="1"/>
            <a:endCxn id="14" idx="0"/>
          </p:cNvCxnSpPr>
          <p:nvPr/>
        </p:nvCxnSpPr>
        <p:spPr>
          <a:xfrm rot="10800000" flipV="1">
            <a:off x="1275779" y="1355886"/>
            <a:ext cx="4116144" cy="1078461"/>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C26A0430-8433-4490-3110-FB8E0D43B54E}"/>
              </a:ext>
            </a:extLst>
          </p:cNvPr>
          <p:cNvCxnSpPr>
            <a:cxnSpLocks/>
            <a:stCxn id="12" idx="3"/>
            <a:endCxn id="17" idx="0"/>
          </p:cNvCxnSpPr>
          <p:nvPr/>
        </p:nvCxnSpPr>
        <p:spPr>
          <a:xfrm>
            <a:off x="6773844" y="1355886"/>
            <a:ext cx="3960211" cy="1055073"/>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98923F05-11D5-42E8-7FC0-6FEC98CE5283}"/>
              </a:ext>
            </a:extLst>
          </p:cNvPr>
          <p:cNvGrpSpPr/>
          <p:nvPr/>
        </p:nvGrpSpPr>
        <p:grpSpPr>
          <a:xfrm>
            <a:off x="5890827" y="1200366"/>
            <a:ext cx="354359" cy="292329"/>
            <a:chOff x="-64774725" y="1916550"/>
            <a:chExt cx="319000" cy="314400"/>
          </a:xfrm>
        </p:grpSpPr>
        <p:sp>
          <p:nvSpPr>
            <p:cNvPr id="24" name="Google Shape;1191;p36">
              <a:extLst>
                <a:ext uri="{FF2B5EF4-FFF2-40B4-BE49-F238E27FC236}">
                  <a16:creationId xmlns:a16="http://schemas.microsoft.com/office/drawing/2014/main" id="{8C28B95D-2C2E-0794-B651-E1AE5BA28622}"/>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a:p>
          </p:txBody>
        </p:sp>
        <p:sp>
          <p:nvSpPr>
            <p:cNvPr id="25" name="Google Shape;1192;p36">
              <a:extLst>
                <a:ext uri="{FF2B5EF4-FFF2-40B4-BE49-F238E27FC236}">
                  <a16:creationId xmlns:a16="http://schemas.microsoft.com/office/drawing/2014/main" id="{FB102F00-FEE7-B4D4-FEF0-1021407CDE2D}"/>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a:p>
          </p:txBody>
        </p:sp>
      </p:grpSp>
      <p:pic>
        <p:nvPicPr>
          <p:cNvPr id="27" name="Picture 26" descr="A group of women carrying goods&#10;&#10;Description automatically generated">
            <a:extLst>
              <a:ext uri="{FF2B5EF4-FFF2-40B4-BE49-F238E27FC236}">
                <a16:creationId xmlns:a16="http://schemas.microsoft.com/office/drawing/2014/main" id="{F382B054-5644-B09B-D8C8-93A271582706}"/>
              </a:ext>
            </a:extLst>
          </p:cNvPr>
          <p:cNvPicPr>
            <a:picLocks noChangeAspect="1"/>
          </p:cNvPicPr>
          <p:nvPr/>
        </p:nvPicPr>
        <p:blipFill rotWithShape="1">
          <a:blip r:embed="rId3">
            <a:extLst>
              <a:ext uri="{28A0092B-C50C-407E-A947-70E740481C1C}">
                <a14:useLocalDpi xmlns:a14="http://schemas.microsoft.com/office/drawing/2010/main" val="0"/>
              </a:ext>
            </a:extLst>
          </a:blip>
          <a:srcRect l="67046" b="66293"/>
          <a:stretch/>
        </p:blipFill>
        <p:spPr>
          <a:xfrm>
            <a:off x="5782049" y="4301719"/>
            <a:ext cx="1683122" cy="2648603"/>
          </a:xfrm>
          <a:prstGeom prst="rect">
            <a:avLst/>
          </a:prstGeom>
        </p:spPr>
      </p:pic>
    </p:spTree>
    <p:extLst>
      <p:ext uri="{BB962C8B-B14F-4D97-AF65-F5344CB8AC3E}">
        <p14:creationId xmlns:p14="http://schemas.microsoft.com/office/powerpoint/2010/main" val="39766052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F556C4F-8416-A68A-D205-3FC24B0DA929}"/>
              </a:ext>
            </a:extLst>
          </p:cNvPr>
          <p:cNvPicPr>
            <a:picLocks noChangeAspect="1"/>
          </p:cNvPicPr>
          <p:nvPr/>
        </p:nvPicPr>
        <p:blipFill>
          <a:blip r:embed="rId3"/>
          <a:stretch>
            <a:fillRect/>
          </a:stretch>
        </p:blipFill>
        <p:spPr>
          <a:xfrm>
            <a:off x="0" y="0"/>
            <a:ext cx="12192000" cy="6858000"/>
          </a:xfrm>
          <a:prstGeom prst="rect">
            <a:avLst/>
          </a:prstGeom>
        </p:spPr>
      </p:pic>
      <p:sp>
        <p:nvSpPr>
          <p:cNvPr id="3" name="矩形 15">
            <a:extLst>
              <a:ext uri="{FF2B5EF4-FFF2-40B4-BE49-F238E27FC236}">
                <a16:creationId xmlns:a16="http://schemas.microsoft.com/office/drawing/2014/main" id="{9B428391-5FC6-05AC-655A-EB5A88CB2845}"/>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III</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7" name="TextBox 6">
            <a:extLst>
              <a:ext uri="{FF2B5EF4-FFF2-40B4-BE49-F238E27FC236}">
                <a16:creationId xmlns:a16="http://schemas.microsoft.com/office/drawing/2014/main" id="{01DB0E47-7E74-A0B3-49D1-480B5363B0B1}"/>
              </a:ext>
            </a:extLst>
          </p:cNvPr>
          <p:cNvSpPr txBox="1"/>
          <p:nvPr/>
        </p:nvSpPr>
        <p:spPr>
          <a:xfrm>
            <a:off x="2769360" y="1325095"/>
            <a:ext cx="6653279" cy="2554545"/>
          </a:xfrm>
          <a:prstGeom prst="rect">
            <a:avLst/>
          </a:prstGeom>
          <a:noFill/>
        </p:spPr>
        <p:txBody>
          <a:bodyPr wrap="square">
            <a:spAutoFit/>
          </a:bodyPr>
          <a:lstStyle/>
          <a:p>
            <a:pPr marL="0" marR="0" lvl="0" indent="-4763"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8000" b="1" i="0" u="none" strike="noStrike" kern="1200" cap="none" spc="0" normalizeH="0" baseline="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ngẫm</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8000" b="1" i="0" u="none" strike="noStrike" kern="1200" cap="none" spc="0" normalizeH="0" noProof="0" dirty="0">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99BDB5">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endParaRPr kumimoji="0" lang="en-SG" sz="8000" b="0" i="0" u="none" strike="noStrike" kern="1200" cap="none" spc="0" normalizeH="0" baseline="0" noProof="0" dirty="0">
              <a:ln>
                <a:noFill/>
              </a:ln>
              <a:solidFill>
                <a:srgbClr val="99BDB5">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18051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B107E5-31AF-8361-E5BB-771D90A01F92}"/>
              </a:ext>
            </a:extLst>
          </p:cNvPr>
          <p:cNvPicPr>
            <a:picLocks noChangeAspect="1"/>
          </p:cNvPicPr>
          <p:nvPr/>
        </p:nvPicPr>
        <p:blipFill>
          <a:blip r:embed="rId2"/>
          <a:stretch>
            <a:fillRect/>
          </a:stretch>
        </p:blipFill>
        <p:spPr>
          <a:xfrm>
            <a:off x="0" y="0"/>
            <a:ext cx="12192000" cy="6858000"/>
          </a:xfrm>
          <a:prstGeom prst="rect">
            <a:avLst/>
          </a:prstGeom>
        </p:spPr>
      </p:pic>
      <p:sp>
        <p:nvSpPr>
          <p:cNvPr id="6" name="Google Shape;2253;p39">
            <a:extLst>
              <a:ext uri="{FF2B5EF4-FFF2-40B4-BE49-F238E27FC236}">
                <a16:creationId xmlns:a16="http://schemas.microsoft.com/office/drawing/2014/main" id="{055B6FD8-93A0-B54A-DB94-EA0B65E24739}"/>
              </a:ext>
            </a:extLst>
          </p:cNvPr>
          <p:cNvSpPr/>
          <p:nvPr/>
        </p:nvSpPr>
        <p:spPr>
          <a:xfrm>
            <a:off x="5322958" y="160193"/>
            <a:ext cx="1469708" cy="122516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rgbClr val="9BBB59">
              <a:lumMod val="50000"/>
            </a:srgbClr>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254;p39">
            <a:extLst>
              <a:ext uri="{FF2B5EF4-FFF2-40B4-BE49-F238E27FC236}">
                <a16:creationId xmlns:a16="http://schemas.microsoft.com/office/drawing/2014/main" id="{4061BDD6-EDAE-4A6A-600C-173382D96DDE}"/>
              </a:ext>
            </a:extLst>
          </p:cNvPr>
          <p:cNvSpPr txBox="1">
            <a:spLocks/>
          </p:cNvSpPr>
          <p:nvPr/>
        </p:nvSpPr>
        <p:spPr>
          <a:xfrm>
            <a:off x="1554658" y="2126385"/>
            <a:ext cx="8560891" cy="9159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Tìm</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hiểu</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bày</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đề</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khách</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quan</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bày</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đề</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chủ</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quan</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i="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4800" b="1" i="1" dirty="0">
                <a:solidFill>
                  <a:schemeClr val="accent6">
                    <a:lumMod val="50000"/>
                  </a:schemeClr>
                </a:solidFill>
                <a:latin typeface="Times New Roman" panose="02020603050405020304" pitchFamily="18" charset="0"/>
                <a:cs typeface="Times New Roman" panose="02020603050405020304" pitchFamily="18" charset="0"/>
              </a:rPr>
              <a:t> </a:t>
            </a:r>
            <a:endParaRPr lang="en-SG" sz="4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Google Shape;2255;p39">
            <a:extLst>
              <a:ext uri="{FF2B5EF4-FFF2-40B4-BE49-F238E27FC236}">
                <a16:creationId xmlns:a16="http://schemas.microsoft.com/office/drawing/2014/main" id="{7604867E-8CEB-4CDD-F81F-411EBBDECA4A}"/>
              </a:ext>
            </a:extLst>
          </p:cNvPr>
          <p:cNvSpPr txBox="1">
            <a:spLocks/>
          </p:cNvSpPr>
          <p:nvPr/>
        </p:nvSpPr>
        <p:spPr>
          <a:xfrm>
            <a:off x="5716954" y="272853"/>
            <a:ext cx="1652100" cy="9159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 sz="6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6904443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6274628" y="-3988977"/>
            <a:ext cx="675254" cy="8789670"/>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4820574" y="-2164064"/>
            <a:ext cx="675254" cy="5027615"/>
          </a:xfrm>
          <a:prstGeom prst="rect">
            <a:avLst/>
          </a:prstGeom>
          <a:noFill/>
          <a:effectLst/>
        </p:spPr>
        <p:txBody>
          <a:bodyPr vert="vert" wrap="none" rtlCol="0" anchor="ctr">
            <a:normAutofit fontScale="92500" lnSpcReduction="1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Hoạt động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chủ điểm và câu hỏi lớn của bài học</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FC2EEC4F-7AB7-B52B-04F4-FACC43E80F36}"/>
              </a:ext>
            </a:extLst>
          </p:cNvPr>
          <p:cNvGrpSpPr/>
          <p:nvPr/>
        </p:nvGrpSpPr>
        <p:grpSpPr>
          <a:xfrm>
            <a:off x="4705193" y="867831"/>
            <a:ext cx="6322751" cy="4917497"/>
            <a:chOff x="5359078" y="1200436"/>
            <a:chExt cx="5812058" cy="4917497"/>
          </a:xfrm>
        </p:grpSpPr>
        <p:pic>
          <p:nvPicPr>
            <p:cNvPr id="21" name="图片 10245" descr="22">
              <a:extLst>
                <a:ext uri="{FF2B5EF4-FFF2-40B4-BE49-F238E27FC236}">
                  <a16:creationId xmlns:a16="http://schemas.microsoft.com/office/drawing/2014/main" id="{521E9BBB-B956-8C2B-4912-61A5C62CE955}"/>
                </a:ext>
              </a:extLst>
            </p:cNvPr>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22" name="TextBox 21">
              <a:extLst>
                <a:ext uri="{FF2B5EF4-FFF2-40B4-BE49-F238E27FC236}">
                  <a16:creationId xmlns:a16="http://schemas.microsoft.com/office/drawing/2014/main" id="{91AFADA9-463E-476A-6F48-5D2F3EE5A89B}"/>
                </a:ext>
              </a:extLst>
            </p:cNvPr>
            <p:cNvSpPr txBox="1"/>
            <p:nvPr/>
          </p:nvSpPr>
          <p:spPr>
            <a:xfrm>
              <a:off x="5775496" y="2410786"/>
              <a:ext cx="5072841" cy="3477875"/>
            </a:xfrm>
            <a:prstGeom prst="rect">
              <a:avLst/>
            </a:prstGeom>
            <a:noFill/>
          </p:spPr>
          <p:txBody>
            <a:bodyPr wrap="square">
              <a:spAutoFit/>
            </a:bodyPr>
            <a:lstStyle/>
            <a:p>
              <a:pPr algn="just">
                <a:spcAft>
                  <a:spcPts val="800"/>
                </a:spcAft>
              </a:pPr>
              <a:r>
                <a:rPr lang="en-US" sz="4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vi-VN" sz="4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em, văn chương có vai trò gì trong đời sống của con người? Em hãy lấy một ví dụ để chứng minh.</a:t>
              </a:r>
              <a:endParaRPr lang="en-SG" sz="4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5" name="Freeform 21">
            <a:extLst>
              <a:ext uri="{FF2B5EF4-FFF2-40B4-BE49-F238E27FC236}">
                <a16:creationId xmlns:a16="http://schemas.microsoft.com/office/drawing/2014/main" id="{14B36AFA-CBDD-076D-EB02-009CB8979857}"/>
              </a:ext>
            </a:extLst>
          </p:cNvPr>
          <p:cNvSpPr/>
          <p:nvPr/>
        </p:nvSpPr>
        <p:spPr>
          <a:xfrm>
            <a:off x="510172" y="3817119"/>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 xmlns:asvg="http://schemas.microsoft.com/office/drawing/2016/SVG/main" r:embed="rId5"/>
                </a:ext>
              </a:extLst>
            </a:blip>
            <a:stretch>
              <a:fillRect r="-69273" b="-52568"/>
            </a:stretch>
          </a:blipFill>
          <a:ln cap="sq">
            <a:noFill/>
            <a:prstDash val="solid"/>
            <a:miter/>
          </a:ln>
        </p:spPr>
        <p:txBody>
          <a:bodyPr/>
          <a:lstStyle/>
          <a:p>
            <a:pPr defTabSz="914377"/>
            <a:endParaRPr lang="en-SG">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883604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3"/>
          <a:stretch>
            <a:fillRect/>
          </a:stretch>
        </p:blipFill>
        <p:spPr>
          <a:xfrm>
            <a:off x="0" y="0"/>
            <a:ext cx="12192000" cy="6858000"/>
          </a:xfrm>
          <a:prstGeom prst="rect">
            <a:avLst/>
          </a:prstGeom>
        </p:spPr>
      </p:pic>
      <p:sp>
        <p:nvSpPr>
          <p:cNvPr id="7" name="文本框 23">
            <a:extLst>
              <a:ext uri="{FF2B5EF4-FFF2-40B4-BE49-F238E27FC236}">
                <a16:creationId xmlns:a16="http://schemas.microsoft.com/office/drawing/2014/main" id="{9999CCDF-8ED7-F7C3-AF1D-47B144B250FE}"/>
              </a:ext>
            </a:extLst>
          </p:cNvPr>
          <p:cNvSpPr txBox="1"/>
          <p:nvPr/>
        </p:nvSpPr>
        <p:spPr>
          <a:xfrm rot="16200000">
            <a:off x="5340425" y="-2092409"/>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EB80966-8D12-9281-39AB-2B0BD006FD72}"/>
              </a:ext>
            </a:extLst>
          </p:cNvPr>
          <p:cNvSpPr txBox="1"/>
          <p:nvPr/>
        </p:nvSpPr>
        <p:spPr>
          <a:xfrm>
            <a:off x="2375210" y="0"/>
            <a:ext cx="8452624" cy="830997"/>
          </a:xfrm>
          <a:prstGeom prst="rect">
            <a:avLst/>
          </a:prstGeom>
          <a:solidFill>
            <a:srgbClr val="A8CBBD"/>
          </a:solid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khách</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2400" b="1" i="1" u="none" strike="noStrike" kern="1200" cap="none" spc="0" normalizeH="0" baseline="0" noProof="0" dirty="0">
                <a:ln>
                  <a:noFill/>
                </a:ln>
                <a:solidFill>
                  <a:schemeClr val="accent2"/>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400" b="0"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C8A2515-A1C5-61B3-EBF8-60F02FD7B0AC}"/>
              </a:ext>
            </a:extLst>
          </p:cNvPr>
          <p:cNvPicPr>
            <a:picLocks noChangeAspect="1"/>
          </p:cNvPicPr>
          <p:nvPr/>
        </p:nvPicPr>
        <p:blipFill rotWithShape="1">
          <a:blip r:embed="rId4"/>
          <a:srcRect r="-8578" b="44286"/>
          <a:stretch/>
        </p:blipFill>
        <p:spPr>
          <a:xfrm>
            <a:off x="0" y="3730780"/>
            <a:ext cx="4084343" cy="3127220"/>
          </a:xfrm>
          <a:prstGeom prst="rect">
            <a:avLst/>
          </a:prstGeom>
        </p:spPr>
      </p:pic>
      <p:pic>
        <p:nvPicPr>
          <p:cNvPr id="10" name="PA_图片 4">
            <a:extLst>
              <a:ext uri="{FF2B5EF4-FFF2-40B4-BE49-F238E27FC236}">
                <a16:creationId xmlns:a16="http://schemas.microsoft.com/office/drawing/2014/main" id="{D685BDA8-7BD2-3CCE-2077-A80C3E12E5D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63649" y="1041947"/>
            <a:ext cx="6888983" cy="4911740"/>
          </a:xfrm>
          <a:prstGeom prst="rect">
            <a:avLst/>
          </a:prstGeom>
        </p:spPr>
      </p:pic>
      <p:sp>
        <p:nvSpPr>
          <p:cNvPr id="11" name="文本框 5">
            <a:extLst>
              <a:ext uri="{FF2B5EF4-FFF2-40B4-BE49-F238E27FC236}">
                <a16:creationId xmlns:a16="http://schemas.microsoft.com/office/drawing/2014/main" id="{73742FEB-4150-FA84-BF56-27A3C34C71DA}"/>
              </a:ext>
            </a:extLst>
          </p:cNvPr>
          <p:cNvSpPr txBox="1"/>
          <p:nvPr/>
        </p:nvSpPr>
        <p:spPr>
          <a:xfrm>
            <a:off x="5161987" y="2161238"/>
            <a:ext cx="5983804" cy="3416320"/>
          </a:xfrm>
          <a:prstGeom prst="rect">
            <a:avLst/>
          </a:prstGeom>
          <a:noFill/>
        </p:spPr>
        <p:txBody>
          <a:bodyPr wrap="square" rtlCol="0">
            <a:spAutoFit/>
          </a:bodyPr>
          <a:lstStyle/>
          <a:p>
            <a:pPr algn="just"/>
            <a:r>
              <a:rPr lang="vi-VN" sz="3600" dirty="0">
                <a:solidFill>
                  <a:schemeClr val="accent2"/>
                </a:solidFill>
                <a:latin typeface="+mj-lt"/>
              </a:rPr>
              <a:t>Nhóm hai HS trả lời câu 1 trong SGK theo </a:t>
            </a:r>
            <a:r>
              <a:rPr lang="vi-VN" sz="3600" b="1" dirty="0">
                <a:solidFill>
                  <a:schemeClr val="accent2"/>
                </a:solidFill>
                <a:latin typeface="+mj-lt"/>
              </a:rPr>
              <a:t>PHT số 5</a:t>
            </a:r>
            <a:r>
              <a:rPr lang="vi-VN" sz="3600" dirty="0">
                <a:solidFill>
                  <a:schemeClr val="accent2"/>
                </a:solidFill>
                <a:latin typeface="+mj-lt"/>
              </a:rPr>
              <a:t>: Xác định cách trình bày vấn đề khách quan và cách trình bày vấn đề chủ quan trong đoạn đầu tiên của VB.</a:t>
            </a:r>
            <a:endParaRPr lang="en-SG" sz="3600" dirty="0">
              <a:solidFill>
                <a:schemeClr val="accent2"/>
              </a:solidFill>
              <a:latin typeface="+mj-lt"/>
            </a:endParaRPr>
          </a:p>
        </p:txBody>
      </p:sp>
    </p:spTree>
    <p:extLst>
      <p:ext uri="{BB962C8B-B14F-4D97-AF65-F5344CB8AC3E}">
        <p14:creationId xmlns:p14="http://schemas.microsoft.com/office/powerpoint/2010/main" val="18346537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64BB16-BCB1-7ED3-747D-1F6062EE2AD3}"/>
              </a:ext>
            </a:extLst>
          </p:cNvPr>
          <p:cNvGraphicFramePr>
            <a:graphicFrameLocks noGrp="1"/>
          </p:cNvGraphicFramePr>
          <p:nvPr>
            <p:extLst>
              <p:ext uri="{D42A27DB-BD31-4B8C-83A1-F6EECF244321}">
                <p14:modId xmlns:p14="http://schemas.microsoft.com/office/powerpoint/2010/main" val="1540907819"/>
              </p:ext>
            </p:extLst>
          </p:nvPr>
        </p:nvGraphicFramePr>
        <p:xfrm>
          <a:off x="0" y="0"/>
          <a:ext cx="12192000" cy="6858001"/>
        </p:xfrm>
        <a:graphic>
          <a:graphicData uri="http://schemas.openxmlformats.org/drawingml/2006/table">
            <a:tbl>
              <a:tblPr firstRow="1" firstCol="1" bandRow="1"/>
              <a:tblGrid>
                <a:gridCol w="6095348">
                  <a:extLst>
                    <a:ext uri="{9D8B030D-6E8A-4147-A177-3AD203B41FA5}">
                      <a16:colId xmlns:a16="http://schemas.microsoft.com/office/drawing/2014/main" val="225982715"/>
                    </a:ext>
                  </a:extLst>
                </a:gridCol>
                <a:gridCol w="6096652">
                  <a:extLst>
                    <a:ext uri="{9D8B030D-6E8A-4147-A177-3AD203B41FA5}">
                      <a16:colId xmlns:a16="http://schemas.microsoft.com/office/drawing/2014/main" val="1575468264"/>
                    </a:ext>
                  </a:extLst>
                </a:gridCol>
              </a:tblGrid>
              <a:tr h="4703221">
                <a:tc gridSpan="2">
                  <a:txBody>
                    <a:bodyPr/>
                    <a:lstStyle/>
                    <a:p>
                      <a:pPr algn="ctr">
                        <a:lnSpc>
                          <a:spcPct val="100000"/>
                        </a:lnSpc>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cách trình bày vấn đề khách quan và cách trình bày vấn đề chủ quan trong đoạn văn sau</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Tú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lung lay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nhộn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Tú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ném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Tú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hMerge="1">
                  <a:txBody>
                    <a:bodyPr/>
                    <a:lstStyle/>
                    <a:p>
                      <a:endParaRPr lang="en-SG"/>
                    </a:p>
                  </a:txBody>
                  <a:tcPr/>
                </a:tc>
                <a:extLst>
                  <a:ext uri="{0D108BD9-81ED-4DB2-BD59-A6C34878D82A}">
                    <a16:rowId xmlns:a16="http://schemas.microsoft.com/office/drawing/2014/main" val="3967144770"/>
                  </a:ext>
                </a:extLst>
              </a:tr>
              <a:tr h="663010">
                <a:tc>
                  <a:txBody>
                    <a:bodyPr/>
                    <a:lstStyle/>
                    <a:p>
                      <a:pPr algn="ctr">
                        <a:lnSpc>
                          <a:spcPct val="100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trình bày vấn đề khách quan</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FE9"/>
                    </a:solidFill>
                  </a:tcPr>
                </a:tc>
                <a:tc>
                  <a:txBody>
                    <a:bodyPr/>
                    <a:lstStyle/>
                    <a:p>
                      <a:pPr algn="ctr">
                        <a:lnSpc>
                          <a:spcPct val="100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trình bày vấn đề chủ quan</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FE9"/>
                    </a:solidFill>
                  </a:tcPr>
                </a:tc>
                <a:extLst>
                  <a:ext uri="{0D108BD9-81ED-4DB2-BD59-A6C34878D82A}">
                    <a16:rowId xmlns:a16="http://schemas.microsoft.com/office/drawing/2014/main" val="1030685541"/>
                  </a:ext>
                </a:extLst>
              </a:tr>
              <a:tr h="1491770">
                <a:tc>
                  <a:txBody>
                    <a:bodyPr/>
                    <a:lstStyle/>
                    <a:p>
                      <a:pPr algn="just">
                        <a:lnSpc>
                          <a:spcPct val="10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0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11" marR="61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720661469"/>
                  </a:ext>
                </a:extLst>
              </a:tr>
            </a:tbl>
          </a:graphicData>
        </a:graphic>
      </p:graphicFrame>
    </p:spTree>
    <p:extLst>
      <p:ext uri="{BB962C8B-B14F-4D97-AF65-F5344CB8AC3E}">
        <p14:creationId xmlns:p14="http://schemas.microsoft.com/office/powerpoint/2010/main" val="428561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529761" y="159100"/>
            <a:ext cx="6886788" cy="753444"/>
            <a:chOff x="156536" y="104747"/>
            <a:chExt cx="16189305" cy="2034483"/>
          </a:xfrm>
        </p:grpSpPr>
        <p:grpSp>
          <p:nvGrpSpPr>
            <p:cNvPr id="5" name="Group 5"/>
            <p:cNvGrpSpPr/>
            <p:nvPr/>
          </p:nvGrpSpPr>
          <p:grpSpPr>
            <a:xfrm>
              <a:off x="871904" y="135672"/>
              <a:ext cx="15473937" cy="1811587"/>
              <a:chOff x="0" y="-9525"/>
              <a:chExt cx="6291226" cy="736535"/>
            </a:xfrm>
          </p:grpSpPr>
          <p:sp>
            <p:nvSpPr>
              <p:cNvPr id="6" name="Freeform 6"/>
              <p:cNvSpPr/>
              <p:nvPr/>
            </p:nvSpPr>
            <p:spPr>
              <a:xfrm>
                <a:off x="307265" y="42285"/>
                <a:ext cx="5983961" cy="684725"/>
              </a:xfrm>
              <a:custGeom>
                <a:avLst/>
                <a:gdLst/>
                <a:ahLst/>
                <a:cxnLst/>
                <a:rect l="l" t="t" r="r" b="b"/>
                <a:pathLst>
                  <a:path w="4088885" h="385457">
                    <a:moveTo>
                      <a:pt x="0" y="0"/>
                    </a:moveTo>
                    <a:lnTo>
                      <a:pt x="4088885" y="0"/>
                    </a:lnTo>
                    <a:lnTo>
                      <a:pt x="4088885" y="385457"/>
                    </a:lnTo>
                    <a:lnTo>
                      <a:pt x="0" y="385457"/>
                    </a:ln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2798946" y="266212"/>
            <a:ext cx="59385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PHT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5</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0373712" y="159100"/>
            <a:ext cx="1360849" cy="114744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a:ea typeface="+mn-ea"/>
              <a:cs typeface="Arial"/>
              <a:sym typeface="Arial"/>
            </a:endParaRPr>
          </a:p>
        </p:txBody>
      </p:sp>
      <p:graphicFrame>
        <p:nvGraphicFramePr>
          <p:cNvPr id="15" name="Table 14">
            <a:extLst>
              <a:ext uri="{FF2B5EF4-FFF2-40B4-BE49-F238E27FC236}">
                <a16:creationId xmlns:a16="http://schemas.microsoft.com/office/drawing/2014/main" id="{DFC6BC8C-6423-0968-8185-5052F367129D}"/>
              </a:ext>
            </a:extLst>
          </p:cNvPr>
          <p:cNvGraphicFramePr>
            <a:graphicFrameLocks noGrp="1"/>
          </p:cNvGraphicFramePr>
          <p:nvPr>
            <p:extLst>
              <p:ext uri="{D42A27DB-BD31-4B8C-83A1-F6EECF244321}">
                <p14:modId xmlns:p14="http://schemas.microsoft.com/office/powerpoint/2010/main" val="1244214639"/>
              </p:ext>
            </p:extLst>
          </p:nvPr>
        </p:nvGraphicFramePr>
        <p:xfrm>
          <a:off x="291692" y="929917"/>
          <a:ext cx="11608616" cy="5811520"/>
        </p:xfrm>
        <a:graphic>
          <a:graphicData uri="http://schemas.openxmlformats.org/drawingml/2006/table">
            <a:tbl>
              <a:tblPr firstRow="1" firstCol="1" bandRow="1">
                <a:tableStyleId>{5C22544A-7EE6-4342-B048-85BDC9FD1C3A}</a:tableStyleId>
              </a:tblPr>
              <a:tblGrid>
                <a:gridCol w="5545228">
                  <a:extLst>
                    <a:ext uri="{9D8B030D-6E8A-4147-A177-3AD203B41FA5}">
                      <a16:colId xmlns:a16="http://schemas.microsoft.com/office/drawing/2014/main" val="474980961"/>
                    </a:ext>
                  </a:extLst>
                </a:gridCol>
                <a:gridCol w="6063388">
                  <a:extLst>
                    <a:ext uri="{9D8B030D-6E8A-4147-A177-3AD203B41FA5}">
                      <a16:colId xmlns:a16="http://schemas.microsoft.com/office/drawing/2014/main" val="4108218810"/>
                    </a:ext>
                  </a:extLst>
                </a:gridCol>
              </a:tblGrid>
              <a:tr h="258778">
                <a:tc>
                  <a:txBody>
                    <a:bodyPr/>
                    <a:lstStyle/>
                    <a:p>
                      <a:pPr algn="ctr">
                        <a:lnSpc>
                          <a:spcPct val="100000"/>
                        </a:lnSpc>
                        <a:spcAft>
                          <a:spcPts val="800"/>
                        </a:spcAft>
                      </a:pPr>
                      <a:r>
                        <a:rPr lang="en-US" sz="2300" b="1" dirty="0" err="1">
                          <a:solidFill>
                            <a:schemeClr val="tx1"/>
                          </a:solidFill>
                          <a:effectLst/>
                          <a:latin typeface="Times New Roman" panose="02020603050405020304" pitchFamily="18" charset="0"/>
                          <a:cs typeface="Times New Roman" panose="02020603050405020304" pitchFamily="18" charset="0"/>
                        </a:rPr>
                        <a:t>Cách</a:t>
                      </a:r>
                      <a:r>
                        <a:rPr lang="vi-VN" sz="2300" b="1" dirty="0">
                          <a:solidFill>
                            <a:schemeClr val="tx1"/>
                          </a:solidFill>
                          <a:effectLst/>
                          <a:latin typeface="Times New Roman" panose="02020603050405020304" pitchFamily="18" charset="0"/>
                          <a:cs typeface="Times New Roman" panose="02020603050405020304" pitchFamily="18" charset="0"/>
                        </a:rPr>
                        <a:t> trình bày vấn đề khách quan</a:t>
                      </a:r>
                      <a:endParaRPr lang="en-SG" sz="23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300" b="1" dirty="0" err="1">
                          <a:solidFill>
                            <a:schemeClr val="tx1"/>
                          </a:solidFill>
                          <a:effectLst/>
                          <a:latin typeface="Times New Roman" panose="02020603050405020304" pitchFamily="18" charset="0"/>
                          <a:cs typeface="Times New Roman" panose="02020603050405020304" pitchFamily="18" charset="0"/>
                        </a:rPr>
                        <a:t>Cách</a:t>
                      </a:r>
                      <a:r>
                        <a:rPr lang="vi-VN" sz="2300" b="1" dirty="0">
                          <a:solidFill>
                            <a:schemeClr val="tx1"/>
                          </a:solidFill>
                          <a:effectLst/>
                          <a:latin typeface="Times New Roman" panose="02020603050405020304" pitchFamily="18" charset="0"/>
                          <a:cs typeface="Times New Roman" panose="02020603050405020304" pitchFamily="18" charset="0"/>
                        </a:rPr>
                        <a:t> trình bày vấn đề chủ quan</a:t>
                      </a:r>
                      <a:endParaRPr lang="en-SG" sz="23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287685479"/>
                  </a:ext>
                </a:extLst>
              </a:tr>
              <a:tr h="2759060">
                <a:tc>
                  <a:txBody>
                    <a:bodyPr/>
                    <a:lstStyle/>
                    <a:p>
                      <a:pPr algn="just">
                        <a:lnSpc>
                          <a:spcPct val="100000"/>
                        </a:lnSpc>
                        <a:spcAft>
                          <a:spcPts val="800"/>
                        </a:spcAft>
                      </a:pPr>
                      <a:endParaRPr lang="en-SG" sz="23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r>
                        <a:rPr lang="vi-VN" sz="2300" b="1" dirty="0">
                          <a:solidFill>
                            <a:srgbClr val="FDEFE9"/>
                          </a:solidFill>
                          <a:effectLst/>
                          <a:latin typeface="Times New Roman" panose="02020603050405020304" pitchFamily="18" charset="0"/>
                          <a:cs typeface="Times New Roman" panose="02020603050405020304" pitchFamily="18" charset="0"/>
                        </a:rPr>
                        <a:t>Thể hiện qua các từ ngữ, câu văn, hình ảnh cho thấy tình cảm, đánh giá chủ quan:</a:t>
                      </a:r>
                      <a:endParaRPr lang="en-SG" sz="2300" b="1" dirty="0">
                        <a:solidFill>
                          <a:srgbClr val="FDEFE9"/>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300" b="0" dirty="0">
                          <a:solidFill>
                            <a:srgbClr val="FDEFE9"/>
                          </a:solidFill>
                          <a:effectLst/>
                          <a:latin typeface="Times New Roman" panose="02020603050405020304" pitchFamily="18" charset="0"/>
                          <a:cs typeface="Times New Roman" panose="02020603050405020304" pitchFamily="18" charset="0"/>
                        </a:rPr>
                        <a:t>- </a:t>
                      </a:r>
                      <a:r>
                        <a:rPr lang="vi-VN" sz="2300" b="0" i="1" dirty="0">
                          <a:solidFill>
                            <a:srgbClr val="FDEFE9"/>
                          </a:solidFill>
                          <a:effectLst/>
                          <a:latin typeface="Times New Roman" panose="02020603050405020304" pitchFamily="18" charset="0"/>
                          <a:cs typeface="Times New Roman" panose="02020603050405020304" pitchFamily="18" charset="0"/>
                        </a:rPr>
                        <a:t>Về bối cảnh xã hội và ảnh hưởng của nó đến gia đình bà Tú</a:t>
                      </a:r>
                      <a:r>
                        <a:rPr lang="vi-VN" sz="2300" b="0" dirty="0">
                          <a:solidFill>
                            <a:srgbClr val="FDEFE9"/>
                          </a:solidFill>
                          <a:effectLst/>
                          <a:latin typeface="Times New Roman" panose="02020603050405020304" pitchFamily="18" charset="0"/>
                          <a:cs typeface="Times New Roman" panose="02020603050405020304" pitchFamily="18" charset="0"/>
                        </a:rPr>
                        <a:t>: “thời buổi Tây Tàu nhộn nhạo”, “không còn đâu cảnh thơ mộng”, “không còn được ở yên trong một mái nhà - dầu vất vả mà êm đềm thanh thản” </a:t>
                      </a:r>
                      <a:r>
                        <a:rPr lang="en-US" sz="2300" b="0" dirty="0">
                          <a:solidFill>
                            <a:srgbClr val="FDEFE9"/>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300" b="0" dirty="0">
                          <a:solidFill>
                            <a:srgbClr val="FDEFE9"/>
                          </a:solidFill>
                          <a:effectLst/>
                          <a:latin typeface="Times New Roman" panose="02020603050405020304" pitchFamily="18" charset="0"/>
                          <a:cs typeface="Times New Roman" panose="02020603050405020304" pitchFamily="18" charset="0"/>
                        </a:rPr>
                        <a:t> Thể hiện thái độ không đồng tình đối với những nhộn nhạo, đảo lộn giá trị của bối cảnh xã hội đương thời</a:t>
                      </a:r>
                      <a:endParaRPr lang="en-SG" sz="2300" b="0" dirty="0">
                        <a:solidFill>
                          <a:srgbClr val="FDEFE9"/>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300" b="0" dirty="0">
                          <a:solidFill>
                            <a:srgbClr val="FDEFE9"/>
                          </a:solidFill>
                          <a:effectLst/>
                          <a:latin typeface="Times New Roman" panose="02020603050405020304" pitchFamily="18" charset="0"/>
                          <a:cs typeface="Times New Roman" panose="02020603050405020304" pitchFamily="18" charset="0"/>
                        </a:rPr>
                        <a:t>- </a:t>
                      </a:r>
                      <a:r>
                        <a:rPr lang="vi-VN" sz="2300" b="0" i="1" dirty="0">
                          <a:solidFill>
                            <a:srgbClr val="FDEFE9"/>
                          </a:solidFill>
                          <a:effectLst/>
                          <a:latin typeface="Times New Roman" panose="02020603050405020304" pitchFamily="18" charset="0"/>
                          <a:cs typeface="Times New Roman" panose="02020603050405020304" pitchFamily="18" charset="0"/>
                        </a:rPr>
                        <a:t>Về hình tượng bà Tú</a:t>
                      </a:r>
                      <a:r>
                        <a:rPr lang="vi-VN" sz="2300" b="0" dirty="0">
                          <a:solidFill>
                            <a:srgbClr val="FDEFE9"/>
                          </a:solidFill>
                          <a:effectLst/>
                          <a:latin typeface="Times New Roman" panose="02020603050405020304" pitchFamily="18" charset="0"/>
                          <a:cs typeface="Times New Roman" panose="02020603050405020304" pitchFamily="18" charset="0"/>
                        </a:rPr>
                        <a:t>: “bà Tú đã bị cái thời buổi ấy ném ra ngoài cuộc đời phiền tạp”, “bà Tú cũng bị dạt theo cuộc sống bươn chải nhất thời để đợi chồng thành đạt”, “bươn chải đã thành số phận của bà” </a:t>
                      </a:r>
                      <a:r>
                        <a:rPr lang="en-US" sz="2300" b="0" dirty="0">
                          <a:solidFill>
                            <a:srgbClr val="FDEFE9"/>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300" b="0" dirty="0">
                          <a:solidFill>
                            <a:srgbClr val="FDEFE9"/>
                          </a:solidFill>
                          <a:effectLst/>
                          <a:latin typeface="Times New Roman" panose="02020603050405020304" pitchFamily="18" charset="0"/>
                          <a:cs typeface="Times New Roman" panose="02020603050405020304" pitchFamily="18" charset="0"/>
                        </a:rPr>
                        <a:t> Thể hiện tình cảm xót thương, trân trọng đối với bà Tú </a:t>
                      </a:r>
                      <a:endParaRPr lang="en-SG" sz="2300" b="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1584082286"/>
                  </a:ext>
                </a:extLst>
              </a:tr>
            </a:tbl>
          </a:graphicData>
        </a:graphic>
      </p:graphicFrame>
      <p:pic>
        <p:nvPicPr>
          <p:cNvPr id="14" name="Picture 13" descr="A person with a straw hat&#10;&#10;Description automatically generated">
            <a:extLst>
              <a:ext uri="{FF2B5EF4-FFF2-40B4-BE49-F238E27FC236}">
                <a16:creationId xmlns:a16="http://schemas.microsoft.com/office/drawing/2014/main" id="{15D63FC8-4CB7-63F2-6473-32D79F3010DB}"/>
              </a:ext>
            </a:extLst>
          </p:cNvPr>
          <p:cNvPicPr>
            <a:picLocks noChangeAspect="1"/>
          </p:cNvPicPr>
          <p:nvPr/>
        </p:nvPicPr>
        <p:blipFill rotWithShape="1">
          <a:blip r:embed="rId6">
            <a:extLst>
              <a:ext uri="{28A0092B-C50C-407E-A947-70E740481C1C}">
                <a14:useLocalDpi xmlns:a14="http://schemas.microsoft.com/office/drawing/2010/main" val="0"/>
              </a:ext>
            </a:extLst>
          </a:blip>
          <a:srcRect l="30136" b="49667"/>
          <a:stretch/>
        </p:blipFill>
        <p:spPr>
          <a:xfrm>
            <a:off x="-504189" y="4698143"/>
            <a:ext cx="4449444" cy="2331308"/>
          </a:xfrm>
          <a:prstGeom prst="rect">
            <a:avLst/>
          </a:prstGeom>
        </p:spPr>
      </p:pic>
    </p:spTree>
    <p:extLst>
      <p:ext uri="{BB962C8B-B14F-4D97-AF65-F5344CB8AC3E}">
        <p14:creationId xmlns:p14="http://schemas.microsoft.com/office/powerpoint/2010/main" val="3880261970"/>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529761" y="159100"/>
            <a:ext cx="6886788" cy="753444"/>
            <a:chOff x="156536" y="104747"/>
            <a:chExt cx="16189305" cy="2034483"/>
          </a:xfrm>
        </p:grpSpPr>
        <p:grpSp>
          <p:nvGrpSpPr>
            <p:cNvPr id="5" name="Group 5"/>
            <p:cNvGrpSpPr/>
            <p:nvPr/>
          </p:nvGrpSpPr>
          <p:grpSpPr>
            <a:xfrm>
              <a:off x="871904" y="135672"/>
              <a:ext cx="15473937" cy="1811587"/>
              <a:chOff x="0" y="-9525"/>
              <a:chExt cx="6291226" cy="736535"/>
            </a:xfrm>
          </p:grpSpPr>
          <p:sp>
            <p:nvSpPr>
              <p:cNvPr id="6" name="Freeform 6"/>
              <p:cNvSpPr/>
              <p:nvPr/>
            </p:nvSpPr>
            <p:spPr>
              <a:xfrm>
                <a:off x="307265" y="42285"/>
                <a:ext cx="5983961" cy="684725"/>
              </a:xfrm>
              <a:custGeom>
                <a:avLst/>
                <a:gdLst/>
                <a:ahLst/>
                <a:cxnLst/>
                <a:rect l="l" t="t" r="r" b="b"/>
                <a:pathLst>
                  <a:path w="4088885" h="385457">
                    <a:moveTo>
                      <a:pt x="0" y="0"/>
                    </a:moveTo>
                    <a:lnTo>
                      <a:pt x="4088885" y="0"/>
                    </a:lnTo>
                    <a:lnTo>
                      <a:pt x="4088885" y="385457"/>
                    </a:lnTo>
                    <a:lnTo>
                      <a:pt x="0" y="385457"/>
                    </a:ln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lumMod val="40000"/>
                  <a:lumOff val="6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2798946" y="266212"/>
            <a:ext cx="59385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PHT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5</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0373712" y="159100"/>
            <a:ext cx="1360849" cy="114744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a:ea typeface="+mn-ea"/>
              <a:cs typeface="Arial"/>
              <a:sym typeface="Arial"/>
            </a:endParaRPr>
          </a:p>
        </p:txBody>
      </p:sp>
      <p:graphicFrame>
        <p:nvGraphicFramePr>
          <p:cNvPr id="15" name="Table 14">
            <a:extLst>
              <a:ext uri="{FF2B5EF4-FFF2-40B4-BE49-F238E27FC236}">
                <a16:creationId xmlns:a16="http://schemas.microsoft.com/office/drawing/2014/main" id="{DFC6BC8C-6423-0968-8185-5052F367129D}"/>
              </a:ext>
            </a:extLst>
          </p:cNvPr>
          <p:cNvGraphicFramePr>
            <a:graphicFrameLocks noGrp="1"/>
          </p:cNvGraphicFramePr>
          <p:nvPr/>
        </p:nvGraphicFramePr>
        <p:xfrm>
          <a:off x="291692" y="929917"/>
          <a:ext cx="11608616" cy="5811520"/>
        </p:xfrm>
        <a:graphic>
          <a:graphicData uri="http://schemas.openxmlformats.org/drawingml/2006/table">
            <a:tbl>
              <a:tblPr firstRow="1" firstCol="1" bandRow="1">
                <a:tableStyleId>{5C22544A-7EE6-4342-B048-85BDC9FD1C3A}</a:tableStyleId>
              </a:tblPr>
              <a:tblGrid>
                <a:gridCol w="5545228">
                  <a:extLst>
                    <a:ext uri="{9D8B030D-6E8A-4147-A177-3AD203B41FA5}">
                      <a16:colId xmlns:a16="http://schemas.microsoft.com/office/drawing/2014/main" val="474980961"/>
                    </a:ext>
                  </a:extLst>
                </a:gridCol>
                <a:gridCol w="6063388">
                  <a:extLst>
                    <a:ext uri="{9D8B030D-6E8A-4147-A177-3AD203B41FA5}">
                      <a16:colId xmlns:a16="http://schemas.microsoft.com/office/drawing/2014/main" val="4108218810"/>
                    </a:ext>
                  </a:extLst>
                </a:gridCol>
              </a:tblGrid>
              <a:tr h="258778">
                <a:tc>
                  <a:txBody>
                    <a:bodyPr/>
                    <a:lstStyle/>
                    <a:p>
                      <a:pPr algn="ctr">
                        <a:lnSpc>
                          <a:spcPct val="100000"/>
                        </a:lnSpc>
                        <a:spcAft>
                          <a:spcPts val="800"/>
                        </a:spcAft>
                      </a:pPr>
                      <a:r>
                        <a:rPr lang="en-US" sz="2300" b="1" dirty="0" err="1">
                          <a:solidFill>
                            <a:schemeClr val="tx1"/>
                          </a:solidFill>
                          <a:effectLst/>
                          <a:latin typeface="Times New Roman" panose="02020603050405020304" pitchFamily="18" charset="0"/>
                          <a:cs typeface="Times New Roman" panose="02020603050405020304" pitchFamily="18" charset="0"/>
                        </a:rPr>
                        <a:t>Cách</a:t>
                      </a:r>
                      <a:r>
                        <a:rPr lang="vi-VN" sz="2300" b="1" dirty="0">
                          <a:solidFill>
                            <a:schemeClr val="tx1"/>
                          </a:solidFill>
                          <a:effectLst/>
                          <a:latin typeface="Times New Roman" panose="02020603050405020304" pitchFamily="18" charset="0"/>
                          <a:cs typeface="Times New Roman" panose="02020603050405020304" pitchFamily="18" charset="0"/>
                        </a:rPr>
                        <a:t> trình bày vấn đề khách quan</a:t>
                      </a:r>
                      <a:endParaRPr lang="en-SG" sz="23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300" b="1" dirty="0" err="1">
                          <a:solidFill>
                            <a:schemeClr val="tx1"/>
                          </a:solidFill>
                          <a:effectLst/>
                          <a:latin typeface="Times New Roman" panose="02020603050405020304" pitchFamily="18" charset="0"/>
                          <a:cs typeface="Times New Roman" panose="02020603050405020304" pitchFamily="18" charset="0"/>
                        </a:rPr>
                        <a:t>Cách</a:t>
                      </a:r>
                      <a:r>
                        <a:rPr lang="vi-VN" sz="2300" b="1" dirty="0">
                          <a:solidFill>
                            <a:schemeClr val="tx1"/>
                          </a:solidFill>
                          <a:effectLst/>
                          <a:latin typeface="Times New Roman" panose="02020603050405020304" pitchFamily="18" charset="0"/>
                          <a:cs typeface="Times New Roman" panose="02020603050405020304" pitchFamily="18" charset="0"/>
                        </a:rPr>
                        <a:t> trình bày vấn đề chủ quan</a:t>
                      </a:r>
                      <a:endParaRPr lang="en-SG" sz="23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287685479"/>
                  </a:ext>
                </a:extLst>
              </a:tr>
              <a:tr h="2759060">
                <a:tc>
                  <a:txBody>
                    <a:bodyPr/>
                    <a:lstStyle/>
                    <a:p>
                      <a:pPr algn="just">
                        <a:lnSpc>
                          <a:spcPct val="100000"/>
                        </a:lnSpc>
                        <a:spcAft>
                          <a:spcPts val="800"/>
                        </a:spcAft>
                      </a:pPr>
                      <a:endParaRPr lang="en-SG" sz="23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r>
                        <a:rPr lang="vi-VN" sz="2300" b="1" dirty="0">
                          <a:solidFill>
                            <a:srgbClr val="FDEFE9"/>
                          </a:solidFill>
                          <a:effectLst/>
                          <a:latin typeface="Times New Roman" panose="02020603050405020304" pitchFamily="18" charset="0"/>
                          <a:cs typeface="Times New Roman" panose="02020603050405020304" pitchFamily="18" charset="0"/>
                        </a:rPr>
                        <a:t>Thể hiện qua các từ ngữ, câu văn, hình ảnh cho thấy tình cảm, đánh giá chủ quan:</a:t>
                      </a:r>
                      <a:endParaRPr lang="en-SG" sz="2300" b="1" dirty="0">
                        <a:solidFill>
                          <a:srgbClr val="FDEFE9"/>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300" b="0" dirty="0">
                          <a:solidFill>
                            <a:srgbClr val="FDEFE9"/>
                          </a:solidFill>
                          <a:effectLst/>
                          <a:latin typeface="Times New Roman" panose="02020603050405020304" pitchFamily="18" charset="0"/>
                          <a:cs typeface="Times New Roman" panose="02020603050405020304" pitchFamily="18" charset="0"/>
                        </a:rPr>
                        <a:t>- </a:t>
                      </a:r>
                      <a:r>
                        <a:rPr lang="vi-VN" sz="2300" b="0" i="1" dirty="0">
                          <a:solidFill>
                            <a:srgbClr val="FDEFE9"/>
                          </a:solidFill>
                          <a:effectLst/>
                          <a:latin typeface="Times New Roman" panose="02020603050405020304" pitchFamily="18" charset="0"/>
                          <a:cs typeface="Times New Roman" panose="02020603050405020304" pitchFamily="18" charset="0"/>
                        </a:rPr>
                        <a:t>Về bối cảnh xã hội và ảnh hưởng của nó đến gia đình bà Tú</a:t>
                      </a:r>
                      <a:r>
                        <a:rPr lang="vi-VN" sz="2300" b="0" dirty="0">
                          <a:solidFill>
                            <a:srgbClr val="FDEFE9"/>
                          </a:solidFill>
                          <a:effectLst/>
                          <a:latin typeface="Times New Roman" panose="02020603050405020304" pitchFamily="18" charset="0"/>
                          <a:cs typeface="Times New Roman" panose="02020603050405020304" pitchFamily="18" charset="0"/>
                        </a:rPr>
                        <a:t>: “thời buổi Tây Tàu nhộn nhạo”, “không còn đâu cảnh thơ mộng”, “không còn được ở yên trong một mái nhà - dầu vất vả mà êm đềm thanh thản” </a:t>
                      </a:r>
                      <a:r>
                        <a:rPr lang="en-US" sz="2300" b="0" dirty="0">
                          <a:solidFill>
                            <a:srgbClr val="FDEFE9"/>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300" b="0" dirty="0">
                          <a:solidFill>
                            <a:srgbClr val="FDEFE9"/>
                          </a:solidFill>
                          <a:effectLst/>
                          <a:latin typeface="Times New Roman" panose="02020603050405020304" pitchFamily="18" charset="0"/>
                          <a:cs typeface="Times New Roman" panose="02020603050405020304" pitchFamily="18" charset="0"/>
                        </a:rPr>
                        <a:t> Thể hiện thái độ không đồng tình đối với những nhộn nhạo, đảo lộn giá trị của bối cảnh xã hội đương thời</a:t>
                      </a:r>
                      <a:endParaRPr lang="en-SG" sz="2300" b="0" dirty="0">
                        <a:solidFill>
                          <a:srgbClr val="FDEFE9"/>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300" b="0" dirty="0">
                          <a:solidFill>
                            <a:srgbClr val="FDEFE9"/>
                          </a:solidFill>
                          <a:effectLst/>
                          <a:latin typeface="Times New Roman" panose="02020603050405020304" pitchFamily="18" charset="0"/>
                          <a:cs typeface="Times New Roman" panose="02020603050405020304" pitchFamily="18" charset="0"/>
                        </a:rPr>
                        <a:t>- </a:t>
                      </a:r>
                      <a:r>
                        <a:rPr lang="vi-VN" sz="2300" b="0" i="1" dirty="0">
                          <a:solidFill>
                            <a:srgbClr val="FDEFE9"/>
                          </a:solidFill>
                          <a:effectLst/>
                          <a:latin typeface="Times New Roman" panose="02020603050405020304" pitchFamily="18" charset="0"/>
                          <a:cs typeface="Times New Roman" panose="02020603050405020304" pitchFamily="18" charset="0"/>
                        </a:rPr>
                        <a:t>Về hình tượng bà Tú</a:t>
                      </a:r>
                      <a:r>
                        <a:rPr lang="vi-VN" sz="2300" b="0" dirty="0">
                          <a:solidFill>
                            <a:srgbClr val="FDEFE9"/>
                          </a:solidFill>
                          <a:effectLst/>
                          <a:latin typeface="Times New Roman" panose="02020603050405020304" pitchFamily="18" charset="0"/>
                          <a:cs typeface="Times New Roman" panose="02020603050405020304" pitchFamily="18" charset="0"/>
                        </a:rPr>
                        <a:t>: “bà Tú đã bị cái thời buổi ấy ném ra ngoài cuộc đời phiền tạp”, “bà Tú cũng bị dạt theo cuộc sống bươn chải nhất thời để đợi chồng thành đạt”, “bươn chải đã thành số phận của bà” </a:t>
                      </a:r>
                      <a:r>
                        <a:rPr lang="en-US" sz="2300" b="0" dirty="0">
                          <a:solidFill>
                            <a:srgbClr val="FDEFE9"/>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300" b="0" dirty="0">
                          <a:solidFill>
                            <a:srgbClr val="FDEFE9"/>
                          </a:solidFill>
                          <a:effectLst/>
                          <a:latin typeface="Times New Roman" panose="02020603050405020304" pitchFamily="18" charset="0"/>
                          <a:cs typeface="Times New Roman" panose="02020603050405020304" pitchFamily="18" charset="0"/>
                        </a:rPr>
                        <a:t> Thể hiện tình cảm xót thương, trân trọng đối với bà Tú </a:t>
                      </a:r>
                      <a:endParaRPr lang="en-SG" sz="2300" b="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167" marR="191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1584082286"/>
                  </a:ext>
                </a:extLst>
              </a:tr>
            </a:tbl>
          </a:graphicData>
        </a:graphic>
      </p:graphicFrame>
      <p:sp>
        <p:nvSpPr>
          <p:cNvPr id="18" name="TextBox 17">
            <a:extLst>
              <a:ext uri="{FF2B5EF4-FFF2-40B4-BE49-F238E27FC236}">
                <a16:creationId xmlns:a16="http://schemas.microsoft.com/office/drawing/2014/main" id="{8874BF33-489A-3361-63F3-86B9C35457DD}"/>
              </a:ext>
            </a:extLst>
          </p:cNvPr>
          <p:cNvSpPr txBox="1"/>
          <p:nvPr/>
        </p:nvSpPr>
        <p:spPr>
          <a:xfrm>
            <a:off x="221482" y="1297640"/>
            <a:ext cx="5623058" cy="500136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hiện qua các thông tin, bằng chứng khách quan:</a:t>
            </a:r>
            <a:endParaRPr kumimoji="0" lang="en-SG" sz="2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gia đình nhà nho theo ảnh hưởng Nho giáo (Hình tượng bà Tú thuộc về kiểu gia đình nhà nho theo ảnh hưởng Nho giáo…)</a:t>
            </a:r>
            <a:endParaRPr kumimoji="0" lang="en-SG"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bối cảnh xã hội Tây Tàu nhộn nhạo và ảnh hưởng của bối cảnh xã hội ấy đến gia đình (nền tảng của kiểu gia đình ấy đã đến hồi lung lay khi bước vào buổi Tây Tàu nhộn nhạo này… khi mà đô thị hoá đã làm ra cái cảnh “phố nửa làng” ở đất Vị Xuyên này…)</a:t>
            </a:r>
            <a:endParaRPr kumimoji="0" lang="en-SG"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cuộc đời bà Tú: bươn chải để đợi chồng thành đạt</a:t>
            </a:r>
            <a:endParaRPr kumimoji="0" lang="en-SG" sz="23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8DBD635-4B58-6383-8C4B-197896AA6E9B}"/>
              </a:ext>
            </a:extLst>
          </p:cNvPr>
          <p:cNvSpPr txBox="1"/>
          <p:nvPr/>
        </p:nvSpPr>
        <p:spPr>
          <a:xfrm>
            <a:off x="5920740" y="1233032"/>
            <a:ext cx="5890021" cy="560666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hiện qua các từ ngữ, câu văn, hình ảnh cho thấy tình cảm, đánh giá chủ quan:</a:t>
            </a:r>
            <a:endParaRPr kumimoji="0" lang="en-SG" sz="2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Về bối cảnh xã hội và ảnh hưởng của nó đến gia đình bà Tú</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“thời buổi Tây Tàu nhộn nhạo”, “không còn đâu cảnh thơ mộng”, “không còn được ở yên trong một mái nhà - dầu vất vả mà êm đềm thanh thản” </a:t>
            </a:r>
            <a:r>
              <a:rPr kumimoji="0" lang="en-US"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Thể hiện thái độ không đồng tình đối với những nhộn nhạo, đảo lộn giá trị của bối cảnh xã hội đương thời</a:t>
            </a:r>
            <a:endParaRPr kumimoji="0" lang="en-SG"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3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Về hình tượng bà Tú</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 Tú đã bị cái thời buổi ấy ném ra ngoài cuộc đời phiền tạp”, “bà Tú cũng bị dạt theo cuộc sống bươn chải nhất thời để đợi chồng thành đạt”, “bươn chải đã thành số phận của bà” </a:t>
            </a:r>
            <a:r>
              <a:rPr kumimoji="0" lang="en-US"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Thể hiện tình cảm xót thương, trân trọng đối với bà Tú </a:t>
            </a:r>
            <a:endParaRPr kumimoji="0" lang="en-SG" sz="23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63681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arn(inVertical)">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barn(inVertical)">
                                      <p:cBhvr>
                                        <p:cTn id="32" dur="500"/>
                                        <p:tgtEl>
                                          <p:spTgt spid="2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Effect transition="in" filter="barn(inVertical)">
                                      <p:cBhvr>
                                        <p:cTn id="3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B107E5-31AF-8361-E5BB-771D90A01F92}"/>
              </a:ext>
            </a:extLst>
          </p:cNvPr>
          <p:cNvPicPr>
            <a:picLocks noChangeAspect="1"/>
          </p:cNvPicPr>
          <p:nvPr/>
        </p:nvPicPr>
        <p:blipFill>
          <a:blip r:embed="rId2"/>
          <a:stretch>
            <a:fillRect/>
          </a:stretch>
        </p:blipFill>
        <p:spPr>
          <a:xfrm>
            <a:off x="0" y="0"/>
            <a:ext cx="12192000" cy="6858000"/>
          </a:xfrm>
          <a:prstGeom prst="rect">
            <a:avLst/>
          </a:prstGeom>
        </p:spPr>
      </p:pic>
      <p:sp>
        <p:nvSpPr>
          <p:cNvPr id="6" name="Google Shape;2253;p39">
            <a:extLst>
              <a:ext uri="{FF2B5EF4-FFF2-40B4-BE49-F238E27FC236}">
                <a16:creationId xmlns:a16="http://schemas.microsoft.com/office/drawing/2014/main" id="{055B6FD8-93A0-B54A-DB94-EA0B65E24739}"/>
              </a:ext>
            </a:extLst>
          </p:cNvPr>
          <p:cNvSpPr/>
          <p:nvPr/>
        </p:nvSpPr>
        <p:spPr>
          <a:xfrm>
            <a:off x="5322958" y="160193"/>
            <a:ext cx="1469708" cy="122516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rgbClr val="9BBB59">
              <a:lumMod val="50000"/>
            </a:srgbClr>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254;p39">
            <a:extLst>
              <a:ext uri="{FF2B5EF4-FFF2-40B4-BE49-F238E27FC236}">
                <a16:creationId xmlns:a16="http://schemas.microsoft.com/office/drawing/2014/main" id="{4061BDD6-EDAE-4A6A-600C-173382D96DDE}"/>
              </a:ext>
            </a:extLst>
          </p:cNvPr>
          <p:cNvSpPr txBox="1">
            <a:spLocks/>
          </p:cNvSpPr>
          <p:nvPr/>
        </p:nvSpPr>
        <p:spPr>
          <a:xfrm>
            <a:off x="1554658" y="2126385"/>
            <a:ext cx="8560891" cy="9159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b="1" i="1" dirty="0">
                <a:latin typeface="+mj-lt"/>
              </a:rPr>
              <a:t>Tìm hiểu luận đề, luận điểm, lí lẽ và bằng chứng trong văn bản</a:t>
            </a:r>
            <a:endParaRPr lang="en-SG" sz="4800" dirty="0">
              <a:latin typeface="+mj-lt"/>
            </a:endParaRPr>
          </a:p>
        </p:txBody>
      </p:sp>
      <p:sp>
        <p:nvSpPr>
          <p:cNvPr id="9" name="Google Shape;2255;p39">
            <a:extLst>
              <a:ext uri="{FF2B5EF4-FFF2-40B4-BE49-F238E27FC236}">
                <a16:creationId xmlns:a16="http://schemas.microsoft.com/office/drawing/2014/main" id="{7604867E-8CEB-4CDD-F81F-411EBBDECA4A}"/>
              </a:ext>
            </a:extLst>
          </p:cNvPr>
          <p:cNvSpPr txBox="1">
            <a:spLocks/>
          </p:cNvSpPr>
          <p:nvPr/>
        </p:nvSpPr>
        <p:spPr>
          <a:xfrm>
            <a:off x="5716954" y="272853"/>
            <a:ext cx="1652100" cy="9159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 sz="6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32378472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sp>
        <p:nvSpPr>
          <p:cNvPr id="7" name="文本框 23">
            <a:extLst>
              <a:ext uri="{FF2B5EF4-FFF2-40B4-BE49-F238E27FC236}">
                <a16:creationId xmlns:a16="http://schemas.microsoft.com/office/drawing/2014/main" id="{9999CCDF-8ED7-F7C3-AF1D-47B144B250FE}"/>
              </a:ext>
            </a:extLst>
          </p:cNvPr>
          <p:cNvSpPr txBox="1"/>
          <p:nvPr/>
        </p:nvSpPr>
        <p:spPr>
          <a:xfrm rot="16200000">
            <a:off x="5340425" y="-2092409"/>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EB80966-8D12-9281-39AB-2B0BD006FD72}"/>
              </a:ext>
            </a:extLst>
          </p:cNvPr>
          <p:cNvSpPr txBox="1"/>
          <p:nvPr/>
        </p:nvSpPr>
        <p:spPr>
          <a:xfrm>
            <a:off x="2375210" y="0"/>
            <a:ext cx="8452624" cy="954107"/>
          </a:xfrm>
          <a:prstGeom prst="rect">
            <a:avLst/>
          </a:prstGeom>
          <a:solidFill>
            <a:srgbClr val="A8CBBD"/>
          </a:solid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lang="vi-VN" sz="2800" b="1" i="1" dirty="0">
                <a:solidFill>
                  <a:schemeClr val="accent2"/>
                </a:solidFill>
                <a:effectLst/>
                <a:latin typeface="Times New Roman" panose="02020603050405020304" pitchFamily="18" charset="0"/>
                <a:ea typeface="Calibri" panose="020F0502020204030204" pitchFamily="34" charset="0"/>
              </a:rPr>
              <a:t>2. Tìm hiểu luận đề, luận điểm, lí lẽ và bằng chứng trong văn bản</a:t>
            </a:r>
            <a:endParaRPr kumimoji="0" lang="en-SG" sz="3600" b="0"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15">
            <a:extLst>
              <a:ext uri="{FF2B5EF4-FFF2-40B4-BE49-F238E27FC236}">
                <a16:creationId xmlns:a16="http://schemas.microsoft.com/office/drawing/2014/main" id="{BC3545B1-D7B0-7AF7-6688-6E1E986795C9}"/>
              </a:ext>
            </a:extLst>
          </p:cNvPr>
          <p:cNvSpPr/>
          <p:nvPr/>
        </p:nvSpPr>
        <p:spPr>
          <a:xfrm>
            <a:off x="5098943" y="1641478"/>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defRPr/>
            </a:pPr>
            <a:endParaRPr lang="en-SG">
              <a:solidFill>
                <a:prstClr val="black"/>
              </a:solidFill>
              <a:latin typeface="Calibri"/>
              <a:cs typeface="Arial"/>
              <a:sym typeface="Arial"/>
            </a:endParaRPr>
          </a:p>
        </p:txBody>
      </p:sp>
      <p:sp>
        <p:nvSpPr>
          <p:cNvPr id="12" name="TextBox 11">
            <a:extLst>
              <a:ext uri="{FF2B5EF4-FFF2-40B4-BE49-F238E27FC236}">
                <a16:creationId xmlns:a16="http://schemas.microsoft.com/office/drawing/2014/main" id="{86778FF0-935C-A388-BCA2-3D510F89983E}"/>
              </a:ext>
            </a:extLst>
          </p:cNvPr>
          <p:cNvSpPr txBox="1"/>
          <p:nvPr/>
        </p:nvSpPr>
        <p:spPr>
          <a:xfrm>
            <a:off x="5857091" y="2246386"/>
            <a:ext cx="4970743" cy="2862322"/>
          </a:xfrm>
          <a:prstGeom prst="rect">
            <a:avLst/>
          </a:prstGeom>
          <a:noFill/>
        </p:spPr>
        <p:txBody>
          <a:bodyPr wrap="square">
            <a:spAutoFit/>
          </a:bodyPr>
          <a:lstStyle/>
          <a:p>
            <a:pPr algn="ctr"/>
            <a:r>
              <a:rPr lang="vi-VN" sz="6000" dirty="0">
                <a:latin typeface="+mj-lt"/>
              </a:rPr>
              <a:t>Nhóm 4 - 6 HS hoàn thành PHT số 6</a:t>
            </a:r>
            <a:endParaRPr lang="en-SG" sz="6000" dirty="0">
              <a:latin typeface="+mj-lt"/>
            </a:endParaRPr>
          </a:p>
        </p:txBody>
      </p:sp>
      <p:sp>
        <p:nvSpPr>
          <p:cNvPr id="13" name="Freeform 7">
            <a:extLst>
              <a:ext uri="{FF2B5EF4-FFF2-40B4-BE49-F238E27FC236}">
                <a16:creationId xmlns:a16="http://schemas.microsoft.com/office/drawing/2014/main" id="{77007F1F-5F69-3812-5863-2FC1B090B527}"/>
              </a:ext>
            </a:extLst>
          </p:cNvPr>
          <p:cNvSpPr/>
          <p:nvPr/>
        </p:nvSpPr>
        <p:spPr>
          <a:xfrm>
            <a:off x="182880" y="3476737"/>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457200">
              <a:buFont typeface="Arial"/>
              <a:buNone/>
            </a:pPr>
            <a:endParaRPr lang="en-SG" sz="900">
              <a:solidFill>
                <a:prstClr val="black"/>
              </a:solidFill>
              <a:latin typeface="Calibri"/>
              <a:cs typeface="Arial"/>
              <a:sym typeface="Arial"/>
            </a:endParaRPr>
          </a:p>
        </p:txBody>
      </p:sp>
    </p:spTree>
    <p:extLst>
      <p:ext uri="{BB962C8B-B14F-4D97-AF65-F5344CB8AC3E}">
        <p14:creationId xmlns:p14="http://schemas.microsoft.com/office/powerpoint/2010/main" val="4183731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aphicFrame>
        <p:nvGraphicFramePr>
          <p:cNvPr id="5" name="Table 4">
            <a:extLst>
              <a:ext uri="{FF2B5EF4-FFF2-40B4-BE49-F238E27FC236}">
                <a16:creationId xmlns:a16="http://schemas.microsoft.com/office/drawing/2014/main" id="{026AD8D6-B3CA-A201-A214-325D4720E673}"/>
              </a:ext>
            </a:extLst>
          </p:cNvPr>
          <p:cNvGraphicFramePr>
            <a:graphicFrameLocks noGrp="1"/>
          </p:cNvGraphicFramePr>
          <p:nvPr>
            <p:extLst>
              <p:ext uri="{D42A27DB-BD31-4B8C-83A1-F6EECF244321}">
                <p14:modId xmlns:p14="http://schemas.microsoft.com/office/powerpoint/2010/main" val="2454139461"/>
              </p:ext>
            </p:extLst>
          </p:nvPr>
        </p:nvGraphicFramePr>
        <p:xfrm>
          <a:off x="-14850" y="13252"/>
          <a:ext cx="12206850" cy="7489209"/>
        </p:xfrm>
        <a:graphic>
          <a:graphicData uri="http://schemas.openxmlformats.org/drawingml/2006/table">
            <a:tbl>
              <a:tblPr firstRow="1" bandRow="1">
                <a:tableStyleId>{93296810-A885-4BE3-A3E7-6D5BEEA58F35}</a:tableStyleId>
              </a:tblPr>
              <a:tblGrid>
                <a:gridCol w="12206850">
                  <a:extLst>
                    <a:ext uri="{9D8B030D-6E8A-4147-A177-3AD203B41FA5}">
                      <a16:colId xmlns:a16="http://schemas.microsoft.com/office/drawing/2014/main" val="2659091904"/>
                    </a:ext>
                  </a:extLst>
                </a:gridCol>
              </a:tblGrid>
              <a:tr h="403843">
                <a:tc>
                  <a:txBody>
                    <a:bodyPr/>
                    <a:lstStyle/>
                    <a:p>
                      <a:pPr algn="ctr"/>
                      <a:r>
                        <a:rPr lang="vi-VN"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TÌM HIỂU LUẬN ĐỀ, LUẬN ĐIỂM, LÍ LẼ VÀ BẰNG CHỨNG</a:t>
                      </a:r>
                      <a:r>
                        <a:rPr lang="en-SG"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vi-VN"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TRONG VĂN BẢN</a:t>
                      </a:r>
                      <a:endParaRPr lang="en-SG"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1974414"/>
                  </a:ext>
                </a:extLst>
              </a:tr>
              <a:tr h="53741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2:</a:t>
                      </a:r>
                      <a:r>
                        <a:rPr lang="vi-VN"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Vẽ sơ đồ thể hiện mối quan hệ giữa luận đề, luận điểm, lí lẽ và bằng chứng trong VB dựa vào bảng sau:  </a:t>
                      </a:r>
                      <a:endParaRPr lang="en-SG"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p>
                      <a:endParaRPr lang="en-SG"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546066"/>
                  </a:ext>
                </a:extLst>
              </a:tr>
              <a:tr h="1711261">
                <a:tc>
                  <a:txBody>
                    <a:bodyPr/>
                    <a:lstStyle/>
                    <a:p>
                      <a:r>
                        <a:rPr lang="en-US" sz="1800" b="1"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Câu</a:t>
                      </a:r>
                      <a:r>
                        <a:rPr lang="en-US" sz="18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3:</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Lí</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lẽ</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bằng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chứng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VB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tượng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sâu</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Hãy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chia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sẻ</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tượng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các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bạn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SG"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p>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Lí</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lẽ</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bằng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chứng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VB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tượng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sâu</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endParaRPr lang="en-SG"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p>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Lí</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giải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endParaRPr lang="en-SG" sz="1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76000"/>
                  </a:ext>
                </a:extLst>
              </a:tr>
            </a:tbl>
          </a:graphicData>
        </a:graphic>
      </p:graphicFrame>
      <p:graphicFrame>
        <p:nvGraphicFramePr>
          <p:cNvPr id="6" name="Table 5">
            <a:extLst>
              <a:ext uri="{FF2B5EF4-FFF2-40B4-BE49-F238E27FC236}">
                <a16:creationId xmlns:a16="http://schemas.microsoft.com/office/drawing/2014/main" id="{6DEC83DC-8A5D-7BE1-4265-B1DD73648CCF}"/>
              </a:ext>
            </a:extLst>
          </p:cNvPr>
          <p:cNvGraphicFramePr>
            <a:graphicFrameLocks noGrp="1"/>
          </p:cNvGraphicFramePr>
          <p:nvPr>
            <p:extLst>
              <p:ext uri="{D42A27DB-BD31-4B8C-83A1-F6EECF244321}">
                <p14:modId xmlns:p14="http://schemas.microsoft.com/office/powerpoint/2010/main" val="527149822"/>
              </p:ext>
            </p:extLst>
          </p:nvPr>
        </p:nvGraphicFramePr>
        <p:xfrm>
          <a:off x="112294" y="811196"/>
          <a:ext cx="11887201" cy="4897120"/>
        </p:xfrm>
        <a:graphic>
          <a:graphicData uri="http://schemas.openxmlformats.org/drawingml/2006/table">
            <a:tbl>
              <a:tblPr firstRow="1" firstCol="1" bandRow="1">
                <a:tableStyleId>{5C22544A-7EE6-4342-B048-85BDC9FD1C3A}</a:tableStyleId>
              </a:tblPr>
              <a:tblGrid>
                <a:gridCol w="3898232">
                  <a:extLst>
                    <a:ext uri="{9D8B030D-6E8A-4147-A177-3AD203B41FA5}">
                      <a16:colId xmlns:a16="http://schemas.microsoft.com/office/drawing/2014/main" val="1481324595"/>
                    </a:ext>
                  </a:extLst>
                </a:gridCol>
                <a:gridCol w="4748463">
                  <a:extLst>
                    <a:ext uri="{9D8B030D-6E8A-4147-A177-3AD203B41FA5}">
                      <a16:colId xmlns:a16="http://schemas.microsoft.com/office/drawing/2014/main" val="1605878974"/>
                    </a:ext>
                  </a:extLst>
                </a:gridCol>
                <a:gridCol w="3240506">
                  <a:extLst>
                    <a:ext uri="{9D8B030D-6E8A-4147-A177-3AD203B41FA5}">
                      <a16:colId xmlns:a16="http://schemas.microsoft.com/office/drawing/2014/main" val="1840900122"/>
                    </a:ext>
                  </a:extLst>
                </a:gridCol>
              </a:tblGrid>
              <a:tr h="60949">
                <a:tc gridSpan="3">
                  <a:txBody>
                    <a:bodyPr/>
                    <a:lstStyle/>
                    <a:p>
                      <a:pPr lvl="1" algn="just">
                        <a:lnSpc>
                          <a:spcPct val="100000"/>
                        </a:lnSpc>
                        <a:spcAft>
                          <a:spcPts val="800"/>
                        </a:spcAft>
                      </a:pPr>
                      <a:r>
                        <a:rPr lang="en-US" sz="1800" dirty="0">
                          <a:solidFill>
                            <a:schemeClr val="tx1"/>
                          </a:solidFill>
                          <a:effectLst/>
                          <a:latin typeface="Times New Roman" panose="02020603050405020304" pitchFamily="18" charset="0"/>
                          <a:cs typeface="Times New Roman" panose="02020603050405020304" pitchFamily="18" charset="0"/>
                        </a:rPr>
                        <a:t>LUẬN ĐỀ: ……………………………………………………………………………………………………</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222342060"/>
                  </a:ext>
                </a:extLst>
              </a:tr>
              <a:tr h="77453">
                <a:tc>
                  <a:txBody>
                    <a:bodyPr/>
                    <a:lstStyle/>
                    <a:p>
                      <a:pPr lvl="1" algn="just">
                        <a:lnSpc>
                          <a:spcPct val="100000"/>
                        </a:lnSpc>
                        <a:spcAft>
                          <a:spcPts val="800"/>
                        </a:spcAft>
                      </a:pPr>
                      <a:r>
                        <a:rPr lang="en-US" sz="1800" dirty="0" err="1">
                          <a:solidFill>
                            <a:schemeClr val="tx1"/>
                          </a:solidFill>
                          <a:effectLst/>
                          <a:latin typeface="Times New Roman" panose="02020603050405020304" pitchFamily="18" charset="0"/>
                          <a:cs typeface="Times New Roman" panose="02020603050405020304" pitchFamily="18" charset="0"/>
                        </a:rPr>
                        <a:t>Luận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điểm</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lvl="1" algn="just">
                        <a:lnSpc>
                          <a:spcPct val="100000"/>
                        </a:lnSpc>
                        <a:spcAft>
                          <a:spcPts val="800"/>
                        </a:spcAft>
                      </a:pPr>
                      <a:r>
                        <a:rPr lang="en-US" sz="1800" b="1" dirty="0" err="1">
                          <a:solidFill>
                            <a:schemeClr val="tx1"/>
                          </a:solidFill>
                          <a:effectLst/>
                          <a:latin typeface="Times New Roman" panose="02020603050405020304" pitchFamily="18" charset="0"/>
                          <a:cs typeface="Times New Roman" panose="02020603050405020304" pitchFamily="18" charset="0"/>
                        </a:rPr>
                        <a:t>Bằng</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chứng</a:t>
                      </a:r>
                      <a:endParaRPr lang="en-SG"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lvl="1" algn="just">
                        <a:lnSpc>
                          <a:spcPct val="100000"/>
                        </a:lnSpc>
                        <a:spcAft>
                          <a:spcPts val="800"/>
                        </a:spcAft>
                      </a:pPr>
                      <a:r>
                        <a:rPr lang="en-US" sz="1800" b="1" dirty="0" err="1">
                          <a:solidFill>
                            <a:schemeClr val="tx1"/>
                          </a:solidFill>
                          <a:effectLst/>
                          <a:latin typeface="Times New Roman" panose="02020603050405020304" pitchFamily="18" charset="0"/>
                          <a:cs typeface="Times New Roman" panose="02020603050405020304" pitchFamily="18" charset="0"/>
                        </a:rPr>
                        <a:t>Lí</a:t>
                      </a:r>
                      <a:r>
                        <a:rPr lang="en-US" sz="1800" b="1" dirty="0">
                          <a:solidFill>
                            <a:schemeClr val="tx1"/>
                          </a:solidFill>
                          <a:effectLst/>
                          <a:latin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cs typeface="Times New Roman" panose="02020603050405020304" pitchFamily="18" charset="0"/>
                        </a:rPr>
                        <a:t>lẽ</a:t>
                      </a:r>
                      <a:endParaRPr lang="en-SG"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644346310"/>
                  </a:ext>
                </a:extLst>
              </a:tr>
              <a:tr h="1169122">
                <a:tc>
                  <a:txBody>
                    <a:bodyPr/>
                    <a:lstStyle/>
                    <a:p>
                      <a:pPr lvl="1" algn="just">
                        <a:lnSpc>
                          <a:spcPct val="100000"/>
                        </a:lnSpc>
                        <a:spcAft>
                          <a:spcPts val="800"/>
                        </a:spcAft>
                      </a:pPr>
                      <a:r>
                        <a:rPr lang="en-US" sz="1800" b="0" i="1" dirty="0" err="1">
                          <a:solidFill>
                            <a:schemeClr val="tx1"/>
                          </a:solidFill>
                          <a:effectLst/>
                          <a:latin typeface="Times New Roman" panose="02020603050405020304" pitchFamily="18" charset="0"/>
                          <a:cs typeface="Times New Roman" panose="02020603050405020304" pitchFamily="18" charset="0"/>
                        </a:rPr>
                        <a:t>Luận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điểm</a:t>
                      </a:r>
                      <a:r>
                        <a:rPr lang="en-US" sz="1800" b="0" i="1" dirty="0">
                          <a:solidFill>
                            <a:schemeClr val="tx1"/>
                          </a:solidFill>
                          <a:effectLst/>
                          <a:latin typeface="Times New Roman" panose="02020603050405020304" pitchFamily="18" charset="0"/>
                          <a:cs typeface="Times New Roman" panose="02020603050405020304" pitchFamily="18" charset="0"/>
                        </a:rPr>
                        <a:t> 1: </a:t>
                      </a:r>
                      <a:r>
                        <a:rPr lang="en-US" sz="1800" b="0" i="1" dirty="0" err="1">
                          <a:solidFill>
                            <a:schemeClr val="tx1"/>
                          </a:solidFill>
                          <a:effectLst/>
                          <a:latin typeface="Times New Roman" panose="02020603050405020304" pitchFamily="18" charset="0"/>
                          <a:cs typeface="Times New Roman" panose="02020603050405020304" pitchFamily="18" charset="0"/>
                        </a:rPr>
                        <a:t>Hình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tượng</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bà</a:t>
                      </a:r>
                      <a:r>
                        <a:rPr lang="en-US" sz="1800" b="0" i="1" dirty="0">
                          <a:solidFill>
                            <a:schemeClr val="tx1"/>
                          </a:solidFill>
                          <a:effectLst/>
                          <a:latin typeface="Times New Roman" panose="02020603050405020304" pitchFamily="18" charset="0"/>
                          <a:cs typeface="Times New Roman" panose="02020603050405020304" pitchFamily="18" charset="0"/>
                        </a:rPr>
                        <a:t> Tú </a:t>
                      </a:r>
                      <a:r>
                        <a:rPr lang="en-US" sz="1800" b="0" i="1" dirty="0" err="1">
                          <a:solidFill>
                            <a:schemeClr val="tx1"/>
                          </a:solidFill>
                          <a:effectLst/>
                          <a:latin typeface="Times New Roman" panose="02020603050405020304" pitchFamily="18" charset="0"/>
                          <a:cs typeface="Times New Roman" panose="02020603050405020304" pitchFamily="18" charset="0"/>
                        </a:rPr>
                        <a:t>thuộc</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về</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kiểu</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gia</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đình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nhà</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nho</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theo</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ảnh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hưởng</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Nho</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giáo</a:t>
                      </a:r>
                      <a:endParaRPr lang="en-SG" sz="16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lvl="1" algn="just">
                        <a:lnSpc>
                          <a:spcPct val="100000"/>
                        </a:lnSpc>
                        <a:spcAft>
                          <a:spcPts val="800"/>
                        </a:spcAft>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Bằng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chứng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thấy</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giáo</a:t>
                      </a:r>
                      <a:r>
                        <a:rPr lang="en-US" sz="1800" dirty="0">
                          <a:solidFill>
                            <a:schemeClr val="tx1"/>
                          </a:solidFill>
                          <a:effectLst/>
                          <a:latin typeface="Times New Roman" panose="02020603050405020304" pitchFamily="18" charset="0"/>
                          <a:cs typeface="Times New Roman" panose="02020603050405020304" pitchFamily="18" charset="0"/>
                        </a:rPr>
                        <a:t>:</a:t>
                      </a:r>
                      <a:r>
                        <a:rPr lang="vi-VN" sz="1800" dirty="0">
                          <a:solidFill>
                            <a:schemeClr val="tx1"/>
                          </a:solidFill>
                          <a:effectLst/>
                          <a:latin typeface="Times New Roman" panose="02020603050405020304" pitchFamily="18" charset="0"/>
                          <a:cs typeface="Times New Roman" panose="02020603050405020304" pitchFamily="18" charset="0"/>
                        </a:rPr>
                        <a:t>.....</a:t>
                      </a:r>
                      <a:r>
                        <a:rPr lang="en-US" sz="1800" dirty="0">
                          <a:solidFill>
                            <a:schemeClr val="tx1"/>
                          </a:solidFill>
                          <a:effectLst/>
                          <a:latin typeface="Times New Roman" panose="02020603050405020304" pitchFamily="18" charset="0"/>
                          <a:cs typeface="Times New Roman" panose="02020603050405020304" pitchFamily="18" charset="0"/>
                        </a:rPr>
                        <a:t>...................................................................</a:t>
                      </a:r>
                      <a:endParaRPr lang="en-SG" sz="1600" dirty="0">
                        <a:solidFill>
                          <a:schemeClr val="tx1"/>
                        </a:solidFill>
                        <a:effectLst/>
                        <a:latin typeface="Times New Roman" panose="02020603050405020304" pitchFamily="18" charset="0"/>
                        <a:cs typeface="Times New Roman" panose="02020603050405020304" pitchFamily="18" charset="0"/>
                      </a:endParaRPr>
                    </a:p>
                    <a:p>
                      <a:pPr lvl="1" algn="just">
                        <a:lnSpc>
                          <a:spcPct val="100000"/>
                        </a:lnSpc>
                        <a:spcAft>
                          <a:spcPts val="800"/>
                        </a:spcAft>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Bằng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chứng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thấy</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ảnh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hưởng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cảnh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xã</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hội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đình</a:t>
                      </a:r>
                      <a:r>
                        <a:rPr lang="en-US" sz="1800" dirty="0">
                          <a:solidFill>
                            <a:schemeClr val="tx1"/>
                          </a:solidFill>
                          <a:effectLst/>
                          <a:latin typeface="Times New Roman" panose="02020603050405020304" pitchFamily="18" charset="0"/>
                          <a:cs typeface="Times New Roman" panose="02020603050405020304" pitchFamily="18" charset="0"/>
                        </a:rPr>
                        <a:t> : ………………………………..</a:t>
                      </a:r>
                      <a:endParaRPr lang="en-SG" sz="1600" dirty="0">
                        <a:solidFill>
                          <a:schemeClr val="tx1"/>
                        </a:solidFill>
                        <a:effectLst/>
                        <a:latin typeface="Times New Roman" panose="02020603050405020304" pitchFamily="18" charset="0"/>
                        <a:cs typeface="Times New Roman" panose="02020603050405020304" pitchFamily="18" charset="0"/>
                      </a:endParaRPr>
                    </a:p>
                    <a:p>
                      <a:pPr lvl="1" algn="just">
                        <a:lnSpc>
                          <a:spcPct val="100000"/>
                        </a:lnSpc>
                        <a:spcAft>
                          <a:spcPts val="800"/>
                        </a:spcAft>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Bằng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chứng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thấy</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số</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phận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bà</a:t>
                      </a:r>
                      <a:r>
                        <a:rPr lang="en-US" sz="1800" dirty="0">
                          <a:solidFill>
                            <a:schemeClr val="tx1"/>
                          </a:solidFill>
                          <a:effectLst/>
                          <a:latin typeface="Times New Roman" panose="02020603050405020304" pitchFamily="18" charset="0"/>
                          <a:cs typeface="Times New Roman" panose="02020603050405020304" pitchFamily="18" charset="0"/>
                        </a:rPr>
                        <a:t> Tú: </a:t>
                      </a:r>
                      <a:r>
                        <a:rPr lang="vi-VN" sz="1800" dirty="0">
                          <a:solidFill>
                            <a:schemeClr val="tx1"/>
                          </a:solidFill>
                          <a:effectLst/>
                          <a:latin typeface="Times New Roman" panose="02020603050405020304" pitchFamily="18" charset="0"/>
                          <a:cs typeface="Times New Roman" panose="02020603050405020304" pitchFamily="18" charset="0"/>
                        </a:rPr>
                        <a:t>.......</a:t>
                      </a:r>
                      <a:endParaRPr lang="en-SG" sz="1600" dirty="0">
                        <a:solidFill>
                          <a:schemeClr val="tx1"/>
                        </a:solidFill>
                        <a:effectLst/>
                        <a:latin typeface="Times New Roman" panose="02020603050405020304" pitchFamily="18"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lvl="1" algn="just">
                        <a:lnSpc>
                          <a:spcPct val="100000"/>
                        </a:lnSpc>
                        <a:spcAft>
                          <a:spcPts val="800"/>
                        </a:spcAft>
                      </a:pP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giải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đánh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nhận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xét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về</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đời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bà</a:t>
                      </a:r>
                      <a:r>
                        <a:rPr lang="en-US" sz="1800" dirty="0">
                          <a:solidFill>
                            <a:schemeClr val="tx1"/>
                          </a:solidFill>
                          <a:effectLst/>
                          <a:latin typeface="Times New Roman" panose="02020603050405020304" pitchFamily="18" charset="0"/>
                          <a:cs typeface="Times New Roman" panose="02020603050405020304" pitchFamily="18" charset="0"/>
                        </a:rPr>
                        <a:t> Tú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cảnh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thời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đại</a:t>
                      </a:r>
                      <a:r>
                        <a:rPr lang="en-US" sz="1800" dirty="0">
                          <a:solidFill>
                            <a:schemeClr val="tx1"/>
                          </a:solidFill>
                          <a:effectLst/>
                          <a:latin typeface="Times New Roman" panose="02020603050405020304" pitchFamily="18" charset="0"/>
                          <a:cs typeface="Times New Roman" panose="02020603050405020304" pitchFamily="18" charset="0"/>
                        </a:rPr>
                        <a:t>: </a:t>
                      </a:r>
                      <a:endParaRPr lang="en-SG" sz="1600" dirty="0">
                        <a:solidFill>
                          <a:schemeClr val="tx1"/>
                        </a:solidFill>
                        <a:effectLst/>
                        <a:latin typeface="Times New Roman" panose="02020603050405020304" pitchFamily="18"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231684493"/>
                  </a:ext>
                </a:extLst>
              </a:tr>
              <a:tr h="1319174">
                <a:tc>
                  <a:txBody>
                    <a:bodyPr/>
                    <a:lstStyle/>
                    <a:p>
                      <a:pPr lvl="1" algn="just">
                        <a:lnSpc>
                          <a:spcPct val="100000"/>
                        </a:lnSpc>
                        <a:spcAft>
                          <a:spcPts val="800"/>
                        </a:spcAft>
                      </a:pPr>
                      <a:r>
                        <a:rPr lang="en-US" sz="1800" b="0" i="1" dirty="0" err="1">
                          <a:solidFill>
                            <a:schemeClr val="tx1"/>
                          </a:solidFill>
                          <a:effectLst/>
                          <a:latin typeface="Times New Roman" panose="02020603050405020304" pitchFamily="18" charset="0"/>
                          <a:cs typeface="Times New Roman" panose="02020603050405020304" pitchFamily="18" charset="0"/>
                        </a:rPr>
                        <a:t>Luận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điểm</a:t>
                      </a:r>
                      <a:r>
                        <a:rPr lang="en-US" sz="1800" b="0" i="1" dirty="0">
                          <a:solidFill>
                            <a:schemeClr val="tx1"/>
                          </a:solidFill>
                          <a:effectLst/>
                          <a:latin typeface="Times New Roman" panose="02020603050405020304" pitchFamily="18" charset="0"/>
                          <a:cs typeface="Times New Roman" panose="02020603050405020304" pitchFamily="18" charset="0"/>
                        </a:rPr>
                        <a:t> 2:</a:t>
                      </a:r>
                      <a:endParaRPr lang="en-SG" sz="1600" b="0" i="1" dirty="0">
                        <a:solidFill>
                          <a:schemeClr val="tx1"/>
                        </a:solidFill>
                        <a:effectLst/>
                        <a:latin typeface="Times New Roman" panose="02020603050405020304" pitchFamily="18" charset="0"/>
                        <a:cs typeface="Times New Roman" panose="02020603050405020304" pitchFamily="18" charset="0"/>
                      </a:endParaRPr>
                    </a:p>
                    <a:p>
                      <a:pPr lvl="1" algn="just">
                        <a:lnSpc>
                          <a:spcPct val="100000"/>
                        </a:lnSpc>
                        <a:spcAft>
                          <a:spcPts val="800"/>
                        </a:spcAft>
                      </a:pPr>
                      <a:r>
                        <a:rPr lang="en-US" sz="1800" b="0" i="1" dirty="0" err="1">
                          <a:solidFill>
                            <a:schemeClr val="tx1"/>
                          </a:solidFill>
                          <a:effectLst/>
                          <a:latin typeface="Times New Roman" panose="02020603050405020304" pitchFamily="18" charset="0"/>
                          <a:cs typeface="Times New Roman" panose="02020603050405020304" pitchFamily="18" charset="0"/>
                        </a:rPr>
                        <a:t>Hình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tượng</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bà</a:t>
                      </a:r>
                      <a:r>
                        <a:rPr lang="en-US" sz="1800" b="0" i="1" dirty="0">
                          <a:solidFill>
                            <a:schemeClr val="tx1"/>
                          </a:solidFill>
                          <a:effectLst/>
                          <a:latin typeface="Times New Roman" panose="02020603050405020304" pitchFamily="18" charset="0"/>
                          <a:cs typeface="Times New Roman" panose="02020603050405020304" pitchFamily="18" charset="0"/>
                        </a:rPr>
                        <a:t> Tú </a:t>
                      </a:r>
                      <a:r>
                        <a:rPr lang="en-US" sz="1800" b="0" i="1" dirty="0" err="1">
                          <a:solidFill>
                            <a:schemeClr val="tx1"/>
                          </a:solidFill>
                          <a:effectLst/>
                          <a:latin typeface="Times New Roman" panose="02020603050405020304" pitchFamily="18" charset="0"/>
                          <a:cs typeface="Times New Roman" panose="02020603050405020304" pitchFamily="18" charset="0"/>
                        </a:rPr>
                        <a:t>trong</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hai</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câu</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đề</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Căn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cứ</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xác</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định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Chỉ</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với</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hai</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câu</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đề</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hình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ảnh</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bà</a:t>
                      </a:r>
                      <a:r>
                        <a:rPr lang="en-US" sz="1800" b="0" i="1" dirty="0">
                          <a:solidFill>
                            <a:schemeClr val="tx1"/>
                          </a:solidFill>
                          <a:effectLst/>
                          <a:latin typeface="Times New Roman" panose="02020603050405020304" pitchFamily="18" charset="0"/>
                          <a:cs typeface="Times New Roman" panose="02020603050405020304" pitchFamily="18" charset="0"/>
                        </a:rPr>
                        <a:t> Tú </a:t>
                      </a:r>
                      <a:r>
                        <a:rPr lang="en-US" sz="1800" b="0" i="1" dirty="0" err="1">
                          <a:solidFill>
                            <a:schemeClr val="tx1"/>
                          </a:solidFill>
                          <a:effectLst/>
                          <a:latin typeface="Times New Roman" panose="02020603050405020304" pitchFamily="18" charset="0"/>
                          <a:cs typeface="Times New Roman" panose="02020603050405020304" pitchFamily="18" charset="0"/>
                        </a:rPr>
                        <a:t>đã</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hiện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lên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như</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chân</a:t>
                      </a:r>
                      <a:r>
                        <a:rPr lang="en-US" sz="1800" b="0" i="1" dirty="0">
                          <a:solidFill>
                            <a:schemeClr val="tx1"/>
                          </a:solidFill>
                          <a:effectLst/>
                          <a:latin typeface="Times New Roman" panose="02020603050405020304" pitchFamily="18" charset="0"/>
                          <a:cs typeface="Times New Roman" panose="02020603050405020304" pitchFamily="18" charset="0"/>
                        </a:rPr>
                        <a:t> dung </a:t>
                      </a:r>
                      <a:r>
                        <a:rPr lang="en-US" sz="1800" b="0" i="1" dirty="0" err="1">
                          <a:solidFill>
                            <a:schemeClr val="tx1"/>
                          </a:solidFill>
                          <a:effectLst/>
                          <a:latin typeface="Times New Roman" panose="02020603050405020304" pitchFamily="18" charset="0"/>
                          <a:cs typeface="Times New Roman" panose="02020603050405020304" pitchFamily="18" charset="0"/>
                        </a:rPr>
                        <a:t>một</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cuộc</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đời</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một</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duyên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phận</a:t>
                      </a:r>
                      <a:r>
                        <a:rPr lang="en-US" sz="1800" b="0" i="1" dirty="0">
                          <a:solidFill>
                            <a:schemeClr val="tx1"/>
                          </a:solidFill>
                          <a:effectLst/>
                          <a:latin typeface="Times New Roman" panose="02020603050405020304" pitchFamily="18" charset="0"/>
                          <a:cs typeface="Times New Roman" panose="02020603050405020304" pitchFamily="18" charset="0"/>
                        </a:rPr>
                        <a:t>) </a:t>
                      </a:r>
                      <a:endParaRPr lang="en-SG" sz="16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lvl="1" algn="just">
                        <a:lnSpc>
                          <a:spcPct val="100000"/>
                        </a:lnSpc>
                        <a:spcAft>
                          <a:spcPts val="800"/>
                        </a:spcAft>
                      </a:pP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lvl="1" algn="just">
                        <a:lnSpc>
                          <a:spcPct val="100000"/>
                        </a:lnSpc>
                        <a:spcAft>
                          <a:spcPts val="800"/>
                        </a:spcAft>
                      </a:pP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216080862"/>
                  </a:ext>
                </a:extLst>
              </a:tr>
              <a:tr h="278441">
                <a:tc>
                  <a:txBody>
                    <a:bodyPr/>
                    <a:lstStyle/>
                    <a:p>
                      <a:pPr lvl="1" algn="just">
                        <a:lnSpc>
                          <a:spcPct val="100000"/>
                        </a:lnSpc>
                        <a:spcAft>
                          <a:spcPts val="800"/>
                        </a:spcAft>
                      </a:pPr>
                      <a:r>
                        <a:rPr lang="en-US" sz="1800" b="0" i="1" dirty="0" err="1">
                          <a:solidFill>
                            <a:schemeClr val="tx1"/>
                          </a:solidFill>
                          <a:effectLst/>
                          <a:latin typeface="Times New Roman" panose="02020603050405020304" pitchFamily="18" charset="0"/>
                          <a:cs typeface="Times New Roman" panose="02020603050405020304" pitchFamily="18" charset="0"/>
                        </a:rPr>
                        <a:t>Luận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điểm</a:t>
                      </a:r>
                      <a:r>
                        <a:rPr lang="en-US" sz="1800" b="0" i="1" dirty="0">
                          <a:solidFill>
                            <a:schemeClr val="tx1"/>
                          </a:solidFill>
                          <a:effectLst/>
                          <a:latin typeface="Times New Roman" panose="02020603050405020304" pitchFamily="18" charset="0"/>
                          <a:cs typeface="Times New Roman" panose="02020603050405020304" pitchFamily="18" charset="0"/>
                        </a:rPr>
                        <a:t> 3: </a:t>
                      </a:r>
                      <a:r>
                        <a:rPr lang="vi-VN" sz="1800" b="0" i="1" dirty="0">
                          <a:solidFill>
                            <a:schemeClr val="tx1"/>
                          </a:solidFill>
                          <a:effectLst/>
                          <a:latin typeface="Times New Roman" panose="02020603050405020304" pitchFamily="18" charset="0"/>
                          <a:cs typeface="Times New Roman" panose="02020603050405020304" pitchFamily="18" charset="0"/>
                        </a:rPr>
                        <a:t>................</a:t>
                      </a:r>
                      <a:endParaRPr lang="en-SG" sz="1600" b="0" i="1" dirty="0">
                        <a:solidFill>
                          <a:schemeClr val="tx1"/>
                        </a:solidFill>
                        <a:effectLst/>
                        <a:latin typeface="Times New Roman" panose="02020603050405020304" pitchFamily="18" charset="0"/>
                        <a:cs typeface="Times New Roman" panose="02020603050405020304" pitchFamily="18" charset="0"/>
                      </a:endParaRPr>
                    </a:p>
                    <a:p>
                      <a:pPr lvl="1" algn="just">
                        <a:lnSpc>
                          <a:spcPct val="100000"/>
                        </a:lnSpc>
                        <a:spcAft>
                          <a:spcPts val="800"/>
                        </a:spcAft>
                      </a:pPr>
                      <a:r>
                        <a:rPr lang="en-US" sz="1800" b="0" i="1" dirty="0">
                          <a:solidFill>
                            <a:schemeClr val="tx1"/>
                          </a:solidFill>
                          <a:effectLst/>
                          <a:latin typeface="Times New Roman" panose="02020603050405020304" pitchFamily="18" charset="0"/>
                          <a:cs typeface="Times New Roman" panose="02020603050405020304" pitchFamily="18" charset="0"/>
                        </a:rPr>
                        <a:t>……………</a:t>
                      </a:r>
                      <a:endParaRPr lang="en-SG" sz="16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lvl="1" algn="just">
                        <a:lnSpc>
                          <a:spcPct val="100000"/>
                        </a:lnSpc>
                        <a:spcAft>
                          <a:spcPts val="800"/>
                        </a:spcAft>
                      </a:pP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lvl="1" algn="just">
                        <a:lnSpc>
                          <a:spcPct val="100000"/>
                        </a:lnSpc>
                        <a:spcAft>
                          <a:spcPts val="800"/>
                        </a:spcAft>
                      </a:pP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1543088543"/>
                  </a:ext>
                </a:extLst>
              </a:tr>
              <a:tr h="365169">
                <a:tc>
                  <a:txBody>
                    <a:bodyPr/>
                    <a:lstStyle/>
                    <a:p>
                      <a:pPr lvl="1" algn="just">
                        <a:lnSpc>
                          <a:spcPct val="100000"/>
                        </a:lnSpc>
                        <a:spcAft>
                          <a:spcPts val="800"/>
                        </a:spcAft>
                      </a:pPr>
                      <a:r>
                        <a:rPr lang="en-US" sz="1800" b="0" i="1" dirty="0" err="1">
                          <a:solidFill>
                            <a:schemeClr val="tx1"/>
                          </a:solidFill>
                          <a:effectLst/>
                          <a:latin typeface="Times New Roman" panose="02020603050405020304" pitchFamily="18" charset="0"/>
                          <a:cs typeface="Times New Roman" panose="02020603050405020304" pitchFamily="18" charset="0"/>
                        </a:rPr>
                        <a:t>Luận</a:t>
                      </a:r>
                      <a:r>
                        <a:rPr lang="en-US" sz="1800" b="0" i="1" dirty="0">
                          <a:solidFill>
                            <a:schemeClr val="tx1"/>
                          </a:solidFill>
                          <a:effectLst/>
                          <a:latin typeface="Times New Roman" panose="02020603050405020304" pitchFamily="18" charset="0"/>
                          <a:cs typeface="Times New Roman" panose="02020603050405020304" pitchFamily="18" charset="0"/>
                        </a:rPr>
                        <a:t> </a:t>
                      </a:r>
                      <a:r>
                        <a:rPr lang="en-US" sz="1800" b="0" i="1" dirty="0" err="1">
                          <a:solidFill>
                            <a:schemeClr val="tx1"/>
                          </a:solidFill>
                          <a:effectLst/>
                          <a:latin typeface="Times New Roman" panose="02020603050405020304" pitchFamily="18" charset="0"/>
                          <a:cs typeface="Times New Roman" panose="02020603050405020304" pitchFamily="18" charset="0"/>
                        </a:rPr>
                        <a:t>điểm</a:t>
                      </a:r>
                      <a:r>
                        <a:rPr lang="en-US" sz="1800" b="0" i="1" dirty="0">
                          <a:solidFill>
                            <a:schemeClr val="tx1"/>
                          </a:solidFill>
                          <a:effectLst/>
                          <a:latin typeface="Times New Roman" panose="02020603050405020304" pitchFamily="18" charset="0"/>
                          <a:cs typeface="Times New Roman" panose="02020603050405020304" pitchFamily="18" charset="0"/>
                        </a:rPr>
                        <a:t> 4: </a:t>
                      </a:r>
                      <a:r>
                        <a:rPr lang="vi-VN" sz="1800" b="0" i="1" dirty="0">
                          <a:solidFill>
                            <a:schemeClr val="tx1"/>
                          </a:solidFill>
                          <a:effectLst/>
                          <a:latin typeface="Times New Roman" panose="02020603050405020304" pitchFamily="18" charset="0"/>
                          <a:cs typeface="Times New Roman" panose="02020603050405020304" pitchFamily="18" charset="0"/>
                        </a:rPr>
                        <a:t>.................</a:t>
                      </a:r>
                      <a:endParaRPr lang="en-SG" sz="1600" b="0" i="1" dirty="0">
                        <a:solidFill>
                          <a:schemeClr val="tx1"/>
                        </a:solidFill>
                        <a:effectLst/>
                        <a:latin typeface="Times New Roman" panose="02020603050405020304" pitchFamily="18" charset="0"/>
                        <a:cs typeface="Times New Roman" panose="02020603050405020304" pitchFamily="18" charset="0"/>
                      </a:endParaRPr>
                    </a:p>
                    <a:p>
                      <a:pPr lvl="1" algn="just">
                        <a:lnSpc>
                          <a:spcPct val="100000"/>
                        </a:lnSpc>
                        <a:spcAft>
                          <a:spcPts val="800"/>
                        </a:spcAft>
                      </a:pPr>
                      <a:r>
                        <a:rPr lang="en-US" sz="1800" b="0" i="1" dirty="0">
                          <a:solidFill>
                            <a:schemeClr val="tx1"/>
                          </a:solidFill>
                          <a:effectLst/>
                          <a:latin typeface="Times New Roman" panose="02020603050405020304" pitchFamily="18" charset="0"/>
                          <a:cs typeface="Times New Roman" panose="02020603050405020304" pitchFamily="18" charset="0"/>
                        </a:rPr>
                        <a:t>…………</a:t>
                      </a:r>
                      <a:r>
                        <a:rPr lang="vi-VN" sz="1800" b="0" i="1" dirty="0">
                          <a:solidFill>
                            <a:schemeClr val="tx1"/>
                          </a:solidFill>
                          <a:effectLst/>
                          <a:latin typeface="Times New Roman" panose="02020603050405020304" pitchFamily="18" charset="0"/>
                          <a:cs typeface="Times New Roman" panose="02020603050405020304" pitchFamily="18" charset="0"/>
                        </a:rPr>
                        <a:t>.........................</a:t>
                      </a:r>
                      <a:endParaRPr lang="en-SG" sz="16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lvl="1" algn="just">
                        <a:lnSpc>
                          <a:spcPct val="100000"/>
                        </a:lnSpc>
                        <a:spcAft>
                          <a:spcPts val="800"/>
                        </a:spcAft>
                      </a:pP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lvl="1" algn="just">
                        <a:lnSpc>
                          <a:spcPct val="100000"/>
                        </a:lnSpc>
                        <a:spcAft>
                          <a:spcPts val="800"/>
                        </a:spcAft>
                      </a:pP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887" marR="248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581661513"/>
                  </a:ext>
                </a:extLst>
              </a:tr>
            </a:tbl>
          </a:graphicData>
        </a:graphic>
      </p:graphicFrame>
      <p:pic>
        <p:nvPicPr>
          <p:cNvPr id="7" name="Picture 6" descr="A person carrying a basket of gold&#10;&#10;Description automatically generated">
            <a:extLst>
              <a:ext uri="{FF2B5EF4-FFF2-40B4-BE49-F238E27FC236}">
                <a16:creationId xmlns:a16="http://schemas.microsoft.com/office/drawing/2014/main" id="{95547BB5-CF49-1ECD-2C2F-8CA3F8D19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665" y="3779317"/>
            <a:ext cx="4138640" cy="31491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CF6B7CC-8DEB-9DA1-423C-8F95F4F1DD15}"/>
              </a:ext>
            </a:extLst>
          </p:cNvPr>
          <p:cNvGraphicFramePr>
            <a:graphicFrameLocks noGrp="1"/>
          </p:cNvGraphicFramePr>
          <p:nvPr>
            <p:extLst>
              <p:ext uri="{D42A27DB-BD31-4B8C-83A1-F6EECF244321}">
                <p14:modId xmlns:p14="http://schemas.microsoft.com/office/powerpoint/2010/main" val="3697039411"/>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1630017">
                  <a:extLst>
                    <a:ext uri="{9D8B030D-6E8A-4147-A177-3AD203B41FA5}">
                      <a16:colId xmlns:a16="http://schemas.microsoft.com/office/drawing/2014/main" val="1034125027"/>
                    </a:ext>
                  </a:extLst>
                </a:gridCol>
                <a:gridCol w="8507896">
                  <a:extLst>
                    <a:ext uri="{9D8B030D-6E8A-4147-A177-3AD203B41FA5}">
                      <a16:colId xmlns:a16="http://schemas.microsoft.com/office/drawing/2014/main" val="1266344257"/>
                    </a:ext>
                  </a:extLst>
                </a:gridCol>
                <a:gridCol w="2054087">
                  <a:extLst>
                    <a:ext uri="{9D8B030D-6E8A-4147-A177-3AD203B41FA5}">
                      <a16:colId xmlns:a16="http://schemas.microsoft.com/office/drawing/2014/main" val="4151384579"/>
                    </a:ext>
                  </a:extLst>
                </a:gridCol>
              </a:tblGrid>
              <a:tr h="709073">
                <a:tc gridSpan="3">
                  <a:txBody>
                    <a:bodyPr/>
                    <a:lstStyle/>
                    <a:p>
                      <a:pPr>
                        <a:lnSpc>
                          <a:spcPct val="100000"/>
                        </a:lnSpc>
                        <a:spcAft>
                          <a:spcPts val="800"/>
                        </a:spcAft>
                      </a:pPr>
                      <a:r>
                        <a:rPr lang="vi-VN" sz="2800" dirty="0">
                          <a:solidFill>
                            <a:schemeClr val="tx1"/>
                          </a:solidFill>
                          <a:effectLst/>
                          <a:highlight>
                            <a:srgbClr val="F2F2F2"/>
                          </a:highlight>
                          <a:latin typeface="Times New Roman" panose="02020603050405020304" pitchFamily="18" charset="0"/>
                          <a:cs typeface="Times New Roman" panose="02020603050405020304" pitchFamily="18" charset="0"/>
                        </a:rPr>
                        <a:t>LUẬN ĐỀ: Hình tượng bà Tú trong bài thơ Thương vợ.</a:t>
                      </a:r>
                      <a:endParaRPr lang="en-SG" sz="2800" dirty="0">
                        <a:solidFill>
                          <a:schemeClr val="tx1"/>
                        </a:solidFill>
                        <a:effectLst/>
                        <a:highlight>
                          <a:srgbClr val="F2F2F2"/>
                        </a:highligh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266586821"/>
                  </a:ext>
                </a:extLst>
              </a:tr>
              <a:tr h="546120">
                <a:tc>
                  <a:txBody>
                    <a:bodyPr/>
                    <a:lstStyle/>
                    <a:p>
                      <a:pPr algn="ctr">
                        <a:lnSpc>
                          <a:spcPct val="100000"/>
                        </a:lnSpc>
                        <a:spcAft>
                          <a:spcPts val="800"/>
                        </a:spcAft>
                      </a:pPr>
                      <a:r>
                        <a:rPr lang="en-US" sz="2800" b="1" i="1" dirty="0" err="1">
                          <a:solidFill>
                            <a:schemeClr val="tx1"/>
                          </a:solidFill>
                          <a:effectLst/>
                          <a:latin typeface="Times New Roman" panose="02020603050405020304" pitchFamily="18" charset="0"/>
                          <a:cs typeface="Times New Roman" panose="02020603050405020304" pitchFamily="18" charset="0"/>
                        </a:rPr>
                        <a:t>Luận</a:t>
                      </a:r>
                      <a:r>
                        <a:rPr lang="en-US" sz="2800" b="1" i="1" dirty="0">
                          <a:solidFill>
                            <a:schemeClr val="tx1"/>
                          </a:solidFill>
                          <a:effectLst/>
                          <a:latin typeface="Times New Roman" panose="02020603050405020304" pitchFamily="18" charset="0"/>
                          <a:cs typeface="Times New Roman" panose="02020603050405020304" pitchFamily="18" charset="0"/>
                        </a:rPr>
                        <a:t> </a:t>
                      </a:r>
                      <a:r>
                        <a:rPr lang="en-US" sz="2800" b="1" i="1" dirty="0" err="1">
                          <a:solidFill>
                            <a:schemeClr val="tx1"/>
                          </a:solidFill>
                          <a:effectLst/>
                          <a:latin typeface="Times New Roman" panose="02020603050405020304" pitchFamily="18" charset="0"/>
                          <a:cs typeface="Times New Roman" panose="02020603050405020304" pitchFamily="18" charset="0"/>
                        </a:rPr>
                        <a:t>điểm</a:t>
                      </a:r>
                      <a:endParaRPr lang="en-SG"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b="1" i="1" dirty="0" err="1">
                          <a:solidFill>
                            <a:schemeClr val="tx1"/>
                          </a:solidFill>
                          <a:effectLst/>
                          <a:latin typeface="Times New Roman" panose="02020603050405020304" pitchFamily="18" charset="0"/>
                          <a:cs typeface="Times New Roman" panose="02020603050405020304" pitchFamily="18" charset="0"/>
                        </a:rPr>
                        <a:t>Bằng</a:t>
                      </a:r>
                      <a:r>
                        <a:rPr lang="en-US" sz="2800" b="1" i="1" dirty="0">
                          <a:solidFill>
                            <a:schemeClr val="tx1"/>
                          </a:solidFill>
                          <a:effectLst/>
                          <a:latin typeface="Times New Roman" panose="02020603050405020304" pitchFamily="18" charset="0"/>
                          <a:cs typeface="Times New Roman" panose="02020603050405020304" pitchFamily="18" charset="0"/>
                        </a:rPr>
                        <a:t> </a:t>
                      </a:r>
                      <a:r>
                        <a:rPr lang="en-US" sz="2800" b="1" i="1" dirty="0" err="1">
                          <a:solidFill>
                            <a:schemeClr val="tx1"/>
                          </a:solidFill>
                          <a:effectLst/>
                          <a:latin typeface="Times New Roman" panose="02020603050405020304" pitchFamily="18" charset="0"/>
                          <a:cs typeface="Times New Roman" panose="02020603050405020304" pitchFamily="18" charset="0"/>
                        </a:rPr>
                        <a:t>chứng</a:t>
                      </a:r>
                      <a:endParaRPr lang="en-SG"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2800" b="1" i="1" dirty="0" err="1">
                          <a:solidFill>
                            <a:schemeClr val="tx1"/>
                          </a:solidFill>
                          <a:effectLst/>
                          <a:latin typeface="Times New Roman" panose="02020603050405020304" pitchFamily="18" charset="0"/>
                          <a:cs typeface="Times New Roman" panose="02020603050405020304" pitchFamily="18" charset="0"/>
                        </a:rPr>
                        <a:t>Lí</a:t>
                      </a:r>
                      <a:r>
                        <a:rPr lang="en-US" sz="2800" b="1" i="1" dirty="0">
                          <a:solidFill>
                            <a:schemeClr val="tx1"/>
                          </a:solidFill>
                          <a:effectLst/>
                          <a:latin typeface="Times New Roman" panose="02020603050405020304" pitchFamily="18" charset="0"/>
                          <a:cs typeface="Times New Roman" panose="02020603050405020304" pitchFamily="18" charset="0"/>
                        </a:rPr>
                        <a:t> </a:t>
                      </a:r>
                      <a:r>
                        <a:rPr lang="en-US" sz="2800" b="1" i="1" dirty="0" err="1">
                          <a:solidFill>
                            <a:schemeClr val="tx1"/>
                          </a:solidFill>
                          <a:effectLst/>
                          <a:latin typeface="Times New Roman" panose="02020603050405020304" pitchFamily="18" charset="0"/>
                          <a:cs typeface="Times New Roman" panose="02020603050405020304" pitchFamily="18" charset="0"/>
                        </a:rPr>
                        <a:t>lẽ</a:t>
                      </a:r>
                      <a:endParaRPr lang="en-SG"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252050794"/>
                  </a:ext>
                </a:extLst>
              </a:tr>
              <a:tr h="5602807">
                <a:tc>
                  <a:txBody>
                    <a:bodyPr/>
                    <a:lstStyle/>
                    <a:p>
                      <a:pPr algn="just">
                        <a:lnSpc>
                          <a:spcPct val="100000"/>
                        </a:lnSpc>
                        <a:spcAft>
                          <a:spcPts val="800"/>
                        </a:spcAft>
                      </a:pPr>
                      <a:endParaRPr lang="en-SG" sz="2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1682513056"/>
                  </a:ext>
                </a:extLst>
              </a:tr>
            </a:tbl>
          </a:graphicData>
        </a:graphic>
      </p:graphicFrame>
      <p:sp>
        <p:nvSpPr>
          <p:cNvPr id="5" name="TextBox 4">
            <a:extLst>
              <a:ext uri="{FF2B5EF4-FFF2-40B4-BE49-F238E27FC236}">
                <a16:creationId xmlns:a16="http://schemas.microsoft.com/office/drawing/2014/main" id="{69BD3D7A-397D-E199-B551-1A3D46E1F16C}"/>
              </a:ext>
            </a:extLst>
          </p:cNvPr>
          <p:cNvSpPr txBox="1"/>
          <p:nvPr/>
        </p:nvSpPr>
        <p:spPr>
          <a:xfrm>
            <a:off x="0" y="1494112"/>
            <a:ext cx="1570383"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thuộc</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kiểu</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nho</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hưởng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Nho</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giáo</a:t>
            </a:r>
            <a:endParaRPr kumimoji="0" lang="en-SG" sz="2800" b="1" i="1"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A0459056-3C5E-E796-DF94-9030A5AD60FC}"/>
              </a:ext>
            </a:extLst>
          </p:cNvPr>
          <p:cNvSpPr txBox="1"/>
          <p:nvPr/>
        </p:nvSpPr>
        <p:spPr>
          <a:xfrm>
            <a:off x="1570382" y="1327230"/>
            <a:ext cx="8607287" cy="5468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đặc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trọng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sản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chỉ</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chú</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trọng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miệt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mài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đèn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nuôi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vọng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kia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đỗ</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đạt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nhờ</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thay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hưởng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nền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hồi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lung lay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buổi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nhộn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nhạo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nửa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Xuyên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cũng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dạt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bươn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đạt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618BE7DB-F9A7-7133-9EB9-A159B1B1D20D}"/>
              </a:ext>
            </a:extLst>
          </p:cNvPr>
          <p:cNvSpPr txBox="1"/>
          <p:nvPr/>
        </p:nvSpPr>
        <p:spPr>
          <a:xfrm>
            <a:off x="10177669" y="1267596"/>
            <a:ext cx="2014331" cy="5693866"/>
          </a:xfrm>
          <a:prstGeom prst="rect">
            <a:avLst/>
          </a:prstGeom>
          <a:noFill/>
        </p:spPr>
        <p:txBody>
          <a:bodyPr wrap="square">
            <a:spAutoFit/>
          </a:bodyPr>
          <a:lstStyle/>
          <a:p>
            <a:pPr algn="just"/>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xét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bươn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bươn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endParaRPr lang="en-SG" dirty="0"/>
          </a:p>
        </p:txBody>
      </p:sp>
    </p:spTree>
    <p:extLst>
      <p:ext uri="{BB962C8B-B14F-4D97-AF65-F5344CB8AC3E}">
        <p14:creationId xmlns:p14="http://schemas.microsoft.com/office/powerpoint/2010/main" val="402364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CF6B7CC-8DEB-9DA1-423C-8F95F4F1DD15}"/>
              </a:ext>
            </a:extLst>
          </p:cNvPr>
          <p:cNvGraphicFramePr>
            <a:graphicFrameLocks noGrp="1"/>
          </p:cNvGraphicFramePr>
          <p:nvPr>
            <p:extLst>
              <p:ext uri="{D42A27DB-BD31-4B8C-83A1-F6EECF244321}">
                <p14:modId xmlns:p14="http://schemas.microsoft.com/office/powerpoint/2010/main" val="2076679753"/>
              </p:ext>
            </p:extLst>
          </p:nvPr>
        </p:nvGraphicFramePr>
        <p:xfrm>
          <a:off x="0" y="0"/>
          <a:ext cx="12191999" cy="6858000"/>
        </p:xfrm>
        <a:graphic>
          <a:graphicData uri="http://schemas.openxmlformats.org/drawingml/2006/table">
            <a:tbl>
              <a:tblPr firstRow="1" firstCol="1" bandRow="1">
                <a:tableStyleId>{5C22544A-7EE6-4342-B048-85BDC9FD1C3A}</a:tableStyleId>
              </a:tblPr>
              <a:tblGrid>
                <a:gridCol w="3478696">
                  <a:extLst>
                    <a:ext uri="{9D8B030D-6E8A-4147-A177-3AD203B41FA5}">
                      <a16:colId xmlns:a16="http://schemas.microsoft.com/office/drawing/2014/main" val="1034125027"/>
                    </a:ext>
                  </a:extLst>
                </a:gridCol>
                <a:gridCol w="3299791">
                  <a:extLst>
                    <a:ext uri="{9D8B030D-6E8A-4147-A177-3AD203B41FA5}">
                      <a16:colId xmlns:a16="http://schemas.microsoft.com/office/drawing/2014/main" val="1266344257"/>
                    </a:ext>
                  </a:extLst>
                </a:gridCol>
                <a:gridCol w="5413512">
                  <a:extLst>
                    <a:ext uri="{9D8B030D-6E8A-4147-A177-3AD203B41FA5}">
                      <a16:colId xmlns:a16="http://schemas.microsoft.com/office/drawing/2014/main" val="4151384579"/>
                    </a:ext>
                  </a:extLst>
                </a:gridCol>
              </a:tblGrid>
              <a:tr h="938183">
                <a:tc>
                  <a:txBody>
                    <a:bodyPr/>
                    <a:lstStyle/>
                    <a:p>
                      <a:pPr algn="ctr">
                        <a:lnSpc>
                          <a:spcPct val="100000"/>
                        </a:lnSpc>
                        <a:spcAft>
                          <a:spcPts val="800"/>
                        </a:spcAft>
                      </a:pPr>
                      <a:r>
                        <a:rPr lang="en-US" sz="3200" b="1" i="1" dirty="0" err="1">
                          <a:solidFill>
                            <a:schemeClr val="tx1"/>
                          </a:solidFill>
                          <a:effectLst/>
                          <a:latin typeface="Times New Roman" panose="02020603050405020304" pitchFamily="18" charset="0"/>
                          <a:cs typeface="Times New Roman" panose="02020603050405020304" pitchFamily="18" charset="0"/>
                        </a:rPr>
                        <a:t>Luận</a:t>
                      </a:r>
                      <a:r>
                        <a:rPr lang="en-US" sz="3200" b="1" i="1" dirty="0">
                          <a:solidFill>
                            <a:schemeClr val="tx1"/>
                          </a:solidFill>
                          <a:effectLst/>
                          <a:latin typeface="Times New Roman" panose="02020603050405020304" pitchFamily="18" charset="0"/>
                          <a:cs typeface="Times New Roman" panose="02020603050405020304" pitchFamily="18" charset="0"/>
                        </a:rPr>
                        <a:t> </a:t>
                      </a:r>
                      <a:r>
                        <a:rPr lang="en-US" sz="3200" b="1" i="1" dirty="0" err="1">
                          <a:solidFill>
                            <a:schemeClr val="tx1"/>
                          </a:solidFill>
                          <a:effectLst/>
                          <a:latin typeface="Times New Roman" panose="02020603050405020304" pitchFamily="18" charset="0"/>
                          <a:cs typeface="Times New Roman" panose="02020603050405020304" pitchFamily="18" charset="0"/>
                        </a:rPr>
                        <a:t>điểm</a:t>
                      </a:r>
                      <a:endParaRPr lang="en-SG" sz="3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200" b="1" i="1" dirty="0" err="1">
                          <a:solidFill>
                            <a:schemeClr val="tx1"/>
                          </a:solidFill>
                          <a:effectLst/>
                          <a:latin typeface="Times New Roman" panose="02020603050405020304" pitchFamily="18" charset="0"/>
                          <a:cs typeface="Times New Roman" panose="02020603050405020304" pitchFamily="18" charset="0"/>
                        </a:rPr>
                        <a:t>Bằng</a:t>
                      </a:r>
                      <a:r>
                        <a:rPr lang="en-US" sz="3200" b="1" i="1" dirty="0">
                          <a:solidFill>
                            <a:schemeClr val="tx1"/>
                          </a:solidFill>
                          <a:effectLst/>
                          <a:latin typeface="Times New Roman" panose="02020603050405020304" pitchFamily="18" charset="0"/>
                          <a:cs typeface="Times New Roman" panose="02020603050405020304" pitchFamily="18" charset="0"/>
                        </a:rPr>
                        <a:t> </a:t>
                      </a:r>
                      <a:r>
                        <a:rPr lang="en-US" sz="3200" b="1" i="1" dirty="0" err="1">
                          <a:solidFill>
                            <a:schemeClr val="tx1"/>
                          </a:solidFill>
                          <a:effectLst/>
                          <a:latin typeface="Times New Roman" panose="02020603050405020304" pitchFamily="18" charset="0"/>
                          <a:cs typeface="Times New Roman" panose="02020603050405020304" pitchFamily="18" charset="0"/>
                        </a:rPr>
                        <a:t>chứng</a:t>
                      </a:r>
                      <a:endParaRPr lang="en-SG" sz="3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200" b="1" i="1" dirty="0" err="1">
                          <a:solidFill>
                            <a:schemeClr val="tx1"/>
                          </a:solidFill>
                          <a:effectLst/>
                          <a:latin typeface="Times New Roman" panose="02020603050405020304" pitchFamily="18" charset="0"/>
                          <a:cs typeface="Times New Roman" panose="02020603050405020304" pitchFamily="18" charset="0"/>
                        </a:rPr>
                        <a:t>Lí</a:t>
                      </a:r>
                      <a:r>
                        <a:rPr lang="en-US" sz="3200" b="1" i="1" dirty="0">
                          <a:solidFill>
                            <a:schemeClr val="tx1"/>
                          </a:solidFill>
                          <a:effectLst/>
                          <a:latin typeface="Times New Roman" panose="02020603050405020304" pitchFamily="18" charset="0"/>
                          <a:cs typeface="Times New Roman" panose="02020603050405020304" pitchFamily="18" charset="0"/>
                        </a:rPr>
                        <a:t> </a:t>
                      </a:r>
                      <a:r>
                        <a:rPr lang="en-US" sz="3200" b="1" i="1" dirty="0" err="1">
                          <a:solidFill>
                            <a:schemeClr val="tx1"/>
                          </a:solidFill>
                          <a:effectLst/>
                          <a:latin typeface="Times New Roman" panose="02020603050405020304" pitchFamily="18" charset="0"/>
                          <a:cs typeface="Times New Roman" panose="02020603050405020304" pitchFamily="18" charset="0"/>
                        </a:rPr>
                        <a:t>lẽ</a:t>
                      </a:r>
                      <a:endParaRPr lang="en-SG" sz="32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252050794"/>
                  </a:ext>
                </a:extLst>
              </a:tr>
              <a:tr h="5919817">
                <a:tc>
                  <a:txBody>
                    <a:bodyPr/>
                    <a:lstStyle/>
                    <a:p>
                      <a:pPr algn="just">
                        <a:lnSpc>
                          <a:spcPct val="100000"/>
                        </a:lnSpc>
                        <a:spcAft>
                          <a:spcPts val="800"/>
                        </a:spcAft>
                      </a:pPr>
                      <a:endParaRPr lang="en-SG" sz="32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326779211"/>
                  </a:ext>
                </a:extLst>
              </a:tr>
            </a:tbl>
          </a:graphicData>
        </a:graphic>
      </p:graphicFrame>
      <p:sp>
        <p:nvSpPr>
          <p:cNvPr id="4" name="TextBox 3">
            <a:extLst>
              <a:ext uri="{FF2B5EF4-FFF2-40B4-BE49-F238E27FC236}">
                <a16:creationId xmlns:a16="http://schemas.microsoft.com/office/drawing/2014/main" id="{D1D37F5E-B4F3-7353-0291-76DA362526FF}"/>
              </a:ext>
            </a:extLst>
          </p:cNvPr>
          <p:cNvSpPr txBox="1"/>
          <p:nvPr/>
        </p:nvSpPr>
        <p:spPr>
          <a:xfrm>
            <a:off x="0" y="1138593"/>
            <a:ext cx="3379304" cy="51193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2:</a:t>
            </a:r>
            <a:endParaRPr kumimoji="0" lang="en-SG" sz="32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Căn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cứ</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xác</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Chỉ</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bức</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dung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duyên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3200" b="0" i="1"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1DF913F6-970C-F6DF-B722-245CF0C28FD5}"/>
              </a:ext>
            </a:extLst>
          </p:cNvPr>
          <p:cNvSpPr txBox="1"/>
          <p:nvPr/>
        </p:nvSpPr>
        <p:spPr>
          <a:xfrm>
            <a:off x="3518450" y="1218105"/>
            <a:ext cx="3160644" cy="46269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trích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quanh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“mom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sông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nuôi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đủ</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92519C67-6FB2-2C0C-871C-28FC320EB43A}"/>
              </a:ext>
            </a:extLst>
          </p:cNvPr>
          <p:cNvSpPr txBox="1"/>
          <p:nvPr/>
        </p:nvSpPr>
        <p:spPr>
          <a:xfrm>
            <a:off x="6771853" y="1237984"/>
            <a:ext cx="5400267" cy="5221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xét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quanh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“mom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sông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nuôi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đủ</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mỉa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mai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cặp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9" name="Picture 8" descr="A person with a straw hat&#10;&#10;Description automatically generated">
            <a:extLst>
              <a:ext uri="{FF2B5EF4-FFF2-40B4-BE49-F238E27FC236}">
                <a16:creationId xmlns:a16="http://schemas.microsoft.com/office/drawing/2014/main" id="{A42DE785-6DD0-22D7-D151-1F3DE9EFEE0A}"/>
              </a:ext>
            </a:extLst>
          </p:cNvPr>
          <p:cNvPicPr>
            <a:picLocks noChangeAspect="1"/>
          </p:cNvPicPr>
          <p:nvPr/>
        </p:nvPicPr>
        <p:blipFill rotWithShape="1">
          <a:blip r:embed="rId2">
            <a:extLst>
              <a:ext uri="{28A0092B-C50C-407E-A947-70E740481C1C}">
                <a14:useLocalDpi xmlns:a14="http://schemas.microsoft.com/office/drawing/2010/main" val="0"/>
              </a:ext>
            </a:extLst>
          </a:blip>
          <a:srcRect l="30136" b="49667"/>
          <a:stretch/>
        </p:blipFill>
        <p:spPr>
          <a:xfrm>
            <a:off x="4613404" y="4751689"/>
            <a:ext cx="4449444" cy="2331308"/>
          </a:xfrm>
          <a:prstGeom prst="rect">
            <a:avLst/>
          </a:prstGeom>
        </p:spPr>
      </p:pic>
    </p:spTree>
    <p:extLst>
      <p:ext uri="{BB962C8B-B14F-4D97-AF65-F5344CB8AC3E}">
        <p14:creationId xmlns:p14="http://schemas.microsoft.com/office/powerpoint/2010/main" val="28742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 calcmode="lin" valueType="num">
                                      <p:cBhvr additive="base">
                                        <p:cTn id="3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CF6B7CC-8DEB-9DA1-423C-8F95F4F1DD15}"/>
              </a:ext>
            </a:extLst>
          </p:cNvPr>
          <p:cNvGraphicFramePr>
            <a:graphicFrameLocks noGrp="1"/>
          </p:cNvGraphicFramePr>
          <p:nvPr>
            <p:extLst>
              <p:ext uri="{D42A27DB-BD31-4B8C-83A1-F6EECF244321}">
                <p14:modId xmlns:p14="http://schemas.microsoft.com/office/powerpoint/2010/main" val="497282080"/>
              </p:ext>
            </p:extLst>
          </p:nvPr>
        </p:nvGraphicFramePr>
        <p:xfrm>
          <a:off x="1" y="0"/>
          <a:ext cx="12192000" cy="6858000"/>
        </p:xfrm>
        <a:graphic>
          <a:graphicData uri="http://schemas.openxmlformats.org/drawingml/2006/table">
            <a:tbl>
              <a:tblPr firstRow="1" firstCol="1" bandRow="1">
                <a:tableStyleId>{5C22544A-7EE6-4342-B048-85BDC9FD1C3A}</a:tableStyleId>
              </a:tblPr>
              <a:tblGrid>
                <a:gridCol w="3319669">
                  <a:extLst>
                    <a:ext uri="{9D8B030D-6E8A-4147-A177-3AD203B41FA5}">
                      <a16:colId xmlns:a16="http://schemas.microsoft.com/office/drawing/2014/main" val="1034125027"/>
                    </a:ext>
                  </a:extLst>
                </a:gridCol>
                <a:gridCol w="4844398">
                  <a:extLst>
                    <a:ext uri="{9D8B030D-6E8A-4147-A177-3AD203B41FA5}">
                      <a16:colId xmlns:a16="http://schemas.microsoft.com/office/drawing/2014/main" val="1266344257"/>
                    </a:ext>
                  </a:extLst>
                </a:gridCol>
                <a:gridCol w="4027933">
                  <a:extLst>
                    <a:ext uri="{9D8B030D-6E8A-4147-A177-3AD203B41FA5}">
                      <a16:colId xmlns:a16="http://schemas.microsoft.com/office/drawing/2014/main" val="4151384579"/>
                    </a:ext>
                  </a:extLst>
                </a:gridCol>
              </a:tblGrid>
              <a:tr h="1049298">
                <a:tc>
                  <a:txBody>
                    <a:bodyPr/>
                    <a:lstStyle/>
                    <a:p>
                      <a:pPr algn="ctr">
                        <a:lnSpc>
                          <a:spcPct val="100000"/>
                        </a:lnSpc>
                        <a:spcAft>
                          <a:spcPts val="800"/>
                        </a:spcAft>
                      </a:pPr>
                      <a:r>
                        <a:rPr lang="en-US" sz="3000" b="1" i="1" dirty="0" err="1">
                          <a:solidFill>
                            <a:schemeClr val="tx1"/>
                          </a:solidFill>
                          <a:effectLst/>
                          <a:latin typeface="Times New Roman" panose="02020603050405020304" pitchFamily="18" charset="0"/>
                          <a:cs typeface="Times New Roman" panose="02020603050405020304" pitchFamily="18" charset="0"/>
                        </a:rPr>
                        <a:t>Luận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điểm</a:t>
                      </a:r>
                      <a:endParaRPr lang="en-SG" sz="30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000" b="1" i="1" dirty="0" err="1">
                          <a:solidFill>
                            <a:schemeClr val="tx1"/>
                          </a:solidFill>
                          <a:effectLst/>
                          <a:latin typeface="Times New Roman" panose="02020603050405020304" pitchFamily="18" charset="0"/>
                          <a:cs typeface="Times New Roman" panose="02020603050405020304" pitchFamily="18" charset="0"/>
                        </a:rPr>
                        <a:t>Bằng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chứng</a:t>
                      </a:r>
                      <a:endParaRPr lang="en-SG" sz="30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000" b="1" i="1" dirty="0" err="1">
                          <a:solidFill>
                            <a:schemeClr val="tx1"/>
                          </a:solidFill>
                          <a:effectLst/>
                          <a:latin typeface="Times New Roman" panose="02020603050405020304" pitchFamily="18" charset="0"/>
                          <a:cs typeface="Times New Roman" panose="02020603050405020304" pitchFamily="18" charset="0"/>
                        </a:rPr>
                        <a:t>Lí</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lẽ</a:t>
                      </a:r>
                      <a:endParaRPr lang="en-SG" sz="30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252050794"/>
                  </a:ext>
                </a:extLst>
              </a:tr>
              <a:tr h="5808702">
                <a:tc>
                  <a:txBody>
                    <a:bodyPr/>
                    <a:lstStyle/>
                    <a:p>
                      <a:pPr algn="just">
                        <a:lnSpc>
                          <a:spcPct val="100000"/>
                        </a:lnSpc>
                        <a:spcAft>
                          <a:spcPts val="800"/>
                        </a:spcAft>
                      </a:pPr>
                      <a:endParaRPr lang="en-SG" sz="30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450555361"/>
                  </a:ext>
                </a:extLst>
              </a:tr>
            </a:tbl>
          </a:graphicData>
        </a:graphic>
      </p:graphicFrame>
      <p:sp>
        <p:nvSpPr>
          <p:cNvPr id="4" name="TextBox 3">
            <a:extLst>
              <a:ext uri="{FF2B5EF4-FFF2-40B4-BE49-F238E27FC236}">
                <a16:creationId xmlns:a16="http://schemas.microsoft.com/office/drawing/2014/main" id="{EB603DBB-29BE-8D2E-083E-40524C785E57}"/>
              </a:ext>
            </a:extLst>
          </p:cNvPr>
          <p:cNvSpPr txBox="1"/>
          <p:nvPr/>
        </p:nvSpPr>
        <p:spPr>
          <a:xfrm>
            <a:off x="0" y="1119363"/>
            <a:ext cx="3299791" cy="57349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 </a:t>
            </a:r>
            <a:endParaRPr kumimoji="0" lang="en-SG"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Căn</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cứ</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xác</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Hai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giữa</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chợ</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đảm</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tháo</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vát</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tảo</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tần</a:t>
            </a:r>
            <a:r>
              <a:rPr kumimoji="0" lang="en-US" sz="30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1" i="1"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87A9A5DB-7531-4FF6-EF6A-796AD4108B05}"/>
              </a:ext>
            </a:extLst>
          </p:cNvPr>
          <p:cNvSpPr txBox="1"/>
          <p:nvPr/>
        </p:nvSpPr>
        <p:spPr>
          <a:xfrm>
            <a:off x="3438939" y="1302141"/>
            <a:ext cx="4651513" cy="49141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trích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endParaRPr kumimoji="0" lang="en-SG"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lặn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thân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quãng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vắng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eo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sèo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dao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so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sánh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lặn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bờ</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sông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Gánh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gạo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chồng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khóc</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nỉ</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non”</a:t>
            </a:r>
            <a:endParaRPr kumimoji="0" lang="en-SG"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594B854B-9FF6-92C0-E254-C1C1F9D9C0FD}"/>
              </a:ext>
            </a:extLst>
          </p:cNvPr>
          <p:cNvSpPr txBox="1"/>
          <p:nvPr/>
        </p:nvSpPr>
        <p:spPr>
          <a:xfrm>
            <a:off x="8295033" y="1122605"/>
            <a:ext cx="3692387" cy="52732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So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sánh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dao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xưa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nhẫn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nại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cam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chịu</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a:t>
            </a:r>
            <a:endParaRPr kumimoji="0" lang="en-SG"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hoàn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lao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quãng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vắng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eo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sèo</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bật</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vất</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vả</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bươn</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chải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chịu</a:t>
            </a:r>
            <a:endParaRPr kumimoji="0" lang="en-SG" sz="3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940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down)">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 calcmode="lin" valueType="num">
                                      <p:cBhvr additive="base">
                                        <p:cTn id="3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4125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971800" y="84164"/>
            <a:ext cx="7029450" cy="604625"/>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t"/>
          <a:lstStyle/>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US"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89E2C5-E1DE-BA07-39B1-64705FC33FC8}"/>
              </a:ext>
            </a:extLst>
          </p:cNvPr>
          <p:cNvSpPr txBox="1"/>
          <p:nvPr/>
        </p:nvSpPr>
        <p:spPr>
          <a:xfrm>
            <a:off x="3316978" y="-249"/>
            <a:ext cx="61468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VAI TRÒ CỦA VĂN CHƯƠNG</a:t>
            </a: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121900" y="10376"/>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Freeform: Shape 7">
            <a:extLst>
              <a:ext uri="{FF2B5EF4-FFF2-40B4-BE49-F238E27FC236}">
                <a16:creationId xmlns:a16="http://schemas.microsoft.com/office/drawing/2014/main" id="{4ED42585-3A1A-EC1B-7496-6F782C259C84}"/>
              </a:ext>
            </a:extLst>
          </p:cNvPr>
          <p:cNvSpPr/>
          <p:nvPr/>
        </p:nvSpPr>
        <p:spPr>
          <a:xfrm>
            <a:off x="131792" y="914157"/>
            <a:ext cx="2016178" cy="1977633"/>
          </a:xfrm>
          <a:custGeom>
            <a:avLst/>
            <a:gdLst>
              <a:gd name="connsiteX0" fmla="*/ 0 w 1980156"/>
              <a:gd name="connsiteY0" fmla="*/ 157182 h 1571823"/>
              <a:gd name="connsiteX1" fmla="*/ 157182 w 1980156"/>
              <a:gd name="connsiteY1" fmla="*/ 0 h 1571823"/>
              <a:gd name="connsiteX2" fmla="*/ 1822974 w 1980156"/>
              <a:gd name="connsiteY2" fmla="*/ 0 h 1571823"/>
              <a:gd name="connsiteX3" fmla="*/ 1980156 w 1980156"/>
              <a:gd name="connsiteY3" fmla="*/ 157182 h 1571823"/>
              <a:gd name="connsiteX4" fmla="*/ 1980156 w 1980156"/>
              <a:gd name="connsiteY4" fmla="*/ 1414641 h 1571823"/>
              <a:gd name="connsiteX5" fmla="*/ 1822974 w 1980156"/>
              <a:gd name="connsiteY5" fmla="*/ 1571823 h 1571823"/>
              <a:gd name="connsiteX6" fmla="*/ 157182 w 1980156"/>
              <a:gd name="connsiteY6" fmla="*/ 1571823 h 1571823"/>
              <a:gd name="connsiteX7" fmla="*/ 0 w 1980156"/>
              <a:gd name="connsiteY7" fmla="*/ 1414641 h 1571823"/>
              <a:gd name="connsiteX8" fmla="*/ 0 w 1980156"/>
              <a:gd name="connsiteY8" fmla="*/ 157182 h 15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1571823">
                <a:moveTo>
                  <a:pt x="0" y="157182"/>
                </a:moveTo>
                <a:cubicBezTo>
                  <a:pt x="0" y="70373"/>
                  <a:pt x="70373" y="0"/>
                  <a:pt x="157182" y="0"/>
                </a:cubicBezTo>
                <a:lnTo>
                  <a:pt x="1822974" y="0"/>
                </a:lnTo>
                <a:cubicBezTo>
                  <a:pt x="1909783" y="0"/>
                  <a:pt x="1980156" y="70373"/>
                  <a:pt x="1980156" y="157182"/>
                </a:cubicBezTo>
                <a:lnTo>
                  <a:pt x="1980156" y="1414641"/>
                </a:lnTo>
                <a:cubicBezTo>
                  <a:pt x="1980156" y="1501450"/>
                  <a:pt x="1909783" y="1571823"/>
                  <a:pt x="1822974" y="1571823"/>
                </a:cubicBezTo>
                <a:lnTo>
                  <a:pt x="157182" y="1571823"/>
                </a:lnTo>
                <a:cubicBezTo>
                  <a:pt x="70373" y="1571823"/>
                  <a:pt x="0" y="1501450"/>
                  <a:pt x="0" y="1414641"/>
                </a:cubicBezTo>
                <a:lnTo>
                  <a:pt x="0" y="157182"/>
                </a:lnTo>
                <a:close/>
              </a:path>
            </a:pathLst>
          </a:custGeom>
          <a:solidFill>
            <a:schemeClr val="accent6">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456" tIns="92456" rIns="92456" bIns="573471" numCol="1" spcCol="1270" anchor="t" anchorCtr="0">
            <a:noAutofit/>
          </a:bodyPr>
          <a:lstStyle/>
          <a:p>
            <a:pPr marL="0" lvl="0" indent="0" algn="just" defTabSz="577850">
              <a:lnSpc>
                <a:spcPct val="90000"/>
              </a:lnSpc>
              <a:spcBef>
                <a:spcPct val="0"/>
              </a:spcBef>
              <a:spcAft>
                <a:spcPct val="35000"/>
              </a:spcAft>
              <a:buNone/>
            </a:pPr>
            <a:r>
              <a:rPr lang="vi-VN" sz="2400" b="1" kern="1200" dirty="0">
                <a:solidFill>
                  <a:schemeClr val="tx1"/>
                </a:solidFill>
                <a:latin typeface="+mj-lt"/>
              </a:rPr>
              <a:t>Khơi dậy tình yêu, niềm tự hào về quê hương, đất nước</a:t>
            </a:r>
            <a:endParaRPr lang="en-SG" sz="2400" b="1" kern="1200" dirty="0">
              <a:solidFill>
                <a:schemeClr val="tx1"/>
              </a:solidFill>
              <a:latin typeface="+mj-lt"/>
            </a:endParaRPr>
          </a:p>
        </p:txBody>
      </p:sp>
      <p:sp>
        <p:nvSpPr>
          <p:cNvPr id="9" name="Freeform: Shape 8">
            <a:extLst>
              <a:ext uri="{FF2B5EF4-FFF2-40B4-BE49-F238E27FC236}">
                <a16:creationId xmlns:a16="http://schemas.microsoft.com/office/drawing/2014/main" id="{3C1EF4CD-88C0-23D0-A4F5-A26E2C2033FD}"/>
              </a:ext>
            </a:extLst>
          </p:cNvPr>
          <p:cNvSpPr/>
          <p:nvPr/>
        </p:nvSpPr>
        <p:spPr>
          <a:xfrm>
            <a:off x="167814" y="2711348"/>
            <a:ext cx="1980156" cy="3815182"/>
          </a:xfrm>
          <a:custGeom>
            <a:avLst/>
            <a:gdLst>
              <a:gd name="connsiteX0" fmla="*/ 0 w 1980156"/>
              <a:gd name="connsiteY0" fmla="*/ 198016 h 2386800"/>
              <a:gd name="connsiteX1" fmla="*/ 198016 w 1980156"/>
              <a:gd name="connsiteY1" fmla="*/ 0 h 2386800"/>
              <a:gd name="connsiteX2" fmla="*/ 1782140 w 1980156"/>
              <a:gd name="connsiteY2" fmla="*/ 0 h 2386800"/>
              <a:gd name="connsiteX3" fmla="*/ 1980156 w 1980156"/>
              <a:gd name="connsiteY3" fmla="*/ 198016 h 2386800"/>
              <a:gd name="connsiteX4" fmla="*/ 1980156 w 1980156"/>
              <a:gd name="connsiteY4" fmla="*/ 2188784 h 2386800"/>
              <a:gd name="connsiteX5" fmla="*/ 1782140 w 1980156"/>
              <a:gd name="connsiteY5" fmla="*/ 2386800 h 2386800"/>
              <a:gd name="connsiteX6" fmla="*/ 198016 w 1980156"/>
              <a:gd name="connsiteY6" fmla="*/ 2386800 h 2386800"/>
              <a:gd name="connsiteX7" fmla="*/ 0 w 1980156"/>
              <a:gd name="connsiteY7" fmla="*/ 2188784 h 2386800"/>
              <a:gd name="connsiteX8" fmla="*/ 0 w 1980156"/>
              <a:gd name="connsiteY8" fmla="*/ 198016 h 238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2386800">
                <a:moveTo>
                  <a:pt x="0" y="198016"/>
                </a:moveTo>
                <a:cubicBezTo>
                  <a:pt x="0" y="88655"/>
                  <a:pt x="88655" y="0"/>
                  <a:pt x="198016" y="0"/>
                </a:cubicBezTo>
                <a:lnTo>
                  <a:pt x="1782140" y="0"/>
                </a:lnTo>
                <a:cubicBezTo>
                  <a:pt x="1891501" y="0"/>
                  <a:pt x="1980156" y="88655"/>
                  <a:pt x="1980156" y="198016"/>
                </a:cubicBezTo>
                <a:lnTo>
                  <a:pt x="1980156" y="2188784"/>
                </a:lnTo>
                <a:cubicBezTo>
                  <a:pt x="1980156" y="2298145"/>
                  <a:pt x="1891501" y="2386800"/>
                  <a:pt x="1782140" y="2386800"/>
                </a:cubicBezTo>
                <a:lnTo>
                  <a:pt x="198016" y="2386800"/>
                </a:lnTo>
                <a:cubicBezTo>
                  <a:pt x="88655" y="2386800"/>
                  <a:pt x="0" y="2298145"/>
                  <a:pt x="0" y="2188784"/>
                </a:cubicBezTo>
                <a:lnTo>
                  <a:pt x="0" y="19801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453" tIns="150453" rIns="150453" bIns="150453" numCol="1" spcCol="1270" anchor="t" anchorCtr="0">
            <a:noAutofit/>
          </a:bodyPr>
          <a:lstStyle/>
          <a:p>
            <a:pPr marL="114300" lvl="1" indent="-114300" algn="just" defTabSz="577850">
              <a:lnSpc>
                <a:spcPct val="90000"/>
              </a:lnSpc>
              <a:spcBef>
                <a:spcPct val="0"/>
              </a:spcBef>
              <a:spcAft>
                <a:spcPct val="15000"/>
              </a:spcAft>
              <a:buChar char="•"/>
            </a:pPr>
            <a:r>
              <a:rPr lang="vi-VN" sz="2400" i="1" kern="1200" dirty="0">
                <a:latin typeface="+mj-lt"/>
              </a:rPr>
              <a:t>Việt Nam đất nước ta ơi</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Mênh mông biển lúa đâu trời đẹp hơn</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(Nguyễn Đình Thi – Việt Nam quê hương ta)</a:t>
            </a:r>
            <a:endParaRPr lang="en-SG" sz="2400" kern="1200" dirty="0">
              <a:latin typeface="+mj-lt"/>
            </a:endParaRPr>
          </a:p>
        </p:txBody>
      </p:sp>
      <p:sp>
        <p:nvSpPr>
          <p:cNvPr id="10" name="Freeform: Shape 9">
            <a:extLst>
              <a:ext uri="{FF2B5EF4-FFF2-40B4-BE49-F238E27FC236}">
                <a16:creationId xmlns:a16="http://schemas.microsoft.com/office/drawing/2014/main" id="{5EA08B34-075E-9270-42B6-3902342447F4}"/>
              </a:ext>
            </a:extLst>
          </p:cNvPr>
          <p:cNvSpPr/>
          <p:nvPr/>
        </p:nvSpPr>
        <p:spPr>
          <a:xfrm>
            <a:off x="2412133" y="1191598"/>
            <a:ext cx="636391" cy="493001"/>
          </a:xfrm>
          <a:custGeom>
            <a:avLst/>
            <a:gdLst>
              <a:gd name="connsiteX0" fmla="*/ 0 w 636391"/>
              <a:gd name="connsiteY0" fmla="*/ 98600 h 493001"/>
              <a:gd name="connsiteX1" fmla="*/ 389891 w 636391"/>
              <a:gd name="connsiteY1" fmla="*/ 98600 h 493001"/>
              <a:gd name="connsiteX2" fmla="*/ 389891 w 636391"/>
              <a:gd name="connsiteY2" fmla="*/ 0 h 493001"/>
              <a:gd name="connsiteX3" fmla="*/ 636391 w 636391"/>
              <a:gd name="connsiteY3" fmla="*/ 246501 h 493001"/>
              <a:gd name="connsiteX4" fmla="*/ 389891 w 636391"/>
              <a:gd name="connsiteY4" fmla="*/ 493001 h 493001"/>
              <a:gd name="connsiteX5" fmla="*/ 389891 w 636391"/>
              <a:gd name="connsiteY5" fmla="*/ 394401 h 493001"/>
              <a:gd name="connsiteX6" fmla="*/ 0 w 636391"/>
              <a:gd name="connsiteY6" fmla="*/ 394401 h 493001"/>
              <a:gd name="connsiteX7" fmla="*/ 0 w 636391"/>
              <a:gd name="connsiteY7" fmla="*/ 98600 h 4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91" h="493001">
                <a:moveTo>
                  <a:pt x="0" y="98600"/>
                </a:moveTo>
                <a:lnTo>
                  <a:pt x="389891" y="98600"/>
                </a:lnTo>
                <a:lnTo>
                  <a:pt x="389891" y="0"/>
                </a:lnTo>
                <a:lnTo>
                  <a:pt x="636391" y="246501"/>
                </a:lnTo>
                <a:lnTo>
                  <a:pt x="389891" y="493001"/>
                </a:lnTo>
                <a:lnTo>
                  <a:pt x="389891" y="394401"/>
                </a:lnTo>
                <a:lnTo>
                  <a:pt x="0" y="394401"/>
                </a:lnTo>
                <a:lnTo>
                  <a:pt x="0" y="98600"/>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8600" rIns="147900" bIns="98600"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1" name="Freeform: Shape 10">
            <a:extLst>
              <a:ext uri="{FF2B5EF4-FFF2-40B4-BE49-F238E27FC236}">
                <a16:creationId xmlns:a16="http://schemas.microsoft.com/office/drawing/2014/main" id="{F75B18A8-29F1-4B62-571F-6A8A8BFEE118}"/>
              </a:ext>
            </a:extLst>
          </p:cNvPr>
          <p:cNvSpPr/>
          <p:nvPr/>
        </p:nvSpPr>
        <p:spPr>
          <a:xfrm>
            <a:off x="3312686" y="914157"/>
            <a:ext cx="2279059" cy="1977633"/>
          </a:xfrm>
          <a:custGeom>
            <a:avLst/>
            <a:gdLst>
              <a:gd name="connsiteX0" fmla="*/ 0 w 1980156"/>
              <a:gd name="connsiteY0" fmla="*/ 157182 h 1571823"/>
              <a:gd name="connsiteX1" fmla="*/ 157182 w 1980156"/>
              <a:gd name="connsiteY1" fmla="*/ 0 h 1571823"/>
              <a:gd name="connsiteX2" fmla="*/ 1822974 w 1980156"/>
              <a:gd name="connsiteY2" fmla="*/ 0 h 1571823"/>
              <a:gd name="connsiteX3" fmla="*/ 1980156 w 1980156"/>
              <a:gd name="connsiteY3" fmla="*/ 157182 h 1571823"/>
              <a:gd name="connsiteX4" fmla="*/ 1980156 w 1980156"/>
              <a:gd name="connsiteY4" fmla="*/ 1414641 h 1571823"/>
              <a:gd name="connsiteX5" fmla="*/ 1822974 w 1980156"/>
              <a:gd name="connsiteY5" fmla="*/ 1571823 h 1571823"/>
              <a:gd name="connsiteX6" fmla="*/ 157182 w 1980156"/>
              <a:gd name="connsiteY6" fmla="*/ 1571823 h 1571823"/>
              <a:gd name="connsiteX7" fmla="*/ 0 w 1980156"/>
              <a:gd name="connsiteY7" fmla="*/ 1414641 h 1571823"/>
              <a:gd name="connsiteX8" fmla="*/ 0 w 1980156"/>
              <a:gd name="connsiteY8" fmla="*/ 157182 h 15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1571823">
                <a:moveTo>
                  <a:pt x="0" y="157182"/>
                </a:moveTo>
                <a:cubicBezTo>
                  <a:pt x="0" y="70373"/>
                  <a:pt x="70373" y="0"/>
                  <a:pt x="157182" y="0"/>
                </a:cubicBezTo>
                <a:lnTo>
                  <a:pt x="1822974" y="0"/>
                </a:lnTo>
                <a:cubicBezTo>
                  <a:pt x="1909783" y="0"/>
                  <a:pt x="1980156" y="70373"/>
                  <a:pt x="1980156" y="157182"/>
                </a:cubicBezTo>
                <a:lnTo>
                  <a:pt x="1980156" y="1414641"/>
                </a:lnTo>
                <a:cubicBezTo>
                  <a:pt x="1980156" y="1501450"/>
                  <a:pt x="1909783" y="1571823"/>
                  <a:pt x="1822974" y="1571823"/>
                </a:cubicBezTo>
                <a:lnTo>
                  <a:pt x="157182" y="1571823"/>
                </a:lnTo>
                <a:cubicBezTo>
                  <a:pt x="70373" y="1571823"/>
                  <a:pt x="0" y="1501450"/>
                  <a:pt x="0" y="1414641"/>
                </a:cubicBezTo>
                <a:lnTo>
                  <a:pt x="0" y="157182"/>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92456" tIns="92456" rIns="92456" bIns="573471" numCol="1" spcCol="1270" anchor="t" anchorCtr="0">
            <a:noAutofit/>
          </a:bodyPr>
          <a:lstStyle/>
          <a:p>
            <a:pPr marL="0" lvl="0" indent="0" algn="just" defTabSz="577850">
              <a:lnSpc>
                <a:spcPct val="90000"/>
              </a:lnSpc>
              <a:spcBef>
                <a:spcPct val="0"/>
              </a:spcBef>
              <a:spcAft>
                <a:spcPct val="35000"/>
              </a:spcAft>
              <a:buNone/>
            </a:pPr>
            <a:r>
              <a:rPr lang="vi-VN" sz="2400" b="1" kern="1200" dirty="0">
                <a:latin typeface="+mj-lt"/>
              </a:rPr>
              <a:t>Khơi dậy sự biết ơn, cảm phục đối với những anh hùng dân tộc,...</a:t>
            </a:r>
            <a:endParaRPr lang="en-SG" sz="2400" b="1" kern="1200" dirty="0">
              <a:latin typeface="+mj-lt"/>
            </a:endParaRPr>
          </a:p>
        </p:txBody>
      </p:sp>
      <p:sp>
        <p:nvSpPr>
          <p:cNvPr id="13" name="Freeform: Shape 12">
            <a:extLst>
              <a:ext uri="{FF2B5EF4-FFF2-40B4-BE49-F238E27FC236}">
                <a16:creationId xmlns:a16="http://schemas.microsoft.com/office/drawing/2014/main" id="{E8C2DBBC-CE03-E9A9-2563-A8BED9E4102D}"/>
              </a:ext>
            </a:extLst>
          </p:cNvPr>
          <p:cNvSpPr/>
          <p:nvPr/>
        </p:nvSpPr>
        <p:spPr>
          <a:xfrm>
            <a:off x="2652547" y="2711348"/>
            <a:ext cx="3617200" cy="3815182"/>
          </a:xfrm>
          <a:custGeom>
            <a:avLst/>
            <a:gdLst>
              <a:gd name="connsiteX0" fmla="*/ 0 w 1980156"/>
              <a:gd name="connsiteY0" fmla="*/ 198016 h 2386800"/>
              <a:gd name="connsiteX1" fmla="*/ 198016 w 1980156"/>
              <a:gd name="connsiteY1" fmla="*/ 0 h 2386800"/>
              <a:gd name="connsiteX2" fmla="*/ 1782140 w 1980156"/>
              <a:gd name="connsiteY2" fmla="*/ 0 h 2386800"/>
              <a:gd name="connsiteX3" fmla="*/ 1980156 w 1980156"/>
              <a:gd name="connsiteY3" fmla="*/ 198016 h 2386800"/>
              <a:gd name="connsiteX4" fmla="*/ 1980156 w 1980156"/>
              <a:gd name="connsiteY4" fmla="*/ 2188784 h 2386800"/>
              <a:gd name="connsiteX5" fmla="*/ 1782140 w 1980156"/>
              <a:gd name="connsiteY5" fmla="*/ 2386800 h 2386800"/>
              <a:gd name="connsiteX6" fmla="*/ 198016 w 1980156"/>
              <a:gd name="connsiteY6" fmla="*/ 2386800 h 2386800"/>
              <a:gd name="connsiteX7" fmla="*/ 0 w 1980156"/>
              <a:gd name="connsiteY7" fmla="*/ 2188784 h 2386800"/>
              <a:gd name="connsiteX8" fmla="*/ 0 w 1980156"/>
              <a:gd name="connsiteY8" fmla="*/ 198016 h 238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2386800">
                <a:moveTo>
                  <a:pt x="0" y="198016"/>
                </a:moveTo>
                <a:cubicBezTo>
                  <a:pt x="0" y="88655"/>
                  <a:pt x="88655" y="0"/>
                  <a:pt x="198016" y="0"/>
                </a:cubicBezTo>
                <a:lnTo>
                  <a:pt x="1782140" y="0"/>
                </a:lnTo>
                <a:cubicBezTo>
                  <a:pt x="1891501" y="0"/>
                  <a:pt x="1980156" y="88655"/>
                  <a:pt x="1980156" y="198016"/>
                </a:cubicBezTo>
                <a:lnTo>
                  <a:pt x="1980156" y="2188784"/>
                </a:lnTo>
                <a:cubicBezTo>
                  <a:pt x="1980156" y="2298145"/>
                  <a:pt x="1891501" y="2386800"/>
                  <a:pt x="1782140" y="2386800"/>
                </a:cubicBezTo>
                <a:lnTo>
                  <a:pt x="198016" y="2386800"/>
                </a:lnTo>
                <a:cubicBezTo>
                  <a:pt x="88655" y="2386800"/>
                  <a:pt x="0" y="2298145"/>
                  <a:pt x="0" y="2188784"/>
                </a:cubicBezTo>
                <a:lnTo>
                  <a:pt x="0" y="198016"/>
                </a:lnTo>
                <a:close/>
              </a:path>
            </a:pathLst>
          </a:custGeom>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453" tIns="150453" rIns="150453" bIns="150453" numCol="1" spcCol="1270" anchor="t" anchorCtr="0">
            <a:noAutofit/>
          </a:bodyPr>
          <a:lstStyle/>
          <a:p>
            <a:pPr marL="114300" lvl="1" indent="-114300" algn="just" defTabSz="577850">
              <a:lnSpc>
                <a:spcPct val="90000"/>
              </a:lnSpc>
              <a:spcBef>
                <a:spcPct val="0"/>
              </a:spcBef>
              <a:spcAft>
                <a:spcPct val="15000"/>
              </a:spcAft>
              <a:buChar char="•"/>
            </a:pPr>
            <a:r>
              <a:rPr lang="vi-VN" sz="2400" i="1" kern="1200" dirty="0">
                <a:latin typeface="+mj-lt"/>
              </a:rPr>
              <a:t>Không có kính, rồi xe không có đèn,</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Không có mui xe, thùng xe có xước,</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Xe vẫn chạy vì miền Nam phía trước:</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Chỉ cần trong xe có một trái tim.</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(Phạm Tiến Duật – Bài thơ về tiểu đội xe không kính)</a:t>
            </a:r>
            <a:endParaRPr lang="en-SG" sz="2400" kern="1200" dirty="0">
              <a:latin typeface="+mj-lt"/>
            </a:endParaRPr>
          </a:p>
        </p:txBody>
      </p:sp>
      <p:sp>
        <p:nvSpPr>
          <p:cNvPr id="14" name="Freeform: Shape 13">
            <a:extLst>
              <a:ext uri="{FF2B5EF4-FFF2-40B4-BE49-F238E27FC236}">
                <a16:creationId xmlns:a16="http://schemas.microsoft.com/office/drawing/2014/main" id="{686C1305-8CF1-3AB8-ECD4-5BAA54C89B65}"/>
              </a:ext>
            </a:extLst>
          </p:cNvPr>
          <p:cNvSpPr/>
          <p:nvPr/>
        </p:nvSpPr>
        <p:spPr>
          <a:xfrm>
            <a:off x="5762495" y="1191598"/>
            <a:ext cx="636391" cy="493001"/>
          </a:xfrm>
          <a:custGeom>
            <a:avLst/>
            <a:gdLst>
              <a:gd name="connsiteX0" fmla="*/ 0 w 636391"/>
              <a:gd name="connsiteY0" fmla="*/ 98600 h 493001"/>
              <a:gd name="connsiteX1" fmla="*/ 389891 w 636391"/>
              <a:gd name="connsiteY1" fmla="*/ 98600 h 493001"/>
              <a:gd name="connsiteX2" fmla="*/ 389891 w 636391"/>
              <a:gd name="connsiteY2" fmla="*/ 0 h 493001"/>
              <a:gd name="connsiteX3" fmla="*/ 636391 w 636391"/>
              <a:gd name="connsiteY3" fmla="*/ 246501 h 493001"/>
              <a:gd name="connsiteX4" fmla="*/ 389891 w 636391"/>
              <a:gd name="connsiteY4" fmla="*/ 493001 h 493001"/>
              <a:gd name="connsiteX5" fmla="*/ 389891 w 636391"/>
              <a:gd name="connsiteY5" fmla="*/ 394401 h 493001"/>
              <a:gd name="connsiteX6" fmla="*/ 0 w 636391"/>
              <a:gd name="connsiteY6" fmla="*/ 394401 h 493001"/>
              <a:gd name="connsiteX7" fmla="*/ 0 w 636391"/>
              <a:gd name="connsiteY7" fmla="*/ 98600 h 4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91" h="493001">
                <a:moveTo>
                  <a:pt x="0" y="98600"/>
                </a:moveTo>
                <a:lnTo>
                  <a:pt x="389891" y="98600"/>
                </a:lnTo>
                <a:lnTo>
                  <a:pt x="389891" y="0"/>
                </a:lnTo>
                <a:lnTo>
                  <a:pt x="636391" y="246501"/>
                </a:lnTo>
                <a:lnTo>
                  <a:pt x="389891" y="493001"/>
                </a:lnTo>
                <a:lnTo>
                  <a:pt x="389891" y="394401"/>
                </a:lnTo>
                <a:lnTo>
                  <a:pt x="0" y="394401"/>
                </a:lnTo>
                <a:lnTo>
                  <a:pt x="0" y="98600"/>
                </a:lnTo>
                <a:close/>
              </a:path>
            </a:pathLst>
          </a:custGeom>
        </p:spPr>
        <p:style>
          <a:lnRef idx="0">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0" tIns="98600" rIns="147900" bIns="98600"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5" name="Freeform: Shape 14">
            <a:extLst>
              <a:ext uri="{FF2B5EF4-FFF2-40B4-BE49-F238E27FC236}">
                <a16:creationId xmlns:a16="http://schemas.microsoft.com/office/drawing/2014/main" id="{30FF6FA4-D989-18CE-1599-791349EC1393}"/>
              </a:ext>
            </a:extLst>
          </p:cNvPr>
          <p:cNvSpPr/>
          <p:nvPr/>
        </p:nvSpPr>
        <p:spPr>
          <a:xfrm>
            <a:off x="6730641" y="888312"/>
            <a:ext cx="1980156" cy="1977633"/>
          </a:xfrm>
          <a:custGeom>
            <a:avLst/>
            <a:gdLst>
              <a:gd name="connsiteX0" fmla="*/ 0 w 1980156"/>
              <a:gd name="connsiteY0" fmla="*/ 157182 h 1571823"/>
              <a:gd name="connsiteX1" fmla="*/ 157182 w 1980156"/>
              <a:gd name="connsiteY1" fmla="*/ 0 h 1571823"/>
              <a:gd name="connsiteX2" fmla="*/ 1822974 w 1980156"/>
              <a:gd name="connsiteY2" fmla="*/ 0 h 1571823"/>
              <a:gd name="connsiteX3" fmla="*/ 1980156 w 1980156"/>
              <a:gd name="connsiteY3" fmla="*/ 157182 h 1571823"/>
              <a:gd name="connsiteX4" fmla="*/ 1980156 w 1980156"/>
              <a:gd name="connsiteY4" fmla="*/ 1414641 h 1571823"/>
              <a:gd name="connsiteX5" fmla="*/ 1822974 w 1980156"/>
              <a:gd name="connsiteY5" fmla="*/ 1571823 h 1571823"/>
              <a:gd name="connsiteX6" fmla="*/ 157182 w 1980156"/>
              <a:gd name="connsiteY6" fmla="*/ 1571823 h 1571823"/>
              <a:gd name="connsiteX7" fmla="*/ 0 w 1980156"/>
              <a:gd name="connsiteY7" fmla="*/ 1414641 h 1571823"/>
              <a:gd name="connsiteX8" fmla="*/ 0 w 1980156"/>
              <a:gd name="connsiteY8" fmla="*/ 157182 h 15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1571823">
                <a:moveTo>
                  <a:pt x="0" y="157182"/>
                </a:moveTo>
                <a:cubicBezTo>
                  <a:pt x="0" y="70373"/>
                  <a:pt x="70373" y="0"/>
                  <a:pt x="157182" y="0"/>
                </a:cubicBezTo>
                <a:lnTo>
                  <a:pt x="1822974" y="0"/>
                </a:lnTo>
                <a:cubicBezTo>
                  <a:pt x="1909783" y="0"/>
                  <a:pt x="1980156" y="70373"/>
                  <a:pt x="1980156" y="157182"/>
                </a:cubicBezTo>
                <a:lnTo>
                  <a:pt x="1980156" y="1414641"/>
                </a:lnTo>
                <a:cubicBezTo>
                  <a:pt x="1980156" y="1501450"/>
                  <a:pt x="1909783" y="1571823"/>
                  <a:pt x="1822974" y="1571823"/>
                </a:cubicBezTo>
                <a:lnTo>
                  <a:pt x="157182" y="1571823"/>
                </a:lnTo>
                <a:cubicBezTo>
                  <a:pt x="70373" y="1571823"/>
                  <a:pt x="0" y="1501450"/>
                  <a:pt x="0" y="1414641"/>
                </a:cubicBezTo>
                <a:lnTo>
                  <a:pt x="0" y="157182"/>
                </a:lnTo>
                <a:close/>
              </a:path>
            </a:pathLst>
          </a:custGeom>
          <a:solidFill>
            <a:schemeClr val="accent3">
              <a:lumMod val="20000"/>
              <a:lumOff val="80000"/>
            </a:schemeClr>
          </a:solidFill>
          <a:ln>
            <a:solidFill>
              <a:schemeClr val="tx1"/>
            </a:solidFill>
          </a:ln>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92456" tIns="92456" rIns="92456" bIns="573471" numCol="1" spcCol="1270" anchor="t" anchorCtr="0">
            <a:noAutofit/>
          </a:bodyPr>
          <a:lstStyle/>
          <a:p>
            <a:pPr marL="0" lvl="0" indent="0" algn="just" defTabSz="577850">
              <a:lnSpc>
                <a:spcPct val="90000"/>
              </a:lnSpc>
              <a:spcBef>
                <a:spcPct val="0"/>
              </a:spcBef>
              <a:spcAft>
                <a:spcPct val="35000"/>
              </a:spcAft>
              <a:buNone/>
            </a:pPr>
            <a:r>
              <a:rPr lang="vi-VN" sz="2400" b="1" kern="1200" dirty="0">
                <a:solidFill>
                  <a:schemeClr val="tx1"/>
                </a:solidFill>
                <a:latin typeface="+mj-lt"/>
              </a:rPr>
              <a:t>Khơi gợi sự đồng cảm, thấu hiểu giữa người với người</a:t>
            </a:r>
            <a:endParaRPr lang="en-SG" sz="2400" b="1" kern="1200" dirty="0">
              <a:solidFill>
                <a:schemeClr val="tx1"/>
              </a:solidFill>
              <a:latin typeface="+mj-lt"/>
            </a:endParaRPr>
          </a:p>
        </p:txBody>
      </p:sp>
      <p:sp>
        <p:nvSpPr>
          <p:cNvPr id="17" name="Freeform: Shape 16">
            <a:extLst>
              <a:ext uri="{FF2B5EF4-FFF2-40B4-BE49-F238E27FC236}">
                <a16:creationId xmlns:a16="http://schemas.microsoft.com/office/drawing/2014/main" id="{8E2E0446-2F27-FF78-4612-AA64C8202B44}"/>
              </a:ext>
            </a:extLst>
          </p:cNvPr>
          <p:cNvSpPr/>
          <p:nvPr/>
        </p:nvSpPr>
        <p:spPr>
          <a:xfrm>
            <a:off x="6730641" y="2711348"/>
            <a:ext cx="1980156" cy="3815182"/>
          </a:xfrm>
          <a:custGeom>
            <a:avLst/>
            <a:gdLst>
              <a:gd name="connsiteX0" fmla="*/ 0 w 1980156"/>
              <a:gd name="connsiteY0" fmla="*/ 198016 h 2386800"/>
              <a:gd name="connsiteX1" fmla="*/ 198016 w 1980156"/>
              <a:gd name="connsiteY1" fmla="*/ 0 h 2386800"/>
              <a:gd name="connsiteX2" fmla="*/ 1782140 w 1980156"/>
              <a:gd name="connsiteY2" fmla="*/ 0 h 2386800"/>
              <a:gd name="connsiteX3" fmla="*/ 1980156 w 1980156"/>
              <a:gd name="connsiteY3" fmla="*/ 198016 h 2386800"/>
              <a:gd name="connsiteX4" fmla="*/ 1980156 w 1980156"/>
              <a:gd name="connsiteY4" fmla="*/ 2188784 h 2386800"/>
              <a:gd name="connsiteX5" fmla="*/ 1782140 w 1980156"/>
              <a:gd name="connsiteY5" fmla="*/ 2386800 h 2386800"/>
              <a:gd name="connsiteX6" fmla="*/ 198016 w 1980156"/>
              <a:gd name="connsiteY6" fmla="*/ 2386800 h 2386800"/>
              <a:gd name="connsiteX7" fmla="*/ 0 w 1980156"/>
              <a:gd name="connsiteY7" fmla="*/ 2188784 h 2386800"/>
              <a:gd name="connsiteX8" fmla="*/ 0 w 1980156"/>
              <a:gd name="connsiteY8" fmla="*/ 198016 h 238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2386800">
                <a:moveTo>
                  <a:pt x="0" y="198016"/>
                </a:moveTo>
                <a:cubicBezTo>
                  <a:pt x="0" y="88655"/>
                  <a:pt x="88655" y="0"/>
                  <a:pt x="198016" y="0"/>
                </a:cubicBezTo>
                <a:lnTo>
                  <a:pt x="1782140" y="0"/>
                </a:lnTo>
                <a:cubicBezTo>
                  <a:pt x="1891501" y="0"/>
                  <a:pt x="1980156" y="88655"/>
                  <a:pt x="1980156" y="198016"/>
                </a:cubicBezTo>
                <a:lnTo>
                  <a:pt x="1980156" y="2188784"/>
                </a:lnTo>
                <a:cubicBezTo>
                  <a:pt x="1980156" y="2298145"/>
                  <a:pt x="1891501" y="2386800"/>
                  <a:pt x="1782140" y="2386800"/>
                </a:cubicBezTo>
                <a:lnTo>
                  <a:pt x="198016" y="2386800"/>
                </a:lnTo>
                <a:cubicBezTo>
                  <a:pt x="88655" y="2386800"/>
                  <a:pt x="0" y="2298145"/>
                  <a:pt x="0" y="2188784"/>
                </a:cubicBezTo>
                <a:lnTo>
                  <a:pt x="0" y="198016"/>
                </a:lnTo>
                <a:close/>
              </a:path>
            </a:pathLst>
          </a:custGeom>
          <a:ln>
            <a:solidFill>
              <a:schemeClr val="accent3">
                <a:lumMod val="75000"/>
              </a:schemeClr>
            </a:solidFill>
          </a:ln>
        </p:spPr>
        <p:style>
          <a:lnRef idx="2">
            <a:schemeClr val="accent2">
              <a:hueOff val="3121013"/>
              <a:satOff val="-3893"/>
              <a:lumOff val="9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453" tIns="150453" rIns="150453" bIns="150453" numCol="1" spcCol="1270" anchor="t" anchorCtr="0">
            <a:noAutofit/>
          </a:bodyPr>
          <a:lstStyle/>
          <a:p>
            <a:pPr marL="114300" lvl="1" indent="-114300" algn="just" defTabSz="577850">
              <a:lnSpc>
                <a:spcPct val="90000"/>
              </a:lnSpc>
              <a:spcBef>
                <a:spcPct val="0"/>
              </a:spcBef>
              <a:spcAft>
                <a:spcPct val="15000"/>
              </a:spcAft>
              <a:buChar char="•"/>
            </a:pPr>
            <a:r>
              <a:rPr lang="vi-VN" sz="2400" kern="1200" dirty="0">
                <a:latin typeface="+mj-lt"/>
              </a:rPr>
              <a:t>truyện ngắn </a:t>
            </a:r>
            <a:r>
              <a:rPr lang="vi-VN" sz="2400" i="1" kern="1200" dirty="0">
                <a:latin typeface="+mj-lt"/>
              </a:rPr>
              <a:t>Vợ nhặt, Chí Phèo,...</a:t>
            </a:r>
            <a:endParaRPr lang="en-SG" sz="2400" kern="1200" dirty="0">
              <a:latin typeface="+mj-lt"/>
            </a:endParaRPr>
          </a:p>
        </p:txBody>
      </p:sp>
      <p:sp>
        <p:nvSpPr>
          <p:cNvPr id="18" name="Freeform: Shape 17">
            <a:extLst>
              <a:ext uri="{FF2B5EF4-FFF2-40B4-BE49-F238E27FC236}">
                <a16:creationId xmlns:a16="http://schemas.microsoft.com/office/drawing/2014/main" id="{26373F3F-EE6A-8BC6-B984-23CE1732E0E7}"/>
              </a:ext>
            </a:extLst>
          </p:cNvPr>
          <p:cNvSpPr/>
          <p:nvPr/>
        </p:nvSpPr>
        <p:spPr>
          <a:xfrm>
            <a:off x="8897337" y="1191598"/>
            <a:ext cx="636391" cy="493001"/>
          </a:xfrm>
          <a:custGeom>
            <a:avLst/>
            <a:gdLst>
              <a:gd name="connsiteX0" fmla="*/ 0 w 636391"/>
              <a:gd name="connsiteY0" fmla="*/ 98600 h 493001"/>
              <a:gd name="connsiteX1" fmla="*/ 389891 w 636391"/>
              <a:gd name="connsiteY1" fmla="*/ 98600 h 493001"/>
              <a:gd name="connsiteX2" fmla="*/ 389891 w 636391"/>
              <a:gd name="connsiteY2" fmla="*/ 0 h 493001"/>
              <a:gd name="connsiteX3" fmla="*/ 636391 w 636391"/>
              <a:gd name="connsiteY3" fmla="*/ 246501 h 493001"/>
              <a:gd name="connsiteX4" fmla="*/ 389891 w 636391"/>
              <a:gd name="connsiteY4" fmla="*/ 493001 h 493001"/>
              <a:gd name="connsiteX5" fmla="*/ 389891 w 636391"/>
              <a:gd name="connsiteY5" fmla="*/ 394401 h 493001"/>
              <a:gd name="connsiteX6" fmla="*/ 0 w 636391"/>
              <a:gd name="connsiteY6" fmla="*/ 394401 h 493001"/>
              <a:gd name="connsiteX7" fmla="*/ 0 w 636391"/>
              <a:gd name="connsiteY7" fmla="*/ 98600 h 49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91" h="493001">
                <a:moveTo>
                  <a:pt x="0" y="98600"/>
                </a:moveTo>
                <a:lnTo>
                  <a:pt x="389891" y="98600"/>
                </a:lnTo>
                <a:lnTo>
                  <a:pt x="389891" y="0"/>
                </a:lnTo>
                <a:lnTo>
                  <a:pt x="636391" y="246501"/>
                </a:lnTo>
                <a:lnTo>
                  <a:pt x="389891" y="493001"/>
                </a:lnTo>
                <a:lnTo>
                  <a:pt x="389891" y="394401"/>
                </a:lnTo>
                <a:lnTo>
                  <a:pt x="0" y="394401"/>
                </a:lnTo>
                <a:lnTo>
                  <a:pt x="0" y="98600"/>
                </a:lnTo>
                <a:close/>
              </a:path>
            </a:pathLst>
          </a:custGeom>
        </p:spPr>
        <p:style>
          <a:lnRef idx="0">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0" tIns="98600" rIns="147900" bIns="98600"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9" name="Freeform: Shape 18">
            <a:extLst>
              <a:ext uri="{FF2B5EF4-FFF2-40B4-BE49-F238E27FC236}">
                <a16:creationId xmlns:a16="http://schemas.microsoft.com/office/drawing/2014/main" id="{85F71A81-101C-5A0F-46A9-FF3AA7F47F5F}"/>
              </a:ext>
            </a:extLst>
          </p:cNvPr>
          <p:cNvSpPr/>
          <p:nvPr/>
        </p:nvSpPr>
        <p:spPr>
          <a:xfrm>
            <a:off x="9581601" y="849382"/>
            <a:ext cx="1980156" cy="1977633"/>
          </a:xfrm>
          <a:custGeom>
            <a:avLst/>
            <a:gdLst>
              <a:gd name="connsiteX0" fmla="*/ 0 w 1980156"/>
              <a:gd name="connsiteY0" fmla="*/ 157182 h 1571823"/>
              <a:gd name="connsiteX1" fmla="*/ 157182 w 1980156"/>
              <a:gd name="connsiteY1" fmla="*/ 0 h 1571823"/>
              <a:gd name="connsiteX2" fmla="*/ 1822974 w 1980156"/>
              <a:gd name="connsiteY2" fmla="*/ 0 h 1571823"/>
              <a:gd name="connsiteX3" fmla="*/ 1980156 w 1980156"/>
              <a:gd name="connsiteY3" fmla="*/ 157182 h 1571823"/>
              <a:gd name="connsiteX4" fmla="*/ 1980156 w 1980156"/>
              <a:gd name="connsiteY4" fmla="*/ 1414641 h 1571823"/>
              <a:gd name="connsiteX5" fmla="*/ 1822974 w 1980156"/>
              <a:gd name="connsiteY5" fmla="*/ 1571823 h 1571823"/>
              <a:gd name="connsiteX6" fmla="*/ 157182 w 1980156"/>
              <a:gd name="connsiteY6" fmla="*/ 1571823 h 1571823"/>
              <a:gd name="connsiteX7" fmla="*/ 0 w 1980156"/>
              <a:gd name="connsiteY7" fmla="*/ 1414641 h 1571823"/>
              <a:gd name="connsiteX8" fmla="*/ 0 w 1980156"/>
              <a:gd name="connsiteY8" fmla="*/ 157182 h 15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1571823">
                <a:moveTo>
                  <a:pt x="0" y="157182"/>
                </a:moveTo>
                <a:cubicBezTo>
                  <a:pt x="0" y="70373"/>
                  <a:pt x="70373" y="0"/>
                  <a:pt x="157182" y="0"/>
                </a:cubicBezTo>
                <a:lnTo>
                  <a:pt x="1822974" y="0"/>
                </a:lnTo>
                <a:cubicBezTo>
                  <a:pt x="1909783" y="0"/>
                  <a:pt x="1980156" y="70373"/>
                  <a:pt x="1980156" y="157182"/>
                </a:cubicBezTo>
                <a:lnTo>
                  <a:pt x="1980156" y="1414641"/>
                </a:lnTo>
                <a:cubicBezTo>
                  <a:pt x="1980156" y="1501450"/>
                  <a:pt x="1909783" y="1571823"/>
                  <a:pt x="1822974" y="1571823"/>
                </a:cubicBezTo>
                <a:lnTo>
                  <a:pt x="157182" y="1571823"/>
                </a:lnTo>
                <a:cubicBezTo>
                  <a:pt x="70373" y="1571823"/>
                  <a:pt x="0" y="1501450"/>
                  <a:pt x="0" y="1414641"/>
                </a:cubicBezTo>
                <a:lnTo>
                  <a:pt x="0" y="157182"/>
                </a:lnTo>
                <a:close/>
              </a:path>
            </a:pathLst>
          </a:custGeom>
          <a:solidFill>
            <a:schemeClr val="accent4">
              <a:lumMod val="20000"/>
              <a:lumOff val="80000"/>
            </a:schemeClr>
          </a:solidFill>
          <a:ln>
            <a:solidFill>
              <a:schemeClr val="tx1"/>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92456" tIns="92456" rIns="92456" bIns="573471" numCol="1" spcCol="1270" anchor="t" anchorCtr="0">
            <a:noAutofit/>
          </a:bodyPr>
          <a:lstStyle/>
          <a:p>
            <a:pPr marL="0" lvl="0" indent="0" algn="just" defTabSz="577850">
              <a:lnSpc>
                <a:spcPct val="90000"/>
              </a:lnSpc>
              <a:spcBef>
                <a:spcPct val="0"/>
              </a:spcBef>
              <a:spcAft>
                <a:spcPct val="35000"/>
              </a:spcAft>
              <a:buNone/>
            </a:pPr>
            <a:r>
              <a:rPr lang="vi-VN" sz="2400" b="1" kern="1200" dirty="0">
                <a:solidFill>
                  <a:schemeClr val="tx1"/>
                </a:solidFill>
                <a:latin typeface="+mj-lt"/>
              </a:rPr>
              <a:t>Nuôi dưỡng tình cảm gia đình</a:t>
            </a:r>
            <a:endParaRPr lang="en-SG" sz="2400" b="1" kern="1200" dirty="0">
              <a:solidFill>
                <a:schemeClr val="tx1"/>
              </a:solidFill>
              <a:latin typeface="+mj-lt"/>
            </a:endParaRPr>
          </a:p>
        </p:txBody>
      </p:sp>
      <p:sp>
        <p:nvSpPr>
          <p:cNvPr id="20" name="Freeform: Shape 19">
            <a:extLst>
              <a:ext uri="{FF2B5EF4-FFF2-40B4-BE49-F238E27FC236}">
                <a16:creationId xmlns:a16="http://schemas.microsoft.com/office/drawing/2014/main" id="{F3F7C60A-B352-7DBE-0537-DC10414495FF}"/>
              </a:ext>
            </a:extLst>
          </p:cNvPr>
          <p:cNvSpPr/>
          <p:nvPr/>
        </p:nvSpPr>
        <p:spPr>
          <a:xfrm>
            <a:off x="9143475" y="2711348"/>
            <a:ext cx="2916732" cy="3815182"/>
          </a:xfrm>
          <a:custGeom>
            <a:avLst/>
            <a:gdLst>
              <a:gd name="connsiteX0" fmla="*/ 0 w 1980156"/>
              <a:gd name="connsiteY0" fmla="*/ 198016 h 2386800"/>
              <a:gd name="connsiteX1" fmla="*/ 198016 w 1980156"/>
              <a:gd name="connsiteY1" fmla="*/ 0 h 2386800"/>
              <a:gd name="connsiteX2" fmla="*/ 1782140 w 1980156"/>
              <a:gd name="connsiteY2" fmla="*/ 0 h 2386800"/>
              <a:gd name="connsiteX3" fmla="*/ 1980156 w 1980156"/>
              <a:gd name="connsiteY3" fmla="*/ 198016 h 2386800"/>
              <a:gd name="connsiteX4" fmla="*/ 1980156 w 1980156"/>
              <a:gd name="connsiteY4" fmla="*/ 2188784 h 2386800"/>
              <a:gd name="connsiteX5" fmla="*/ 1782140 w 1980156"/>
              <a:gd name="connsiteY5" fmla="*/ 2386800 h 2386800"/>
              <a:gd name="connsiteX6" fmla="*/ 198016 w 1980156"/>
              <a:gd name="connsiteY6" fmla="*/ 2386800 h 2386800"/>
              <a:gd name="connsiteX7" fmla="*/ 0 w 1980156"/>
              <a:gd name="connsiteY7" fmla="*/ 2188784 h 2386800"/>
              <a:gd name="connsiteX8" fmla="*/ 0 w 1980156"/>
              <a:gd name="connsiteY8" fmla="*/ 198016 h 238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156" h="2386800">
                <a:moveTo>
                  <a:pt x="0" y="198016"/>
                </a:moveTo>
                <a:cubicBezTo>
                  <a:pt x="0" y="88655"/>
                  <a:pt x="88655" y="0"/>
                  <a:pt x="198016" y="0"/>
                </a:cubicBezTo>
                <a:lnTo>
                  <a:pt x="1782140" y="0"/>
                </a:lnTo>
                <a:cubicBezTo>
                  <a:pt x="1891501" y="0"/>
                  <a:pt x="1980156" y="88655"/>
                  <a:pt x="1980156" y="198016"/>
                </a:cubicBezTo>
                <a:lnTo>
                  <a:pt x="1980156" y="2188784"/>
                </a:lnTo>
                <a:cubicBezTo>
                  <a:pt x="1980156" y="2298145"/>
                  <a:pt x="1891501" y="2386800"/>
                  <a:pt x="1782140" y="2386800"/>
                </a:cubicBezTo>
                <a:lnTo>
                  <a:pt x="198016" y="2386800"/>
                </a:lnTo>
                <a:cubicBezTo>
                  <a:pt x="88655" y="2386800"/>
                  <a:pt x="0" y="2298145"/>
                  <a:pt x="0" y="2188784"/>
                </a:cubicBezTo>
                <a:lnTo>
                  <a:pt x="0" y="198016"/>
                </a:lnTo>
                <a:close/>
              </a:path>
            </a:pathLst>
          </a:custGeom>
          <a:ln>
            <a:solidFill>
              <a:schemeClr val="accent4">
                <a:lumMod val="50000"/>
              </a:schemeClr>
            </a:solidFill>
          </a:ln>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453" tIns="150453" rIns="150453" bIns="150453" numCol="1" spcCol="1270" anchor="t" anchorCtr="0">
            <a:noAutofit/>
          </a:bodyPr>
          <a:lstStyle/>
          <a:p>
            <a:pPr marL="114300" lvl="1" indent="-114300" algn="just" defTabSz="577850">
              <a:lnSpc>
                <a:spcPct val="90000"/>
              </a:lnSpc>
              <a:spcBef>
                <a:spcPct val="0"/>
              </a:spcBef>
              <a:spcAft>
                <a:spcPct val="15000"/>
              </a:spcAft>
              <a:buChar char="•"/>
            </a:pPr>
            <a:r>
              <a:rPr lang="vi-VN" sz="2400" i="1" kern="1200" dirty="0">
                <a:latin typeface="+mj-lt"/>
              </a:rPr>
              <a:t>Bức tranh của em gái tôi</a:t>
            </a:r>
            <a:endParaRPr lang="en-SG" sz="2400" kern="1200" dirty="0">
              <a:latin typeface="+mj-lt"/>
            </a:endParaRPr>
          </a:p>
          <a:p>
            <a:pPr marL="114300" lvl="1" indent="-114300" algn="just" defTabSz="577850">
              <a:lnSpc>
                <a:spcPct val="90000"/>
              </a:lnSpc>
              <a:spcBef>
                <a:spcPct val="0"/>
              </a:spcBef>
              <a:spcAft>
                <a:spcPct val="15000"/>
              </a:spcAft>
              <a:buChar char="•"/>
            </a:pPr>
            <a:r>
              <a:rPr lang="vi-VN" sz="2400" i="1" kern="1200" dirty="0">
                <a:latin typeface="+mj-lt"/>
              </a:rPr>
              <a:t>Mấy ngày mẹ về quê</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Là mấy ngày bão nổi</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Con đường mẹ đi về</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Cơn mưa dài chặn lối.</a:t>
            </a:r>
            <a:endParaRPr lang="en-SG" sz="2400" kern="1200" dirty="0">
              <a:latin typeface="+mj-lt"/>
            </a:endParaRPr>
          </a:p>
          <a:p>
            <a:pPr marL="0" lvl="1" algn="just" defTabSz="577850">
              <a:lnSpc>
                <a:spcPct val="90000"/>
              </a:lnSpc>
              <a:spcBef>
                <a:spcPct val="0"/>
              </a:spcBef>
              <a:spcAft>
                <a:spcPct val="15000"/>
              </a:spcAft>
            </a:pPr>
            <a:r>
              <a:rPr lang="vi-VN" sz="2400" i="1" kern="1200" dirty="0">
                <a:latin typeface="+mj-lt"/>
              </a:rPr>
              <a:t>(Đặng Hiển – Mẹ vắng nhà ngày bão)</a:t>
            </a:r>
            <a:endParaRPr lang="en-SG" sz="2400" kern="1200" dirty="0">
              <a:latin typeface="+mj-lt"/>
            </a:endParaRPr>
          </a:p>
        </p:txBody>
      </p:sp>
      <p:pic>
        <p:nvPicPr>
          <p:cNvPr id="1026" name="Picture 2" descr="Vẻ đẹp nữ tính của người vợ trong Truyện ngắn Vợ nhặt của Kim Lân | Sở GDĐT  Vĩnh Phúc">
            <a:extLst>
              <a:ext uri="{FF2B5EF4-FFF2-40B4-BE49-F238E27FC236}">
                <a16:creationId xmlns:a16="http://schemas.microsoft.com/office/drawing/2014/main" id="{2B23CE4C-83CD-EA40-11A4-95D0CC7CC43C}"/>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884" y="4730106"/>
            <a:ext cx="1796424" cy="17964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F54A45F-02D4-FAB1-D953-331E025DFF80}"/>
              </a:ext>
            </a:extLst>
          </p:cNvPr>
          <p:cNvPicPr>
            <a:picLocks noChangeAspect="1"/>
          </p:cNvPicPr>
          <p:nvPr/>
        </p:nvPicPr>
        <p:blipFill>
          <a:blip r:embed="rId5"/>
          <a:stretch>
            <a:fillRect/>
          </a:stretch>
        </p:blipFill>
        <p:spPr>
          <a:xfrm>
            <a:off x="7880421" y="5042446"/>
            <a:ext cx="1153133" cy="1731390"/>
          </a:xfrm>
          <a:prstGeom prst="rect">
            <a:avLst/>
          </a:prstGeom>
        </p:spPr>
      </p:pic>
    </p:spTree>
    <p:extLst>
      <p:ext uri="{BB962C8B-B14F-4D97-AF65-F5344CB8AC3E}">
        <p14:creationId xmlns:p14="http://schemas.microsoft.com/office/powerpoint/2010/main" val="199496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CF6B7CC-8DEB-9DA1-423C-8F95F4F1DD15}"/>
              </a:ext>
            </a:extLst>
          </p:cNvPr>
          <p:cNvGraphicFramePr>
            <a:graphicFrameLocks noGrp="1"/>
          </p:cNvGraphicFramePr>
          <p:nvPr>
            <p:extLst>
              <p:ext uri="{D42A27DB-BD31-4B8C-83A1-F6EECF244321}">
                <p14:modId xmlns:p14="http://schemas.microsoft.com/office/powerpoint/2010/main" val="1332777256"/>
              </p:ext>
            </p:extLst>
          </p:nvPr>
        </p:nvGraphicFramePr>
        <p:xfrm>
          <a:off x="0" y="0"/>
          <a:ext cx="12191999" cy="6858000"/>
        </p:xfrm>
        <a:graphic>
          <a:graphicData uri="http://schemas.openxmlformats.org/drawingml/2006/table">
            <a:tbl>
              <a:tblPr firstRow="1" firstCol="1" bandRow="1">
                <a:tableStyleId>{5C22544A-7EE6-4342-B048-85BDC9FD1C3A}</a:tableStyleId>
              </a:tblPr>
              <a:tblGrid>
                <a:gridCol w="3717235">
                  <a:extLst>
                    <a:ext uri="{9D8B030D-6E8A-4147-A177-3AD203B41FA5}">
                      <a16:colId xmlns:a16="http://schemas.microsoft.com/office/drawing/2014/main" val="1034125027"/>
                    </a:ext>
                  </a:extLst>
                </a:gridCol>
                <a:gridCol w="3697356">
                  <a:extLst>
                    <a:ext uri="{9D8B030D-6E8A-4147-A177-3AD203B41FA5}">
                      <a16:colId xmlns:a16="http://schemas.microsoft.com/office/drawing/2014/main" val="1266344257"/>
                    </a:ext>
                  </a:extLst>
                </a:gridCol>
                <a:gridCol w="4777408">
                  <a:extLst>
                    <a:ext uri="{9D8B030D-6E8A-4147-A177-3AD203B41FA5}">
                      <a16:colId xmlns:a16="http://schemas.microsoft.com/office/drawing/2014/main" val="4151384579"/>
                    </a:ext>
                  </a:extLst>
                </a:gridCol>
              </a:tblGrid>
              <a:tr h="920461">
                <a:tc>
                  <a:txBody>
                    <a:bodyPr/>
                    <a:lstStyle/>
                    <a:p>
                      <a:pPr algn="ctr">
                        <a:lnSpc>
                          <a:spcPct val="100000"/>
                        </a:lnSpc>
                        <a:spcAft>
                          <a:spcPts val="800"/>
                        </a:spcAft>
                      </a:pPr>
                      <a:r>
                        <a:rPr lang="en-US" sz="3600" b="1" i="1" dirty="0" err="1">
                          <a:solidFill>
                            <a:schemeClr val="tx1"/>
                          </a:solidFill>
                          <a:effectLst/>
                          <a:latin typeface="Times New Roman" panose="02020603050405020304" pitchFamily="18" charset="0"/>
                          <a:cs typeface="Times New Roman" panose="02020603050405020304" pitchFamily="18" charset="0"/>
                        </a:rPr>
                        <a:t>Luận</a:t>
                      </a:r>
                      <a:r>
                        <a:rPr lang="en-US" sz="3600" b="1" i="1" dirty="0">
                          <a:solidFill>
                            <a:schemeClr val="tx1"/>
                          </a:solidFill>
                          <a:effectLst/>
                          <a:latin typeface="Times New Roman" panose="02020603050405020304" pitchFamily="18" charset="0"/>
                          <a:cs typeface="Times New Roman" panose="02020603050405020304" pitchFamily="18" charset="0"/>
                        </a:rPr>
                        <a:t> </a:t>
                      </a:r>
                      <a:r>
                        <a:rPr lang="en-US" sz="3600" b="1" i="1" dirty="0" err="1">
                          <a:solidFill>
                            <a:schemeClr val="tx1"/>
                          </a:solidFill>
                          <a:effectLst/>
                          <a:latin typeface="Times New Roman" panose="02020603050405020304" pitchFamily="18" charset="0"/>
                          <a:cs typeface="Times New Roman" panose="02020603050405020304" pitchFamily="18" charset="0"/>
                        </a:rPr>
                        <a:t>điểm</a:t>
                      </a:r>
                      <a:endParaRPr lang="en-SG" sz="3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600" b="1" i="1" dirty="0" err="1">
                          <a:solidFill>
                            <a:schemeClr val="tx1"/>
                          </a:solidFill>
                          <a:effectLst/>
                          <a:latin typeface="Times New Roman" panose="02020603050405020304" pitchFamily="18" charset="0"/>
                          <a:cs typeface="Times New Roman" panose="02020603050405020304" pitchFamily="18" charset="0"/>
                        </a:rPr>
                        <a:t>Bằng</a:t>
                      </a:r>
                      <a:r>
                        <a:rPr lang="en-US" sz="3600" b="1" i="1" dirty="0">
                          <a:solidFill>
                            <a:schemeClr val="tx1"/>
                          </a:solidFill>
                          <a:effectLst/>
                          <a:latin typeface="Times New Roman" panose="02020603050405020304" pitchFamily="18" charset="0"/>
                          <a:cs typeface="Times New Roman" panose="02020603050405020304" pitchFamily="18" charset="0"/>
                        </a:rPr>
                        <a:t> </a:t>
                      </a:r>
                      <a:r>
                        <a:rPr lang="en-US" sz="3600" b="1" i="1" dirty="0" err="1">
                          <a:solidFill>
                            <a:schemeClr val="tx1"/>
                          </a:solidFill>
                          <a:effectLst/>
                          <a:latin typeface="Times New Roman" panose="02020603050405020304" pitchFamily="18" charset="0"/>
                          <a:cs typeface="Times New Roman" panose="02020603050405020304" pitchFamily="18" charset="0"/>
                        </a:rPr>
                        <a:t>chứng</a:t>
                      </a:r>
                      <a:endParaRPr lang="en-SG" sz="3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600" b="1" i="1" dirty="0" err="1">
                          <a:solidFill>
                            <a:schemeClr val="tx1"/>
                          </a:solidFill>
                          <a:effectLst/>
                          <a:latin typeface="Times New Roman" panose="02020603050405020304" pitchFamily="18" charset="0"/>
                          <a:cs typeface="Times New Roman" panose="02020603050405020304" pitchFamily="18" charset="0"/>
                        </a:rPr>
                        <a:t>Lí</a:t>
                      </a:r>
                      <a:r>
                        <a:rPr lang="en-US" sz="3600" b="1" i="1" dirty="0">
                          <a:solidFill>
                            <a:schemeClr val="tx1"/>
                          </a:solidFill>
                          <a:effectLst/>
                          <a:latin typeface="Times New Roman" panose="02020603050405020304" pitchFamily="18" charset="0"/>
                          <a:cs typeface="Times New Roman" panose="02020603050405020304" pitchFamily="18" charset="0"/>
                        </a:rPr>
                        <a:t> </a:t>
                      </a:r>
                      <a:r>
                        <a:rPr lang="en-US" sz="3600" b="1" i="1" dirty="0" err="1">
                          <a:solidFill>
                            <a:schemeClr val="tx1"/>
                          </a:solidFill>
                          <a:effectLst/>
                          <a:latin typeface="Times New Roman" panose="02020603050405020304" pitchFamily="18" charset="0"/>
                          <a:cs typeface="Times New Roman" panose="02020603050405020304" pitchFamily="18" charset="0"/>
                        </a:rPr>
                        <a:t>lẽ</a:t>
                      </a:r>
                      <a:endParaRPr lang="en-SG" sz="3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252050794"/>
                  </a:ext>
                </a:extLst>
              </a:tr>
              <a:tr h="5937539">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034" marR="100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1757608805"/>
                  </a:ext>
                </a:extLst>
              </a:tr>
            </a:tbl>
          </a:graphicData>
        </a:graphic>
      </p:graphicFrame>
      <p:sp>
        <p:nvSpPr>
          <p:cNvPr id="4" name="TextBox 3">
            <a:extLst>
              <a:ext uri="{FF2B5EF4-FFF2-40B4-BE49-F238E27FC236}">
                <a16:creationId xmlns:a16="http://schemas.microsoft.com/office/drawing/2014/main" id="{731648F1-F99B-27E6-D199-3744F2BFBD9F}"/>
              </a:ext>
            </a:extLst>
          </p:cNvPr>
          <p:cNvSpPr txBox="1"/>
          <p:nvPr/>
        </p:nvSpPr>
        <p:spPr>
          <a:xfrm>
            <a:off x="0" y="905832"/>
            <a:ext cx="3558209"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4: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Căn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cứ</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xác</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định</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hệ</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thảo</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hiền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thuận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B868C61F-B558-78DB-A424-1DA4C71608E1}"/>
              </a:ext>
            </a:extLst>
          </p:cNvPr>
          <p:cNvSpPr txBox="1"/>
          <p:nvPr/>
        </p:nvSpPr>
        <p:spPr>
          <a:xfrm>
            <a:off x="3737110" y="945588"/>
            <a:ext cx="3558209" cy="46269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trích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endParaRPr kumimoji="0" lang="en-SG"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hai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âu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đành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dám</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7A899981-C8CA-FF0F-850C-F32B1647FB41}"/>
              </a:ext>
            </a:extLst>
          </p:cNvPr>
          <p:cNvSpPr txBox="1"/>
          <p:nvPr/>
        </p:nvSpPr>
        <p:spPr>
          <a:xfrm>
            <a:off x="7474220" y="893094"/>
            <a:ext cx="4472615" cy="57349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chắn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lượng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duyên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cảnh</a:t>
            </a:r>
            <a:endParaRPr kumimoji="0" lang="en-SG"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cặp</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khái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quát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Tú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bổn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giàu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đức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cao</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endParaRPr kumimoji="0" lang="en-SG"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9" name="Picture 8" descr="A person carrying a basket of gold&#10;&#10;Description automatically generated">
            <a:extLst>
              <a:ext uri="{FF2B5EF4-FFF2-40B4-BE49-F238E27FC236}">
                <a16:creationId xmlns:a16="http://schemas.microsoft.com/office/drawing/2014/main" id="{B66905BD-7972-D1F3-3F2E-C65668CEB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127" y="3902922"/>
            <a:ext cx="3892274" cy="2961660"/>
          </a:xfrm>
          <a:prstGeom prst="rect">
            <a:avLst/>
          </a:prstGeom>
        </p:spPr>
      </p:pic>
    </p:spTree>
    <p:extLst>
      <p:ext uri="{BB962C8B-B14F-4D97-AF65-F5344CB8AC3E}">
        <p14:creationId xmlns:p14="http://schemas.microsoft.com/office/powerpoint/2010/main" val="2166373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additive="base">
                                        <p:cTn id="2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90EA90F-AE69-12FC-89C0-3F9A3812269D}"/>
              </a:ext>
            </a:extLst>
          </p:cNvPr>
          <p:cNvPicPr>
            <a:picLocks noChangeAspect="1"/>
          </p:cNvPicPr>
          <p:nvPr/>
        </p:nvPicPr>
        <p:blipFill>
          <a:blip r:embed="rId2"/>
          <a:stretch>
            <a:fillRect/>
          </a:stretch>
        </p:blipFill>
        <p:spPr>
          <a:xfrm>
            <a:off x="0" y="0"/>
            <a:ext cx="12192000" cy="6858000"/>
          </a:xfrm>
          <a:prstGeom prst="rect">
            <a:avLst/>
          </a:prstGeom>
        </p:spPr>
      </p:pic>
      <p:sp>
        <p:nvSpPr>
          <p:cNvPr id="7" name="文本框 23">
            <a:extLst>
              <a:ext uri="{FF2B5EF4-FFF2-40B4-BE49-F238E27FC236}">
                <a16:creationId xmlns:a16="http://schemas.microsoft.com/office/drawing/2014/main" id="{9999CCDF-8ED7-F7C3-AF1D-47B144B250FE}"/>
              </a:ext>
            </a:extLst>
          </p:cNvPr>
          <p:cNvSpPr txBox="1"/>
          <p:nvPr/>
        </p:nvSpPr>
        <p:spPr>
          <a:xfrm rot="16200000">
            <a:off x="5340425" y="-2092409"/>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EB80966-8D12-9281-39AB-2B0BD006FD72}"/>
              </a:ext>
            </a:extLst>
          </p:cNvPr>
          <p:cNvSpPr txBox="1"/>
          <p:nvPr/>
        </p:nvSpPr>
        <p:spPr>
          <a:xfrm>
            <a:off x="2375210" y="0"/>
            <a:ext cx="8452624" cy="954107"/>
          </a:xfrm>
          <a:prstGeom prst="rect">
            <a:avLst/>
          </a:prstGeom>
          <a:solidFill>
            <a:srgbClr val="A8CBBD"/>
          </a:solid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lang="vi-VN" sz="2800" b="1" i="1" dirty="0">
                <a:solidFill>
                  <a:schemeClr val="accent2"/>
                </a:solidFill>
                <a:effectLst/>
                <a:latin typeface="Times New Roman" panose="02020603050405020304" pitchFamily="18" charset="0"/>
                <a:ea typeface="Calibri" panose="020F0502020204030204" pitchFamily="34" charset="0"/>
              </a:rPr>
              <a:t>2. Tìm hiểu luận đề, luận điểm, lí lẽ và bằng chứng trong văn bản</a:t>
            </a:r>
            <a:endParaRPr kumimoji="0" lang="en-SG" sz="3600" b="0"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F764DA76-7571-6D81-7F7F-F34DEB86076B}"/>
              </a:ext>
            </a:extLst>
          </p:cNvPr>
          <p:cNvSpPr txBox="1"/>
          <p:nvPr/>
        </p:nvSpPr>
        <p:spPr>
          <a:xfrm>
            <a:off x="71865" y="3024450"/>
            <a:ext cx="207697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mj-lt"/>
              </a:rPr>
              <a:t>Xác định luận đề dựa vào nhan đề VB, nội dung bao quát của VB.</a:t>
            </a:r>
            <a:endParaRPr lang="en-SG" sz="2800" dirty="0">
              <a:latin typeface="+mj-lt"/>
            </a:endParaRPr>
          </a:p>
        </p:txBody>
      </p:sp>
      <p:sp>
        <p:nvSpPr>
          <p:cNvPr id="4" name="Google Shape;1170;p36">
            <a:extLst>
              <a:ext uri="{FF2B5EF4-FFF2-40B4-BE49-F238E27FC236}">
                <a16:creationId xmlns:a16="http://schemas.microsoft.com/office/drawing/2014/main" id="{BFA70737-DFFA-6483-8FC8-77F4C14BB1C6}"/>
              </a:ext>
            </a:extLst>
          </p:cNvPr>
          <p:cNvSpPr txBox="1"/>
          <p:nvPr/>
        </p:nvSpPr>
        <p:spPr>
          <a:xfrm>
            <a:off x="5682614" y="2921243"/>
            <a:ext cx="334976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mj-lt"/>
              </a:rPr>
              <a:t>Xác định lí lẽ và bằng chứng dựa và các luận điểm. Bằng chứng là phần trích hoặc dẫn ra từ VB. Lí lẽ là những phân tích, lập luận, lí giải bằng chứng để làm sáng tỏ luận điểm.</a:t>
            </a:r>
            <a:endParaRPr lang="en-SG" sz="2800" dirty="0">
              <a:latin typeface="+mj-lt"/>
            </a:endParaRPr>
          </a:p>
        </p:txBody>
      </p:sp>
      <p:sp>
        <p:nvSpPr>
          <p:cNvPr id="5" name="Google Shape;1174;p36">
            <a:extLst>
              <a:ext uri="{FF2B5EF4-FFF2-40B4-BE49-F238E27FC236}">
                <a16:creationId xmlns:a16="http://schemas.microsoft.com/office/drawing/2014/main" id="{2AF54B7C-11EE-92E0-9888-75C5D38FA61E}"/>
              </a:ext>
            </a:extLst>
          </p:cNvPr>
          <p:cNvSpPr txBox="1"/>
          <p:nvPr/>
        </p:nvSpPr>
        <p:spPr>
          <a:xfrm>
            <a:off x="2472225" y="3024450"/>
            <a:ext cx="246553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mj-lt"/>
              </a:rPr>
              <a:t>Xác định các luận điểm dựa vào câu chủ đề, bố cục VB và ý chính của từng phần trong bố cục.</a:t>
            </a:r>
            <a:endParaRPr lang="en-SG" sz="2800" dirty="0">
              <a:latin typeface="+mj-lt"/>
            </a:endParaRPr>
          </a:p>
        </p:txBody>
      </p:sp>
      <p:sp>
        <p:nvSpPr>
          <p:cNvPr id="9" name="Google Shape;1182;p36">
            <a:extLst>
              <a:ext uri="{FF2B5EF4-FFF2-40B4-BE49-F238E27FC236}">
                <a16:creationId xmlns:a16="http://schemas.microsoft.com/office/drawing/2014/main" id="{CAFF622F-C10C-A1D7-84A3-7699A14776D6}"/>
              </a:ext>
            </a:extLst>
          </p:cNvPr>
          <p:cNvSpPr txBox="1"/>
          <p:nvPr/>
        </p:nvSpPr>
        <p:spPr>
          <a:xfrm>
            <a:off x="9009465" y="2897855"/>
            <a:ext cx="325440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mj-lt"/>
              </a:rPr>
              <a:t>Vẽ sơ đồ để nhận ra mối liên hệ giữa luận đề, luận điểm, lí lẽ và bằng chứng. Phân tích, đánh giá lí lẽ, bằng chứng tiêu biểu và tác dụng của chúng trong việc làm sáng tỏ luận đề.</a:t>
            </a:r>
            <a:endParaRPr lang="en-SG" sz="2800" dirty="0">
              <a:latin typeface="+mj-lt"/>
            </a:endParaRPr>
          </a:p>
        </p:txBody>
      </p:sp>
      <p:grpSp>
        <p:nvGrpSpPr>
          <p:cNvPr id="10" name="Google Shape;1160;p36">
            <a:extLst>
              <a:ext uri="{FF2B5EF4-FFF2-40B4-BE49-F238E27FC236}">
                <a16:creationId xmlns:a16="http://schemas.microsoft.com/office/drawing/2014/main" id="{3DE3240D-C200-1B86-1769-79793AFFA20B}"/>
              </a:ext>
            </a:extLst>
          </p:cNvPr>
          <p:cNvGrpSpPr/>
          <p:nvPr/>
        </p:nvGrpSpPr>
        <p:grpSpPr>
          <a:xfrm>
            <a:off x="1457944" y="1109586"/>
            <a:ext cx="9103376" cy="1228023"/>
            <a:chOff x="1200288" y="1450125"/>
            <a:chExt cx="7619747" cy="1228022"/>
          </a:xfrm>
        </p:grpSpPr>
        <p:sp>
          <p:nvSpPr>
            <p:cNvPr id="11" name="Google Shape;1161;p36">
              <a:extLst>
                <a:ext uri="{FF2B5EF4-FFF2-40B4-BE49-F238E27FC236}">
                  <a16:creationId xmlns:a16="http://schemas.microsoft.com/office/drawing/2014/main" id="{A678BFC4-84E3-A34E-5167-1730C6D54BD5}"/>
                </a:ext>
              </a:extLst>
            </p:cNvPr>
            <p:cNvSpPr/>
            <p:nvPr/>
          </p:nvSpPr>
          <p:spPr>
            <a:xfrm>
              <a:off x="4493124" y="1450125"/>
              <a:ext cx="1156702" cy="492598"/>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dirty="0"/>
            </a:p>
          </p:txBody>
        </p:sp>
        <p:sp>
          <p:nvSpPr>
            <p:cNvPr id="14" name="Google Shape;1162;p36">
              <a:extLst>
                <a:ext uri="{FF2B5EF4-FFF2-40B4-BE49-F238E27FC236}">
                  <a16:creationId xmlns:a16="http://schemas.microsoft.com/office/drawing/2014/main" id="{0155A8FC-9B62-C60A-9AA7-E02E75C940D9}"/>
                </a:ext>
              </a:extLst>
            </p:cNvPr>
            <p:cNvSpPr txBox="1"/>
            <p:nvPr/>
          </p:nvSpPr>
          <p:spPr>
            <a:xfrm>
              <a:off x="1200288" y="2016489"/>
              <a:ext cx="7619747" cy="661658"/>
            </a:xfrm>
            <a:prstGeom prst="rect">
              <a:avLst/>
            </a:prstGeom>
            <a:solidFill>
              <a:srgbClr val="5453CC">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defRPr/>
              </a:pPr>
              <a:r>
                <a:rPr lang="en-US" sz="2400" b="1" dirty="0">
                  <a:solidFill>
                    <a:schemeClr val="accent2"/>
                  </a:solidFill>
                  <a:latin typeface="Times New Roman" panose="02020603050405020304" pitchFamily="18" charset="0"/>
                  <a:ea typeface="Calibri" panose="020F0502020204030204" pitchFamily="34" charset="0"/>
                </a:rPr>
                <a:t>K</a:t>
              </a:r>
              <a:r>
                <a:rPr lang="vi-VN" sz="2400" b="1" dirty="0">
                  <a:solidFill>
                    <a:schemeClr val="accent2"/>
                  </a:solidFill>
                  <a:effectLst/>
                  <a:latin typeface="Times New Roman" panose="02020603050405020304" pitchFamily="18" charset="0"/>
                  <a:ea typeface="Calibri" panose="020F0502020204030204" pitchFamily="34" charset="0"/>
                </a:rPr>
                <a:t>ĩ năng phân tích luận đề, luận điểm, lí lẽ và bằng chứng trong VB</a:t>
              </a:r>
              <a:endParaRPr lang="en-SG" sz="60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Google Shape;1167;p36">
            <a:extLst>
              <a:ext uri="{FF2B5EF4-FFF2-40B4-BE49-F238E27FC236}">
                <a16:creationId xmlns:a16="http://schemas.microsoft.com/office/drawing/2014/main" id="{381E5184-24CE-8539-2A3C-7FF3DD85F9BB}"/>
              </a:ext>
            </a:extLst>
          </p:cNvPr>
          <p:cNvSpPr/>
          <p:nvPr/>
        </p:nvSpPr>
        <p:spPr>
          <a:xfrm>
            <a:off x="747120" y="24343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16" name="Google Shape;1171;p36">
            <a:extLst>
              <a:ext uri="{FF2B5EF4-FFF2-40B4-BE49-F238E27FC236}">
                <a16:creationId xmlns:a16="http://schemas.microsoft.com/office/drawing/2014/main" id="{4650C14C-3D79-023F-EE35-81EE2525C26D}"/>
              </a:ext>
            </a:extLst>
          </p:cNvPr>
          <p:cNvSpPr/>
          <p:nvPr/>
        </p:nvSpPr>
        <p:spPr>
          <a:xfrm>
            <a:off x="6474514" y="24343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17" name="Google Shape;1175;p36">
            <a:extLst>
              <a:ext uri="{FF2B5EF4-FFF2-40B4-BE49-F238E27FC236}">
                <a16:creationId xmlns:a16="http://schemas.microsoft.com/office/drawing/2014/main" id="{EEDED6E6-1674-437A-0DCE-50DAC0802F3E}"/>
              </a:ext>
            </a:extLst>
          </p:cNvPr>
          <p:cNvSpPr/>
          <p:nvPr/>
        </p:nvSpPr>
        <p:spPr>
          <a:xfrm>
            <a:off x="3362830" y="244005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18" name="Google Shape;1183;p36">
            <a:extLst>
              <a:ext uri="{FF2B5EF4-FFF2-40B4-BE49-F238E27FC236}">
                <a16:creationId xmlns:a16="http://schemas.microsoft.com/office/drawing/2014/main" id="{1761355A-C24E-3AFA-E410-036DD756431D}"/>
              </a:ext>
            </a:extLst>
          </p:cNvPr>
          <p:cNvSpPr/>
          <p:nvPr/>
        </p:nvSpPr>
        <p:spPr>
          <a:xfrm>
            <a:off x="10205396" y="241095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19" name="Google Shape;1184;p36">
            <a:extLst>
              <a:ext uri="{FF2B5EF4-FFF2-40B4-BE49-F238E27FC236}">
                <a16:creationId xmlns:a16="http://schemas.microsoft.com/office/drawing/2014/main" id="{55B5E931-F939-51CA-9D15-B473BD040868}"/>
              </a:ext>
            </a:extLst>
          </p:cNvPr>
          <p:cNvCxnSpPr>
            <a:stCxn id="15" idx="3"/>
            <a:endCxn id="17" idx="1"/>
          </p:cNvCxnSpPr>
          <p:nvPr/>
        </p:nvCxnSpPr>
        <p:spPr>
          <a:xfrm>
            <a:off x="1804437" y="2680647"/>
            <a:ext cx="1558393" cy="5704"/>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5;p36">
            <a:extLst>
              <a:ext uri="{FF2B5EF4-FFF2-40B4-BE49-F238E27FC236}">
                <a16:creationId xmlns:a16="http://schemas.microsoft.com/office/drawing/2014/main" id="{99E1C43D-DB47-2D14-BF72-08C41F9852BC}"/>
              </a:ext>
            </a:extLst>
          </p:cNvPr>
          <p:cNvCxnSpPr>
            <a:stCxn id="17" idx="3"/>
            <a:endCxn id="16" idx="1"/>
          </p:cNvCxnSpPr>
          <p:nvPr/>
        </p:nvCxnSpPr>
        <p:spPr>
          <a:xfrm flipV="1">
            <a:off x="4420147" y="2680647"/>
            <a:ext cx="2054367" cy="5704"/>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6;p36">
            <a:extLst>
              <a:ext uri="{FF2B5EF4-FFF2-40B4-BE49-F238E27FC236}">
                <a16:creationId xmlns:a16="http://schemas.microsoft.com/office/drawing/2014/main" id="{3EB7E58F-5ED0-BBA4-56E3-B0FC851956E1}"/>
              </a:ext>
            </a:extLst>
          </p:cNvPr>
          <p:cNvCxnSpPr>
            <a:cxnSpLocks/>
            <a:stCxn id="16" idx="3"/>
            <a:endCxn id="18" idx="1"/>
          </p:cNvCxnSpPr>
          <p:nvPr/>
        </p:nvCxnSpPr>
        <p:spPr>
          <a:xfrm flipV="1">
            <a:off x="7531831" y="2657259"/>
            <a:ext cx="2673565" cy="23388"/>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8;p36">
            <a:extLst>
              <a:ext uri="{FF2B5EF4-FFF2-40B4-BE49-F238E27FC236}">
                <a16:creationId xmlns:a16="http://schemas.microsoft.com/office/drawing/2014/main" id="{AC40B3BB-CF0B-6904-CF41-F59F90ADF043}"/>
              </a:ext>
            </a:extLst>
          </p:cNvPr>
          <p:cNvCxnSpPr>
            <a:cxnSpLocks/>
            <a:stCxn id="11" idx="1"/>
            <a:endCxn id="15" idx="0"/>
          </p:cNvCxnSpPr>
          <p:nvPr/>
        </p:nvCxnSpPr>
        <p:spPr>
          <a:xfrm rot="10800000" flipV="1">
            <a:off x="1275779" y="1355886"/>
            <a:ext cx="4116144" cy="1078461"/>
          </a:xfrm>
          <a:prstGeom prst="bentConnector2">
            <a:avLst/>
          </a:prstGeom>
          <a:noFill/>
          <a:ln w="19050" cap="flat" cmpd="sng">
            <a:solidFill>
              <a:srgbClr val="FFAB15"/>
            </a:solidFill>
            <a:prstDash val="solid"/>
            <a:round/>
            <a:headEnd type="none" w="med" len="med"/>
            <a:tailEnd type="none" w="med" len="med"/>
          </a:ln>
        </p:spPr>
      </p:cxnSp>
      <p:cxnSp>
        <p:nvCxnSpPr>
          <p:cNvPr id="23" name="Google Shape;1189;p36">
            <a:extLst>
              <a:ext uri="{FF2B5EF4-FFF2-40B4-BE49-F238E27FC236}">
                <a16:creationId xmlns:a16="http://schemas.microsoft.com/office/drawing/2014/main" id="{B877BBC9-CA9A-F4E0-038A-088BCDA2B884}"/>
              </a:ext>
            </a:extLst>
          </p:cNvPr>
          <p:cNvCxnSpPr>
            <a:cxnSpLocks/>
            <a:stCxn id="11" idx="3"/>
            <a:endCxn id="18" idx="0"/>
          </p:cNvCxnSpPr>
          <p:nvPr/>
        </p:nvCxnSpPr>
        <p:spPr>
          <a:xfrm>
            <a:off x="6773844" y="1355886"/>
            <a:ext cx="3960211" cy="1055073"/>
          </a:xfrm>
          <a:prstGeom prst="bentConnector2">
            <a:avLst/>
          </a:prstGeom>
          <a:noFill/>
          <a:ln w="19050" cap="flat" cmpd="sng">
            <a:solidFill>
              <a:srgbClr val="FFAB15"/>
            </a:solidFill>
            <a:prstDash val="solid"/>
            <a:round/>
            <a:headEnd type="none" w="med" len="med"/>
            <a:tailEnd type="none" w="med" len="med"/>
          </a:ln>
        </p:spPr>
      </p:cxnSp>
      <p:grpSp>
        <p:nvGrpSpPr>
          <p:cNvPr id="24" name="Google Shape;1190;p36">
            <a:extLst>
              <a:ext uri="{FF2B5EF4-FFF2-40B4-BE49-F238E27FC236}">
                <a16:creationId xmlns:a16="http://schemas.microsoft.com/office/drawing/2014/main" id="{5CB79267-5958-D9E2-45B5-86A551176C45}"/>
              </a:ext>
            </a:extLst>
          </p:cNvPr>
          <p:cNvGrpSpPr/>
          <p:nvPr/>
        </p:nvGrpSpPr>
        <p:grpSpPr>
          <a:xfrm>
            <a:off x="5890827" y="1200366"/>
            <a:ext cx="354359" cy="292329"/>
            <a:chOff x="-64774725" y="1916550"/>
            <a:chExt cx="319000" cy="314400"/>
          </a:xfrm>
        </p:grpSpPr>
        <p:sp>
          <p:nvSpPr>
            <p:cNvPr id="25" name="Google Shape;1191;p36">
              <a:extLst>
                <a:ext uri="{FF2B5EF4-FFF2-40B4-BE49-F238E27FC236}">
                  <a16:creationId xmlns:a16="http://schemas.microsoft.com/office/drawing/2014/main" id="{BDFC3975-F7EA-353F-B723-26C802F8A7AF}"/>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a:p>
          </p:txBody>
        </p:sp>
        <p:sp>
          <p:nvSpPr>
            <p:cNvPr id="26" name="Google Shape;1192;p36">
              <a:extLst>
                <a:ext uri="{FF2B5EF4-FFF2-40B4-BE49-F238E27FC236}">
                  <a16:creationId xmlns:a16="http://schemas.microsoft.com/office/drawing/2014/main" id="{ED9D7418-3F04-1372-2179-B3A1036C9F1C}"/>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a:p>
          </p:txBody>
        </p:sp>
      </p:grpSp>
      <p:pic>
        <p:nvPicPr>
          <p:cNvPr id="27" name="Picture 26" descr="A group of women carrying goods&#10;&#10;Description automatically generated">
            <a:extLst>
              <a:ext uri="{FF2B5EF4-FFF2-40B4-BE49-F238E27FC236}">
                <a16:creationId xmlns:a16="http://schemas.microsoft.com/office/drawing/2014/main" id="{4CD00DE1-1343-44F2-609E-6078C4DFF50C}"/>
              </a:ext>
            </a:extLst>
          </p:cNvPr>
          <p:cNvPicPr>
            <a:picLocks noChangeAspect="1"/>
          </p:cNvPicPr>
          <p:nvPr/>
        </p:nvPicPr>
        <p:blipFill rotWithShape="1">
          <a:blip r:embed="rId3">
            <a:extLst>
              <a:ext uri="{28A0092B-C50C-407E-A947-70E740481C1C}">
                <a14:useLocalDpi xmlns:a14="http://schemas.microsoft.com/office/drawing/2010/main" val="0"/>
              </a:ext>
            </a:extLst>
          </a:blip>
          <a:srcRect l="67046" b="66293"/>
          <a:stretch/>
        </p:blipFill>
        <p:spPr>
          <a:xfrm>
            <a:off x="4360807" y="4296845"/>
            <a:ext cx="1683122" cy="2648603"/>
          </a:xfrm>
          <a:prstGeom prst="rect">
            <a:avLst/>
          </a:prstGeom>
        </p:spPr>
      </p:pic>
    </p:spTree>
    <p:extLst>
      <p:ext uri="{BB962C8B-B14F-4D97-AF65-F5344CB8AC3E}">
        <p14:creationId xmlns:p14="http://schemas.microsoft.com/office/powerpoint/2010/main" val="13013297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P spid="15"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B107E5-31AF-8361-E5BB-771D90A01F92}"/>
              </a:ext>
            </a:extLst>
          </p:cNvPr>
          <p:cNvPicPr>
            <a:picLocks noChangeAspect="1"/>
          </p:cNvPicPr>
          <p:nvPr/>
        </p:nvPicPr>
        <p:blipFill>
          <a:blip r:embed="rId2"/>
          <a:stretch>
            <a:fillRect/>
          </a:stretch>
        </p:blipFill>
        <p:spPr>
          <a:xfrm>
            <a:off x="0" y="0"/>
            <a:ext cx="12192000" cy="6858000"/>
          </a:xfrm>
          <a:prstGeom prst="rect">
            <a:avLst/>
          </a:prstGeom>
        </p:spPr>
      </p:pic>
      <p:sp>
        <p:nvSpPr>
          <p:cNvPr id="6" name="Google Shape;2253;p39">
            <a:extLst>
              <a:ext uri="{FF2B5EF4-FFF2-40B4-BE49-F238E27FC236}">
                <a16:creationId xmlns:a16="http://schemas.microsoft.com/office/drawing/2014/main" id="{055B6FD8-93A0-B54A-DB94-EA0B65E24739}"/>
              </a:ext>
            </a:extLst>
          </p:cNvPr>
          <p:cNvSpPr/>
          <p:nvPr/>
        </p:nvSpPr>
        <p:spPr>
          <a:xfrm>
            <a:off x="5322958" y="160193"/>
            <a:ext cx="1469708" cy="122516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rgbClr val="9BBB59">
              <a:lumMod val="50000"/>
            </a:srgbClr>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254;p39">
            <a:extLst>
              <a:ext uri="{FF2B5EF4-FFF2-40B4-BE49-F238E27FC236}">
                <a16:creationId xmlns:a16="http://schemas.microsoft.com/office/drawing/2014/main" id="{4061BDD6-EDAE-4A6A-600C-173382D96DDE}"/>
              </a:ext>
            </a:extLst>
          </p:cNvPr>
          <p:cNvSpPr txBox="1">
            <a:spLocks/>
          </p:cNvSpPr>
          <p:nvPr/>
        </p:nvSpPr>
        <p:spPr>
          <a:xfrm>
            <a:off x="1554658" y="2126385"/>
            <a:ext cx="8560891" cy="9159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dirty="0">
                <a:latin typeface="+mj-lt"/>
              </a:rPr>
              <a:t>Khái quát đặc điểm thể loại </a:t>
            </a:r>
            <a:endParaRPr lang="en-SG" sz="13800" dirty="0">
              <a:latin typeface="+mj-lt"/>
            </a:endParaRPr>
          </a:p>
        </p:txBody>
      </p:sp>
      <p:sp>
        <p:nvSpPr>
          <p:cNvPr id="9" name="Google Shape;2255;p39">
            <a:extLst>
              <a:ext uri="{FF2B5EF4-FFF2-40B4-BE49-F238E27FC236}">
                <a16:creationId xmlns:a16="http://schemas.microsoft.com/office/drawing/2014/main" id="{7604867E-8CEB-4CDD-F81F-411EBBDECA4A}"/>
              </a:ext>
            </a:extLst>
          </p:cNvPr>
          <p:cNvSpPr txBox="1">
            <a:spLocks/>
          </p:cNvSpPr>
          <p:nvPr/>
        </p:nvSpPr>
        <p:spPr>
          <a:xfrm>
            <a:off x="5716954" y="272853"/>
            <a:ext cx="1652100" cy="9159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 sz="6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7104634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sp>
        <p:nvSpPr>
          <p:cNvPr id="7" name="文本框 23">
            <a:extLst>
              <a:ext uri="{FF2B5EF4-FFF2-40B4-BE49-F238E27FC236}">
                <a16:creationId xmlns:a16="http://schemas.microsoft.com/office/drawing/2014/main" id="{9999CCDF-8ED7-F7C3-AF1D-47B144B250FE}"/>
              </a:ext>
            </a:extLst>
          </p:cNvPr>
          <p:cNvSpPr txBox="1"/>
          <p:nvPr/>
        </p:nvSpPr>
        <p:spPr>
          <a:xfrm rot="16200000">
            <a:off x="5340425" y="-2092409"/>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EB80966-8D12-9281-39AB-2B0BD006FD72}"/>
              </a:ext>
            </a:extLst>
          </p:cNvPr>
          <p:cNvSpPr txBox="1"/>
          <p:nvPr/>
        </p:nvSpPr>
        <p:spPr>
          <a:xfrm>
            <a:off x="2707032" y="0"/>
            <a:ext cx="6615872" cy="752065"/>
          </a:xfrm>
          <a:prstGeom prst="rect">
            <a:avLst/>
          </a:prstGeom>
          <a:solidFill>
            <a:srgbClr val="A8CBBD"/>
          </a:solidFill>
        </p:spPr>
        <p:txBody>
          <a:bodyPr wrap="square" anchor="ctr">
            <a:spAutoFit/>
          </a:bodyPr>
          <a:lstStyle/>
          <a:p>
            <a:pPr algn="ctr">
              <a:lnSpc>
                <a:spcPct val="150000"/>
              </a:lnSpc>
              <a:spcAft>
                <a:spcPts val="800"/>
              </a:spcAft>
            </a:pPr>
            <a:r>
              <a:rPr lang="vi-VN" sz="32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4. Khái quát đặc điểm thể loại </a:t>
            </a:r>
            <a:endParaRPr lang="en-SG" sz="3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a16="http://schemas.microsoft.com/office/drawing/2014/main" id="{7A0E69DF-69D7-5A84-F27F-089447AB09BF}"/>
              </a:ext>
            </a:extLst>
          </p:cNvPr>
          <p:cNvSpPr/>
          <p:nvPr/>
        </p:nvSpPr>
        <p:spPr>
          <a:xfrm>
            <a:off x="4324906" y="770458"/>
            <a:ext cx="7498793" cy="527527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 name="TextBox 3">
            <a:extLst>
              <a:ext uri="{FF2B5EF4-FFF2-40B4-BE49-F238E27FC236}">
                <a16:creationId xmlns:a16="http://schemas.microsoft.com/office/drawing/2014/main" id="{B92085C1-8C66-0898-7D4C-B9559444762C}"/>
              </a:ext>
            </a:extLst>
          </p:cNvPr>
          <p:cNvSpPr txBox="1"/>
          <p:nvPr/>
        </p:nvSpPr>
        <p:spPr>
          <a:xfrm>
            <a:off x="4783701" y="2172967"/>
            <a:ext cx="6581202" cy="3170099"/>
          </a:xfrm>
          <a:prstGeom prst="rect">
            <a:avLst/>
          </a:prstGeom>
          <a:noFill/>
        </p:spPr>
        <p:txBody>
          <a:bodyPr wrap="square">
            <a:spAutoFit/>
          </a:bodyPr>
          <a:lstStyle/>
          <a:p>
            <a:pPr algn="just"/>
            <a:r>
              <a:rPr lang="vi-VN" sz="4000" dirty="0">
                <a:solidFill>
                  <a:schemeClr val="accent2"/>
                </a:solidFill>
                <a:latin typeface="+mj-lt"/>
              </a:rPr>
              <a:t>Nhóm HS thực hiện nhiệm vụ: Thiết kế infographic tóm tắt kiến thức về cách trình bày vấn đề khách quan và chủ quan trong văn nghị luận.</a:t>
            </a:r>
            <a:endParaRPr lang="en-SG" sz="4000" dirty="0">
              <a:solidFill>
                <a:schemeClr val="accent2"/>
              </a:solidFill>
              <a:latin typeface="+mj-lt"/>
            </a:endParaRPr>
          </a:p>
        </p:txBody>
      </p:sp>
      <p:sp>
        <p:nvSpPr>
          <p:cNvPr id="5" name="Freeform 5">
            <a:extLst>
              <a:ext uri="{FF2B5EF4-FFF2-40B4-BE49-F238E27FC236}">
                <a16:creationId xmlns:a16="http://schemas.microsoft.com/office/drawing/2014/main" id="{F709B094-81AD-7294-8EA4-4D7D6710CEC0}"/>
              </a:ext>
            </a:extLst>
          </p:cNvPr>
          <p:cNvSpPr/>
          <p:nvPr/>
        </p:nvSpPr>
        <p:spPr>
          <a:xfrm flipH="1">
            <a:off x="78412" y="3096297"/>
            <a:ext cx="4096022" cy="3771336"/>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4">
              <a:extLst>
                <a:ext uri="{96DAC541-7B7A-43D3-8B79-37D633B846F1}">
                  <asvg:svgBlip xmlns="" xmlns:asvg="http://schemas.microsoft.com/office/drawing/2016/SVG/main" r:embed="rId5"/>
                </a:ext>
              </a:extLst>
            </a:blip>
            <a:stretch>
              <a:fillRect l="12856" r="-1" b="-83056"/>
            </a:stretch>
          </a:blipFill>
        </p:spPr>
        <p:txBody>
          <a:bodyPr/>
          <a:lstStyle/>
          <a:p>
            <a:pPr>
              <a:defRPr/>
            </a:pPr>
            <a:endParaRPr lang="en-SG">
              <a:solidFill>
                <a:prstClr val="black"/>
              </a:solidFill>
              <a:latin typeface="Calibri"/>
            </a:endParaRPr>
          </a:p>
        </p:txBody>
      </p:sp>
    </p:spTree>
    <p:extLst>
      <p:ext uri="{BB962C8B-B14F-4D97-AF65-F5344CB8AC3E}">
        <p14:creationId xmlns:p14="http://schemas.microsoft.com/office/powerpoint/2010/main" val="7566211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A250E-7769-D01A-DBFD-47288E2C0BE4}"/>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53D94AA-9C03-AAE2-D58B-1CFE0AC041D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6744" y="-574210"/>
            <a:ext cx="11016186" cy="6196604"/>
          </a:xfrm>
          <a:prstGeom prst="rect">
            <a:avLst/>
          </a:prstGeom>
        </p:spPr>
      </p:pic>
    </p:spTree>
    <p:extLst>
      <p:ext uri="{BB962C8B-B14F-4D97-AF65-F5344CB8AC3E}">
        <p14:creationId xmlns:p14="http://schemas.microsoft.com/office/powerpoint/2010/main" val="38536986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0FF22-4BA4-AE37-3CF0-C8FDB06EFE49}"/>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135D429-1397-4D0F-A9B3-3D7CAB5FE58A}"/>
              </a:ext>
            </a:extLst>
          </p:cNvPr>
          <p:cNvSpPr>
            <a:spLocks noGrp="1"/>
          </p:cNvSpPr>
          <p:nvPr>
            <p:ph type="subTitle" idx="1"/>
          </p:nvPr>
        </p:nvSpPr>
        <p:spPr/>
        <p:txBody>
          <a:bodyPr/>
          <a:lstStyle/>
          <a:p>
            <a:endParaRPr lang="vi-VN"/>
          </a:p>
        </p:txBody>
      </p:sp>
      <p:pic>
        <p:nvPicPr>
          <p:cNvPr id="6" name="Picture 2">
            <a:extLst>
              <a:ext uri="{FF2B5EF4-FFF2-40B4-BE49-F238E27FC236}">
                <a16:creationId xmlns:a16="http://schemas.microsoft.com/office/drawing/2014/main" id="{0E28456F-D8C9-45ED-8962-2992B24DFC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72" t="59238" r="-15172" b="5000"/>
          <a:stretch/>
        </p:blipFill>
        <p:spPr bwMode="auto">
          <a:xfrm rot="21379536">
            <a:off x="-3330477" y="2971664"/>
            <a:ext cx="7092557" cy="39021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926ACFC-206D-467A-ABED-C4618945EC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22" b="12162"/>
          <a:stretch/>
        </p:blipFill>
        <p:spPr bwMode="auto">
          <a:xfrm rot="286161" flipH="1">
            <a:off x="10303758" y="4370373"/>
            <a:ext cx="3776483" cy="25741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DCCD07-C4D3-E5F8-4B73-19FB47A51BE3}"/>
              </a:ext>
            </a:extLst>
          </p:cNvPr>
          <p:cNvSpPr/>
          <p:nvPr/>
        </p:nvSpPr>
        <p:spPr>
          <a:xfrm>
            <a:off x="1858173" y="537368"/>
            <a:ext cx="8691456" cy="2963156"/>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ĐI CHỢ CÙNG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BÀ TÚ</a:t>
            </a:r>
            <a:endParaRPr kumimoji="0" lang="en-US" sz="6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 name="图片 5">
            <a:extLst>
              <a:ext uri="{FF2B5EF4-FFF2-40B4-BE49-F238E27FC236}">
                <a16:creationId xmlns:a16="http://schemas.microsoft.com/office/drawing/2014/main" id="{C168628C-B56C-AAA4-76AE-F807ABC001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62" t="28929" b="56290"/>
          <a:stretch/>
        </p:blipFill>
        <p:spPr>
          <a:xfrm flipH="1">
            <a:off x="1658727" y="5657467"/>
            <a:ext cx="5935695" cy="1255486"/>
          </a:xfrm>
          <a:prstGeom prst="rect">
            <a:avLst/>
          </a:prstGeom>
        </p:spPr>
      </p:pic>
    </p:spTree>
    <p:extLst>
      <p:ext uri="{BB962C8B-B14F-4D97-AF65-F5344CB8AC3E}">
        <p14:creationId xmlns:p14="http://schemas.microsoft.com/office/powerpoint/2010/main" val="291631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07407E-6 L 0.1681 -0.04722 " pathEditMode="relative" rAng="0" ptsTypes="AA">
                                      <p:cBhvr>
                                        <p:cTn id="6" dur="5000" fill="hold"/>
                                        <p:tgtEl>
                                          <p:spTgt spid="6"/>
                                        </p:tgtEl>
                                        <p:attrNameLst>
                                          <p:attrName>ppt_x</p:attrName>
                                          <p:attrName>ppt_y</p:attrName>
                                        </p:attrNameLst>
                                      </p:cBhvr>
                                      <p:rCtr x="8398" y="-2361"/>
                                    </p:animMotion>
                                  </p:childTnLst>
                                </p:cTn>
                              </p:par>
                              <p:par>
                                <p:cTn id="7" presetID="35" presetClass="path" presetSubtype="0" accel="50000" decel="50000" fill="hold" nodeType="withEffect">
                                  <p:stCondLst>
                                    <p:cond delay="1750"/>
                                  </p:stCondLst>
                                  <p:childTnLst>
                                    <p:animMotion origin="layout" path="M 0 -0.0037 L -0.24714 -0.00185 " pathEditMode="relative" rAng="0" ptsTypes="AA">
                                      <p:cBhvr>
                                        <p:cTn id="8" dur="5000" fill="hold"/>
                                        <p:tgtEl>
                                          <p:spTgt spid="20"/>
                                        </p:tgtEl>
                                        <p:attrNameLst>
                                          <p:attrName>ppt_x</p:attrName>
                                          <p:attrName>ppt_y</p:attrName>
                                        </p:attrNameLst>
                                      </p:cBhvr>
                                      <p:rCtr x="-12357" y="93"/>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by="(-#ppt_w*2)" calcmode="lin" valueType="num">
                                      <p:cBhvr rctx="PPT">
                                        <p:cTn id="11" dur="250" autoRev="1" fill="hold">
                                          <p:stCondLst>
                                            <p:cond delay="0"/>
                                          </p:stCondLst>
                                        </p:cTn>
                                        <p:tgtEl>
                                          <p:spTgt spid="7"/>
                                        </p:tgtEl>
                                        <p:attrNameLst>
                                          <p:attrName>ppt_w</p:attrName>
                                        </p:attrNameLst>
                                      </p:cBhvr>
                                    </p:anim>
                                    <p:anim by="(#ppt_w*0.50)" calcmode="lin" valueType="num">
                                      <p:cBhvr>
                                        <p:cTn id="12" dur="250" decel="50000" autoRev="1" fill="hold">
                                          <p:stCondLst>
                                            <p:cond delay="0"/>
                                          </p:stCondLst>
                                        </p:cTn>
                                        <p:tgtEl>
                                          <p:spTgt spid="7"/>
                                        </p:tgtEl>
                                        <p:attrNameLst>
                                          <p:attrName>ppt_x</p:attrName>
                                        </p:attrNameLst>
                                      </p:cBhvr>
                                    </p:anim>
                                    <p:anim from="(-#ppt_h/2)" to="(#ppt_y)" calcmode="lin" valueType="num">
                                      <p:cBhvr>
                                        <p:cTn id="13" dur="500" fill="hold">
                                          <p:stCondLst>
                                            <p:cond delay="0"/>
                                          </p:stCondLst>
                                        </p:cTn>
                                        <p:tgtEl>
                                          <p:spTgt spid="7"/>
                                        </p:tgtEl>
                                        <p:attrNameLst>
                                          <p:attrName>ppt_y</p:attrName>
                                        </p:attrNameLst>
                                      </p:cBhvr>
                                    </p:anim>
                                    <p:animRot by="21600000">
                                      <p:cBhvr>
                                        <p:cTn id="14" dur="500" fill="hold">
                                          <p:stCondLst>
                                            <p:cond delay="0"/>
                                          </p:stCondLst>
                                        </p:cTn>
                                        <p:tgtEl>
                                          <p:spTgt spid="7"/>
                                        </p:tgtEl>
                                        <p:attrNameLst>
                                          <p:attrName>r</p:attrName>
                                        </p:attrNameLst>
                                      </p:cBhvr>
                                    </p:animRot>
                                  </p:childTnLst>
                                </p:cTn>
                              </p:par>
                            </p:childTnLst>
                          </p:cTn>
                        </p:par>
                        <p:par>
                          <p:cTn id="15" fill="hold">
                            <p:stCondLst>
                              <p:cond delay="675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7"/>
                                        </p:tgtEl>
                                        <p:attrNameLst>
                                          <p:attrName>r</p:attrName>
                                        </p:attrNameLst>
                                      </p:cBhvr>
                                    </p:animRot>
                                    <p:animRot by="-240000">
                                      <p:cBhvr>
                                        <p:cTn id="18" dur="150" fill="hold">
                                          <p:stCondLst>
                                            <p:cond delay="150"/>
                                          </p:stCondLst>
                                        </p:cTn>
                                        <p:tgtEl>
                                          <p:spTgt spid="7"/>
                                        </p:tgtEl>
                                        <p:attrNameLst>
                                          <p:attrName>r</p:attrName>
                                        </p:attrNameLst>
                                      </p:cBhvr>
                                    </p:animRot>
                                    <p:animRot by="240000">
                                      <p:cBhvr>
                                        <p:cTn id="19" dur="150" fill="hold">
                                          <p:stCondLst>
                                            <p:cond delay="300"/>
                                          </p:stCondLst>
                                        </p:cTn>
                                        <p:tgtEl>
                                          <p:spTgt spid="7"/>
                                        </p:tgtEl>
                                        <p:attrNameLst>
                                          <p:attrName>r</p:attrName>
                                        </p:attrNameLst>
                                      </p:cBhvr>
                                    </p:animRot>
                                    <p:animRot by="-240000">
                                      <p:cBhvr>
                                        <p:cTn id="20" dur="150" fill="hold">
                                          <p:stCondLst>
                                            <p:cond delay="450"/>
                                          </p:stCondLst>
                                        </p:cTn>
                                        <p:tgtEl>
                                          <p:spTgt spid="7"/>
                                        </p:tgtEl>
                                        <p:attrNameLst>
                                          <p:attrName>r</p:attrName>
                                        </p:attrNameLst>
                                      </p:cBhvr>
                                    </p:animRot>
                                    <p:animRot by="120000">
                                      <p:cBhvr>
                                        <p:cTn id="21"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7E0BA0-921C-73D2-766E-3D6D39F76BDC}"/>
              </a:ext>
            </a:extLst>
          </p:cNvPr>
          <p:cNvPicPr>
            <a:picLocks noChangeAspect="1"/>
          </p:cNvPicPr>
          <p:nvPr/>
        </p:nvPicPr>
        <p:blipFill>
          <a:blip r:embed="rId3"/>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71576">
            <a:off x="866490" y="474533"/>
            <a:ext cx="1157611" cy="9020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rot="20993505">
            <a:off x="8195193" y="1886193"/>
            <a:ext cx="903570" cy="16378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2712331" y="2669319"/>
            <a:ext cx="1194120" cy="1000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20536844" flipH="1">
            <a:off x="1098366" y="3532733"/>
            <a:ext cx="693861" cy="8676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9919096">
            <a:off x="8630901" y="4501643"/>
            <a:ext cx="1108107" cy="8634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20147976" flipH="1">
            <a:off x="1535540" y="4797748"/>
            <a:ext cx="1044939" cy="8187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rot="700929">
            <a:off x="10945933" y="4110909"/>
            <a:ext cx="961358" cy="12021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19919096">
            <a:off x="1335804" y="1818019"/>
            <a:ext cx="999982" cy="115553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2"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3" action="ppaction://hlinksldjump"/>
            <a:extLst>
              <a:ext uri="{FF2B5EF4-FFF2-40B4-BE49-F238E27FC236}">
                <a16:creationId xmlns:a16="http://schemas.microsoft.com/office/drawing/2014/main" id="{AEB1942D-2469-47BF-8615-A7230412EC23}"/>
              </a:ext>
            </a:extLst>
          </p:cNvPr>
          <p:cNvSpPr/>
          <p:nvPr/>
        </p:nvSpPr>
        <p:spPr>
          <a:xfrm>
            <a:off x="245898" y="331426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4" action="ppaction://hlinksldjump"/>
            <a:extLst>
              <a:ext uri="{FF2B5EF4-FFF2-40B4-BE49-F238E27FC236}">
                <a16:creationId xmlns:a16="http://schemas.microsoft.com/office/drawing/2014/main" id="{E85F722D-42DA-4F22-A663-1704B5956D34}"/>
              </a:ext>
            </a:extLst>
          </p:cNvPr>
          <p:cNvSpPr/>
          <p:nvPr/>
        </p:nvSpPr>
        <p:spPr>
          <a:xfrm>
            <a:off x="3823402" y="2040191"/>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5" action="ppaction://hlinksldjump"/>
            <a:extLst>
              <a:ext uri="{FF2B5EF4-FFF2-40B4-BE49-F238E27FC236}">
                <a16:creationId xmlns:a16="http://schemas.microsoft.com/office/drawing/2014/main" id="{CC781AEC-0CE5-4477-BC6E-C87BACCE45EC}"/>
              </a:ext>
            </a:extLst>
          </p:cNvPr>
          <p:cNvSpPr/>
          <p:nvPr/>
        </p:nvSpPr>
        <p:spPr>
          <a:xfrm>
            <a:off x="2902723" y="4531607"/>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6" action="ppaction://hlinksldjump"/>
            <a:extLst>
              <a:ext uri="{FF2B5EF4-FFF2-40B4-BE49-F238E27FC236}">
                <a16:creationId xmlns:a16="http://schemas.microsoft.com/office/drawing/2014/main" id="{EE367C36-9662-4581-924F-BD8351E83591}"/>
              </a:ext>
            </a:extLst>
          </p:cNvPr>
          <p:cNvSpPr/>
          <p:nvPr/>
        </p:nvSpPr>
        <p:spPr>
          <a:xfrm>
            <a:off x="434179" y="212751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7" action="ppaction://hlinksldjump"/>
            <a:extLst>
              <a:ext uri="{FF2B5EF4-FFF2-40B4-BE49-F238E27FC236}">
                <a16:creationId xmlns:a16="http://schemas.microsoft.com/office/drawing/2014/main" id="{FA8CAA92-4B2E-4B49-B7DD-5733CA3D9ED0}"/>
              </a:ext>
            </a:extLst>
          </p:cNvPr>
          <p:cNvSpPr/>
          <p:nvPr/>
        </p:nvSpPr>
        <p:spPr>
          <a:xfrm>
            <a:off x="10389164" y="3970963"/>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7</a:t>
            </a:r>
          </a:p>
        </p:txBody>
      </p:sp>
      <p:sp>
        <p:nvSpPr>
          <p:cNvPr id="27" name="Speech Bubble: Rectangle with Corners Rounded 26">
            <a:hlinkClick r:id="rId18" action="ppaction://hlinksldjump"/>
            <a:extLst>
              <a:ext uri="{FF2B5EF4-FFF2-40B4-BE49-F238E27FC236}">
                <a16:creationId xmlns:a16="http://schemas.microsoft.com/office/drawing/2014/main" id="{C4C1F410-DC9C-416C-A231-702BFC69F324}"/>
              </a:ext>
            </a:extLst>
          </p:cNvPr>
          <p:cNvSpPr/>
          <p:nvPr/>
        </p:nvSpPr>
        <p:spPr>
          <a:xfrm>
            <a:off x="9307443" y="2395787"/>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8</a:t>
            </a:r>
          </a:p>
        </p:txBody>
      </p:sp>
      <p:sp>
        <p:nvSpPr>
          <p:cNvPr id="30" name="Speech Bubble: Rectangle with Corners Rounded 29">
            <a:hlinkClick r:id="rId19" action="ppaction://hlinksldjump"/>
            <a:extLst>
              <a:ext uri="{FF2B5EF4-FFF2-40B4-BE49-F238E27FC236}">
                <a16:creationId xmlns:a16="http://schemas.microsoft.com/office/drawing/2014/main" id="{D57823D0-9DEB-446C-898F-530313280B8F}"/>
              </a:ext>
            </a:extLst>
          </p:cNvPr>
          <p:cNvSpPr/>
          <p:nvPr/>
        </p:nvSpPr>
        <p:spPr>
          <a:xfrm>
            <a:off x="9667409" y="5514452"/>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20" action="ppaction://hlinksldjump"/>
            <a:extLst>
              <a:ext uri="{FF2B5EF4-FFF2-40B4-BE49-F238E27FC236}">
                <a16:creationId xmlns:a16="http://schemas.microsoft.com/office/drawing/2014/main" id="{18DD2450-B667-F732-5A58-F89E3986AD23}"/>
              </a:ext>
            </a:extLst>
          </p:cNvPr>
          <p:cNvSpPr/>
          <p:nvPr/>
        </p:nvSpPr>
        <p:spPr>
          <a:xfrm>
            <a:off x="4609453" y="6230405"/>
            <a:ext cx="1771169" cy="627595"/>
          </a:xfrm>
          <a:prstGeom prst="roundRect">
            <a:avLst/>
          </a:prstGeom>
          <a:solidFill>
            <a:srgbClr val="A8CB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Vận</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dụng</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C3111144-A43C-1450-2B0A-2647EA7F8666}"/>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p:blipFill>
        <p:spPr bwMode="auto">
          <a:xfrm rot="661662">
            <a:off x="10394065" y="133687"/>
            <a:ext cx="1076366" cy="195104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2" action="ppaction://hlinksldjump"/>
            <a:extLst>
              <a:ext uri="{FF2B5EF4-FFF2-40B4-BE49-F238E27FC236}">
                <a16:creationId xmlns:a16="http://schemas.microsoft.com/office/drawing/2014/main" id="{9A0A6B42-9BD3-4F09-31B8-039013A351B3}"/>
              </a:ext>
            </a:extLst>
          </p:cNvPr>
          <p:cNvSpPr/>
          <p:nvPr/>
        </p:nvSpPr>
        <p:spPr>
          <a:xfrm>
            <a:off x="11246265" y="114088"/>
            <a:ext cx="719931" cy="525485"/>
          </a:xfrm>
          <a:prstGeom prst="wedgeRoundRectCallout">
            <a:avLst>
              <a:gd name="adj1" fmla="val -21459"/>
              <a:gd name="adj2" fmla="val 11187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9" name="Picture 3">
            <a:extLst>
              <a:ext uri="{FF2B5EF4-FFF2-40B4-BE49-F238E27FC236}">
                <a16:creationId xmlns:a16="http://schemas.microsoft.com/office/drawing/2014/main" id="{5BAF3B71-4C0C-6486-20C3-C7E0D05D26B0}"/>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p:blipFill>
        <p:spPr bwMode="auto">
          <a:xfrm rot="19919096">
            <a:off x="4391326" y="4457672"/>
            <a:ext cx="1049410" cy="131227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hlinkClick r:id="rId24" action="ppaction://hlinksldjump"/>
            <a:extLst>
              <a:ext uri="{FF2B5EF4-FFF2-40B4-BE49-F238E27FC236}">
                <a16:creationId xmlns:a16="http://schemas.microsoft.com/office/drawing/2014/main" id="{9D664A2D-B4D2-E4FD-AFB8-C940714A99CD}"/>
              </a:ext>
            </a:extLst>
          </p:cNvPr>
          <p:cNvSpPr/>
          <p:nvPr/>
        </p:nvSpPr>
        <p:spPr>
          <a:xfrm>
            <a:off x="3663372" y="5654752"/>
            <a:ext cx="719931" cy="435561"/>
          </a:xfrm>
          <a:prstGeom prst="wedgeRoundRectCallout">
            <a:avLst>
              <a:gd name="adj1" fmla="val 56284"/>
              <a:gd name="adj2" fmla="val -10606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pic>
        <p:nvPicPr>
          <p:cNvPr id="16" name="Picture 3">
            <a:extLst>
              <a:ext uri="{FF2B5EF4-FFF2-40B4-BE49-F238E27FC236}">
                <a16:creationId xmlns:a16="http://schemas.microsoft.com/office/drawing/2014/main" id="{C0BCED43-7C76-F257-7499-F55D7330599D}"/>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p:blipFill>
        <p:spPr bwMode="auto">
          <a:xfrm rot="19919096">
            <a:off x="6920500" y="5353430"/>
            <a:ext cx="1150532" cy="1238841"/>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hlinkClick r:id="rId26" action="ppaction://hlinksldjump"/>
            <a:extLst>
              <a:ext uri="{FF2B5EF4-FFF2-40B4-BE49-F238E27FC236}">
                <a16:creationId xmlns:a16="http://schemas.microsoft.com/office/drawing/2014/main" id="{9F6B07CD-6190-0F02-E673-91DEAAFB16E6}"/>
              </a:ext>
            </a:extLst>
          </p:cNvPr>
          <p:cNvSpPr/>
          <p:nvPr/>
        </p:nvSpPr>
        <p:spPr>
          <a:xfrm>
            <a:off x="7128253" y="4539942"/>
            <a:ext cx="719931" cy="435561"/>
          </a:xfrm>
          <a:prstGeom prst="wedgeRoundRectCallout">
            <a:avLst>
              <a:gd name="adj1" fmla="val -2182"/>
              <a:gd name="adj2" fmla="val 12053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11</a:t>
            </a:r>
          </a:p>
        </p:txBody>
      </p:sp>
      <p:pic>
        <p:nvPicPr>
          <p:cNvPr id="19" name="Picture 3">
            <a:extLst>
              <a:ext uri="{FF2B5EF4-FFF2-40B4-BE49-F238E27FC236}">
                <a16:creationId xmlns:a16="http://schemas.microsoft.com/office/drawing/2014/main" id="{34BADCA1-B0DC-8A8E-0537-6CDD41D7D49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rot="19919096">
            <a:off x="10316566" y="2706535"/>
            <a:ext cx="1172114" cy="9184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rId28" action="ppaction://hlinksldjump"/>
            <a:extLst>
              <a:ext uri="{FF2B5EF4-FFF2-40B4-BE49-F238E27FC236}">
                <a16:creationId xmlns:a16="http://schemas.microsoft.com/office/drawing/2014/main" id="{7DCCC5B0-571A-9E8F-EB60-E8E9BA1DF04D}"/>
              </a:ext>
            </a:extLst>
          </p:cNvPr>
          <p:cNvSpPr/>
          <p:nvPr/>
        </p:nvSpPr>
        <p:spPr>
          <a:xfrm>
            <a:off x="11209215" y="2112066"/>
            <a:ext cx="719931" cy="435561"/>
          </a:xfrm>
          <a:prstGeom prst="wedgeRoundRectCallout">
            <a:avLst>
              <a:gd name="adj1" fmla="val -2182"/>
              <a:gd name="adj2" fmla="val 12053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a:t>
            </a:r>
            <a:r>
              <a:rPr lang="en-US" sz="2800" b="1" dirty="0">
                <a:solidFill>
                  <a:prstClr val="black"/>
                </a:solidFill>
                <a:latin typeface="Calibri"/>
                <a:sym typeface="Arial"/>
              </a:rPr>
              <a:t>2</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4.79167E-6 -4.44444E-6 C -0.00039 -0.01481 0.00691 -0.028 0.01667 -0.02893 C 0.02605 -0.02986 0.0349 -0.01967 0.03542 -0.00532 C 0.03633 0.00811 0.02982 0.02107 0.02123 0.02153 C 0.01316 0.02246 0.0056 0.01389 0.00482 0.00162 C 0.0043 -0.00995 0.00938 -0.0206 0.01706 -0.02152 C 0.02383 -0.02245 0.03021 -0.0155 0.03073 -0.00486 C 0.03112 0.00463 0.02709 0.01366 0.02084 0.01412 C 0.01524 0.01482 0.0099 0.0095 0.00951 0.00093 C 0.00925 -0.00671 0.01237 -0.01412 0.01732 -0.01458 C 0.02149 -0.01481 0.02566 -0.01111 0.02605 -0.00439 C 0.02644 0.00116 0.02409 0.00649 0.02045 0.00718 C 0.01771 0.00741 0.01459 0.00533 0.01446 0.0007 C 0.0142 -0.003 0.01524 -0.00671 0.01758 -0.0074 C 0.01928 -0.0074 0.02097 -0.00648 0.02136 -0.00393 C 0.02149 -0.00254 0.02123 -0.00092 0.02032 -0.00023 C 0.0198 -4.44444E-6 0.01941 -4.44444E-6 0.01915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5 -3.7037E-6 C 0.0151 -0.02199 0.00872 -0.04074 0.00039 -0.04236 C -0.00781 -0.04351 -0.01523 -0.02939 -0.01576 -0.00764 C -0.01628 0.01181 -0.01133 0.02986 -0.00365 0.03125 C 0.00325 0.03241 0.0099 0.02014 0.01029 0.00186 C 0.01081 -0.01481 0.00638 -0.03032 4.16667E-7 -0.03148 C -0.00586 -0.03264 -0.01146 -0.02245 -0.01185 -0.00717 C -0.01211 0.00649 -0.00872 0.02014 -0.00326 0.02037 C 0.00143 0.02153 0.00586 0.01366 0.00625 0.00116 C 0.00664 -0.00995 0.00404 -0.0206 -0.00013 -0.02129 C -0.00378 -0.02199 -0.00768 -0.01597 -0.00781 -0.00648 C -0.00794 0.00162 -0.00625 0.00949 -0.00313 0.01019 C -0.00052 0.01088 0.00208 0.00718 0.00208 0.00024 C 0.00247 -0.00463 0.00143 -0.01018 -0.00052 -0.01088 C -0.00195 -0.01088 -0.00352 -0.00949 -0.00378 -0.00625 C -0.00378 -0.0037 -0.00365 -0.00162 -0.00273 -0.00023 C -0.00247 -3.7037E-6 -0.00221 -3.7037E-6 -0.00195 -0.00023 " pathEditMode="relative" rAng="0" ptsTypes="AAAAAAAAAAAAAAAAA">
                                      <p:cBhvr>
                                        <p:cTn id="8" dur="5000" fill="hold"/>
                                        <p:tgtEl>
                                          <p:spTgt spid="1027"/>
                                        </p:tgtEl>
                                        <p:attrNameLst>
                                          <p:attrName>ppt_x</p:attrName>
                                          <p:attrName>ppt_y</p:attrName>
                                        </p:attrNameLst>
                                      </p:cBhvr>
                                      <p:rCtr x="-1523" y="-579"/>
                                    </p:animMotion>
                                  </p:childTnLst>
                                </p:cTn>
                              </p:par>
                              <p:par>
                                <p:cTn id="9" presetID="55" presetClass="path" presetSubtype="0" repeatCount="indefinite" accel="50000" decel="50000" fill="hold" nodeType="withEffect">
                                  <p:stCondLst>
                                    <p:cond delay="0"/>
                                  </p:stCondLst>
                                  <p:childTnLst>
                                    <p:animMotion origin="layout" path="M 0.01446 2.96296E-6 C 0.01511 -0.02199 0.00873 -0.04074 0.0004 -0.04236 C -0.00781 -0.04352 -0.01523 -0.0294 -0.01575 -0.00764 C -0.01627 0.0118 -0.01132 0.02986 -0.00364 0.03125 C 0.00326 0.0324 0.0099 0.02014 0.01029 0.00185 C 0.01081 -0.01482 0.00638 -0.03033 -4.375E-6 -0.03148 C -0.00585 -0.03264 -0.01145 -0.02246 -0.01184 -0.00718 C -0.0121 0.00648 -0.00872 0.02014 -0.00325 0.02037 C 0.00144 0.02152 0.00586 0.01365 0.00625 0.00115 C 0.00665 -0.00996 0.00404 -0.0206 -0.00013 -0.0213 C -0.00377 -0.02199 -0.00768 -0.01598 -0.00781 -0.00648 C -0.00794 0.00162 -0.00625 0.00949 -0.00312 0.01018 C -0.00052 0.01088 0.00209 0.00717 0.00209 0.00023 C 0.00248 -0.00463 0.00144 -0.01019 -0.00052 -0.01088 C -0.00195 -0.01088 -0.00351 -0.00949 -0.00377 -0.00625 C -0.00377 -0.00371 -0.00364 -0.00162 -0.00273 -0.00023 C -0.00247 2.96296E-6 -0.00221 2.96296E-6 -0.00195 -0.00023 " pathEditMode="relative" rAng="0" ptsTypes="AAAAAAAAAAAAAAAAA">
                                      <p:cBhvr>
                                        <p:cTn id="10" dur="5000" fill="hold"/>
                                        <p:tgtEl>
                                          <p:spTgt spid="8"/>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4.16667E-7 -7.40741E-7 C -0.00039 -0.01481 0.0069 -0.02801 0.01667 -0.02893 C 0.02604 -0.02986 0.0349 -0.01968 0.03542 -0.00532 C 0.03633 0.0081 0.02982 0.02107 0.02122 0.02153 C 0.01315 0.02245 0.0056 0.01389 0.00482 0.00162 C 0.0043 -0.00995 0.00937 -0.0206 0.01706 -0.02153 C 0.02383 -0.02245 0.03021 -0.01551 0.03073 -0.00486 C 0.03112 0.00463 0.02708 0.01366 0.02083 0.01412 C 0.01523 0.01482 0.0099 0.00949 0.0095 0.00093 C 0.00924 -0.00671 0.01237 -0.01412 0.01732 -0.01458 C 0.02148 -0.01481 0.02565 -0.01111 0.02604 -0.0044 C 0.02643 0.00116 0.02409 0.00648 0.02044 0.00718 C 0.01771 0.00741 0.01458 0.00532 0.01445 0.0007 C 0.01419 -0.00301 0.01523 -0.00671 0.01758 -0.00741 C 0.01927 -0.00741 0.02096 -0.00648 0.02135 -0.00393 C 0.02148 -0.00255 0.02122 -0.00093 0.02031 -0.00023 C 0.01979 -7.40741E-7 0.0194 -7.40741E-7 0.01914 -0.00023 " pathEditMode="relative" rAng="0" ptsTypes="AAAAAAAAAAAAAAAAA">
                                      <p:cBhvr>
                                        <p:cTn id="12" dur="5000" fill="hold"/>
                                        <p:tgtEl>
                                          <p:spTgt spid="11"/>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4.44444E-6 C 0.0151 -0.02175 0.00872 -0.04074 0.00039 -0.04213 C -0.00782 -0.04351 -0.01524 -0.02916 -0.01576 -0.00787 C -0.01628 0.01181 -0.01133 0.02987 -0.00365 0.03125 C 0.00325 0.03241 0.00989 0.02014 0.01028 0.00186 C 0.0108 -0.01481 0.00638 -0.03032 4.58333E-6 -0.03148 C -0.00586 -0.03263 -0.01146 -0.02245 -0.01185 -0.00717 C -0.01211 0.00649 -0.00873 0.01991 -0.00326 0.02037 C 0.00143 0.02153 0.00585 0.01366 0.00625 0.00116 C 0.00664 -0.00995 0.00403 -0.0206 -0.00013 -0.02129 C -0.00378 -0.02175 -0.00769 -0.0162 -0.00782 -0.00648 C -0.00795 0.00162 -0.00625 0.0095 -0.00313 0.01019 C -0.00053 0.01065 0.00208 0.00718 0.00208 0.00047 C 0.00247 -0.00463 0.00143 -0.01018 -0.00053 -0.01088 C -0.00196 -0.01088 -0.00352 -0.00949 -0.00378 -0.00601 C -0.00378 -0.0037 -0.00365 -0.00138 -0.00274 -0.00046 C -0.00248 -4.44444E-6 -0.00222 -4.44444E-6 -0.00196 -0.00046 " pathEditMode="relative" rAng="0" ptsTypes="AAAAAAAAAAAAAAAAA">
                                      <p:cBhvr>
                                        <p:cTn id="14" dur="5000" fill="hold"/>
                                        <p:tgtEl>
                                          <p:spTgt spid="12"/>
                                        </p:tgtEl>
                                        <p:attrNameLst>
                                          <p:attrName>ppt_x</p:attrName>
                                          <p:attrName>ppt_y</p:attrName>
                                        </p:attrNameLst>
                                      </p:cBhvr>
                                      <p:rCtr x="-1523" y="-556"/>
                                    </p:animMotion>
                                  </p:childTnLst>
                                </p:cTn>
                              </p:par>
                              <p:par>
                                <p:cTn id="15" presetID="46" presetClass="path" presetSubtype="0" repeatCount="indefinite" accel="50000" decel="50000" fill="hold" nodeType="withEffect">
                                  <p:stCondLst>
                                    <p:cond delay="0"/>
                                  </p:stCondLst>
                                  <p:childTnLst>
                                    <p:animMotion origin="layout" path="M 2.77556E-17 7.40741E-7 C -0.00039 -0.01482 0.0069 -0.02801 0.01667 -0.02894 C 0.02604 -0.02986 0.0349 -0.01968 0.03542 -0.00532 C 0.03633 0.0081 0.02982 0.02106 0.02122 0.02153 C 0.01315 0.02245 0.0056 0.01389 0.00482 0.00162 C 0.0043 -0.00995 0.00938 -0.0206 0.01706 -0.02153 C 0.02383 -0.02245 0.03021 -0.01551 0.03073 -0.00486 C 0.03112 0.00463 0.02708 0.01366 0.02083 0.01412 C 0.01523 0.01481 0.0099 0.00949 0.00951 0.00093 C 0.00924 -0.00671 0.01237 -0.01412 0.01732 -0.01458 C 0.02148 -0.01482 0.02565 -0.01111 0.02604 -0.0044 C 0.02643 0.00116 0.02409 0.00648 0.02044 0.00718 C 0.01771 0.00741 0.01458 0.00532 0.01445 0.00069 C 0.01419 -0.00301 0.01523 -0.00671 0.01758 -0.00741 C 0.01927 -0.00741 0.02096 -0.00648 0.02135 -0.00394 C 0.02148 -0.00255 0.02122 -0.00093 0.02031 -0.00023 C 0.01979 7.40741E-7 0.0194 7.40741E-7 0.01914 -0.00023 " pathEditMode="relative" rAng="0" ptsTypes="AAAAAAAAAAAAAAAAA">
                                      <p:cBhvr>
                                        <p:cTn id="16" dur="5000" fill="hold"/>
                                        <p:tgtEl>
                                          <p:spTgt spid="13"/>
                                        </p:tgtEl>
                                        <p:attrNameLst>
                                          <p:attrName>ppt_x</p:attrName>
                                          <p:attrName>ppt_y</p:attrName>
                                        </p:attrNameLst>
                                      </p:cBhvr>
                                      <p:rCtr x="1758" y="-394"/>
                                    </p:animMotion>
                                  </p:childTnLst>
                                </p:cTn>
                              </p:par>
                              <p:par>
                                <p:cTn id="17" presetID="46" presetClass="path" presetSubtype="0" repeatCount="indefinite" accel="50000" decel="50000" fill="hold" nodeType="withEffect">
                                  <p:stCondLst>
                                    <p:cond delay="0"/>
                                  </p:stCondLst>
                                  <p:childTnLst>
                                    <p:animMotion origin="layout" path="M 4.16667E-7 2.96296E-6 C -0.00039 -0.01482 0.0069 -0.02801 0.01667 -0.02894 C 0.02604 -0.02986 0.0349 -0.01968 0.03542 -0.00533 C 0.03633 0.0081 0.02982 0.02106 0.02122 0.02152 C 0.01315 0.02245 0.0056 0.01389 0.00482 0.00162 C 0.0043 -0.00996 0.00937 -0.0206 0.01706 -0.02153 C 0.02383 -0.02246 0.03021 -0.01551 0.03073 -0.00486 C 0.03112 0.00463 0.02708 0.01365 0.02083 0.01412 C 0.01523 0.01481 0.0099 0.00949 0.0095 0.00092 C 0.00924 -0.00672 0.01237 -0.01412 0.01732 -0.01459 C 0.02148 -0.01482 0.02565 -0.01111 0.02604 -0.0044 C 0.02643 0.00115 0.02409 0.00648 0.02044 0.00717 C 0.01771 0.0074 0.01458 0.00532 0.01445 0.00069 C 0.01419 -0.00301 0.01523 -0.00672 0.01758 -0.00741 C 0.01927 -0.00741 0.02096 -0.00648 0.02135 -0.00394 C 0.02148 -0.00255 0.02122 -0.00093 0.02031 -0.00023 C 0.01979 2.96296E-6 0.0194 2.96296E-6 0.01914 -0.00023 " pathEditMode="relative" rAng="0" ptsTypes="AAAAAAAAAAAAAAAAA">
                                      <p:cBhvr>
                                        <p:cTn id="18" dur="5000" fill="hold"/>
                                        <p:tgtEl>
                                          <p:spTgt spid="15"/>
                                        </p:tgtEl>
                                        <p:attrNameLst>
                                          <p:attrName>ppt_x</p:attrName>
                                          <p:attrName>ppt_y</p:attrName>
                                        </p:attrNameLst>
                                      </p:cBhvr>
                                      <p:rCtr x="1758" y="-394"/>
                                    </p:animMotion>
                                  </p:childTnLst>
                                </p:cTn>
                              </p:par>
                              <p:par>
                                <p:cTn id="19" presetID="55" presetClass="path" presetSubtype="0" repeatCount="indefinite" accel="50000" decel="50000" fill="hold" nodeType="withEffect">
                                  <p:stCondLst>
                                    <p:cond delay="0"/>
                                  </p:stCondLst>
                                  <p:childTnLst>
                                    <p:animMotion origin="layout" path="M 0.01445 4.44444E-6 C 0.01511 -0.022 0.00872 -0.04075 0.00039 -0.04237 C -0.00781 -0.04352 -0.01523 -0.0294 -0.01575 -0.00764 C -0.01628 0.0118 -0.01133 0.02986 -0.00364 0.03125 C 0.00326 0.0324 0.0099 0.02013 0.01029 0.00185 C 0.01081 -0.01482 0.00638 -0.03033 -8.33333E-7 -0.03149 C -0.00586 -0.03264 -0.01146 -0.02246 -0.01185 -0.00718 C -0.01211 0.00648 -0.00872 0.02013 -0.00325 0.02037 C 0.00143 0.02152 0.00586 0.01365 0.00625 0.00115 C 0.00664 -0.00996 0.00404 -0.02061 -0.00013 -0.0213 C -0.00378 -0.022 -0.00768 -0.01598 -0.00781 -0.00649 C -0.00794 0.00162 -0.00625 0.00949 -0.00312 0.01018 C -0.00052 0.01088 0.00208 0.00717 0.00208 0.00023 C 0.00247 -0.00463 0.00143 -0.01019 -0.00052 -0.01088 C -0.00195 -0.01088 -0.00351 -0.0095 -0.00378 -0.00625 C -0.00378 -0.00371 -0.00364 -0.00162 -0.00273 -0.00024 C -0.00247 4.44444E-6 -0.00221 4.44444E-6 -0.00195 -0.00024 " pathEditMode="relative" rAng="0" ptsTypes="AAAAAAAAAAAAAAAAA">
                                      <p:cBhvr>
                                        <p:cTn id="20" dur="5000" fill="hold"/>
                                        <p:tgtEl>
                                          <p:spTgt spid="18"/>
                                        </p:tgtEl>
                                        <p:attrNameLst>
                                          <p:attrName>ppt_x</p:attrName>
                                          <p:attrName>ppt_y</p:attrName>
                                        </p:attrNameLst>
                                      </p:cBhvr>
                                      <p:rCtr x="-1523" y="-579"/>
                                    </p:animMotion>
                                  </p:childTnLst>
                                </p:cTn>
                              </p:par>
                              <p:par>
                                <p:cTn id="21" presetID="55" presetClass="path" presetSubtype="0" repeatCount="indefinite" accel="50000" decel="50000" fill="hold" nodeType="withEffect">
                                  <p:stCondLst>
                                    <p:cond delay="0"/>
                                  </p:stCondLst>
                                  <p:childTnLst>
                                    <p:animMotion origin="layout" path="M 0.01446 -4.07407E-6 C 0.01511 -0.02176 0.00873 -0.04074 0.0004 -0.04213 C -0.00781 -0.04351 -0.01523 -0.02916 -0.01575 -0.00787 C -0.01627 0.01181 -0.01132 0.02987 -0.00364 0.03125 C 0.00326 0.03241 0.0099 0.02014 0.01029 0.00186 C 0.01081 -0.01481 0.00638 -0.03032 -4.58333E-6 -0.03148 C -0.00585 -0.03263 -0.01145 -0.02245 -0.01184 -0.00717 C -0.0121 0.00649 -0.00872 0.01991 -0.00325 0.02037 C 0.00144 0.02153 0.00586 0.01366 0.00625 0.00116 C 0.00665 -0.00995 0.00404 -0.0206 -0.00013 -0.02129 C -0.00377 -0.02176 -0.00768 -0.0162 -0.00781 -0.00648 C -0.00794 0.00162 -0.00625 0.00949 -0.00312 0.01019 C -0.00052 0.01065 0.00209 0.00718 0.00209 0.00047 C 0.00248 -0.00463 0.00144 -0.01018 -0.00052 -0.01088 C -0.00195 -0.01088 -0.00351 -0.00949 -0.00377 -0.00601 C -0.00377 -0.0037 -0.00364 -0.00138 -0.00273 -0.00046 C -0.00247 -4.07407E-6 -0.00221 -4.07407E-6 -0.00195 -0.00046 " pathEditMode="relative" rAng="0" ptsTypes="AAAAAAAAAAAAAAAAA">
                                      <p:cBhvr>
                                        <p:cTn id="22" dur="5000" fill="hold"/>
                                        <p:tgtEl>
                                          <p:spTgt spid="5"/>
                                        </p:tgtEl>
                                        <p:attrNameLst>
                                          <p:attrName>ppt_x</p:attrName>
                                          <p:attrName>ppt_y</p:attrName>
                                        </p:attrNameLst>
                                      </p:cBhvr>
                                      <p:rCtr x="-1523" y="-556"/>
                                    </p:animMotion>
                                  </p:childTnLst>
                                </p:cTn>
                              </p:par>
                              <p:par>
                                <p:cTn id="23" presetID="55" presetClass="path" presetSubtype="0" repeatCount="indefinite" accel="50000" decel="50000" fill="hold" nodeType="withEffect">
                                  <p:stCondLst>
                                    <p:cond delay="0"/>
                                  </p:stCondLst>
                                  <p:childTnLst>
                                    <p:animMotion origin="layout" path="M 0.01446 -1.85185E-6 C 0.01511 -0.02176 0.00873 -0.04074 0.0004 -0.04213 C -0.00781 -0.04352 -0.01523 -0.02916 -0.01575 -0.00787 C -0.01627 0.01181 -0.01132 0.02986 -0.00364 0.03125 C 0.00326 0.03241 0.0099 0.02014 0.01029 0.00185 C 0.01081 -0.01481 0.00639 -0.03032 5E-6 -0.03148 C -0.00585 -0.03264 -0.01145 -0.02245 -0.01184 -0.00717 C -0.0121 0.00648 -0.00872 0.01991 -0.00325 0.02037 C 0.00144 0.02153 0.00586 0.01366 0.00626 0.00116 C 0.00665 -0.00995 0.00404 -0.0206 -0.00013 -0.02129 C -0.00377 -0.02176 -0.00768 -0.0162 -0.00781 -0.00648 C -0.00794 0.00162 -0.00624 0.00949 -0.00312 0.01019 C -0.00052 0.01065 0.00209 0.00718 0.00209 0.00046 C 0.00248 -0.00463 0.00144 -0.01018 -0.00052 -0.01088 C -0.00195 -0.01088 -0.00351 -0.00949 -0.00377 -0.00602 C -0.00377 -0.0037 -0.00364 -0.00139 -0.00273 -0.00046 C -0.00248 -1.85185E-6 -0.00221 -1.85185E-6 -0.00195 -0.00046 " pathEditMode="relative" rAng="0" ptsTypes="AAAAAAAAAAAAAAAAA">
                                      <p:cBhvr>
                                        <p:cTn id="24" dur="5000" fill="hold"/>
                                        <p:tgtEl>
                                          <p:spTgt spid="9"/>
                                        </p:tgtEl>
                                        <p:attrNameLst>
                                          <p:attrName>ppt_x</p:attrName>
                                          <p:attrName>ppt_y</p:attrName>
                                        </p:attrNameLst>
                                      </p:cBhvr>
                                      <p:rCtr x="-1523" y="-556"/>
                                    </p:animMotion>
                                  </p:childTnLst>
                                </p:cTn>
                              </p:par>
                              <p:par>
                                <p:cTn id="25" presetID="55" presetClass="path" presetSubtype="0" repeatCount="indefinite" accel="50000" decel="50000" fill="hold" nodeType="withEffect">
                                  <p:stCondLst>
                                    <p:cond delay="0"/>
                                  </p:stCondLst>
                                  <p:childTnLst>
                                    <p:animMotion origin="layout" path="M 0.01446 -3.33333E-6 C 0.01511 -0.02176 0.00873 -0.04074 0.00039 -0.04213 C -0.00781 -0.04352 -0.01523 -0.02916 -0.01575 -0.00787 C -0.01627 0.01181 -0.01132 0.02986 -0.00364 0.03125 C 0.00326 0.03241 0.0099 0.02014 0.01029 0.00186 C 0.01081 -0.01481 0.00638 -0.03032 -3.54167E-6 -0.03148 C -0.00586 -0.03264 -0.01145 -0.02245 -0.01185 -0.00717 C -0.01211 0.00648 -0.00872 0.01991 -0.00325 0.02037 C 0.00144 0.02153 0.00586 0.01366 0.00625 0.00116 C 0.00664 -0.00995 0.00404 -0.0206 -0.00013 -0.02129 C -0.00377 -0.02176 -0.00768 -0.0162 -0.00781 -0.00648 C -0.00794 0.00162 -0.00625 0.00949 -0.00312 0.01019 C -0.00052 0.01065 0.00209 0.00718 0.00209 0.00047 C 0.00248 -0.00463 0.00144 -0.01018 -0.00052 -0.01088 C -0.00195 -0.01088 -0.00351 -0.00949 -0.00377 -0.00602 C -0.00377 -0.0037 -0.00364 -0.00139 -0.00273 -0.00046 C -0.00247 -3.33333E-6 -0.00221 -3.33333E-6 -0.00195 -0.00046 " pathEditMode="relative" rAng="0" ptsTypes="AAAAAAAAAAAAAAAAA">
                                      <p:cBhvr>
                                        <p:cTn id="26" dur="5000" fill="hold"/>
                                        <p:tgtEl>
                                          <p:spTgt spid="16"/>
                                        </p:tgtEl>
                                        <p:attrNameLst>
                                          <p:attrName>ppt_x</p:attrName>
                                          <p:attrName>ppt_y</p:attrName>
                                        </p:attrNameLst>
                                      </p:cBhvr>
                                      <p:rCtr x="-1523" y="-556"/>
                                    </p:animMotion>
                                  </p:childTnLst>
                                </p:cTn>
                              </p:par>
                              <p:par>
                                <p:cTn id="27" presetID="55" presetClass="path" presetSubtype="0" repeatCount="indefinite" accel="50000" decel="50000" fill="hold" nodeType="withEffect">
                                  <p:stCondLst>
                                    <p:cond delay="0"/>
                                  </p:stCondLst>
                                  <p:childTnLst>
                                    <p:animMotion origin="layout" path="M 0.01445 -4.07407E-6 C 0.01511 -0.02176 0.00872 -0.04074 0.00039 -0.04213 C -0.00781 -0.04351 -0.01523 -0.02916 -0.01575 -0.00787 C -0.01628 0.01181 -0.01133 0.02987 -0.00364 0.03125 C 0.00326 0.03241 0.0099 0.02014 0.01029 0.00186 C 0.01081 -0.01481 0.00638 -0.03032 -8.33333E-7 -0.03148 C -0.00586 -0.03263 -0.01146 -0.02245 -0.01185 -0.00717 C -0.01211 0.00649 -0.00872 0.01991 -0.00325 0.02037 C 0.00143 0.02153 0.00586 0.01366 0.00625 0.00116 C 0.00664 -0.00995 0.00404 -0.0206 -0.00013 -0.02129 C -0.00378 -0.02176 -0.00768 -0.0162 -0.00781 -0.00648 C -0.00794 0.00162 -0.00625 0.00949 -0.00312 0.01019 C -0.00052 0.01065 0.00208 0.00718 0.00208 0.00047 C 0.00247 -0.00463 0.00143 -0.01018 -0.00052 -0.01088 C -0.00195 -0.01088 -0.00351 -0.00949 -0.00378 -0.00601 C -0.00378 -0.0037 -0.00364 -0.00138 -0.00273 -0.00046 C -0.00247 -4.07407E-6 -0.00221 -4.07407E-6 -0.00195 -0.00046 " pathEditMode="relative" rAng="0" ptsTypes="AAAAAAAAAAAAAAAAA">
                                      <p:cBhvr>
                                        <p:cTn id="28" dur="5000" fill="hold"/>
                                        <p:tgtEl>
                                          <p:spTgt spid="19"/>
                                        </p:tgtEl>
                                        <p:attrNameLst>
                                          <p:attrName>ppt_x</p:attrName>
                                          <p:attrName>ppt_y</p:attrName>
                                        </p:attrNameLst>
                                      </p:cBhvr>
                                      <p:rCtr x="-1523"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01915 -0.00023 L -0.34687 0.27524 " pathEditMode="relative" rAng="0" ptsTypes="AA">
                                      <p:cBhvr>
                                        <p:cTn id="33" dur="1000" fill="hold"/>
                                        <p:tgtEl>
                                          <p:spTgt spid="1028"/>
                                        </p:tgtEl>
                                        <p:attrNameLst>
                                          <p:attrName>ppt_x</p:attrName>
                                          <p:attrName>ppt_y</p:attrName>
                                        </p:attrNameLst>
                                      </p:cBhvr>
                                      <p:rCtr x="-18307" y="13773"/>
                                    </p:animMotion>
                                  </p:childTnLst>
                                </p:cTn>
                              </p:par>
                              <p:par>
                                <p:cTn id="34" presetID="1" presetClass="exit" presetSubtype="0" fill="hold" nodeType="withEffect">
                                  <p:stCondLst>
                                    <p:cond delay="800"/>
                                  </p:stCondLst>
                                  <p:childTnLst>
                                    <p:set>
                                      <p:cBhvr>
                                        <p:cTn id="35" dur="1" fill="hold">
                                          <p:stCondLst>
                                            <p:cond delay="0"/>
                                          </p:stCondLst>
                                        </p:cTn>
                                        <p:tgtEl>
                                          <p:spTgt spid="1028"/>
                                        </p:tgtEl>
                                        <p:attrNameLst>
                                          <p:attrName>style.visibility</p:attrName>
                                        </p:attrNameLst>
                                      </p:cBhvr>
                                      <p:to>
                                        <p:strVal val="hidden"/>
                                      </p:to>
                                    </p:set>
                                  </p:childTnLst>
                                </p:cTn>
                              </p:par>
                              <p:par>
                                <p:cTn id="36" presetID="1" presetClass="exit" presetSubtype="0" fill="hold" grpId="0" nodeType="withEffect">
                                  <p:stCondLst>
                                    <p:cond delay="800"/>
                                  </p:stCondLst>
                                  <p:childTnLst>
                                    <p:set>
                                      <p:cBhvr>
                                        <p:cTn id="3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8" restart="whenNotActive" fill="hold" evtFilter="cancelBubble" nodeType="interactiveSeq">
                <p:stCondLst>
                  <p:cond evt="onClick" delay="0">
                    <p:tgtEl>
                      <p:spTgt spid="1027"/>
                    </p:tgtEl>
                  </p:cond>
                </p:stCondLst>
                <p:endSync evt="end" delay="0">
                  <p:rtn val="all"/>
                </p:endSync>
                <p:childTnLst>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00195 -0.00023 L 0.35312 0.2794 " pathEditMode="relative" rAng="0" ptsTypes="AA">
                                      <p:cBhvr>
                                        <p:cTn id="42" dur="1000" fill="hold"/>
                                        <p:tgtEl>
                                          <p:spTgt spid="1027"/>
                                        </p:tgtEl>
                                        <p:attrNameLst>
                                          <p:attrName>ppt_x</p:attrName>
                                          <p:attrName>ppt_y</p:attrName>
                                        </p:attrNameLst>
                                      </p:cBhvr>
                                      <p:rCtr x="17747" y="13981"/>
                                    </p:animMotion>
                                  </p:childTnLst>
                                </p:cTn>
                              </p:par>
                              <p:par>
                                <p:cTn id="43" presetID="1" presetClass="exit" presetSubtype="0" fill="hold" nodeType="withEffect">
                                  <p:stCondLst>
                                    <p:cond delay="800"/>
                                  </p:stCondLst>
                                  <p:childTnLst>
                                    <p:set>
                                      <p:cBhvr>
                                        <p:cTn id="44" dur="1" fill="hold">
                                          <p:stCondLst>
                                            <p:cond delay="0"/>
                                          </p:stCondLst>
                                        </p:cTn>
                                        <p:tgtEl>
                                          <p:spTgt spid="1027"/>
                                        </p:tgtEl>
                                        <p:attrNameLst>
                                          <p:attrName>style.visibility</p:attrName>
                                        </p:attrNameLst>
                                      </p:cBhvr>
                                      <p:to>
                                        <p:strVal val="hidden"/>
                                      </p:to>
                                    </p:set>
                                  </p:childTnLst>
                                </p:cTn>
                              </p:par>
                              <p:par>
                                <p:cTn id="45" presetID="1" presetClass="exit" presetSubtype="0" fill="hold" grpId="0" nodeType="withEffect">
                                  <p:stCondLst>
                                    <p:cond delay="80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4.375E-6 2.96296E-6 L 0.08138 0.22315 " pathEditMode="relative" rAng="0" ptsTypes="AA">
                                      <p:cBhvr>
                                        <p:cTn id="51" dur="1000" fill="hold"/>
                                        <p:tgtEl>
                                          <p:spTgt spid="8"/>
                                        </p:tgtEl>
                                        <p:attrNameLst>
                                          <p:attrName>ppt_x</p:attrName>
                                          <p:attrName>ppt_y</p:attrName>
                                        </p:attrNameLst>
                                      </p:cBhvr>
                                      <p:rCtr x="4062" y="11157"/>
                                    </p:animMotion>
                                  </p:childTnLst>
                                </p:cTn>
                              </p:par>
                              <p:par>
                                <p:cTn id="52" presetID="1" presetClass="exit" presetSubtype="0" fill="hold" nodeType="withEffect">
                                  <p:stCondLst>
                                    <p:cond delay="60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0" nodeType="withEffect">
                                  <p:stCondLst>
                                    <p:cond delay="600"/>
                                  </p:stCondLst>
                                  <p:childTnLst>
                                    <p:set>
                                      <p:cBhvr>
                                        <p:cTn id="5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indefinite"/>
                      </p:stCondLst>
                      <p:childTnLst>
                        <p:par>
                          <p:cTn id="58" fill="hold">
                            <p:stCondLst>
                              <p:cond delay="0"/>
                            </p:stCondLst>
                            <p:childTnLst>
                              <p:par>
                                <p:cTn id="59" presetID="35" presetClass="path" presetSubtype="0" accel="50000" decel="50000" fill="hold" nodeType="clickEffect">
                                  <p:stCondLst>
                                    <p:cond delay="0"/>
                                  </p:stCondLst>
                                  <p:childTnLst>
                                    <p:animMotion origin="layout" path="M 0.01914 -0.00023 L 0.4181 -0.02662 " pathEditMode="relative" rAng="0" ptsTypes="AA">
                                      <p:cBhvr>
                                        <p:cTn id="60" dur="1000" fill="hold"/>
                                        <p:tgtEl>
                                          <p:spTgt spid="11"/>
                                        </p:tgtEl>
                                        <p:attrNameLst>
                                          <p:attrName>ppt_x</p:attrName>
                                          <p:attrName>ppt_y</p:attrName>
                                        </p:attrNameLst>
                                      </p:cBhvr>
                                      <p:rCtr x="19948" y="-1319"/>
                                    </p:animMotion>
                                  </p:childTnLst>
                                </p:cTn>
                              </p:par>
                              <p:par>
                                <p:cTn id="61" presetID="1" presetClass="exit" presetSubtype="0" fill="hold" nodeType="withEffect">
                                  <p:stCondLst>
                                    <p:cond delay="80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grpId="0" nodeType="withEffect">
                                  <p:stCondLst>
                                    <p:cond delay="80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indefinite"/>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0.00196 -0.00046 L 0.17135 -0.23912 " pathEditMode="relative" rAng="0" ptsTypes="AA">
                                      <p:cBhvr>
                                        <p:cTn id="69" dur="1000" fill="hold"/>
                                        <p:tgtEl>
                                          <p:spTgt spid="12"/>
                                        </p:tgtEl>
                                        <p:attrNameLst>
                                          <p:attrName>ppt_x</p:attrName>
                                          <p:attrName>ppt_y</p:attrName>
                                        </p:attrNameLst>
                                      </p:cBhvr>
                                      <p:rCtr x="8659" y="-11944"/>
                                    </p:animMotion>
                                  </p:childTnLst>
                                </p:cTn>
                              </p:par>
                              <p:par>
                                <p:cTn id="70" presetID="1" presetClass="exit" presetSubtype="0" fill="hold" nodeType="withEffect">
                                  <p:stCondLst>
                                    <p:cond delay="80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0" nodeType="withEffect">
                                  <p:stCondLst>
                                    <p:cond delay="800"/>
                                  </p:stCondLst>
                                  <p:childTnLst>
                                    <p:set>
                                      <p:cBhvr>
                                        <p:cTn id="7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indefinite"/>
                      </p:stCondLst>
                      <p:childTnLst>
                        <p:par>
                          <p:cTn id="76" fill="hold">
                            <p:stCondLst>
                              <p:cond delay="0"/>
                            </p:stCondLst>
                            <p:childTnLst>
                              <p:par>
                                <p:cTn id="77" presetID="35" presetClass="path" presetSubtype="0" accel="50000" decel="50000" fill="hold" nodeType="clickEffect">
                                  <p:stCondLst>
                                    <p:cond delay="0"/>
                                  </p:stCondLst>
                                  <p:childTnLst>
                                    <p:animMotion origin="layout" path="M 0.01914 -0.00023 L 0.38021 -0.27986 " pathEditMode="relative" rAng="0" ptsTypes="AA">
                                      <p:cBhvr>
                                        <p:cTn id="78" dur="1000" fill="hold"/>
                                        <p:tgtEl>
                                          <p:spTgt spid="13"/>
                                        </p:tgtEl>
                                        <p:attrNameLst>
                                          <p:attrName>ppt_x</p:attrName>
                                          <p:attrName>ppt_y</p:attrName>
                                        </p:attrNameLst>
                                      </p:cBhvr>
                                      <p:rCtr x="18047" y="-13981"/>
                                    </p:animMotion>
                                  </p:childTnLst>
                                </p:cTn>
                              </p:par>
                              <p:par>
                                <p:cTn id="79" presetID="1" presetClass="exit" presetSubtype="0" fill="hold" nodeType="withEffect">
                                  <p:stCondLst>
                                    <p:cond delay="80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grpId="0" nodeType="withEffect">
                                  <p:stCondLst>
                                    <p:cond delay="80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indefinite"/>
                      </p:stCondLst>
                      <p:childTnLst>
                        <p:par>
                          <p:cTn id="85" fill="hold">
                            <p:stCondLst>
                              <p:cond delay="0"/>
                            </p:stCondLst>
                            <p:childTnLst>
                              <p:par>
                                <p:cTn id="86" presetID="35" presetClass="path" presetSubtype="0" accel="50000" decel="50000" fill="hold" nodeType="clickEffect">
                                  <p:stCondLst>
                                    <p:cond delay="0"/>
                                  </p:stCondLst>
                                  <p:childTnLst>
                                    <p:animMotion origin="layout" path="M 4.16667E-7 -0.00023 L -0.11836 -0.3426 " pathEditMode="relative" rAng="0" ptsTypes="AA">
                                      <p:cBhvr>
                                        <p:cTn id="87" dur="1000" fill="hold"/>
                                        <p:tgtEl>
                                          <p:spTgt spid="15"/>
                                        </p:tgtEl>
                                        <p:attrNameLst>
                                          <p:attrName>ppt_x</p:attrName>
                                          <p:attrName>ppt_y</p:attrName>
                                        </p:attrNameLst>
                                      </p:cBhvr>
                                      <p:rCtr x="-5924" y="-17130"/>
                                    </p:animMotion>
                                  </p:childTnLst>
                                </p:cTn>
                              </p:par>
                              <p:par>
                                <p:cTn id="88" presetID="1" presetClass="exit" presetSubtype="0" fill="hold" nodeType="withEffect">
                                  <p:stCondLst>
                                    <p:cond delay="800"/>
                                  </p:stCondLst>
                                  <p:childTnLst>
                                    <p:set>
                                      <p:cBhvr>
                                        <p:cTn id="89" dur="1" fill="hold">
                                          <p:stCondLst>
                                            <p:cond delay="0"/>
                                          </p:stCondLst>
                                        </p:cTn>
                                        <p:tgtEl>
                                          <p:spTgt spid="15"/>
                                        </p:tgtEl>
                                        <p:attrNameLst>
                                          <p:attrName>style.visibility</p:attrName>
                                        </p:attrNameLst>
                                      </p:cBhvr>
                                      <p:to>
                                        <p:strVal val="hidden"/>
                                      </p:to>
                                    </p:set>
                                  </p:childTnLst>
                                </p:cTn>
                              </p:par>
                              <p:par>
                                <p:cTn id="90" presetID="1" presetClass="exit" presetSubtype="0" fill="hold" grpId="0" nodeType="withEffect">
                                  <p:stCondLst>
                                    <p:cond delay="800"/>
                                  </p:stCondLst>
                                  <p:childTnLst>
                                    <p:set>
                                      <p:cBhvr>
                                        <p:cTn id="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2" restart="whenNotActive" fill="hold" evtFilter="cancelBubble" nodeType="interactiveSeq">
                <p:stCondLst>
                  <p:cond evt="onClick" delay="0">
                    <p:tgtEl>
                      <p:spTgt spid="18"/>
                    </p:tgtEl>
                  </p:cond>
                </p:stCondLst>
                <p:endSync evt="end" delay="0">
                  <p:rtn val="all"/>
                </p:endSync>
                <p:childTnLst>
                  <p:par>
                    <p:cTn id="93" fill="hold">
                      <p:stCondLst>
                        <p:cond delay="0"/>
                      </p:stCondLst>
                      <p:childTnLst>
                        <p:par>
                          <p:cTn id="94" fill="hold">
                            <p:stCondLst>
                              <p:cond delay="0"/>
                            </p:stCondLst>
                            <p:childTnLst>
                              <p:par>
                                <p:cTn id="95" presetID="63" presetClass="path" presetSubtype="0" accel="50000" decel="50000" fill="hold" nodeType="clickEffect">
                                  <p:stCondLst>
                                    <p:cond delay="0"/>
                                  </p:stCondLst>
                                  <p:childTnLst>
                                    <p:animMotion origin="layout" path="M -0.00195 -0.00024 L 0.26003 -0.48519 " pathEditMode="relative" rAng="0" ptsTypes="AA">
                                      <p:cBhvr>
                                        <p:cTn id="96" dur="1000" fill="hold"/>
                                        <p:tgtEl>
                                          <p:spTgt spid="18"/>
                                        </p:tgtEl>
                                        <p:attrNameLst>
                                          <p:attrName>ppt_x</p:attrName>
                                          <p:attrName>ppt_y</p:attrName>
                                        </p:attrNameLst>
                                      </p:cBhvr>
                                      <p:rCtr x="13099" y="-24259"/>
                                    </p:animMotion>
                                  </p:childTnLst>
                                </p:cTn>
                              </p:par>
                              <p:par>
                                <p:cTn id="97" presetID="1" presetClass="exit" presetSubtype="0" fill="hold" nodeType="withEffect">
                                  <p:stCondLst>
                                    <p:cond delay="800"/>
                                  </p:stCondLst>
                                  <p:childTnLst>
                                    <p:set>
                                      <p:cBhvr>
                                        <p:cTn id="98" dur="1" fill="hold">
                                          <p:stCondLst>
                                            <p:cond delay="0"/>
                                          </p:stCondLst>
                                        </p:cTn>
                                        <p:tgtEl>
                                          <p:spTgt spid="18"/>
                                        </p:tgtEl>
                                        <p:attrNameLst>
                                          <p:attrName>style.visibility</p:attrName>
                                        </p:attrNameLst>
                                      </p:cBhvr>
                                      <p:to>
                                        <p:strVal val="hidden"/>
                                      </p:to>
                                    </p:set>
                                  </p:childTnLst>
                                </p:cTn>
                              </p:par>
                              <p:par>
                                <p:cTn id="99" presetID="1" presetClass="exit" presetSubtype="0" fill="hold" grpId="0" nodeType="withEffect">
                                  <p:stCondLst>
                                    <p:cond delay="80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1" restart="whenNotActive" fill="hold" evtFilter="cancelBubble" nodeType="interactiveSeq">
                <p:stCondLst>
                  <p:cond evt="onClick" delay="0">
                    <p:tgtEl>
                      <p:spTgt spid="5"/>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0.00195 -0.00046 L 0.17136 -0.23912 " pathEditMode="relative" rAng="0" ptsTypes="AA">
                                      <p:cBhvr>
                                        <p:cTn id="105" dur="1000" fill="hold"/>
                                        <p:tgtEl>
                                          <p:spTgt spid="5"/>
                                        </p:tgtEl>
                                        <p:attrNameLst>
                                          <p:attrName>ppt_x</p:attrName>
                                          <p:attrName>ppt_y</p:attrName>
                                        </p:attrNameLst>
                                      </p:cBhvr>
                                      <p:rCtr x="8659" y="-11944"/>
                                    </p:animMotion>
                                  </p:childTnLst>
                                </p:cTn>
                              </p:par>
                              <p:par>
                                <p:cTn id="106" presetID="1" presetClass="exit" presetSubtype="0" fill="hold" nodeType="withEffect">
                                  <p:stCondLst>
                                    <p:cond delay="800"/>
                                  </p:stCondLst>
                                  <p:childTnLst>
                                    <p:set>
                                      <p:cBhvr>
                                        <p:cTn id="107" dur="1" fill="hold">
                                          <p:stCondLst>
                                            <p:cond delay="0"/>
                                          </p:stCondLst>
                                        </p:cTn>
                                        <p:tgtEl>
                                          <p:spTgt spid="5"/>
                                        </p:tgtEl>
                                        <p:attrNameLst>
                                          <p:attrName>style.visibility</p:attrName>
                                        </p:attrNameLst>
                                      </p:cBhvr>
                                      <p:to>
                                        <p:strVal val="hidden"/>
                                      </p:to>
                                    </p:set>
                                  </p:childTnLst>
                                </p:cTn>
                              </p:par>
                              <p:par>
                                <p:cTn id="108" presetID="1" presetClass="exit" presetSubtype="0" fill="hold" grpId="0" nodeType="withEffect">
                                  <p:stCondLst>
                                    <p:cond delay="800"/>
                                  </p:stCondLst>
                                  <p:childTnLst>
                                    <p:set>
                                      <p:cBhvr>
                                        <p:cTn id="10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0" restart="whenNotActive" fill="hold" evtFilter="cancelBubble" nodeType="interactiveSeq">
                <p:stCondLst>
                  <p:cond evt="onClick" delay="0">
                    <p:tgtEl>
                      <p:spTgt spid="9"/>
                    </p:tgtEl>
                  </p:cond>
                </p:stCondLst>
                <p:endSync evt="end" delay="0">
                  <p:rtn val="all"/>
                </p:endSync>
                <p:childTnLst>
                  <p:par>
                    <p:cTn id="111" fill="hold">
                      <p:stCondLst>
                        <p:cond delay="0"/>
                      </p:stCondLst>
                      <p:childTnLst>
                        <p:par>
                          <p:cTn id="112" fill="hold">
                            <p:stCondLst>
                              <p:cond delay="0"/>
                            </p:stCondLst>
                            <p:childTnLst>
                              <p:par>
                                <p:cTn id="113" presetID="63" presetClass="path" presetSubtype="0" accel="50000" decel="50000" fill="hold" nodeType="clickEffect">
                                  <p:stCondLst>
                                    <p:cond delay="0"/>
                                  </p:stCondLst>
                                  <p:childTnLst>
                                    <p:animMotion origin="layout" path="M -0.00195 -0.00046 L 0.17136 -0.23912 " pathEditMode="relative" rAng="0" ptsTypes="AA">
                                      <p:cBhvr>
                                        <p:cTn id="114" dur="1000" fill="hold"/>
                                        <p:tgtEl>
                                          <p:spTgt spid="9"/>
                                        </p:tgtEl>
                                        <p:attrNameLst>
                                          <p:attrName>ppt_x</p:attrName>
                                          <p:attrName>ppt_y</p:attrName>
                                        </p:attrNameLst>
                                      </p:cBhvr>
                                      <p:rCtr x="8659" y="-11944"/>
                                    </p:animMotion>
                                  </p:childTnLst>
                                </p:cTn>
                              </p:par>
                              <p:par>
                                <p:cTn id="115" presetID="1" presetClass="exit" presetSubtype="0" fill="hold" nodeType="withEffect">
                                  <p:stCondLst>
                                    <p:cond delay="800"/>
                                  </p:stCondLst>
                                  <p:childTnLst>
                                    <p:set>
                                      <p:cBhvr>
                                        <p:cTn id="116" dur="1" fill="hold">
                                          <p:stCondLst>
                                            <p:cond delay="0"/>
                                          </p:stCondLst>
                                        </p:cTn>
                                        <p:tgtEl>
                                          <p:spTgt spid="9"/>
                                        </p:tgtEl>
                                        <p:attrNameLst>
                                          <p:attrName>style.visibility</p:attrName>
                                        </p:attrNameLst>
                                      </p:cBhvr>
                                      <p:to>
                                        <p:strVal val="hidden"/>
                                      </p:to>
                                    </p:set>
                                  </p:childTnLst>
                                </p:cTn>
                              </p:par>
                              <p:par>
                                <p:cTn id="117" presetID="1" presetClass="exit" presetSubtype="0" fill="hold" grpId="0" nodeType="withEffect">
                                  <p:stCondLst>
                                    <p:cond delay="80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63" presetClass="path" presetSubtype="0" accel="50000" decel="50000" fill="hold" nodeType="clickEffect">
                                  <p:stCondLst>
                                    <p:cond delay="0"/>
                                  </p:stCondLst>
                                  <p:childTnLst>
                                    <p:animMotion origin="layout" path="M -0.00195 -0.00046 L 0.17136 -0.23912 " pathEditMode="relative" rAng="0" ptsTypes="AA">
                                      <p:cBhvr>
                                        <p:cTn id="123" dur="1000" fill="hold"/>
                                        <p:tgtEl>
                                          <p:spTgt spid="16"/>
                                        </p:tgtEl>
                                        <p:attrNameLst>
                                          <p:attrName>ppt_x</p:attrName>
                                          <p:attrName>ppt_y</p:attrName>
                                        </p:attrNameLst>
                                      </p:cBhvr>
                                      <p:rCtr x="8659" y="-11944"/>
                                    </p:animMotion>
                                  </p:childTnLst>
                                </p:cTn>
                              </p:par>
                              <p:par>
                                <p:cTn id="124" presetID="1" presetClass="exit" presetSubtype="0" fill="hold" nodeType="withEffect">
                                  <p:stCondLst>
                                    <p:cond delay="800"/>
                                  </p:stCondLst>
                                  <p:childTnLst>
                                    <p:set>
                                      <p:cBhvr>
                                        <p:cTn id="125" dur="1" fill="hold">
                                          <p:stCondLst>
                                            <p:cond delay="0"/>
                                          </p:stCondLst>
                                        </p:cTn>
                                        <p:tgtEl>
                                          <p:spTgt spid="16"/>
                                        </p:tgtEl>
                                        <p:attrNameLst>
                                          <p:attrName>style.visibility</p:attrName>
                                        </p:attrNameLst>
                                      </p:cBhvr>
                                      <p:to>
                                        <p:strVal val="hidden"/>
                                      </p:to>
                                    </p:set>
                                  </p:childTnLst>
                                </p:cTn>
                              </p:par>
                              <p:par>
                                <p:cTn id="126" presetID="1" presetClass="exit" presetSubtype="0" fill="hold" grpId="0" nodeType="withEffect">
                                  <p:stCondLst>
                                    <p:cond delay="800"/>
                                  </p:stCondLst>
                                  <p:childTnLst>
                                    <p:set>
                                      <p:cBhvr>
                                        <p:cTn id="12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19"/>
                    </p:tgtEl>
                  </p:cond>
                </p:stCondLst>
                <p:endSync evt="end" delay="0">
                  <p:rtn val="all"/>
                </p:endSync>
                <p:childTnLst>
                  <p:par>
                    <p:cTn id="129" fill="hold">
                      <p:stCondLst>
                        <p:cond delay="0"/>
                      </p:stCondLst>
                      <p:childTnLst>
                        <p:par>
                          <p:cTn id="130" fill="hold">
                            <p:stCondLst>
                              <p:cond delay="0"/>
                            </p:stCondLst>
                            <p:childTnLst>
                              <p:par>
                                <p:cTn id="131" presetID="63" presetClass="path" presetSubtype="0" accel="50000" decel="50000" fill="hold" nodeType="clickEffect">
                                  <p:stCondLst>
                                    <p:cond delay="0"/>
                                  </p:stCondLst>
                                  <p:childTnLst>
                                    <p:animMotion origin="layout" path="M -0.00195 -0.00046 L 0.17136 -0.23912 " pathEditMode="relative" rAng="0" ptsTypes="AA">
                                      <p:cBhvr>
                                        <p:cTn id="132" dur="1000" fill="hold"/>
                                        <p:tgtEl>
                                          <p:spTgt spid="19"/>
                                        </p:tgtEl>
                                        <p:attrNameLst>
                                          <p:attrName>ppt_x</p:attrName>
                                          <p:attrName>ppt_y</p:attrName>
                                        </p:attrNameLst>
                                      </p:cBhvr>
                                      <p:rCtr x="8659" y="-11944"/>
                                    </p:animMotion>
                                  </p:childTnLst>
                                </p:cTn>
                              </p:par>
                              <p:par>
                                <p:cTn id="133" presetID="1" presetClass="exit" presetSubtype="0" fill="hold" nodeType="withEffect">
                                  <p:stCondLst>
                                    <p:cond delay="800"/>
                                  </p:stCondLst>
                                  <p:childTnLst>
                                    <p:set>
                                      <p:cBhvr>
                                        <p:cTn id="134" dur="1" fill="hold">
                                          <p:stCondLst>
                                            <p:cond delay="0"/>
                                          </p:stCondLst>
                                        </p:cTn>
                                        <p:tgtEl>
                                          <p:spTgt spid="19"/>
                                        </p:tgtEl>
                                        <p:attrNameLst>
                                          <p:attrName>style.visibility</p:attrName>
                                        </p:attrNameLst>
                                      </p:cBhvr>
                                      <p:to>
                                        <p:strVal val="hidden"/>
                                      </p:to>
                                    </p:set>
                                  </p:childTnLst>
                                </p:cTn>
                              </p:par>
                              <p:par>
                                <p:cTn id="135" presetID="1" presetClass="exit" presetSubtype="0" fill="hold" grpId="0" nodeType="withEffect">
                                  <p:stCondLst>
                                    <p:cond delay="800"/>
                                  </p:stCondLst>
                                  <p:childTnLst>
                                    <p:set>
                                      <p:cBhvr>
                                        <p:cTn id="1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22" grpId="0" animBg="1"/>
      <p:bldP spid="23" grpId="0" animBg="1"/>
      <p:bldP spid="24" grpId="0" animBg="1"/>
      <p:bldP spid="25" grpId="0" animBg="1"/>
      <p:bldP spid="26" grpId="0" animBg="1"/>
      <p:bldP spid="27" grpId="0" animBg="1"/>
      <p:bldP spid="30" grpId="0" animBg="1"/>
      <p:bldP spid="7" grpId="0" animBg="1"/>
      <p:bldP spid="14" grpId="0" animBg="1"/>
      <p:bldP spid="17"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AD82A5-424F-FE6B-5F42-8C541140C13E}"/>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Cần làm gì để tạo nên sức thuyết phục của văn bản nghị luận trong cách trình bày vấn đề?</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6349" y="1949346"/>
            <a:ext cx="5420674" cy="10333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Cần kết hợp cả cách trình bày khách quan và cách trình bày chủ quan.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4"/>
            <a:ext cx="4906799" cy="10333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Cần trình bày một cách chủ quan.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6349" y="3280856"/>
            <a:ext cx="5420674" cy="923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Cần trình bày một cách khách quan.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3285044"/>
            <a:ext cx="4906799" cy="923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defTabSz="914332">
              <a:defRPr/>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Trình bày một cách mạch lạc, sử dụng nhiều thuật ngữ chuyên ngành</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85" y="3305489"/>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3" y="3367973"/>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5212483" y="4648742"/>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46612-8106-1098-A508-B6A6CCDAC652}"/>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917412" y="119889"/>
            <a:ext cx="10199215" cy="155647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2: Cách trình bày vấn đề khách quan là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1949347"/>
            <a:ext cx="5579357" cy="1144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Bày tỏ được góc nhìn, cách đánh giá của người viết về vấn đề.</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339288" y="3285456"/>
            <a:ext cx="4906799" cy="1144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Chỉ đưa thông tin, nêu các bằng chứng khách quan.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37664" y="3275113"/>
            <a:ext cx="5579356" cy="11380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Nhằm mục đích khơi gợi sự đồng cảm của người đọc.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83652" y="1945296"/>
            <a:ext cx="4906799" cy="1144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Đan xem cảm xúc, tình cảm .</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0446" y="352863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8282" y="185951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8310" y="3351061"/>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104325" y="4848978"/>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06C24-00CE-3245-4494-827DF4F6866E}"/>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00850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3: Cách trình bày vấn đề chủ quan là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88687" y="1408242"/>
            <a:ext cx="5828336" cy="14636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Đưa ra ý kiến, đánh giá chủ quan, thể hiện rõ tình cảm, quan điểm của người viết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0" y="1431026"/>
            <a:ext cx="5228748" cy="14636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defRPr/>
            </a:pPr>
            <a:r>
              <a:rPr lang="en-US" sz="2800" b="1" dirty="0">
                <a:solidFill>
                  <a:schemeClr val="tx1"/>
                </a:solidFill>
                <a:latin typeface="Times New Roman" panose="02020603050405020304" pitchFamily="18" charset="0"/>
                <a:cs typeface="Times New Roman" pitchFamily="18" charset="0"/>
                <a:sym typeface="Arial"/>
              </a:rPr>
              <a:t>B</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Sử dụng nhiều bằng chứng xác thực, khách quan để củng cố cho lập luận.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88687" y="3191307"/>
            <a:ext cx="5828336" cy="11339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Tạo ra cơ sở vững chắc từ pháp lí, từ thực tiễn…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288576" y="3191307"/>
            <a:ext cx="5184386" cy="11339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Đảm bảo tính chính xác, đứng đắn cho các lập luận.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77325" y="184197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13687" y="322176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6072" y="333841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219" y="1767546"/>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3" y="4885272"/>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6274628" y="-3988977"/>
            <a:ext cx="675254" cy="8789670"/>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4820574" y="-2164064"/>
            <a:ext cx="675254" cy="5027615"/>
          </a:xfrm>
          <a:prstGeom prst="rect">
            <a:avLst/>
          </a:prstGeom>
          <a:noFill/>
          <a:effectLst/>
        </p:spPr>
        <p:txBody>
          <a:bodyPr vert="vert" wrap="none" rtlCol="0" anchor="ctr">
            <a:normAutofit fontScale="92500" lnSpcReduction="1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Hoạt động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chủ điểm và câu hỏi lớn của bài học</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组合 48">
            <a:extLst>
              <a:ext uri="{FF2B5EF4-FFF2-40B4-BE49-F238E27FC236}">
                <a16:creationId xmlns:a16="http://schemas.microsoft.com/office/drawing/2014/main" id="{42F63D03-BF83-AD20-C539-B5E3F26AD650}"/>
              </a:ext>
            </a:extLst>
          </p:cNvPr>
          <p:cNvGrpSpPr/>
          <p:nvPr/>
        </p:nvGrpSpPr>
        <p:grpSpPr>
          <a:xfrm>
            <a:off x="1952977" y="1595500"/>
            <a:ext cx="7728259" cy="4139256"/>
            <a:chOff x="2900496" y="1028113"/>
            <a:chExt cx="6336001" cy="3420001"/>
          </a:xfrm>
          <a:solidFill>
            <a:schemeClr val="accent5">
              <a:lumMod val="20000"/>
              <a:lumOff val="80000"/>
            </a:schemeClr>
          </a:solidFill>
        </p:grpSpPr>
        <p:sp>
          <p:nvSpPr>
            <p:cNvPr id="14" name="任意多边形: 形状 45">
              <a:extLst>
                <a:ext uri="{FF2B5EF4-FFF2-40B4-BE49-F238E27FC236}">
                  <a16:creationId xmlns:a16="http://schemas.microsoft.com/office/drawing/2014/main" id="{558D765C-2735-AA26-858D-824FCF66550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cs typeface="Arial"/>
                <a:sym typeface="Arial"/>
              </a:endParaRPr>
            </a:p>
          </p:txBody>
        </p:sp>
        <p:sp>
          <p:nvSpPr>
            <p:cNvPr id="15" name="任意多边形: 形状 44">
              <a:extLst>
                <a:ext uri="{FF2B5EF4-FFF2-40B4-BE49-F238E27FC236}">
                  <a16:creationId xmlns:a16="http://schemas.microsoft.com/office/drawing/2014/main" id="{73CC65B2-8C8B-17E4-AEC9-F7FEB615ADC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cs typeface="Arial"/>
                <a:sym typeface="Arial"/>
              </a:endParaRPr>
            </a:p>
          </p:txBody>
        </p:sp>
      </p:grpSp>
      <p:pic>
        <p:nvPicPr>
          <p:cNvPr id="16" name="图片 74">
            <a:extLst>
              <a:ext uri="{FF2B5EF4-FFF2-40B4-BE49-F238E27FC236}">
                <a16:creationId xmlns:a16="http://schemas.microsoft.com/office/drawing/2014/main" id="{17B1C12A-3E25-65F5-2781-FA61E4D268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953301" y="3576466"/>
            <a:ext cx="2062184" cy="1631215"/>
          </a:xfrm>
          <a:prstGeom prst="rect">
            <a:avLst/>
          </a:prstGeom>
        </p:spPr>
      </p:pic>
      <p:sp>
        <p:nvSpPr>
          <p:cNvPr id="17" name="TextBox 16">
            <a:extLst>
              <a:ext uri="{FF2B5EF4-FFF2-40B4-BE49-F238E27FC236}">
                <a16:creationId xmlns:a16="http://schemas.microsoft.com/office/drawing/2014/main" id="{753AB81C-2784-DC35-365F-E8D6754E8762}"/>
              </a:ext>
            </a:extLst>
          </p:cNvPr>
          <p:cNvSpPr txBox="1"/>
          <p:nvPr/>
        </p:nvSpPr>
        <p:spPr>
          <a:xfrm>
            <a:off x="2434573" y="2603802"/>
            <a:ext cx="6825689" cy="2308324"/>
          </a:xfrm>
          <a:prstGeom prst="rect">
            <a:avLst/>
          </a:prstGeom>
          <a:noFill/>
        </p:spPr>
        <p:txBody>
          <a:bodyPr wrap="square">
            <a:spAutoFit/>
          </a:bodyPr>
          <a:lstStyle/>
          <a:p>
            <a:pPr algn="ctr"/>
            <a:r>
              <a:rPr lang="vi-VN" sz="4800" dirty="0">
                <a:solidFill>
                  <a:schemeClr val="accent2"/>
                </a:solidFill>
                <a:latin typeface="+mj-lt"/>
              </a:rPr>
              <a:t>Văn chương góp phần làm cho cuộc sống tốt đẹp hơn bằng những cách nào?</a:t>
            </a:r>
            <a:endParaRPr lang="en-SG" sz="4800" dirty="0">
              <a:solidFill>
                <a:schemeClr val="accent2"/>
              </a:solidFill>
              <a:latin typeface="+mj-lt"/>
            </a:endParaRPr>
          </a:p>
        </p:txBody>
      </p:sp>
      <p:pic>
        <p:nvPicPr>
          <p:cNvPr id="18" name="Picture 17" descr="A person writing on a piece of paper&#10;&#10;Description automatically generated">
            <a:extLst>
              <a:ext uri="{FF2B5EF4-FFF2-40B4-BE49-F238E27FC236}">
                <a16:creationId xmlns:a16="http://schemas.microsoft.com/office/drawing/2014/main" id="{C8CAFBCA-2BC9-344D-2151-53CF33383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080" y="2753087"/>
            <a:ext cx="4530920" cy="4530920"/>
          </a:xfrm>
          <a:prstGeom prst="rect">
            <a:avLst/>
          </a:prstGeom>
        </p:spPr>
      </p:pic>
    </p:spTree>
    <p:extLst>
      <p:ext uri="{BB962C8B-B14F-4D97-AF65-F5344CB8AC3E}">
        <p14:creationId xmlns:p14="http://schemas.microsoft.com/office/powerpoint/2010/main" val="11905659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strVal val="4/3*#ppt_w"/>
                                          </p:val>
                                        </p:tav>
                                        <p:tav tm="100000">
                                          <p:val>
                                            <p:strVal val="#ppt_w"/>
                                          </p:val>
                                        </p:tav>
                                      </p:tavLst>
                                    </p:anim>
                                    <p:anim calcmode="lin" valueType="num">
                                      <p:cBhvr>
                                        <p:cTn id="8" dur="750" fill="hold"/>
                                        <p:tgtEl>
                                          <p:spTgt spid="13"/>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7F68A4-B131-54FA-EB4F-73D522A46427}"/>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1" y="192678"/>
            <a:ext cx="102670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600" b="1" dirty="0">
                <a:solidFill>
                  <a:schemeClr val="tx1"/>
                </a:solidFill>
                <a:latin typeface="Times New Roman" panose="02020603050405020304" pitchFamily="18" charset="0"/>
                <a:cs typeface="Times New Roman" panose="02020603050405020304" pitchFamily="18" charset="0"/>
              </a:rPr>
              <a:t>Câu 4: Trong văn bản, hình tượng bà Tú thuộc về kiểu gia đình nào?</a:t>
            </a:r>
            <a:endParaRPr lang="en-SG" sz="36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6"/>
            <a:ext cx="4906799"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Kiểu gia đình chịu ảnh hưởng của Đạo giáo.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949346"/>
            <a:ext cx="4906799"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Kiểu gia đình truyền thống của đồng bằng Bắc bộ Việt Nam.</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3273708"/>
            <a:ext cx="4906799"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Kiểu gia đình nhà nho theo ảnh hưởng của Nho giáo.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311332"/>
            <a:ext cx="4906799"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Kiểu gia đình hiện đại, ảnh hưởng của văn hóa phương Tây.</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43091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207209"/>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126080" y="4948614"/>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32442-5624-732F-1ADB-019DEF02AC3B}"/>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5: Số phận bà Tú đã thay đổi như thế nào khi đô thị hóa diễn ra?</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1887" y="1949347"/>
            <a:ext cx="5625136" cy="13807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Phải rời khỏi ngôi làng đó để tha hương cầu thực.</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953535"/>
            <a:ext cx="5625136" cy="13807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Bị dạt theo cuộc sống bươn chải nhất thời để đợi chồng thành đạt.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391887" y="3551248"/>
            <a:ext cx="5625136" cy="1075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Từ bỏ ý định muốn chồng thành đạt, chỉ tập trung vào kiếm sống.</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3523739"/>
            <a:ext cx="5675997" cy="1136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Được đổi đời, công việc buôn bán thuận lợi nên gia đình khấm khá hơn.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1933" y="245258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20397" y="3627146"/>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2192" y="3703179"/>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6763" y="2259432"/>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9" y="490219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87BF6E-9D6A-797F-A3A5-8E7411D6883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Tác giả đã phân tích ý nghĩa của hai chữ quanh năm là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95038" y="1987956"/>
            <a:ext cx="5313637" cy="10120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Sự lặp lại của công việc bà Tú làm hàng ngày.</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446057" y="1971840"/>
            <a:ext cx="5031985" cy="10120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Sự chăm chỉ, chịu khó của bà Tú.</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181840"/>
            <a:ext cx="5313637" cy="1362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Chỉ thời gian làm việc của bà Tú trong một năm.</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476999" y="3218192"/>
            <a:ext cx="5031985" cy="1362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Không chỉ là độ dài thời lượng mà gợi ra cái vòng vô kì hạn của thời gian.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429000"/>
            <a:ext cx="732404" cy="725591"/>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7749" y="3727647"/>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5357104" y="5212701"/>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55E909-0C00-9AF5-F9E9-CBADA6B1913B}"/>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7: Tác giả cho rằng điều gì là gánh nhọc nhằn đè trên vai bà Tú?</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58240" y="1719074"/>
            <a:ext cx="5791736" cy="11880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Gánh nặng về trách nhiệm của một người mẹ, phải lo chu toàn cho các con.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63569" y="1719074"/>
            <a:ext cx="5535011" cy="1188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Gánh nặng về trách nhiệm của một người con dâu, phải chăm lo việc nhà chồng.</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82189" y="3137250"/>
            <a:ext cx="5791736" cy="13120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Gánh nặng về việc phải giúp chồng có được vinh hoa phú quý.</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63569" y="3141438"/>
            <a:ext cx="5535011" cy="13120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Đầu này là năm đứa con, đầu kia là một ông chồng.</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0141" y="3445670"/>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072" y="3737948"/>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614158" y="5288423"/>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88A998-E281-BA61-CEA2-6BE01F2D836A}"/>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250461" y="179924"/>
            <a:ext cx="10108903"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200" b="1" dirty="0">
                <a:solidFill>
                  <a:schemeClr val="tx1"/>
                </a:solidFill>
                <a:latin typeface="Times New Roman" panose="02020603050405020304" pitchFamily="18" charset="0"/>
                <a:cs typeface="Times New Roman" panose="02020603050405020304" pitchFamily="18" charset="0"/>
              </a:rPr>
              <a:t>Câu 8: Đâu là cách trình bày vấn đề chủ quan trong những câu văn dưới đây?</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343877" y="1695832"/>
            <a:ext cx="6096001" cy="17076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Khi mà đô thị hóa đã làm ra cái cảnh phố nửa làng ở đất Vị Xuyên này, thì bà Tú cũng bị dạt theo cuộc sống bươn chải nhất thời để đợi chồng thành đạt.</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706434" y="1721305"/>
            <a:ext cx="4906799" cy="17076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a:t>
            </a:r>
            <a:r>
              <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Không còn được ở yên trong một mái nhà – dầu vất vả mà êm đềm thanh thản, bà Tú đã bị cái thời buổi ấy ném ra ngoài cuộc đời phiền tạp.</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689836" y="3683038"/>
            <a:ext cx="4923398" cy="11623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Nó thật xứng đáng là cặp câu hay nhất của bài thơ.</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315685" y="3629947"/>
            <a:ext cx="6078852" cy="11623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a:t>
            </a:r>
            <a:r>
              <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Và đó là một cái gánh éo leo Nuôi đủ năm con với một chồng.</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1" y="1974820"/>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5478" y="4145127"/>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3823" y="4000172"/>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2111" y="2006952"/>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636791" y="5468754"/>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65502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09A10-E410-03C2-2012-E8F8D761AD7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3" y="192678"/>
            <a:ext cx="10221806"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Times New Roman" panose="02020603050405020304" pitchFamily="18" charset="0"/>
              <a:cs typeface="Times New Roman" panose="02020603050405020304" pitchFamily="18" charset="0"/>
            </a:endParaRPr>
          </a:p>
          <a:p>
            <a:r>
              <a:rPr lang="vi-VN" sz="3600" b="1" dirty="0">
                <a:solidFill>
                  <a:schemeClr val="tx1"/>
                </a:solidFill>
                <a:latin typeface="Times New Roman" panose="02020603050405020304" pitchFamily="18" charset="0"/>
                <a:cs typeface="Times New Roman" panose="02020603050405020304" pitchFamily="18" charset="0"/>
              </a:rPr>
              <a:t>Câu 9: Đâu là cách trình bày vấn đề khách quan trong những câu văn dưới đây?</a:t>
            </a:r>
            <a:endParaRPr lang="en-SG" sz="36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3" y="1674016"/>
            <a:ext cx="4906799" cy="1046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Mới chỉ hai câu đề thôi mà thi đề Thương vợ ngỡ đã đủ đầy.</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674016"/>
            <a:ext cx="4906799" cy="1046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Nó thật xứng đáng là cặp câu hay nhất của bài thơ.</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2949980"/>
            <a:ext cx="4906799" cy="1206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Hình tượng bà Tú cũng trở thành hình tượng người vợ.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221126" y="2949979"/>
            <a:ext cx="4906799" cy="1206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Chẳng biết tài hoa tạo nên chữ nghĩa hay là tình tương đã tự tìm ra tiếng nói riêng của nó, mà chữ nào ở đây cũng sắc nét, cũng đượm tình.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107187"/>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4968118" y="4995140"/>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959829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9E4E4-8506-256A-8DC3-4D7CD2C13581}"/>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10: Đâu là một trong số những luận điểm chính của văn bản?</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53143" y="1949347"/>
            <a:ext cx="536387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Cái gánh nặng nhọc nhằn đè trên vai bà Tú là thế: đầu này là năm đứa con, đầu kia là một ông chồng.</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408201" y="1953535"/>
            <a:ext cx="490679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Hình tượng bà Tú thuộc về kiểu gia đình nhà nho theo ảnh hưởng của Nho giáo.</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53143" y="3464814"/>
            <a:ext cx="5363879" cy="10929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Con người bổn phận lấy việc sống trọn bổn phận làm đạo sống của mình.</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08199" y="3429000"/>
            <a:ext cx="4951165" cy="1155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Không than thân trách phận, không phiền lòng phẫn chí, lặng lẽ an phận, ráng sức lo toan.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60552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617126"/>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8" y="490219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397147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09A10-E410-03C2-2012-E8F8D761AD7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3" y="192678"/>
            <a:ext cx="10221806"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200" b="1" dirty="0">
                <a:solidFill>
                  <a:schemeClr val="tx1"/>
                </a:solidFill>
                <a:latin typeface="Times New Roman" panose="02020603050405020304" pitchFamily="18" charset="0"/>
                <a:cs typeface="Times New Roman" panose="02020603050405020304" pitchFamily="18" charset="0"/>
              </a:rPr>
              <a:t>Câu 11: Đâu là cách trình bày vấn đề khách quan trong những câu văn dưới đây?</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1157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Chường mặt ra với đời thì thế, về gia thất đối xử với người thân thì sao?</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949347"/>
            <a:ext cx="5567075" cy="1157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Bà hiện ra trong vòng công việc hay công việc đã cột chặt lấy bà trong cái vòng triền miên và mòn mỏi của nó?</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3380181"/>
            <a:ext cx="4906799"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Con người bổn phận lấy việc sống trọn bổn phận làm đạo sống của mình.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417805"/>
            <a:ext cx="5567075"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Bà Tú đang nổi lên hay chìm đi trong cái nhộn nhạo chợ đời?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107187"/>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326079" y="4829027"/>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7355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9E4E4-8506-256A-8DC3-4D7CD2C13581}"/>
              </a:ext>
            </a:extLst>
          </p:cNvPr>
          <p:cNvPicPr>
            <a:picLocks noChangeAspect="1"/>
          </p:cNvPicPr>
          <p:nvPr/>
        </p:nvPicPr>
        <p:blipFill>
          <a:blip r:embed="rId5"/>
          <a:stretch>
            <a:fillRect/>
          </a:stretch>
        </p:blipFill>
        <p:spPr>
          <a:xfrm>
            <a:off x="-19612" y="0"/>
            <a:ext cx="12192000" cy="6858000"/>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12: Những cụm từ như “bà Tú đã bị cái thời buổi ấy ném ra ngoài cuộc đời phiền tạp”, “bà Tú cũng bị dạt theo cuộc sống bươn chải nhất thời để đợi chồng thành đạt” thể hiện tình cảm, cảm xúc gì của người viết?</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53143" y="1949347"/>
            <a:ext cx="536387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Thể hiện sự ngợi ca đức hi sinh của bà Tú.</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388589" y="1953535"/>
            <a:ext cx="536387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Thể hiện tình cảm xót thương, trân trọng đối với bà Tú. </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53143" y="3464814"/>
            <a:ext cx="5363879" cy="10929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Thể hiện sự chán nản, buồn bã trước sự bạc bẽo của cuộc đời.</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08199" y="3429000"/>
            <a:ext cx="5412378" cy="1155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Thể hiện sự đồng cảm khi người viết nhìn thấy mình trong đó.</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60552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617126"/>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8" y="490219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9858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1D4D80-F494-1161-6742-658F244A7F5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5B10741-F5CE-3A66-2D73-665347641AE9}"/>
              </a:ext>
            </a:extLst>
          </p:cNvPr>
          <p:cNvPicPr>
            <a:picLocks noChangeAspect="1"/>
          </p:cNvPicPr>
          <p:nvPr/>
        </p:nvPicPr>
        <p:blipFill>
          <a:blip r:embed="rId4"/>
          <a:stretch>
            <a:fillRect/>
          </a:stretch>
        </p:blipFill>
        <p:spPr>
          <a:xfrm>
            <a:off x="74142" y="-691979"/>
            <a:ext cx="11408652" cy="6410966"/>
          </a:xfrm>
          <a:prstGeom prst="rect">
            <a:avLst/>
          </a:prstGeom>
        </p:spPr>
      </p:pic>
    </p:spTree>
    <p:extLst>
      <p:ext uri="{BB962C8B-B14F-4D97-AF65-F5344CB8AC3E}">
        <p14:creationId xmlns:p14="http://schemas.microsoft.com/office/powerpoint/2010/main" val="48240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6247852" y="-3182833"/>
            <a:ext cx="675254" cy="7177382"/>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6149795" y="-3725193"/>
            <a:ext cx="1645013" cy="7292343"/>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ác định nhiệm vụ học tập</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66FBF311-7A91-82FC-26F7-4DDCE8E646B3}"/>
              </a:ext>
            </a:extLst>
          </p:cNvPr>
          <p:cNvSpPr/>
          <p:nvPr/>
        </p:nvSpPr>
        <p:spPr>
          <a:xfrm rot="-5859846">
            <a:off x="1140397" y="797980"/>
            <a:ext cx="3024498"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Freeform 4">
            <a:extLst>
              <a:ext uri="{FF2B5EF4-FFF2-40B4-BE49-F238E27FC236}">
                <a16:creationId xmlns:a16="http://schemas.microsoft.com/office/drawing/2014/main" id="{27125A49-37C6-072B-BF23-B20DCF63E191}"/>
              </a:ext>
            </a:extLst>
          </p:cNvPr>
          <p:cNvSpPr/>
          <p:nvPr/>
        </p:nvSpPr>
        <p:spPr>
          <a:xfrm>
            <a:off x="2055930" y="4114800"/>
            <a:ext cx="2563645" cy="27432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Freeform 5">
            <a:extLst>
              <a:ext uri="{FF2B5EF4-FFF2-40B4-BE49-F238E27FC236}">
                <a16:creationId xmlns:a16="http://schemas.microsoft.com/office/drawing/2014/main" id="{99E4A721-36FC-7BFC-D0F5-7089B7B7383D}"/>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Freeform 6">
            <a:extLst>
              <a:ext uri="{FF2B5EF4-FFF2-40B4-BE49-F238E27FC236}">
                <a16:creationId xmlns:a16="http://schemas.microsoft.com/office/drawing/2014/main" id="{F163B0B6-5015-026E-0791-91F8599A51EE}"/>
              </a:ext>
            </a:extLst>
          </p:cNvPr>
          <p:cNvSpPr/>
          <p:nvPr/>
        </p:nvSpPr>
        <p:spPr>
          <a:xfrm flipH="1" flipV="1">
            <a:off x="5243076" y="1409765"/>
            <a:ext cx="3046680"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schemeClr val="accent2"/>
              </a:solidFill>
              <a:effectLst/>
              <a:uLnTx/>
              <a:uFillTx/>
              <a:latin typeface="+mj-lt"/>
              <a:cs typeface="Arial"/>
            </a:endParaRPr>
          </a:p>
        </p:txBody>
      </p:sp>
      <p:sp>
        <p:nvSpPr>
          <p:cNvPr id="11" name="Freeform 9">
            <a:extLst>
              <a:ext uri="{FF2B5EF4-FFF2-40B4-BE49-F238E27FC236}">
                <a16:creationId xmlns:a16="http://schemas.microsoft.com/office/drawing/2014/main" id="{AD7A5CD4-3B98-8CBD-BBA3-869F53353046}"/>
              </a:ext>
            </a:extLst>
          </p:cNvPr>
          <p:cNvSpPr/>
          <p:nvPr/>
        </p:nvSpPr>
        <p:spPr>
          <a:xfrm flipH="1" flipV="1">
            <a:off x="8800367" y="1431421"/>
            <a:ext cx="2953583" cy="4404708"/>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TextBox 11">
            <a:extLst>
              <a:ext uri="{FF2B5EF4-FFF2-40B4-BE49-F238E27FC236}">
                <a16:creationId xmlns:a16="http://schemas.microsoft.com/office/drawing/2014/main" id="{155DE52A-707E-44E3-2581-6B5DF119A939}"/>
              </a:ext>
            </a:extLst>
          </p:cNvPr>
          <p:cNvSpPr txBox="1"/>
          <p:nvPr/>
        </p:nvSpPr>
        <p:spPr>
          <a:xfrm>
            <a:off x="677928" y="1482582"/>
            <a:ext cx="4016088" cy="2554545"/>
          </a:xfrm>
          <a:prstGeom prst="rect">
            <a:avLst/>
          </a:prstGeom>
          <a:noFill/>
        </p:spPr>
        <p:txBody>
          <a:bodyPr wrap="square">
            <a:spAutoFit/>
          </a:bodyPr>
          <a:lstStyle/>
          <a:p>
            <a:pPr algn="ctr"/>
            <a:r>
              <a:rPr lang="vi-VN" sz="3200" dirty="0">
                <a:solidFill>
                  <a:schemeClr val="accent2"/>
                </a:solidFill>
                <a:latin typeface="+mj-lt"/>
              </a:rPr>
              <a:t>HS đọc tên chủ điểm, khung </a:t>
            </a:r>
            <a:r>
              <a:rPr lang="vi-VN" sz="3200" i="1" dirty="0">
                <a:solidFill>
                  <a:schemeClr val="accent2"/>
                </a:solidFill>
                <a:latin typeface="+mj-lt"/>
              </a:rPr>
              <a:t>Yêu cầu cần đạt</a:t>
            </a:r>
            <a:r>
              <a:rPr lang="vi-VN" sz="3200" dirty="0">
                <a:solidFill>
                  <a:schemeClr val="accent2"/>
                </a:solidFill>
                <a:latin typeface="+mj-lt"/>
              </a:rPr>
              <a:t>, đọc lướt nhan đề các VB trong chủ điểm và trả lời câu hỏi:</a:t>
            </a:r>
            <a:endParaRPr lang="en-SG" sz="3200" dirty="0">
              <a:solidFill>
                <a:schemeClr val="accent2"/>
              </a:solidFill>
              <a:latin typeface="+mj-lt"/>
            </a:endParaRPr>
          </a:p>
        </p:txBody>
      </p:sp>
      <p:sp>
        <p:nvSpPr>
          <p:cNvPr id="13" name="TextBox 12">
            <a:extLst>
              <a:ext uri="{FF2B5EF4-FFF2-40B4-BE49-F238E27FC236}">
                <a16:creationId xmlns:a16="http://schemas.microsoft.com/office/drawing/2014/main" id="{AAEEA11A-4A81-C684-6C68-F0D1CD15BBE2}"/>
              </a:ext>
            </a:extLst>
          </p:cNvPr>
          <p:cNvSpPr txBox="1"/>
          <p:nvPr/>
        </p:nvSpPr>
        <p:spPr>
          <a:xfrm>
            <a:off x="5376289" y="1454980"/>
            <a:ext cx="2581787" cy="3046988"/>
          </a:xfrm>
          <a:prstGeom prst="rect">
            <a:avLst/>
          </a:prstGeom>
          <a:noFill/>
        </p:spPr>
        <p:txBody>
          <a:bodyPr wrap="square">
            <a:spAutoFit/>
          </a:bodyPr>
          <a:lstStyle/>
          <a:p>
            <a:pPr algn="just"/>
            <a:r>
              <a:rPr lang="vi-VN" sz="3200" dirty="0">
                <a:solidFill>
                  <a:schemeClr val="accent2"/>
                </a:solidFill>
                <a:latin typeface="+mj-lt"/>
              </a:rPr>
              <a:t>Chúng ta sẽ học điều gì khi đọc VB 1, VB 2 và VB Đọc mở rộng theo thể loại?</a:t>
            </a:r>
            <a:endParaRPr lang="en-SG" sz="3200" dirty="0">
              <a:solidFill>
                <a:schemeClr val="accent2"/>
              </a:solidFill>
              <a:latin typeface="+mj-lt"/>
            </a:endParaRPr>
          </a:p>
        </p:txBody>
      </p:sp>
      <p:sp>
        <p:nvSpPr>
          <p:cNvPr id="14" name="TextBox 13">
            <a:extLst>
              <a:ext uri="{FF2B5EF4-FFF2-40B4-BE49-F238E27FC236}">
                <a16:creationId xmlns:a16="http://schemas.microsoft.com/office/drawing/2014/main" id="{3313CAC5-0845-F64E-984A-3C762B35700D}"/>
              </a:ext>
            </a:extLst>
          </p:cNvPr>
          <p:cNvSpPr txBox="1"/>
          <p:nvPr/>
        </p:nvSpPr>
        <p:spPr>
          <a:xfrm>
            <a:off x="8838816" y="1409765"/>
            <a:ext cx="2915133" cy="4031873"/>
          </a:xfrm>
          <a:prstGeom prst="rect">
            <a:avLst/>
          </a:prstGeom>
          <a:noFill/>
        </p:spPr>
        <p:txBody>
          <a:bodyPr wrap="square">
            <a:spAutoFit/>
          </a:bodyPr>
          <a:lstStyle/>
          <a:p>
            <a:pPr algn="just"/>
            <a:r>
              <a:rPr lang="vi-VN" sz="3200" dirty="0">
                <a:solidFill>
                  <a:schemeClr val="accent2"/>
                </a:solidFill>
                <a:latin typeface="+mj-lt"/>
              </a:rPr>
              <a:t>VB Đọc kết nối chủ điểm có mối quan hệ như thế nào với ba VB còn lại? Chúng ta đọc VB Đọc kết nối chủ điểm để làm gì?</a:t>
            </a:r>
            <a:endParaRPr lang="en-SG" sz="3200" dirty="0">
              <a:solidFill>
                <a:schemeClr val="accent2"/>
              </a:solidFill>
              <a:latin typeface="+mj-lt"/>
            </a:endParaRPr>
          </a:p>
        </p:txBody>
      </p:sp>
    </p:spTree>
    <p:extLst>
      <p:ext uri="{BB962C8B-B14F-4D97-AF65-F5344CB8AC3E}">
        <p14:creationId xmlns:p14="http://schemas.microsoft.com/office/powerpoint/2010/main" val="75661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4</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B52507D6-8268-1F93-DBAE-063873F36519}"/>
              </a:ext>
            </a:extLst>
          </p:cNvPr>
          <p:cNvGrpSpPr/>
          <p:nvPr/>
        </p:nvGrpSpPr>
        <p:grpSpPr>
          <a:xfrm>
            <a:off x="4536119" y="516835"/>
            <a:ext cx="7655881" cy="5659364"/>
            <a:chOff x="4594158" y="1669137"/>
            <a:chExt cx="2917537" cy="2246197"/>
          </a:xfrm>
        </p:grpSpPr>
        <p:sp>
          <p:nvSpPr>
            <p:cNvPr id="8" name="十角星 5">
              <a:extLst>
                <a:ext uri="{FF2B5EF4-FFF2-40B4-BE49-F238E27FC236}">
                  <a16:creationId xmlns:a16="http://schemas.microsoft.com/office/drawing/2014/main" id="{28E87F43-3382-9194-FBCD-69843BD5DB11}"/>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000" b="0" i="0" u="none" strike="noStrike" kern="0" cap="none" spc="0" normalizeH="0" baseline="0" noProof="0">
                <a:ln>
                  <a:noFill/>
                </a:ln>
                <a:solidFill>
                  <a:schemeClr val="accent2"/>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9" name="组合 27">
              <a:extLst>
                <a:ext uri="{FF2B5EF4-FFF2-40B4-BE49-F238E27FC236}">
                  <a16:creationId xmlns:a16="http://schemas.microsoft.com/office/drawing/2014/main" id="{FCA2630D-A7B5-B349-A79C-ABD658DE729A}"/>
                </a:ext>
              </a:extLst>
            </p:cNvPr>
            <p:cNvGrpSpPr/>
            <p:nvPr/>
          </p:nvGrpSpPr>
          <p:grpSpPr>
            <a:xfrm>
              <a:off x="4594158" y="1669137"/>
              <a:ext cx="2917537" cy="2246197"/>
              <a:chOff x="4594158" y="1669137"/>
              <a:chExt cx="2917537" cy="2246197"/>
            </a:xfrm>
          </p:grpSpPr>
          <p:pic>
            <p:nvPicPr>
              <p:cNvPr id="10" name="图片 28">
                <a:extLst>
                  <a:ext uri="{FF2B5EF4-FFF2-40B4-BE49-F238E27FC236}">
                    <a16:creationId xmlns:a16="http://schemas.microsoft.com/office/drawing/2014/main" id="{387D842E-62C7-0159-9706-13C2A776B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4158" y="1669137"/>
                <a:ext cx="2917537" cy="2246197"/>
              </a:xfrm>
              <a:prstGeom prst="rect">
                <a:avLst/>
              </a:prstGeom>
            </p:spPr>
          </p:pic>
          <p:sp>
            <p:nvSpPr>
              <p:cNvPr id="11" name="文本框 31">
                <a:extLst>
                  <a:ext uri="{FF2B5EF4-FFF2-40B4-BE49-F238E27FC236}">
                    <a16:creationId xmlns:a16="http://schemas.microsoft.com/office/drawing/2014/main" id="{C44F3294-2AE4-ACBD-A1DF-6501E7198A0D}"/>
                  </a:ext>
                </a:extLst>
              </p:cNvPr>
              <p:cNvSpPr txBox="1"/>
              <p:nvPr/>
            </p:nvSpPr>
            <p:spPr>
              <a:xfrm>
                <a:off x="5141386" y="2215003"/>
                <a:ext cx="1951296" cy="1355935"/>
              </a:xfrm>
              <a:prstGeom prst="rect">
                <a:avLst/>
              </a:prstGeom>
              <a:noFill/>
            </p:spPr>
            <p:txBody>
              <a:bodyPr wrap="square" rtlCol="0">
                <a:spAutoFit/>
              </a:bodyPr>
              <a:lstStyle/>
              <a:p>
                <a:pPr algn="ctr">
                  <a:spcAft>
                    <a:spcPts val="800"/>
                  </a:spcAft>
                </a:pPr>
                <a:r>
                  <a:rPr lang="vi-VN" sz="36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Tác giả bài viết cho rằng hai câu đề bài thơ Thương vợ là “cặp câu hay nhất bài thơ”. Em có đồng tình với ý kiến này không? Vì sao?</a:t>
                </a:r>
                <a:endParaRPr lang="en-SG" sz="36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pic>
        <p:nvPicPr>
          <p:cNvPr id="76" name="Picture 75" descr="A person carrying balls on a stick&#10;&#10;Description automatically generated with medium confidence">
            <a:extLst>
              <a:ext uri="{FF2B5EF4-FFF2-40B4-BE49-F238E27FC236}">
                <a16:creationId xmlns:a16="http://schemas.microsoft.com/office/drawing/2014/main" id="{0CE58C05-C597-8C84-FA87-ECDECF4833A0}"/>
              </a:ext>
            </a:extLst>
          </p:cNvPr>
          <p:cNvPicPr>
            <a:picLocks noChangeAspect="1"/>
          </p:cNvPicPr>
          <p:nvPr/>
        </p:nvPicPr>
        <p:blipFill rotWithShape="1">
          <a:blip r:embed="rId4">
            <a:extLst>
              <a:ext uri="{28A0092B-C50C-407E-A947-70E740481C1C}">
                <a14:useLocalDpi xmlns:a14="http://schemas.microsoft.com/office/drawing/2010/main" val="0"/>
              </a:ext>
            </a:extLst>
          </a:blip>
          <a:srcRect l="43315" t="52466"/>
          <a:stretch/>
        </p:blipFill>
        <p:spPr>
          <a:xfrm>
            <a:off x="-224904" y="1892162"/>
            <a:ext cx="4761023" cy="6142160"/>
          </a:xfrm>
          <a:prstGeom prst="rect">
            <a:avLst/>
          </a:prstGeom>
        </p:spPr>
      </p:pic>
      <p:sp>
        <p:nvSpPr>
          <p:cNvPr id="13" name="Rectangle 12"/>
          <p:cNvSpPr/>
          <p:nvPr/>
        </p:nvSpPr>
        <p:spPr>
          <a:xfrm>
            <a:off x="348424" y="2044664"/>
            <a:ext cx="2667061" cy="646331"/>
          </a:xfrm>
          <a:prstGeom prst="rect">
            <a:avLst/>
          </a:prstGeom>
        </p:spPr>
        <p:txBody>
          <a:bodyPr wrap="square">
            <a:spAutoFit/>
          </a:bodyPr>
          <a:lstStyle/>
          <a:p>
            <a:pPr marL="0" indent="0" algn="ctr"/>
            <a:r>
              <a:rPr lang="en-US" dirty="0" err="1">
                <a:solidFill>
                  <a:schemeClr val="accent4">
                    <a:lumMod val="95000"/>
                  </a:schemeClr>
                </a:solidFill>
              </a:rPr>
              <a:t>Nguyễn</a:t>
            </a:r>
            <a:r>
              <a:rPr lang="en-US" dirty="0">
                <a:solidFill>
                  <a:schemeClr val="accent4">
                    <a:lumMod val="95000"/>
                  </a:schemeClr>
                </a:solidFill>
              </a:rPr>
              <a:t> </a:t>
            </a:r>
            <a:r>
              <a:rPr lang="en-US" dirty="0" err="1">
                <a:solidFill>
                  <a:schemeClr val="accent4">
                    <a:lumMod val="95000"/>
                  </a:schemeClr>
                </a:solidFill>
              </a:rPr>
              <a:t>Nhâm</a:t>
            </a:r>
            <a:endParaRPr lang="en-US" dirty="0">
              <a:solidFill>
                <a:schemeClr val="accent4">
                  <a:lumMod val="95000"/>
                </a:schemeClr>
              </a:solidFill>
            </a:endParaRPr>
          </a:p>
          <a:p>
            <a:pPr marL="0" indent="0" algn="ctr"/>
            <a:r>
              <a:rPr lang="en-US" dirty="0" err="1">
                <a:solidFill>
                  <a:schemeClr val="accent4">
                    <a:lumMod val="95000"/>
                  </a:schemeClr>
                </a:solidFill>
              </a:rPr>
              <a:t>Zalo</a:t>
            </a:r>
            <a:r>
              <a:rPr lang="en-US" dirty="0">
                <a:solidFill>
                  <a:schemeClr val="accent4">
                    <a:lumMod val="95000"/>
                  </a:schemeClr>
                </a:solidFill>
              </a:rPr>
              <a:t>: 0981.713.891</a:t>
            </a:r>
          </a:p>
        </p:txBody>
      </p:sp>
    </p:spTree>
    <p:extLst>
      <p:ext uri="{BB962C8B-B14F-4D97-AF65-F5344CB8AC3E}">
        <p14:creationId xmlns:p14="http://schemas.microsoft.com/office/powerpoint/2010/main" val="22817651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5</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056A7023-C5AA-AFB1-7701-27B79959C82E}"/>
              </a:ext>
            </a:extLst>
          </p:cNvPr>
          <p:cNvGrpSpPr/>
          <p:nvPr/>
        </p:nvGrpSpPr>
        <p:grpSpPr>
          <a:xfrm>
            <a:off x="1703785" y="1481932"/>
            <a:ext cx="978132" cy="918415"/>
            <a:chOff x="5493105" y="1228234"/>
            <a:chExt cx="937535" cy="783002"/>
          </a:xfrm>
        </p:grpSpPr>
        <p:grpSp>
          <p:nvGrpSpPr>
            <p:cNvPr id="8" name="组合 54">
              <a:extLst>
                <a:ext uri="{FF2B5EF4-FFF2-40B4-BE49-F238E27FC236}">
                  <a16:creationId xmlns:a16="http://schemas.microsoft.com/office/drawing/2014/main" id="{8CE57773-CBE5-B49D-FC09-32BBED7292AB}"/>
                </a:ext>
              </a:extLst>
            </p:cNvPr>
            <p:cNvGrpSpPr/>
            <p:nvPr/>
          </p:nvGrpSpPr>
          <p:grpSpPr>
            <a:xfrm>
              <a:off x="5493105" y="1228234"/>
              <a:ext cx="937535" cy="783002"/>
              <a:chOff x="2900496" y="1028113"/>
              <a:chExt cx="6336001" cy="3420001"/>
            </a:xfrm>
          </p:grpSpPr>
          <p:sp>
            <p:nvSpPr>
              <p:cNvPr id="10" name="任意多边形: 形状 55">
                <a:extLst>
                  <a:ext uri="{FF2B5EF4-FFF2-40B4-BE49-F238E27FC236}">
                    <a16:creationId xmlns:a16="http://schemas.microsoft.com/office/drawing/2014/main" id="{E28E0D2A-B61B-6A77-75DD-8058DE6292C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215968"/>
                  </a:solidFill>
                  <a:effectLst/>
                  <a:uLnTx/>
                  <a:uFillTx/>
                  <a:latin typeface="Calibri"/>
                  <a:ea typeface="宋体" panose="02010600030101010101" pitchFamily="2" charset="-122"/>
                  <a:cs typeface="Arial"/>
                  <a:sym typeface="Arial"/>
                </a:endParaRPr>
              </a:p>
            </p:txBody>
          </p:sp>
          <p:sp>
            <p:nvSpPr>
              <p:cNvPr id="11" name="任意多边形: 形状 56">
                <a:extLst>
                  <a:ext uri="{FF2B5EF4-FFF2-40B4-BE49-F238E27FC236}">
                    <a16:creationId xmlns:a16="http://schemas.microsoft.com/office/drawing/2014/main" id="{85FCC735-2463-796D-E94C-5A5D920752D1}"/>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215968"/>
                  </a:solidFill>
                  <a:effectLst/>
                  <a:uLnTx/>
                  <a:uFillTx/>
                  <a:latin typeface="Calibri"/>
                  <a:ea typeface="宋体" panose="02010600030101010101" pitchFamily="2" charset="-122"/>
                  <a:cs typeface="Arial"/>
                  <a:sym typeface="Arial"/>
                </a:endParaRPr>
              </a:p>
            </p:txBody>
          </p:sp>
        </p:grpSp>
        <p:sp>
          <p:nvSpPr>
            <p:cNvPr id="9" name="文本框 58">
              <a:extLst>
                <a:ext uri="{FF2B5EF4-FFF2-40B4-BE49-F238E27FC236}">
                  <a16:creationId xmlns:a16="http://schemas.microsoft.com/office/drawing/2014/main" id="{6B16B937-DE49-9947-A8B3-2767CA6FF38A}"/>
                </a:ext>
              </a:extLst>
            </p:cNvPr>
            <p:cNvSpPr txBox="1"/>
            <p:nvPr/>
          </p:nvSpPr>
          <p:spPr>
            <a:xfrm>
              <a:off x="5704042" y="1324973"/>
              <a:ext cx="702134" cy="65599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sym typeface="Arial"/>
                </a:rPr>
                <a:t>1</a:t>
              </a:r>
              <a:endParaRPr kumimoji="0" lang="zh-CN" altLang="en-US" sz="44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sym typeface="Arial"/>
              </a:endParaRPr>
            </a:p>
          </p:txBody>
        </p:sp>
      </p:grpSp>
      <p:grpSp>
        <p:nvGrpSpPr>
          <p:cNvPr id="12" name="组合 70">
            <a:extLst>
              <a:ext uri="{FF2B5EF4-FFF2-40B4-BE49-F238E27FC236}">
                <a16:creationId xmlns:a16="http://schemas.microsoft.com/office/drawing/2014/main" id="{E04C001C-D31D-10B9-8523-45C13CA4AE8E}"/>
              </a:ext>
            </a:extLst>
          </p:cNvPr>
          <p:cNvGrpSpPr/>
          <p:nvPr/>
        </p:nvGrpSpPr>
        <p:grpSpPr>
          <a:xfrm>
            <a:off x="9290012" y="1430611"/>
            <a:ext cx="978132" cy="918415"/>
            <a:chOff x="5493105" y="1228234"/>
            <a:chExt cx="937535" cy="783002"/>
          </a:xfrm>
        </p:grpSpPr>
        <p:grpSp>
          <p:nvGrpSpPr>
            <p:cNvPr id="13" name="组合 71">
              <a:extLst>
                <a:ext uri="{FF2B5EF4-FFF2-40B4-BE49-F238E27FC236}">
                  <a16:creationId xmlns:a16="http://schemas.microsoft.com/office/drawing/2014/main" id="{AD0D180B-2C07-C86E-2C7E-EFDB1C10957B}"/>
                </a:ext>
              </a:extLst>
            </p:cNvPr>
            <p:cNvGrpSpPr/>
            <p:nvPr/>
          </p:nvGrpSpPr>
          <p:grpSpPr>
            <a:xfrm>
              <a:off x="5493105" y="1228234"/>
              <a:ext cx="937535" cy="783002"/>
              <a:chOff x="2900496" y="1028113"/>
              <a:chExt cx="6336001" cy="3420001"/>
            </a:xfrm>
          </p:grpSpPr>
          <p:sp>
            <p:nvSpPr>
              <p:cNvPr id="15" name="任意多边形: 形状 73">
                <a:extLst>
                  <a:ext uri="{FF2B5EF4-FFF2-40B4-BE49-F238E27FC236}">
                    <a16:creationId xmlns:a16="http://schemas.microsoft.com/office/drawing/2014/main" id="{FE8FF0F1-44EB-E128-00B8-CBD4C21785D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215968"/>
                  </a:solidFill>
                  <a:effectLst/>
                  <a:uLnTx/>
                  <a:uFillTx/>
                  <a:latin typeface="Calibri"/>
                  <a:ea typeface="宋体" panose="02010600030101010101" pitchFamily="2" charset="-122"/>
                  <a:cs typeface="Arial"/>
                  <a:sym typeface="Arial"/>
                </a:endParaRPr>
              </a:p>
            </p:txBody>
          </p:sp>
          <p:sp>
            <p:nvSpPr>
              <p:cNvPr id="16" name="任意多边形: 形状 82">
                <a:extLst>
                  <a:ext uri="{FF2B5EF4-FFF2-40B4-BE49-F238E27FC236}">
                    <a16:creationId xmlns:a16="http://schemas.microsoft.com/office/drawing/2014/main" id="{88017766-874E-B9BF-0F42-6B59A86C542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215968"/>
                  </a:solidFill>
                  <a:effectLst/>
                  <a:uLnTx/>
                  <a:uFillTx/>
                  <a:latin typeface="Calibri"/>
                  <a:ea typeface="宋体" panose="02010600030101010101" pitchFamily="2" charset="-122"/>
                  <a:cs typeface="Arial"/>
                  <a:sym typeface="Arial"/>
                </a:endParaRPr>
              </a:p>
            </p:txBody>
          </p:sp>
        </p:grpSp>
        <p:sp>
          <p:nvSpPr>
            <p:cNvPr id="14" name="文本框 72">
              <a:extLst>
                <a:ext uri="{FF2B5EF4-FFF2-40B4-BE49-F238E27FC236}">
                  <a16:creationId xmlns:a16="http://schemas.microsoft.com/office/drawing/2014/main" id="{578F8CA2-EBF0-2751-3C93-4CB66677BEAD}"/>
                </a:ext>
              </a:extLst>
            </p:cNvPr>
            <p:cNvSpPr txBox="1"/>
            <p:nvPr/>
          </p:nvSpPr>
          <p:spPr>
            <a:xfrm>
              <a:off x="5704042" y="1324973"/>
              <a:ext cx="702134" cy="655993"/>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sym typeface="Arial"/>
                </a:rPr>
                <a:t>2</a:t>
              </a:r>
              <a:endParaRPr kumimoji="0" lang="zh-CN" altLang="en-US" sz="44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sym typeface="Arial"/>
              </a:endParaRPr>
            </a:p>
          </p:txBody>
        </p:sp>
      </p:grpSp>
      <p:sp>
        <p:nvSpPr>
          <p:cNvPr id="17" name="TextBox 16">
            <a:extLst>
              <a:ext uri="{FF2B5EF4-FFF2-40B4-BE49-F238E27FC236}">
                <a16:creationId xmlns:a16="http://schemas.microsoft.com/office/drawing/2014/main" id="{5E2B3938-8F36-59C8-5BD3-E862712562BA}"/>
              </a:ext>
            </a:extLst>
          </p:cNvPr>
          <p:cNvSpPr txBox="1"/>
          <p:nvPr/>
        </p:nvSpPr>
        <p:spPr>
          <a:xfrm>
            <a:off x="70002" y="2484813"/>
            <a:ext cx="4440246" cy="3477875"/>
          </a:xfrm>
          <a:prstGeom prst="rect">
            <a:avLst/>
          </a:prstGeom>
          <a:noFill/>
        </p:spPr>
        <p:txBody>
          <a:bodyPr wrap="square">
            <a:spAutoFit/>
          </a:bodyPr>
          <a:lstStyle/>
          <a:p>
            <a:pPr algn="ctr"/>
            <a:r>
              <a:rPr lang="vi-VN" sz="4400" dirty="0">
                <a:solidFill>
                  <a:schemeClr val="accent2"/>
                </a:solidFill>
                <a:latin typeface="+mj-lt"/>
              </a:rPr>
              <a:t>Theo em “suốt đời hi sinh cho chồng cho con” có phải là bổn phận của người phụ nữ? </a:t>
            </a:r>
            <a:endParaRPr lang="en-SG" sz="7200" dirty="0">
              <a:solidFill>
                <a:schemeClr val="accent2"/>
              </a:solidFill>
              <a:latin typeface="+mj-lt"/>
              <a:cs typeface="Times New Roman" panose="02020603050405020304" pitchFamily="18" charset="0"/>
            </a:endParaRPr>
          </a:p>
        </p:txBody>
      </p:sp>
      <p:sp>
        <p:nvSpPr>
          <p:cNvPr id="18" name="TextBox 17">
            <a:extLst>
              <a:ext uri="{FF2B5EF4-FFF2-40B4-BE49-F238E27FC236}">
                <a16:creationId xmlns:a16="http://schemas.microsoft.com/office/drawing/2014/main" id="{45BE4170-A761-0778-B077-AD32A0B03C57}"/>
              </a:ext>
            </a:extLst>
          </p:cNvPr>
          <p:cNvSpPr txBox="1"/>
          <p:nvPr/>
        </p:nvSpPr>
        <p:spPr>
          <a:xfrm>
            <a:off x="7827391" y="2441174"/>
            <a:ext cx="4076560" cy="3477875"/>
          </a:xfrm>
          <a:prstGeom prst="rect">
            <a:avLst/>
          </a:prstGeom>
          <a:noFill/>
        </p:spPr>
        <p:txBody>
          <a:bodyPr wrap="square">
            <a:spAutoFit/>
          </a:bodyPr>
          <a:lstStyle/>
          <a:p>
            <a:pPr algn="ctr"/>
            <a:r>
              <a:rPr lang="vi-VN" sz="4400" dirty="0">
                <a:solidFill>
                  <a:schemeClr val="accent2"/>
                </a:solidFill>
                <a:latin typeface="+mj-lt"/>
              </a:rPr>
              <a:t>Hãy tìm những ví dụ trong thực tế cuộc sống để làm sáng tỏ ý kiến của mình.</a:t>
            </a:r>
            <a:endParaRPr lang="en-SG" sz="4400" dirty="0">
              <a:solidFill>
                <a:schemeClr val="accent2"/>
              </a:solidFill>
              <a:latin typeface="+mj-lt"/>
            </a:endParaRPr>
          </a:p>
        </p:txBody>
      </p:sp>
      <p:pic>
        <p:nvPicPr>
          <p:cNvPr id="19" name="Picture 18" descr="A group of women carrying goods&#10;&#10;Description automatically generated">
            <a:extLst>
              <a:ext uri="{FF2B5EF4-FFF2-40B4-BE49-F238E27FC236}">
                <a16:creationId xmlns:a16="http://schemas.microsoft.com/office/drawing/2014/main" id="{2D852A28-3A88-6D3B-4DD4-4A0D030F00E4}"/>
              </a:ext>
            </a:extLst>
          </p:cNvPr>
          <p:cNvPicPr>
            <a:picLocks noChangeAspect="1"/>
          </p:cNvPicPr>
          <p:nvPr/>
        </p:nvPicPr>
        <p:blipFill rotWithShape="1">
          <a:blip r:embed="rId3">
            <a:extLst>
              <a:ext uri="{28A0092B-C50C-407E-A947-70E740481C1C}">
                <a14:useLocalDpi xmlns:a14="http://schemas.microsoft.com/office/drawing/2010/main" val="0"/>
              </a:ext>
            </a:extLst>
          </a:blip>
          <a:srcRect l="-2432" t="-1274" r="61337" b="64999"/>
          <a:stretch/>
        </p:blipFill>
        <p:spPr>
          <a:xfrm>
            <a:off x="4385702" y="1980121"/>
            <a:ext cx="3749610" cy="5091995"/>
          </a:xfrm>
          <a:prstGeom prst="rect">
            <a:avLst/>
          </a:prstGeom>
        </p:spPr>
      </p:pic>
    </p:spTree>
    <p:extLst>
      <p:ext uri="{BB962C8B-B14F-4D97-AF65-F5344CB8AC3E}">
        <p14:creationId xmlns:p14="http://schemas.microsoft.com/office/powerpoint/2010/main" val="36408663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3"/>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9414EA42-608A-1397-F77A-8A49102BDD23}"/>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5</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Google Shape;4441;p53">
            <a:extLst>
              <a:ext uri="{FF2B5EF4-FFF2-40B4-BE49-F238E27FC236}">
                <a16:creationId xmlns:a16="http://schemas.microsoft.com/office/drawing/2014/main" id="{0EC0FDA4-19B4-5372-B398-EA6933A02A2E}"/>
              </a:ext>
            </a:extLst>
          </p:cNvPr>
          <p:cNvSpPr txBox="1"/>
          <p:nvPr/>
        </p:nvSpPr>
        <p:spPr>
          <a:xfrm>
            <a:off x="784905" y="3794581"/>
            <a:ext cx="4461160" cy="817200"/>
          </a:xfrm>
          <a:prstGeom prst="rect">
            <a:avLst/>
          </a:prstGeom>
          <a:noFill/>
          <a:ln>
            <a:noFill/>
          </a:ln>
        </p:spPr>
        <p:txBody>
          <a:bodyPr spcFirstLastPara="1" wrap="square" lIns="121900" tIns="121900" rIns="121900" bIns="121900" anchor="t" anchorCtr="0">
            <a:noAutofit/>
          </a:bodyPr>
          <a:lstStyle/>
          <a:p>
            <a:pPr algn="ctr"/>
            <a:r>
              <a:rPr lang="vi-VN" sz="3200" dirty="0">
                <a:solidFill>
                  <a:schemeClr val="accent2"/>
                </a:solidFill>
                <a:latin typeface="+mj-lt"/>
              </a:rPr>
              <a:t>Đức hi sinh là một phẩm chất tốt đẹp và đáng trân trọng, hiểu được điều đó, ta cần biết ơn, ghi nhận sự hi sinh của những người phụ nữ quanh ta.</a:t>
            </a:r>
            <a:endParaRPr lang="en-SG" sz="3200" dirty="0">
              <a:solidFill>
                <a:schemeClr val="accent2"/>
              </a:solidFill>
              <a:latin typeface="+mj-lt"/>
            </a:endParaRPr>
          </a:p>
        </p:txBody>
      </p:sp>
      <p:grpSp>
        <p:nvGrpSpPr>
          <p:cNvPr id="50" name="Google Shape;4443;p53">
            <a:extLst>
              <a:ext uri="{FF2B5EF4-FFF2-40B4-BE49-F238E27FC236}">
                <a16:creationId xmlns:a16="http://schemas.microsoft.com/office/drawing/2014/main" id="{094D70F5-627E-C12B-87E2-A526FDDA0F6D}"/>
              </a:ext>
            </a:extLst>
          </p:cNvPr>
          <p:cNvGrpSpPr/>
          <p:nvPr/>
        </p:nvGrpSpPr>
        <p:grpSpPr>
          <a:xfrm>
            <a:off x="2983283" y="2962728"/>
            <a:ext cx="878536" cy="872938"/>
            <a:chOff x="5775400" y="680525"/>
            <a:chExt cx="659100" cy="654900"/>
          </a:xfrm>
        </p:grpSpPr>
        <p:sp>
          <p:nvSpPr>
            <p:cNvPr id="51" name="Google Shape;4444;p53">
              <a:extLst>
                <a:ext uri="{FF2B5EF4-FFF2-40B4-BE49-F238E27FC236}">
                  <a16:creationId xmlns:a16="http://schemas.microsoft.com/office/drawing/2014/main" id="{9D3A71B3-028D-5674-B70A-B76463567252}"/>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等线 Light" panose="020F0302020204030204"/>
                <a:ea typeface="等线" panose="020F0502020204030204"/>
                <a:cs typeface="Arial"/>
                <a:sym typeface="Arial"/>
              </a:endParaRPr>
            </a:p>
          </p:txBody>
        </p:sp>
        <p:sp>
          <p:nvSpPr>
            <p:cNvPr id="52" name="Google Shape;4445;p53">
              <a:extLst>
                <a:ext uri="{FF2B5EF4-FFF2-40B4-BE49-F238E27FC236}">
                  <a16:creationId xmlns:a16="http://schemas.microsoft.com/office/drawing/2014/main" id="{3CA413B7-1CA6-4D4D-80BA-F779D97C312B}"/>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3C3C3C"/>
                </a:solidFill>
                <a:effectLst/>
                <a:uLnTx/>
                <a:uFillTx/>
                <a:latin typeface="等线 Light" panose="020F0302020204030204"/>
                <a:ea typeface="Viga"/>
                <a:cs typeface="Viga"/>
                <a:sym typeface="Viga"/>
              </a:endParaRPr>
            </a:p>
          </p:txBody>
        </p:sp>
      </p:grpSp>
      <p:sp>
        <p:nvSpPr>
          <p:cNvPr id="54" name="Google Shape;4448;p53">
            <a:extLst>
              <a:ext uri="{FF2B5EF4-FFF2-40B4-BE49-F238E27FC236}">
                <a16:creationId xmlns:a16="http://schemas.microsoft.com/office/drawing/2014/main" id="{D53FE3FB-04C3-EE62-AA04-6CBC2EB07D58}"/>
              </a:ext>
            </a:extLst>
          </p:cNvPr>
          <p:cNvSpPr txBox="1"/>
          <p:nvPr/>
        </p:nvSpPr>
        <p:spPr>
          <a:xfrm>
            <a:off x="1843314" y="1765528"/>
            <a:ext cx="8897257" cy="1056109"/>
          </a:xfrm>
          <a:prstGeom prst="rect">
            <a:avLst/>
          </a:prstGeom>
          <a:solidFill>
            <a:srgbClr val="A8CBBD"/>
          </a:solidFill>
          <a:ln>
            <a:noFill/>
          </a:ln>
        </p:spPr>
        <p:txBody>
          <a:bodyPr spcFirstLastPara="1" wrap="square" lIns="121900" tIns="121900" rIns="121900" bIns="121900" anchor="b" anchorCtr="0">
            <a:noAutofit/>
          </a:bodyPr>
          <a:lstStyle/>
          <a:p>
            <a:pPr algn="ctr" defTabSz="1219170">
              <a:buClr>
                <a:srgbClr val="000000"/>
              </a:buClr>
            </a:pPr>
            <a:r>
              <a:rPr lang="vi-VN" sz="2800" b="1" dirty="0">
                <a:solidFill>
                  <a:schemeClr val="accent2"/>
                </a:solidFill>
                <a:latin typeface="+mj-lt"/>
              </a:rPr>
              <a:t>Một số thông điệp về bình đẳng giới mà người đọc có thể rút ra từ VB</a:t>
            </a:r>
            <a:endParaRPr sz="5400" b="1" kern="0" dirty="0">
              <a:solidFill>
                <a:schemeClr val="accent2"/>
              </a:solidFill>
              <a:latin typeface="+mj-lt"/>
              <a:ea typeface="Viga"/>
              <a:cs typeface="Viga"/>
              <a:sym typeface="Viga"/>
            </a:endParaRPr>
          </a:p>
        </p:txBody>
      </p:sp>
      <p:grpSp>
        <p:nvGrpSpPr>
          <p:cNvPr id="55" name="Google Shape;4449;p53">
            <a:extLst>
              <a:ext uri="{FF2B5EF4-FFF2-40B4-BE49-F238E27FC236}">
                <a16:creationId xmlns:a16="http://schemas.microsoft.com/office/drawing/2014/main" id="{DB399D58-B823-2337-D8BD-2ED8CFBF20C5}"/>
              </a:ext>
            </a:extLst>
          </p:cNvPr>
          <p:cNvGrpSpPr/>
          <p:nvPr/>
        </p:nvGrpSpPr>
        <p:grpSpPr>
          <a:xfrm>
            <a:off x="5994749" y="867830"/>
            <a:ext cx="878536" cy="872939"/>
            <a:chOff x="5775400" y="680525"/>
            <a:chExt cx="659100" cy="654900"/>
          </a:xfrm>
        </p:grpSpPr>
        <p:sp>
          <p:nvSpPr>
            <p:cNvPr id="56" name="Google Shape;4450;p53">
              <a:extLst>
                <a:ext uri="{FF2B5EF4-FFF2-40B4-BE49-F238E27FC236}">
                  <a16:creationId xmlns:a16="http://schemas.microsoft.com/office/drawing/2014/main" id="{6FA03517-C5BB-F405-E2FC-89C411EEE43D}"/>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57" name="Google Shape;4451;p53">
              <a:extLst>
                <a:ext uri="{FF2B5EF4-FFF2-40B4-BE49-F238E27FC236}">
                  <a16:creationId xmlns:a16="http://schemas.microsoft.com/office/drawing/2014/main" id="{7A953A93-A47B-7FC4-B87D-39BF94549712}"/>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3C3C3C"/>
                </a:solidFill>
                <a:effectLst/>
                <a:uLnTx/>
                <a:uFillTx/>
                <a:latin typeface="Viga"/>
                <a:ea typeface="Viga"/>
                <a:cs typeface="Viga"/>
                <a:sym typeface="Viga"/>
              </a:endParaRPr>
            </a:p>
          </p:txBody>
        </p:sp>
      </p:grpSp>
      <p:sp>
        <p:nvSpPr>
          <p:cNvPr id="58" name="Google Shape;4453;p53">
            <a:extLst>
              <a:ext uri="{FF2B5EF4-FFF2-40B4-BE49-F238E27FC236}">
                <a16:creationId xmlns:a16="http://schemas.microsoft.com/office/drawing/2014/main" id="{31E3ADF5-6A7A-AEB2-468D-7578A9867FEC}"/>
              </a:ext>
            </a:extLst>
          </p:cNvPr>
          <p:cNvSpPr txBox="1"/>
          <p:nvPr/>
        </p:nvSpPr>
        <p:spPr>
          <a:xfrm>
            <a:off x="8378885" y="3794581"/>
            <a:ext cx="3813115" cy="81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vi-VN" sz="3200" dirty="0">
                <a:solidFill>
                  <a:schemeClr val="accent2"/>
                </a:solidFill>
                <a:latin typeface="+mj-lt"/>
              </a:rPr>
              <a:t>đức hi sinh không nên là bổn phận (có tính bắt buộc), và không nên là sự bắt buộc riêng đối với phụ nữ</a:t>
            </a:r>
            <a:endParaRPr sz="5400" kern="0" dirty="0">
              <a:solidFill>
                <a:schemeClr val="accent2"/>
              </a:solidFill>
              <a:latin typeface="+mj-lt"/>
              <a:ea typeface="Assistant"/>
              <a:cs typeface="Assistant"/>
              <a:sym typeface="Assistant"/>
            </a:endParaRPr>
          </a:p>
        </p:txBody>
      </p:sp>
      <p:grpSp>
        <p:nvGrpSpPr>
          <p:cNvPr id="59" name="Google Shape;4455;p53">
            <a:extLst>
              <a:ext uri="{FF2B5EF4-FFF2-40B4-BE49-F238E27FC236}">
                <a16:creationId xmlns:a16="http://schemas.microsoft.com/office/drawing/2014/main" id="{A7F335C4-8E2D-8A8B-D57B-30FE5FE4D3FC}"/>
              </a:ext>
            </a:extLst>
          </p:cNvPr>
          <p:cNvGrpSpPr/>
          <p:nvPr/>
        </p:nvGrpSpPr>
        <p:grpSpPr>
          <a:xfrm>
            <a:off x="9006150" y="2962728"/>
            <a:ext cx="878536" cy="872938"/>
            <a:chOff x="5775400" y="680525"/>
            <a:chExt cx="659100" cy="654900"/>
          </a:xfrm>
        </p:grpSpPr>
        <p:sp>
          <p:nvSpPr>
            <p:cNvPr id="60" name="Google Shape;4456;p53">
              <a:extLst>
                <a:ext uri="{FF2B5EF4-FFF2-40B4-BE49-F238E27FC236}">
                  <a16:creationId xmlns:a16="http://schemas.microsoft.com/office/drawing/2014/main" id="{E65869A1-11A7-781A-517B-D718B8F76B08}"/>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等线 Light" panose="020F0302020204030204"/>
                <a:ea typeface="等线" panose="020F0502020204030204"/>
                <a:cs typeface="Arial"/>
                <a:sym typeface="Arial"/>
              </a:endParaRPr>
            </a:p>
          </p:txBody>
        </p:sp>
        <p:sp>
          <p:nvSpPr>
            <p:cNvPr id="61" name="Google Shape;4457;p53">
              <a:extLst>
                <a:ext uri="{FF2B5EF4-FFF2-40B4-BE49-F238E27FC236}">
                  <a16:creationId xmlns:a16="http://schemas.microsoft.com/office/drawing/2014/main" id="{D447ABCA-5168-80FB-54CE-1D318D288E90}"/>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3C3C3C"/>
                </a:solidFill>
                <a:effectLst/>
                <a:uLnTx/>
                <a:uFillTx/>
                <a:latin typeface="等线 Light" panose="020F0302020204030204"/>
                <a:ea typeface="Viga"/>
                <a:cs typeface="Viga"/>
                <a:sym typeface="Viga"/>
              </a:endParaRPr>
            </a:p>
          </p:txBody>
        </p:sp>
      </p:grpSp>
      <p:cxnSp>
        <p:nvCxnSpPr>
          <p:cNvPr id="62" name="Google Shape;4458;p53">
            <a:extLst>
              <a:ext uri="{FF2B5EF4-FFF2-40B4-BE49-F238E27FC236}">
                <a16:creationId xmlns:a16="http://schemas.microsoft.com/office/drawing/2014/main" id="{A8BEF36B-674F-1E0B-5474-A0A89C2BD258}"/>
              </a:ext>
            </a:extLst>
          </p:cNvPr>
          <p:cNvCxnSpPr>
            <a:cxnSpLocks/>
            <a:endCxn id="51" idx="3"/>
          </p:cNvCxnSpPr>
          <p:nvPr/>
        </p:nvCxnSpPr>
        <p:spPr>
          <a:xfrm rot="5400000">
            <a:off x="4983488" y="1749477"/>
            <a:ext cx="528052" cy="2771389"/>
          </a:xfrm>
          <a:prstGeom prst="bentConnector2">
            <a:avLst/>
          </a:prstGeom>
          <a:noFill/>
          <a:ln w="38100" cap="flat" cmpd="sng">
            <a:solidFill>
              <a:srgbClr val="44546A"/>
            </a:solidFill>
            <a:prstDash val="solid"/>
            <a:round/>
            <a:headEnd type="none" w="med" len="med"/>
            <a:tailEnd type="diamond" w="med" len="med"/>
          </a:ln>
        </p:spPr>
      </p:cxnSp>
      <p:cxnSp>
        <p:nvCxnSpPr>
          <p:cNvPr id="63" name="Google Shape;4459;p53">
            <a:extLst>
              <a:ext uri="{FF2B5EF4-FFF2-40B4-BE49-F238E27FC236}">
                <a16:creationId xmlns:a16="http://schemas.microsoft.com/office/drawing/2014/main" id="{3EC38DD8-CD41-72DD-5FD4-87917BADEDE2}"/>
              </a:ext>
            </a:extLst>
          </p:cNvPr>
          <p:cNvCxnSpPr>
            <a:cxnSpLocks/>
            <a:endCxn id="60" idx="1"/>
          </p:cNvCxnSpPr>
          <p:nvPr/>
        </p:nvCxnSpPr>
        <p:spPr>
          <a:xfrm rot="16200000" flipH="1">
            <a:off x="7555653" y="1948700"/>
            <a:ext cx="528052" cy="2372942"/>
          </a:xfrm>
          <a:prstGeom prst="bentConnector2">
            <a:avLst/>
          </a:prstGeom>
          <a:noFill/>
          <a:ln w="38100" cap="flat" cmpd="sng">
            <a:solidFill>
              <a:srgbClr val="44546A"/>
            </a:solidFill>
            <a:prstDash val="solid"/>
            <a:round/>
            <a:headEnd type="none" w="med" len="med"/>
            <a:tailEnd type="diamond" w="med" len="med"/>
          </a:ln>
        </p:spPr>
      </p:cxnSp>
      <p:cxnSp>
        <p:nvCxnSpPr>
          <p:cNvPr id="64" name="Google Shape;4460;p53">
            <a:extLst>
              <a:ext uri="{FF2B5EF4-FFF2-40B4-BE49-F238E27FC236}">
                <a16:creationId xmlns:a16="http://schemas.microsoft.com/office/drawing/2014/main" id="{02D71C70-1C3D-0E30-3D80-B3460E1DD678}"/>
              </a:ext>
            </a:extLst>
          </p:cNvPr>
          <p:cNvCxnSpPr>
            <a:endCxn id="51" idx="1"/>
          </p:cNvCxnSpPr>
          <p:nvPr/>
        </p:nvCxnSpPr>
        <p:spPr>
          <a:xfrm flipH="1">
            <a:off x="2983282" y="1304399"/>
            <a:ext cx="3011600" cy="2094800"/>
          </a:xfrm>
          <a:prstGeom prst="bentConnector3">
            <a:avLst>
              <a:gd name="adj1" fmla="val 156328"/>
            </a:avLst>
          </a:prstGeom>
          <a:noFill/>
          <a:ln w="38100" cap="flat" cmpd="sng">
            <a:solidFill>
              <a:srgbClr val="44546A"/>
            </a:solidFill>
            <a:prstDash val="solid"/>
            <a:round/>
            <a:headEnd type="none" w="med" len="med"/>
            <a:tailEnd type="diamond" w="med" len="med"/>
          </a:ln>
        </p:spPr>
      </p:cxnSp>
      <p:cxnSp>
        <p:nvCxnSpPr>
          <p:cNvPr id="65" name="Google Shape;4461;p53">
            <a:extLst>
              <a:ext uri="{FF2B5EF4-FFF2-40B4-BE49-F238E27FC236}">
                <a16:creationId xmlns:a16="http://schemas.microsoft.com/office/drawing/2014/main" id="{D0F94307-F15E-E508-9494-E849170F3202}"/>
              </a:ext>
            </a:extLst>
          </p:cNvPr>
          <p:cNvCxnSpPr>
            <a:stCxn id="56" idx="3"/>
            <a:endCxn id="60" idx="3"/>
          </p:cNvCxnSpPr>
          <p:nvPr/>
        </p:nvCxnSpPr>
        <p:spPr>
          <a:xfrm>
            <a:off x="6873285" y="1304299"/>
            <a:ext cx="3011200" cy="2094800"/>
          </a:xfrm>
          <a:prstGeom prst="bentConnector3">
            <a:avLst>
              <a:gd name="adj1" fmla="val 155378"/>
            </a:avLst>
          </a:prstGeom>
          <a:noFill/>
          <a:ln w="38100" cap="flat" cmpd="sng">
            <a:solidFill>
              <a:srgbClr val="44546A"/>
            </a:solidFill>
            <a:prstDash val="solid"/>
            <a:round/>
            <a:headEnd type="none" w="med" len="med"/>
            <a:tailEnd type="diamond" w="med" len="med"/>
          </a:ln>
        </p:spPr>
      </p:cxnSp>
      <p:sp>
        <p:nvSpPr>
          <p:cNvPr id="66" name="Google Shape;4463;p53">
            <a:extLst>
              <a:ext uri="{FF2B5EF4-FFF2-40B4-BE49-F238E27FC236}">
                <a16:creationId xmlns:a16="http://schemas.microsoft.com/office/drawing/2014/main" id="{39D42E44-4529-3A02-9F29-92ACD0AF63B3}"/>
              </a:ext>
            </a:extLst>
          </p:cNvPr>
          <p:cNvSpPr/>
          <p:nvPr/>
        </p:nvSpPr>
        <p:spPr>
          <a:xfrm>
            <a:off x="6372122" y="1072138"/>
            <a:ext cx="221901" cy="464325"/>
          </a:xfrm>
          <a:custGeom>
            <a:avLst/>
            <a:gdLst/>
            <a:ahLst/>
            <a:cxnLst/>
            <a:rect l="l" t="t" r="r" b="b"/>
            <a:pathLst>
              <a:path w="8996" h="18824" extrusionOk="0">
                <a:moveTo>
                  <a:pt x="5646" y="6345"/>
                </a:moveTo>
                <a:cubicBezTo>
                  <a:pt x="5856" y="6345"/>
                  <a:pt x="6055" y="6428"/>
                  <a:pt x="6199" y="6582"/>
                </a:cubicBezTo>
                <a:cubicBezTo>
                  <a:pt x="6346" y="6734"/>
                  <a:pt x="6422" y="6934"/>
                  <a:pt x="6413" y="7146"/>
                </a:cubicBezTo>
                <a:cubicBezTo>
                  <a:pt x="6408" y="7243"/>
                  <a:pt x="6402" y="7359"/>
                  <a:pt x="6398" y="7487"/>
                </a:cubicBezTo>
                <a:cubicBezTo>
                  <a:pt x="6392" y="7541"/>
                  <a:pt x="6387" y="7596"/>
                  <a:pt x="6390" y="7650"/>
                </a:cubicBezTo>
                <a:cubicBezTo>
                  <a:pt x="6325" y="8901"/>
                  <a:pt x="6159" y="11145"/>
                  <a:pt x="5645" y="11145"/>
                </a:cubicBezTo>
                <a:cubicBezTo>
                  <a:pt x="5454" y="11145"/>
                  <a:pt x="5317" y="10775"/>
                  <a:pt x="5235" y="10464"/>
                </a:cubicBezTo>
                <a:cubicBezTo>
                  <a:pt x="5066" y="9827"/>
                  <a:pt x="4951" y="8740"/>
                  <a:pt x="4880" y="7146"/>
                </a:cubicBezTo>
                <a:cubicBezTo>
                  <a:pt x="4871" y="6936"/>
                  <a:pt x="4945" y="6734"/>
                  <a:pt x="5093" y="6582"/>
                </a:cubicBezTo>
                <a:cubicBezTo>
                  <a:pt x="5238" y="6428"/>
                  <a:pt x="5436" y="6345"/>
                  <a:pt x="5646" y="6345"/>
                </a:cubicBezTo>
                <a:close/>
                <a:moveTo>
                  <a:pt x="3532" y="6346"/>
                </a:moveTo>
                <a:cubicBezTo>
                  <a:pt x="3743" y="6346"/>
                  <a:pt x="3940" y="6430"/>
                  <a:pt x="4086" y="6584"/>
                </a:cubicBezTo>
                <a:cubicBezTo>
                  <a:pt x="4231" y="6736"/>
                  <a:pt x="4307" y="6936"/>
                  <a:pt x="4298" y="7149"/>
                </a:cubicBezTo>
                <a:cubicBezTo>
                  <a:pt x="4256" y="8136"/>
                  <a:pt x="4125" y="11148"/>
                  <a:pt x="3530" y="11148"/>
                </a:cubicBezTo>
                <a:cubicBezTo>
                  <a:pt x="3339" y="11148"/>
                  <a:pt x="3202" y="10777"/>
                  <a:pt x="3120" y="10468"/>
                </a:cubicBezTo>
                <a:cubicBezTo>
                  <a:pt x="2953" y="9828"/>
                  <a:pt x="2837" y="8744"/>
                  <a:pt x="2767" y="7149"/>
                </a:cubicBezTo>
                <a:cubicBezTo>
                  <a:pt x="2758" y="6937"/>
                  <a:pt x="2832" y="6736"/>
                  <a:pt x="2978" y="6584"/>
                </a:cubicBezTo>
                <a:cubicBezTo>
                  <a:pt x="3125" y="6430"/>
                  <a:pt x="3321" y="6346"/>
                  <a:pt x="3532" y="6346"/>
                </a:cubicBezTo>
                <a:close/>
                <a:moveTo>
                  <a:pt x="7585" y="6988"/>
                </a:moveTo>
                <a:cubicBezTo>
                  <a:pt x="7762" y="6988"/>
                  <a:pt x="7926" y="7059"/>
                  <a:pt x="8049" y="7186"/>
                </a:cubicBezTo>
                <a:cubicBezTo>
                  <a:pt x="8172" y="7314"/>
                  <a:pt x="8235" y="7481"/>
                  <a:pt x="8227" y="7659"/>
                </a:cubicBezTo>
                <a:cubicBezTo>
                  <a:pt x="8099" y="10543"/>
                  <a:pt x="7805" y="11148"/>
                  <a:pt x="7582" y="11148"/>
                </a:cubicBezTo>
                <a:cubicBezTo>
                  <a:pt x="7400" y="11148"/>
                  <a:pt x="7076" y="10695"/>
                  <a:pt x="6942" y="7659"/>
                </a:cubicBezTo>
                <a:lnTo>
                  <a:pt x="6942" y="7644"/>
                </a:lnTo>
                <a:cubicBezTo>
                  <a:pt x="6944" y="7614"/>
                  <a:pt x="6945" y="7583"/>
                  <a:pt x="6948" y="7551"/>
                </a:cubicBezTo>
                <a:cubicBezTo>
                  <a:pt x="6964" y="7414"/>
                  <a:pt x="7024" y="7286"/>
                  <a:pt x="7121" y="7186"/>
                </a:cubicBezTo>
                <a:cubicBezTo>
                  <a:pt x="7243" y="7056"/>
                  <a:pt x="7407" y="6988"/>
                  <a:pt x="7585" y="6988"/>
                </a:cubicBezTo>
                <a:close/>
                <a:moveTo>
                  <a:pt x="1188" y="0"/>
                </a:moveTo>
                <a:cubicBezTo>
                  <a:pt x="405" y="0"/>
                  <a:pt x="157" y="1114"/>
                  <a:pt x="13" y="2915"/>
                </a:cubicBezTo>
                <a:cubicBezTo>
                  <a:pt x="1" y="3067"/>
                  <a:pt x="114" y="3200"/>
                  <a:pt x="266" y="3211"/>
                </a:cubicBezTo>
                <a:cubicBezTo>
                  <a:pt x="274" y="3211"/>
                  <a:pt x="281" y="3211"/>
                  <a:pt x="288" y="3211"/>
                </a:cubicBezTo>
                <a:cubicBezTo>
                  <a:pt x="432" y="3211"/>
                  <a:pt x="553" y="3103"/>
                  <a:pt x="563" y="2957"/>
                </a:cubicBezTo>
                <a:cubicBezTo>
                  <a:pt x="731" y="862"/>
                  <a:pt x="1027" y="552"/>
                  <a:pt x="1188" y="552"/>
                </a:cubicBezTo>
                <a:cubicBezTo>
                  <a:pt x="1866" y="552"/>
                  <a:pt x="1935" y="4984"/>
                  <a:pt x="1961" y="6652"/>
                </a:cubicBezTo>
                <a:cubicBezTo>
                  <a:pt x="1964" y="6868"/>
                  <a:pt x="2058" y="7071"/>
                  <a:pt x="2216" y="7214"/>
                </a:cubicBezTo>
                <a:cubicBezTo>
                  <a:pt x="2237" y="7653"/>
                  <a:pt x="2260" y="8052"/>
                  <a:pt x="2285" y="8413"/>
                </a:cubicBezTo>
                <a:lnTo>
                  <a:pt x="2038" y="8413"/>
                </a:lnTo>
                <a:cubicBezTo>
                  <a:pt x="1824" y="8413"/>
                  <a:pt x="1651" y="8586"/>
                  <a:pt x="1651" y="8799"/>
                </a:cubicBezTo>
                <a:lnTo>
                  <a:pt x="1651" y="15695"/>
                </a:lnTo>
                <a:cubicBezTo>
                  <a:pt x="1651" y="15906"/>
                  <a:pt x="1824" y="16079"/>
                  <a:pt x="2038" y="16079"/>
                </a:cubicBezTo>
                <a:lnTo>
                  <a:pt x="6718" y="16079"/>
                </a:lnTo>
                <a:cubicBezTo>
                  <a:pt x="6930" y="16079"/>
                  <a:pt x="7103" y="15906"/>
                  <a:pt x="7103" y="15695"/>
                </a:cubicBezTo>
                <a:lnTo>
                  <a:pt x="7103" y="12468"/>
                </a:lnTo>
                <a:cubicBezTo>
                  <a:pt x="7103" y="12314"/>
                  <a:pt x="6981" y="12192"/>
                  <a:pt x="6827" y="12192"/>
                </a:cubicBezTo>
                <a:cubicBezTo>
                  <a:pt x="6675" y="12192"/>
                  <a:pt x="6551" y="12314"/>
                  <a:pt x="6551" y="12468"/>
                </a:cubicBezTo>
                <a:lnTo>
                  <a:pt x="6551" y="15529"/>
                </a:lnTo>
                <a:lnTo>
                  <a:pt x="2203" y="15529"/>
                </a:lnTo>
                <a:lnTo>
                  <a:pt x="2203" y="8965"/>
                </a:lnTo>
                <a:lnTo>
                  <a:pt x="2330" y="8965"/>
                </a:lnTo>
                <a:cubicBezTo>
                  <a:pt x="2397" y="9670"/>
                  <a:pt x="2480" y="10207"/>
                  <a:pt x="2585" y="10607"/>
                </a:cubicBezTo>
                <a:cubicBezTo>
                  <a:pt x="2709" y="11077"/>
                  <a:pt x="2940" y="11700"/>
                  <a:pt x="3529" y="11700"/>
                </a:cubicBezTo>
                <a:cubicBezTo>
                  <a:pt x="4124" y="11700"/>
                  <a:pt x="4355" y="11088"/>
                  <a:pt x="4477" y="10628"/>
                </a:cubicBezTo>
                <a:cubicBezTo>
                  <a:pt x="4519" y="10473"/>
                  <a:pt x="4556" y="10298"/>
                  <a:pt x="4590" y="10098"/>
                </a:cubicBezTo>
                <a:cubicBezTo>
                  <a:pt x="4625" y="10286"/>
                  <a:pt x="4661" y="10455"/>
                  <a:pt x="4699" y="10604"/>
                </a:cubicBezTo>
                <a:cubicBezTo>
                  <a:pt x="4822" y="11072"/>
                  <a:pt x="5053" y="11695"/>
                  <a:pt x="5642" y="11695"/>
                </a:cubicBezTo>
                <a:cubicBezTo>
                  <a:pt x="6237" y="11695"/>
                  <a:pt x="6468" y="11084"/>
                  <a:pt x="6589" y="10626"/>
                </a:cubicBezTo>
                <a:cubicBezTo>
                  <a:pt x="6608" y="10555"/>
                  <a:pt x="6626" y="10479"/>
                  <a:pt x="6644" y="10398"/>
                </a:cubicBezTo>
                <a:cubicBezTo>
                  <a:pt x="6666" y="10513"/>
                  <a:pt x="6690" y="10619"/>
                  <a:pt x="6714" y="10714"/>
                </a:cubicBezTo>
                <a:cubicBezTo>
                  <a:pt x="6826" y="11136"/>
                  <a:pt x="7036" y="11700"/>
                  <a:pt x="7577" y="11700"/>
                </a:cubicBezTo>
                <a:cubicBezTo>
                  <a:pt x="8116" y="11700"/>
                  <a:pt x="8329" y="11162"/>
                  <a:pt x="8441" y="10747"/>
                </a:cubicBezTo>
                <a:lnTo>
                  <a:pt x="8441" y="11139"/>
                </a:lnTo>
                <a:cubicBezTo>
                  <a:pt x="8441" y="11673"/>
                  <a:pt x="8315" y="12183"/>
                  <a:pt x="8071" y="12653"/>
                </a:cubicBezTo>
                <a:cubicBezTo>
                  <a:pt x="7767" y="13237"/>
                  <a:pt x="7606" y="13880"/>
                  <a:pt x="7606" y="14511"/>
                </a:cubicBezTo>
                <a:lnTo>
                  <a:pt x="7606" y="17936"/>
                </a:lnTo>
                <a:cubicBezTo>
                  <a:pt x="7606" y="18121"/>
                  <a:pt x="7454" y="18271"/>
                  <a:pt x="7270" y="18271"/>
                </a:cubicBezTo>
                <a:lnTo>
                  <a:pt x="6669" y="18271"/>
                </a:lnTo>
                <a:cubicBezTo>
                  <a:pt x="6517" y="18271"/>
                  <a:pt x="6393" y="18395"/>
                  <a:pt x="6393" y="18547"/>
                </a:cubicBezTo>
                <a:cubicBezTo>
                  <a:pt x="6393" y="18701"/>
                  <a:pt x="6517" y="18823"/>
                  <a:pt x="6669" y="18823"/>
                </a:cubicBezTo>
                <a:lnTo>
                  <a:pt x="7270" y="18823"/>
                </a:lnTo>
                <a:cubicBezTo>
                  <a:pt x="7759" y="18823"/>
                  <a:pt x="8159" y="18425"/>
                  <a:pt x="8159" y="17934"/>
                </a:cubicBezTo>
                <a:lnTo>
                  <a:pt x="8159" y="14509"/>
                </a:lnTo>
                <a:cubicBezTo>
                  <a:pt x="8159" y="13966"/>
                  <a:pt x="8299" y="13413"/>
                  <a:pt x="8561" y="12906"/>
                </a:cubicBezTo>
                <a:cubicBezTo>
                  <a:pt x="8843" y="12363"/>
                  <a:pt x="8992" y="11752"/>
                  <a:pt x="8992" y="11136"/>
                </a:cubicBezTo>
                <a:lnTo>
                  <a:pt x="8992" y="9269"/>
                </a:lnTo>
                <a:cubicBezTo>
                  <a:pt x="8993" y="9270"/>
                  <a:pt x="8994" y="9270"/>
                  <a:pt x="8994" y="9270"/>
                </a:cubicBezTo>
                <a:cubicBezTo>
                  <a:pt x="8995" y="9270"/>
                  <a:pt x="8995" y="9269"/>
                  <a:pt x="8995" y="9268"/>
                </a:cubicBezTo>
                <a:cubicBezTo>
                  <a:pt x="8995" y="8725"/>
                  <a:pt x="8918" y="8270"/>
                  <a:pt x="8767" y="7914"/>
                </a:cubicBezTo>
                <a:cubicBezTo>
                  <a:pt x="8770" y="7838"/>
                  <a:pt x="8773" y="7762"/>
                  <a:pt x="8778" y="7683"/>
                </a:cubicBezTo>
                <a:cubicBezTo>
                  <a:pt x="8793" y="7355"/>
                  <a:pt x="8675" y="7041"/>
                  <a:pt x="8447" y="6806"/>
                </a:cubicBezTo>
                <a:cubicBezTo>
                  <a:pt x="8219" y="6569"/>
                  <a:pt x="7913" y="6437"/>
                  <a:pt x="7583" y="6437"/>
                </a:cubicBezTo>
                <a:cubicBezTo>
                  <a:pt x="7328" y="6437"/>
                  <a:pt x="7087" y="6516"/>
                  <a:pt x="6885" y="6661"/>
                </a:cubicBezTo>
                <a:cubicBezTo>
                  <a:pt x="6824" y="6493"/>
                  <a:pt x="6727" y="6336"/>
                  <a:pt x="6599" y="6202"/>
                </a:cubicBezTo>
                <a:cubicBezTo>
                  <a:pt x="6347" y="5938"/>
                  <a:pt x="6010" y="5795"/>
                  <a:pt x="5646" y="5795"/>
                </a:cubicBezTo>
                <a:cubicBezTo>
                  <a:pt x="5282" y="5795"/>
                  <a:pt x="4945" y="5941"/>
                  <a:pt x="4693" y="6202"/>
                </a:cubicBezTo>
                <a:cubicBezTo>
                  <a:pt x="4656" y="6241"/>
                  <a:pt x="4622" y="6281"/>
                  <a:pt x="4589" y="6324"/>
                </a:cubicBezTo>
                <a:cubicBezTo>
                  <a:pt x="4558" y="6281"/>
                  <a:pt x="4522" y="6241"/>
                  <a:pt x="4485" y="6199"/>
                </a:cubicBezTo>
                <a:cubicBezTo>
                  <a:pt x="4233" y="5936"/>
                  <a:pt x="3896" y="5793"/>
                  <a:pt x="3532" y="5793"/>
                </a:cubicBezTo>
                <a:cubicBezTo>
                  <a:pt x="3169" y="5793"/>
                  <a:pt x="2831" y="5938"/>
                  <a:pt x="2580" y="6199"/>
                </a:cubicBezTo>
                <a:cubicBezTo>
                  <a:pt x="2553" y="6226"/>
                  <a:pt x="2530" y="6254"/>
                  <a:pt x="2507" y="6282"/>
                </a:cubicBezTo>
                <a:cubicBezTo>
                  <a:pt x="2464" y="3940"/>
                  <a:pt x="2366" y="2410"/>
                  <a:pt x="2197" y="1484"/>
                </a:cubicBezTo>
                <a:cubicBezTo>
                  <a:pt x="2066" y="749"/>
                  <a:pt x="1842" y="0"/>
                  <a:pt x="1188"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67" name="Google Shape;4464;p53">
            <a:extLst>
              <a:ext uri="{FF2B5EF4-FFF2-40B4-BE49-F238E27FC236}">
                <a16:creationId xmlns:a16="http://schemas.microsoft.com/office/drawing/2014/main" id="{06D222CA-56EC-E2B3-3C9A-3246A25E8881}"/>
              </a:ext>
            </a:extLst>
          </p:cNvPr>
          <p:cNvSpPr/>
          <p:nvPr/>
        </p:nvSpPr>
        <p:spPr>
          <a:xfrm>
            <a:off x="6274146" y="1169621"/>
            <a:ext cx="238699" cy="366842"/>
          </a:xfrm>
          <a:custGeom>
            <a:avLst/>
            <a:gdLst/>
            <a:ahLst/>
            <a:cxnLst/>
            <a:rect l="l" t="t" r="r" b="b"/>
            <a:pathLst>
              <a:path w="9677" h="14872" extrusionOk="0">
                <a:moveTo>
                  <a:pt x="4182" y="1"/>
                </a:moveTo>
                <a:cubicBezTo>
                  <a:pt x="4035" y="1"/>
                  <a:pt x="3914" y="116"/>
                  <a:pt x="3907" y="264"/>
                </a:cubicBezTo>
                <a:cubicBezTo>
                  <a:pt x="3849" y="1521"/>
                  <a:pt x="3819" y="3164"/>
                  <a:pt x="3816" y="5289"/>
                </a:cubicBezTo>
                <a:lnTo>
                  <a:pt x="3816" y="5295"/>
                </a:lnTo>
                <a:lnTo>
                  <a:pt x="3816" y="5319"/>
                </a:lnTo>
                <a:lnTo>
                  <a:pt x="3816" y="6549"/>
                </a:lnTo>
                <a:cubicBezTo>
                  <a:pt x="2859" y="5122"/>
                  <a:pt x="1558" y="3904"/>
                  <a:pt x="726" y="3904"/>
                </a:cubicBezTo>
                <a:cubicBezTo>
                  <a:pt x="599" y="3904"/>
                  <a:pt x="484" y="3932"/>
                  <a:pt x="382" y="3992"/>
                </a:cubicBezTo>
                <a:cubicBezTo>
                  <a:pt x="285" y="4050"/>
                  <a:pt x="152" y="4165"/>
                  <a:pt x="84" y="4387"/>
                </a:cubicBezTo>
                <a:cubicBezTo>
                  <a:pt x="0" y="4661"/>
                  <a:pt x="46" y="4962"/>
                  <a:pt x="210" y="5213"/>
                </a:cubicBezTo>
                <a:cubicBezTo>
                  <a:pt x="301" y="5353"/>
                  <a:pt x="391" y="5495"/>
                  <a:pt x="476" y="5638"/>
                </a:cubicBezTo>
                <a:cubicBezTo>
                  <a:pt x="983" y="6498"/>
                  <a:pt x="1245" y="7172"/>
                  <a:pt x="1256" y="7637"/>
                </a:cubicBezTo>
                <a:cubicBezTo>
                  <a:pt x="1263" y="7971"/>
                  <a:pt x="1356" y="8295"/>
                  <a:pt x="1521" y="8577"/>
                </a:cubicBezTo>
                <a:lnTo>
                  <a:pt x="1539" y="8611"/>
                </a:lnTo>
                <a:cubicBezTo>
                  <a:pt x="2402" y="10077"/>
                  <a:pt x="3721" y="11401"/>
                  <a:pt x="4648" y="11765"/>
                </a:cubicBezTo>
                <a:lnTo>
                  <a:pt x="4648" y="13982"/>
                </a:lnTo>
                <a:cubicBezTo>
                  <a:pt x="4648" y="14473"/>
                  <a:pt x="5048" y="14871"/>
                  <a:pt x="5538" y="14871"/>
                </a:cubicBezTo>
                <a:lnTo>
                  <a:pt x="9400" y="14871"/>
                </a:lnTo>
                <a:cubicBezTo>
                  <a:pt x="9553" y="14871"/>
                  <a:pt x="9676" y="14749"/>
                  <a:pt x="9676" y="14597"/>
                </a:cubicBezTo>
                <a:cubicBezTo>
                  <a:pt x="9672" y="14445"/>
                  <a:pt x="9550" y="14322"/>
                  <a:pt x="9396" y="14322"/>
                </a:cubicBezTo>
                <a:lnTo>
                  <a:pt x="5534" y="14322"/>
                </a:lnTo>
                <a:cubicBezTo>
                  <a:pt x="5350" y="14322"/>
                  <a:pt x="5198" y="14172"/>
                  <a:pt x="5198" y="13987"/>
                </a:cubicBezTo>
                <a:lnTo>
                  <a:pt x="5198" y="11570"/>
                </a:lnTo>
                <a:cubicBezTo>
                  <a:pt x="5198" y="11443"/>
                  <a:pt x="5112" y="11331"/>
                  <a:pt x="4988" y="11301"/>
                </a:cubicBezTo>
                <a:cubicBezTo>
                  <a:pt x="4295" y="11133"/>
                  <a:pt x="2935" y="9901"/>
                  <a:pt x="2013" y="8335"/>
                </a:cubicBezTo>
                <a:lnTo>
                  <a:pt x="1994" y="8304"/>
                </a:lnTo>
                <a:cubicBezTo>
                  <a:pt x="1877" y="8103"/>
                  <a:pt x="1812" y="7869"/>
                  <a:pt x="1806" y="7629"/>
                </a:cubicBezTo>
                <a:cubicBezTo>
                  <a:pt x="1791" y="7060"/>
                  <a:pt x="1512" y="6318"/>
                  <a:pt x="948" y="5362"/>
                </a:cubicBezTo>
                <a:cubicBezTo>
                  <a:pt x="860" y="5213"/>
                  <a:pt x="767" y="5062"/>
                  <a:pt x="671" y="4915"/>
                </a:cubicBezTo>
                <a:cubicBezTo>
                  <a:pt x="597" y="4801"/>
                  <a:pt x="574" y="4670"/>
                  <a:pt x="611" y="4552"/>
                </a:cubicBezTo>
                <a:cubicBezTo>
                  <a:pt x="620" y="4524"/>
                  <a:pt x="637" y="4484"/>
                  <a:pt x="662" y="4470"/>
                </a:cubicBezTo>
                <a:cubicBezTo>
                  <a:pt x="679" y="4460"/>
                  <a:pt x="704" y="4455"/>
                  <a:pt x="736" y="4455"/>
                </a:cubicBezTo>
                <a:cubicBezTo>
                  <a:pt x="906" y="4455"/>
                  <a:pt x="1285" y="4610"/>
                  <a:pt x="1833" y="5086"/>
                </a:cubicBezTo>
                <a:cubicBezTo>
                  <a:pt x="2484" y="5654"/>
                  <a:pt x="3155" y="6483"/>
                  <a:pt x="3671" y="7359"/>
                </a:cubicBezTo>
                <a:lnTo>
                  <a:pt x="3683" y="7378"/>
                </a:lnTo>
                <a:cubicBezTo>
                  <a:pt x="3752" y="7495"/>
                  <a:pt x="3872" y="7561"/>
                  <a:pt x="3999" y="7561"/>
                </a:cubicBezTo>
                <a:cubicBezTo>
                  <a:pt x="4031" y="7561"/>
                  <a:pt x="4064" y="7557"/>
                  <a:pt x="4096" y="7548"/>
                </a:cubicBezTo>
                <a:cubicBezTo>
                  <a:pt x="4259" y="7503"/>
                  <a:pt x="4369" y="7360"/>
                  <a:pt x="4368" y="7192"/>
                </a:cubicBezTo>
                <a:lnTo>
                  <a:pt x="4368" y="5320"/>
                </a:lnTo>
                <a:lnTo>
                  <a:pt x="4368" y="5316"/>
                </a:lnTo>
                <a:lnTo>
                  <a:pt x="4368" y="5295"/>
                </a:lnTo>
                <a:cubicBezTo>
                  <a:pt x="4372" y="3176"/>
                  <a:pt x="4402" y="1537"/>
                  <a:pt x="4459" y="290"/>
                </a:cubicBezTo>
                <a:cubicBezTo>
                  <a:pt x="4466" y="137"/>
                  <a:pt x="4348" y="9"/>
                  <a:pt x="4196" y="1"/>
                </a:cubicBezTo>
                <a:cubicBezTo>
                  <a:pt x="4192" y="1"/>
                  <a:pt x="4187" y="1"/>
                  <a:pt x="4182"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68" name="Google Shape;4465;p53">
            <a:extLst>
              <a:ext uri="{FF2B5EF4-FFF2-40B4-BE49-F238E27FC236}">
                <a16:creationId xmlns:a16="http://schemas.microsoft.com/office/drawing/2014/main" id="{551FFC51-A905-AA2B-D111-8169E1EFDF96}"/>
              </a:ext>
            </a:extLst>
          </p:cNvPr>
          <p:cNvSpPr/>
          <p:nvPr/>
        </p:nvSpPr>
        <p:spPr>
          <a:xfrm>
            <a:off x="6447750" y="1367447"/>
            <a:ext cx="68401" cy="13591"/>
          </a:xfrm>
          <a:custGeom>
            <a:avLst/>
            <a:gdLst/>
            <a:ahLst/>
            <a:cxnLst/>
            <a:rect l="l" t="t" r="r" b="b"/>
            <a:pathLst>
              <a:path w="2773" h="551" extrusionOk="0">
                <a:moveTo>
                  <a:pt x="276" y="1"/>
                </a:moveTo>
                <a:cubicBezTo>
                  <a:pt x="124" y="1"/>
                  <a:pt x="0" y="123"/>
                  <a:pt x="0" y="277"/>
                </a:cubicBezTo>
                <a:cubicBezTo>
                  <a:pt x="0" y="429"/>
                  <a:pt x="124" y="551"/>
                  <a:pt x="276" y="551"/>
                </a:cubicBezTo>
                <a:lnTo>
                  <a:pt x="2495" y="551"/>
                </a:lnTo>
                <a:cubicBezTo>
                  <a:pt x="2647" y="551"/>
                  <a:pt x="2771" y="429"/>
                  <a:pt x="2771" y="277"/>
                </a:cubicBezTo>
                <a:cubicBezTo>
                  <a:pt x="2773" y="123"/>
                  <a:pt x="2647" y="1"/>
                  <a:pt x="2495"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69" name="Google Shape;4466;p53">
            <a:extLst>
              <a:ext uri="{FF2B5EF4-FFF2-40B4-BE49-F238E27FC236}">
                <a16:creationId xmlns:a16="http://schemas.microsoft.com/office/drawing/2014/main" id="{5F9DE3DC-AEF4-6BD2-A42F-E91988951DAC}"/>
              </a:ext>
            </a:extLst>
          </p:cNvPr>
          <p:cNvSpPr/>
          <p:nvPr/>
        </p:nvSpPr>
        <p:spPr>
          <a:xfrm>
            <a:off x="6447774" y="1392311"/>
            <a:ext cx="68376" cy="13641"/>
          </a:xfrm>
          <a:custGeom>
            <a:avLst/>
            <a:gdLst/>
            <a:ahLst/>
            <a:cxnLst/>
            <a:rect l="l" t="t" r="r" b="b"/>
            <a:pathLst>
              <a:path w="2772" h="553" extrusionOk="0">
                <a:moveTo>
                  <a:pt x="277" y="1"/>
                </a:moveTo>
                <a:cubicBezTo>
                  <a:pt x="125" y="1"/>
                  <a:pt x="1" y="123"/>
                  <a:pt x="1" y="277"/>
                </a:cubicBezTo>
                <a:cubicBezTo>
                  <a:pt x="1" y="429"/>
                  <a:pt x="125" y="552"/>
                  <a:pt x="277" y="552"/>
                </a:cubicBezTo>
                <a:lnTo>
                  <a:pt x="2496" y="552"/>
                </a:lnTo>
                <a:cubicBezTo>
                  <a:pt x="2646" y="552"/>
                  <a:pt x="2772" y="429"/>
                  <a:pt x="2772" y="277"/>
                </a:cubicBezTo>
                <a:cubicBezTo>
                  <a:pt x="2772" y="123"/>
                  <a:pt x="2648" y="1"/>
                  <a:pt x="2496"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0" name="Google Shape;4467;p53">
            <a:extLst>
              <a:ext uri="{FF2B5EF4-FFF2-40B4-BE49-F238E27FC236}">
                <a16:creationId xmlns:a16="http://schemas.microsoft.com/office/drawing/2014/main" id="{4856EB4D-6AC6-5574-C54B-8250F032C182}"/>
              </a:ext>
            </a:extLst>
          </p:cNvPr>
          <p:cNvSpPr/>
          <p:nvPr/>
        </p:nvSpPr>
        <p:spPr>
          <a:xfrm>
            <a:off x="6447750" y="1417150"/>
            <a:ext cx="50345" cy="13641"/>
          </a:xfrm>
          <a:custGeom>
            <a:avLst/>
            <a:gdLst/>
            <a:ahLst/>
            <a:cxnLst/>
            <a:rect l="l" t="t" r="r" b="b"/>
            <a:pathLst>
              <a:path w="2041" h="553" extrusionOk="0">
                <a:moveTo>
                  <a:pt x="276" y="0"/>
                </a:moveTo>
                <a:cubicBezTo>
                  <a:pt x="124" y="0"/>
                  <a:pt x="0" y="123"/>
                  <a:pt x="0" y="276"/>
                </a:cubicBezTo>
                <a:cubicBezTo>
                  <a:pt x="0" y="428"/>
                  <a:pt x="124" y="552"/>
                  <a:pt x="276" y="552"/>
                </a:cubicBezTo>
                <a:lnTo>
                  <a:pt x="1765" y="552"/>
                </a:lnTo>
                <a:cubicBezTo>
                  <a:pt x="1917" y="552"/>
                  <a:pt x="2040" y="428"/>
                  <a:pt x="2040" y="276"/>
                </a:cubicBezTo>
                <a:cubicBezTo>
                  <a:pt x="2040" y="123"/>
                  <a:pt x="1917" y="0"/>
                  <a:pt x="1765"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1" name="Google Shape;4469;p53">
            <a:extLst>
              <a:ext uri="{FF2B5EF4-FFF2-40B4-BE49-F238E27FC236}">
                <a16:creationId xmlns:a16="http://schemas.microsoft.com/office/drawing/2014/main" id="{3F36E380-5977-4C9D-7ACC-2E577F04ADF5}"/>
              </a:ext>
            </a:extLst>
          </p:cNvPr>
          <p:cNvSpPr/>
          <p:nvPr/>
        </p:nvSpPr>
        <p:spPr>
          <a:xfrm>
            <a:off x="3252414" y="3166987"/>
            <a:ext cx="340425" cy="464424"/>
          </a:xfrm>
          <a:custGeom>
            <a:avLst/>
            <a:gdLst/>
            <a:ahLst/>
            <a:cxnLst/>
            <a:rect l="l" t="t" r="r" b="b"/>
            <a:pathLst>
              <a:path w="13801" h="18828" extrusionOk="0">
                <a:moveTo>
                  <a:pt x="8805" y="15098"/>
                </a:moveTo>
                <a:cubicBezTo>
                  <a:pt x="9219" y="15777"/>
                  <a:pt x="9372" y="16170"/>
                  <a:pt x="9372" y="16302"/>
                </a:cubicBezTo>
                <a:cubicBezTo>
                  <a:pt x="9372" y="16613"/>
                  <a:pt x="9115" y="16868"/>
                  <a:pt x="8805" y="16868"/>
                </a:cubicBezTo>
                <a:cubicBezTo>
                  <a:pt x="8493" y="16868"/>
                  <a:pt x="8238" y="16615"/>
                  <a:pt x="8238" y="16302"/>
                </a:cubicBezTo>
                <a:cubicBezTo>
                  <a:pt x="8238" y="16170"/>
                  <a:pt x="8389" y="15777"/>
                  <a:pt x="8805" y="15098"/>
                </a:cubicBezTo>
                <a:close/>
                <a:moveTo>
                  <a:pt x="12627" y="0"/>
                </a:moveTo>
                <a:cubicBezTo>
                  <a:pt x="12475" y="0"/>
                  <a:pt x="12351" y="122"/>
                  <a:pt x="12351" y="276"/>
                </a:cubicBezTo>
                <a:cubicBezTo>
                  <a:pt x="12351" y="428"/>
                  <a:pt x="12475" y="552"/>
                  <a:pt x="12627" y="552"/>
                </a:cubicBezTo>
                <a:lnTo>
                  <a:pt x="13094" y="552"/>
                </a:lnTo>
                <a:cubicBezTo>
                  <a:pt x="13177" y="552"/>
                  <a:pt x="13246" y="620"/>
                  <a:pt x="13246" y="704"/>
                </a:cubicBezTo>
                <a:lnTo>
                  <a:pt x="13246" y="15504"/>
                </a:lnTo>
                <a:cubicBezTo>
                  <a:pt x="13246" y="15589"/>
                  <a:pt x="13177" y="15657"/>
                  <a:pt x="13094" y="15657"/>
                </a:cubicBezTo>
                <a:lnTo>
                  <a:pt x="9737" y="15657"/>
                </a:lnTo>
                <a:cubicBezTo>
                  <a:pt x="9613" y="15382"/>
                  <a:pt x="9427" y="15048"/>
                  <a:pt x="9179" y="14657"/>
                </a:cubicBezTo>
                <a:cubicBezTo>
                  <a:pt x="9097" y="14526"/>
                  <a:pt x="8955" y="14448"/>
                  <a:pt x="8802" y="14448"/>
                </a:cubicBezTo>
                <a:cubicBezTo>
                  <a:pt x="8650" y="14448"/>
                  <a:pt x="8508" y="14526"/>
                  <a:pt x="8426" y="14657"/>
                </a:cubicBezTo>
                <a:cubicBezTo>
                  <a:pt x="7934" y="15437"/>
                  <a:pt x="7683" y="15990"/>
                  <a:pt x="7683" y="16300"/>
                </a:cubicBezTo>
                <a:cubicBezTo>
                  <a:pt x="7683" y="16917"/>
                  <a:pt x="8186" y="17418"/>
                  <a:pt x="8802" y="17418"/>
                </a:cubicBezTo>
                <a:cubicBezTo>
                  <a:pt x="9419" y="17418"/>
                  <a:pt x="9920" y="16917"/>
                  <a:pt x="9920" y="16300"/>
                </a:cubicBezTo>
                <a:cubicBezTo>
                  <a:pt x="9920" y="16272"/>
                  <a:pt x="9919" y="16240"/>
                  <a:pt x="9913" y="16209"/>
                </a:cubicBezTo>
                <a:lnTo>
                  <a:pt x="12366" y="16209"/>
                </a:lnTo>
                <a:cubicBezTo>
                  <a:pt x="12163" y="16509"/>
                  <a:pt x="12050" y="16865"/>
                  <a:pt x="12050" y="17240"/>
                </a:cubicBezTo>
                <a:cubicBezTo>
                  <a:pt x="12050" y="17612"/>
                  <a:pt x="12160" y="17969"/>
                  <a:pt x="12364" y="18270"/>
                </a:cubicBezTo>
                <a:lnTo>
                  <a:pt x="1583" y="18270"/>
                </a:lnTo>
                <a:cubicBezTo>
                  <a:pt x="1015" y="18270"/>
                  <a:pt x="553" y="17808"/>
                  <a:pt x="553" y="17240"/>
                </a:cubicBezTo>
                <a:cubicBezTo>
                  <a:pt x="553" y="16671"/>
                  <a:pt x="1015" y="16209"/>
                  <a:pt x="1583" y="16209"/>
                </a:cubicBezTo>
                <a:lnTo>
                  <a:pt x="6677" y="16209"/>
                </a:lnTo>
                <a:cubicBezTo>
                  <a:pt x="6831" y="16209"/>
                  <a:pt x="6953" y="16085"/>
                  <a:pt x="6953" y="15933"/>
                </a:cubicBezTo>
                <a:cubicBezTo>
                  <a:pt x="6953" y="15780"/>
                  <a:pt x="6831" y="15657"/>
                  <a:pt x="6677" y="15657"/>
                </a:cubicBezTo>
                <a:lnTo>
                  <a:pt x="2180" y="15657"/>
                </a:lnTo>
                <a:lnTo>
                  <a:pt x="2180" y="553"/>
                </a:lnTo>
                <a:lnTo>
                  <a:pt x="11268" y="553"/>
                </a:lnTo>
                <a:cubicBezTo>
                  <a:pt x="11422" y="553"/>
                  <a:pt x="11544" y="431"/>
                  <a:pt x="11544" y="277"/>
                </a:cubicBezTo>
                <a:cubicBezTo>
                  <a:pt x="11544" y="125"/>
                  <a:pt x="11422" y="2"/>
                  <a:pt x="11268" y="2"/>
                </a:cubicBezTo>
                <a:lnTo>
                  <a:pt x="1347" y="2"/>
                </a:lnTo>
                <a:cubicBezTo>
                  <a:pt x="605" y="2"/>
                  <a:pt x="1" y="605"/>
                  <a:pt x="1" y="1350"/>
                </a:cubicBezTo>
                <a:lnTo>
                  <a:pt x="1" y="4927"/>
                </a:lnTo>
                <a:cubicBezTo>
                  <a:pt x="1" y="5079"/>
                  <a:pt x="123" y="5203"/>
                  <a:pt x="277" y="5203"/>
                </a:cubicBezTo>
                <a:cubicBezTo>
                  <a:pt x="429" y="5203"/>
                  <a:pt x="553" y="5079"/>
                  <a:pt x="553" y="4927"/>
                </a:cubicBezTo>
                <a:lnTo>
                  <a:pt x="553" y="1350"/>
                </a:lnTo>
                <a:cubicBezTo>
                  <a:pt x="553" y="911"/>
                  <a:pt x="909" y="553"/>
                  <a:pt x="1347" y="553"/>
                </a:cubicBezTo>
                <a:lnTo>
                  <a:pt x="1628" y="553"/>
                </a:lnTo>
                <a:lnTo>
                  <a:pt x="1628" y="15659"/>
                </a:lnTo>
                <a:cubicBezTo>
                  <a:pt x="1619" y="15659"/>
                  <a:pt x="1610" y="15659"/>
                  <a:pt x="1601" y="15659"/>
                </a:cubicBezTo>
                <a:cubicBezTo>
                  <a:pt x="1234" y="15659"/>
                  <a:pt x="877" y="15778"/>
                  <a:pt x="590" y="16011"/>
                </a:cubicBezTo>
                <a:cubicBezTo>
                  <a:pt x="582" y="16017"/>
                  <a:pt x="574" y="16024"/>
                  <a:pt x="565" y="16032"/>
                </a:cubicBezTo>
                <a:cubicBezTo>
                  <a:pt x="562" y="16036"/>
                  <a:pt x="556" y="16039"/>
                  <a:pt x="553" y="16044"/>
                </a:cubicBezTo>
                <a:lnTo>
                  <a:pt x="553" y="6254"/>
                </a:lnTo>
                <a:cubicBezTo>
                  <a:pt x="553" y="6100"/>
                  <a:pt x="429" y="5978"/>
                  <a:pt x="277" y="5978"/>
                </a:cubicBezTo>
                <a:cubicBezTo>
                  <a:pt x="123" y="5978"/>
                  <a:pt x="1" y="6100"/>
                  <a:pt x="1" y="6254"/>
                </a:cubicBezTo>
                <a:lnTo>
                  <a:pt x="1" y="17244"/>
                </a:lnTo>
                <a:cubicBezTo>
                  <a:pt x="1" y="18116"/>
                  <a:pt x="711" y="18828"/>
                  <a:pt x="1585" y="18828"/>
                </a:cubicBezTo>
                <a:lnTo>
                  <a:pt x="12712" y="18828"/>
                </a:lnTo>
                <a:cubicBezTo>
                  <a:pt x="12870" y="18828"/>
                  <a:pt x="13013" y="18732"/>
                  <a:pt x="13073" y="18586"/>
                </a:cubicBezTo>
                <a:cubicBezTo>
                  <a:pt x="13134" y="18438"/>
                  <a:pt x="13099" y="18268"/>
                  <a:pt x="12985" y="18155"/>
                </a:cubicBezTo>
                <a:cubicBezTo>
                  <a:pt x="12742" y="17912"/>
                  <a:pt x="12604" y="17588"/>
                  <a:pt x="12604" y="17244"/>
                </a:cubicBezTo>
                <a:cubicBezTo>
                  <a:pt x="12604" y="16834"/>
                  <a:pt x="12798" y="16454"/>
                  <a:pt x="13125" y="16211"/>
                </a:cubicBezTo>
                <a:cubicBezTo>
                  <a:pt x="13499" y="16194"/>
                  <a:pt x="13797" y="15884"/>
                  <a:pt x="13797" y="15508"/>
                </a:cubicBezTo>
                <a:lnTo>
                  <a:pt x="13797" y="708"/>
                </a:lnTo>
                <a:cubicBezTo>
                  <a:pt x="13800" y="316"/>
                  <a:pt x="13483" y="0"/>
                  <a:pt x="13094"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2" name="Google Shape;4470;p53">
            <a:extLst>
              <a:ext uri="{FF2B5EF4-FFF2-40B4-BE49-F238E27FC236}">
                <a16:creationId xmlns:a16="http://schemas.microsoft.com/office/drawing/2014/main" id="{0894B885-3EAF-B2F4-ADCB-5DB67238B17F}"/>
              </a:ext>
            </a:extLst>
          </p:cNvPr>
          <p:cNvSpPr/>
          <p:nvPr/>
        </p:nvSpPr>
        <p:spPr>
          <a:xfrm>
            <a:off x="3370493" y="3313951"/>
            <a:ext cx="28613" cy="28613"/>
          </a:xfrm>
          <a:custGeom>
            <a:avLst/>
            <a:gdLst/>
            <a:ahLst/>
            <a:cxnLst/>
            <a:rect l="l" t="t" r="r" b="b"/>
            <a:pathLst>
              <a:path w="1160" h="1160" extrusionOk="0">
                <a:moveTo>
                  <a:pt x="581" y="1"/>
                </a:moveTo>
                <a:cubicBezTo>
                  <a:pt x="260" y="1"/>
                  <a:pt x="1" y="260"/>
                  <a:pt x="1" y="581"/>
                </a:cubicBezTo>
                <a:cubicBezTo>
                  <a:pt x="1" y="900"/>
                  <a:pt x="260" y="1159"/>
                  <a:pt x="581" y="1159"/>
                </a:cubicBezTo>
                <a:cubicBezTo>
                  <a:pt x="900" y="1159"/>
                  <a:pt x="1159" y="900"/>
                  <a:pt x="1159" y="581"/>
                </a:cubicBezTo>
                <a:cubicBezTo>
                  <a:pt x="1159" y="260"/>
                  <a:pt x="900" y="1"/>
                  <a:pt x="581"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3" name="Google Shape;4471;p53">
            <a:extLst>
              <a:ext uri="{FF2B5EF4-FFF2-40B4-BE49-F238E27FC236}">
                <a16:creationId xmlns:a16="http://schemas.microsoft.com/office/drawing/2014/main" id="{1C1988A0-C391-136F-2CA9-6E222E440CC2}"/>
              </a:ext>
            </a:extLst>
          </p:cNvPr>
          <p:cNvSpPr/>
          <p:nvPr/>
        </p:nvSpPr>
        <p:spPr>
          <a:xfrm>
            <a:off x="3471158" y="3313951"/>
            <a:ext cx="28663" cy="28613"/>
          </a:xfrm>
          <a:custGeom>
            <a:avLst/>
            <a:gdLst/>
            <a:ahLst/>
            <a:cxnLst/>
            <a:rect l="l" t="t" r="r" b="b"/>
            <a:pathLst>
              <a:path w="1162" h="1160" extrusionOk="0">
                <a:moveTo>
                  <a:pt x="581" y="1"/>
                </a:moveTo>
                <a:cubicBezTo>
                  <a:pt x="260" y="1"/>
                  <a:pt x="1" y="260"/>
                  <a:pt x="1" y="581"/>
                </a:cubicBezTo>
                <a:cubicBezTo>
                  <a:pt x="1" y="900"/>
                  <a:pt x="260" y="1159"/>
                  <a:pt x="581" y="1159"/>
                </a:cubicBezTo>
                <a:cubicBezTo>
                  <a:pt x="902" y="1159"/>
                  <a:pt x="1161" y="900"/>
                  <a:pt x="1161" y="581"/>
                </a:cubicBezTo>
                <a:cubicBezTo>
                  <a:pt x="1161" y="260"/>
                  <a:pt x="902" y="1"/>
                  <a:pt x="581"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4" name="Google Shape;4472;p53">
            <a:extLst>
              <a:ext uri="{FF2B5EF4-FFF2-40B4-BE49-F238E27FC236}">
                <a16:creationId xmlns:a16="http://schemas.microsoft.com/office/drawing/2014/main" id="{248089C2-69AE-08D2-0909-2368E42E48E6}"/>
              </a:ext>
            </a:extLst>
          </p:cNvPr>
          <p:cNvSpPr/>
          <p:nvPr/>
        </p:nvSpPr>
        <p:spPr>
          <a:xfrm>
            <a:off x="3315018" y="3468858"/>
            <a:ext cx="55204" cy="73334"/>
          </a:xfrm>
          <a:custGeom>
            <a:avLst/>
            <a:gdLst/>
            <a:ahLst/>
            <a:cxnLst/>
            <a:rect l="l" t="t" r="r" b="b"/>
            <a:pathLst>
              <a:path w="2238" h="2973" extrusionOk="0">
                <a:moveTo>
                  <a:pt x="1119" y="649"/>
                </a:moveTo>
                <a:cubicBezTo>
                  <a:pt x="1535" y="1327"/>
                  <a:pt x="1686" y="1721"/>
                  <a:pt x="1686" y="1854"/>
                </a:cubicBezTo>
                <a:cubicBezTo>
                  <a:pt x="1686" y="2167"/>
                  <a:pt x="1432" y="2420"/>
                  <a:pt x="1119" y="2420"/>
                </a:cubicBezTo>
                <a:cubicBezTo>
                  <a:pt x="809" y="2420"/>
                  <a:pt x="553" y="2167"/>
                  <a:pt x="553" y="1854"/>
                </a:cubicBezTo>
                <a:cubicBezTo>
                  <a:pt x="553" y="1721"/>
                  <a:pt x="705" y="1327"/>
                  <a:pt x="1119" y="649"/>
                </a:cubicBezTo>
                <a:close/>
                <a:moveTo>
                  <a:pt x="1119" y="0"/>
                </a:moveTo>
                <a:cubicBezTo>
                  <a:pt x="967" y="0"/>
                  <a:pt x="826" y="79"/>
                  <a:pt x="744" y="209"/>
                </a:cubicBezTo>
                <a:cubicBezTo>
                  <a:pt x="251" y="990"/>
                  <a:pt x="1" y="1544"/>
                  <a:pt x="1" y="1854"/>
                </a:cubicBezTo>
                <a:cubicBezTo>
                  <a:pt x="1" y="2471"/>
                  <a:pt x="503" y="2972"/>
                  <a:pt x="1119" y="2972"/>
                </a:cubicBezTo>
                <a:cubicBezTo>
                  <a:pt x="1737" y="2972"/>
                  <a:pt x="2238" y="2471"/>
                  <a:pt x="2238" y="1854"/>
                </a:cubicBezTo>
                <a:cubicBezTo>
                  <a:pt x="2238" y="1542"/>
                  <a:pt x="1989" y="989"/>
                  <a:pt x="1497" y="209"/>
                </a:cubicBezTo>
                <a:cubicBezTo>
                  <a:pt x="1415" y="79"/>
                  <a:pt x="1274" y="0"/>
                  <a:pt x="1119"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5" name="Google Shape;4473;p53">
            <a:extLst>
              <a:ext uri="{FF2B5EF4-FFF2-40B4-BE49-F238E27FC236}">
                <a16:creationId xmlns:a16="http://schemas.microsoft.com/office/drawing/2014/main" id="{62A0DA13-6563-9A25-D336-224E00283481}"/>
              </a:ext>
            </a:extLst>
          </p:cNvPr>
          <p:cNvSpPr/>
          <p:nvPr/>
        </p:nvSpPr>
        <p:spPr>
          <a:xfrm>
            <a:off x="3341337" y="3388814"/>
            <a:ext cx="55179" cy="73334"/>
          </a:xfrm>
          <a:custGeom>
            <a:avLst/>
            <a:gdLst/>
            <a:ahLst/>
            <a:cxnLst/>
            <a:rect l="l" t="t" r="r" b="b"/>
            <a:pathLst>
              <a:path w="2237" h="2973" extrusionOk="0">
                <a:moveTo>
                  <a:pt x="1118" y="649"/>
                </a:moveTo>
                <a:cubicBezTo>
                  <a:pt x="1535" y="1327"/>
                  <a:pt x="1685" y="1721"/>
                  <a:pt x="1685" y="1852"/>
                </a:cubicBezTo>
                <a:cubicBezTo>
                  <a:pt x="1685" y="2167"/>
                  <a:pt x="1430" y="2421"/>
                  <a:pt x="1118" y="2421"/>
                </a:cubicBezTo>
                <a:cubicBezTo>
                  <a:pt x="808" y="2421"/>
                  <a:pt x="552" y="2167"/>
                  <a:pt x="552" y="1852"/>
                </a:cubicBezTo>
                <a:cubicBezTo>
                  <a:pt x="552" y="1721"/>
                  <a:pt x="704" y="1327"/>
                  <a:pt x="1118" y="649"/>
                </a:cubicBezTo>
                <a:close/>
                <a:moveTo>
                  <a:pt x="1118" y="0"/>
                </a:moveTo>
                <a:cubicBezTo>
                  <a:pt x="966" y="0"/>
                  <a:pt x="825" y="79"/>
                  <a:pt x="743" y="209"/>
                </a:cubicBezTo>
                <a:cubicBezTo>
                  <a:pt x="251" y="990"/>
                  <a:pt x="0" y="1544"/>
                  <a:pt x="0" y="1854"/>
                </a:cubicBezTo>
                <a:cubicBezTo>
                  <a:pt x="0" y="2470"/>
                  <a:pt x="503" y="2972"/>
                  <a:pt x="1118" y="2972"/>
                </a:cubicBezTo>
                <a:cubicBezTo>
                  <a:pt x="1119" y="2972"/>
                  <a:pt x="1120" y="2972"/>
                  <a:pt x="1121" y="2972"/>
                </a:cubicBezTo>
                <a:cubicBezTo>
                  <a:pt x="1737" y="2972"/>
                  <a:pt x="2237" y="2469"/>
                  <a:pt x="2237" y="1854"/>
                </a:cubicBezTo>
                <a:cubicBezTo>
                  <a:pt x="2237" y="1542"/>
                  <a:pt x="1988" y="989"/>
                  <a:pt x="1496" y="209"/>
                </a:cubicBezTo>
                <a:cubicBezTo>
                  <a:pt x="1414" y="79"/>
                  <a:pt x="1272" y="0"/>
                  <a:pt x="1118"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7" name="Google Shape;4474;p53">
            <a:extLst>
              <a:ext uri="{FF2B5EF4-FFF2-40B4-BE49-F238E27FC236}">
                <a16:creationId xmlns:a16="http://schemas.microsoft.com/office/drawing/2014/main" id="{BDA7FDAA-F3F3-2994-4C0E-12237A16E0A9}"/>
              </a:ext>
            </a:extLst>
          </p:cNvPr>
          <p:cNvSpPr/>
          <p:nvPr/>
        </p:nvSpPr>
        <p:spPr>
          <a:xfrm>
            <a:off x="3412057" y="3361582"/>
            <a:ext cx="46225" cy="22249"/>
          </a:xfrm>
          <a:custGeom>
            <a:avLst/>
            <a:gdLst/>
            <a:ahLst/>
            <a:cxnLst/>
            <a:rect l="l" t="t" r="r" b="b"/>
            <a:pathLst>
              <a:path w="1874" h="902" extrusionOk="0">
                <a:moveTo>
                  <a:pt x="931" y="1"/>
                </a:moveTo>
                <a:cubicBezTo>
                  <a:pt x="591" y="1"/>
                  <a:pt x="277" y="168"/>
                  <a:pt x="86" y="450"/>
                </a:cubicBezTo>
                <a:cubicBezTo>
                  <a:pt x="1" y="576"/>
                  <a:pt x="33" y="748"/>
                  <a:pt x="160" y="834"/>
                </a:cubicBezTo>
                <a:cubicBezTo>
                  <a:pt x="208" y="866"/>
                  <a:pt x="262" y="882"/>
                  <a:pt x="315" y="882"/>
                </a:cubicBezTo>
                <a:cubicBezTo>
                  <a:pt x="404" y="882"/>
                  <a:pt x="491" y="839"/>
                  <a:pt x="545" y="760"/>
                </a:cubicBezTo>
                <a:cubicBezTo>
                  <a:pt x="631" y="630"/>
                  <a:pt x="776" y="554"/>
                  <a:pt x="930" y="554"/>
                </a:cubicBezTo>
                <a:cubicBezTo>
                  <a:pt x="1091" y="554"/>
                  <a:pt x="1238" y="636"/>
                  <a:pt x="1323" y="772"/>
                </a:cubicBezTo>
                <a:cubicBezTo>
                  <a:pt x="1376" y="857"/>
                  <a:pt x="1465" y="902"/>
                  <a:pt x="1559" y="902"/>
                </a:cubicBezTo>
                <a:cubicBezTo>
                  <a:pt x="1608" y="902"/>
                  <a:pt x="1659" y="888"/>
                  <a:pt x="1705" y="858"/>
                </a:cubicBezTo>
                <a:cubicBezTo>
                  <a:pt x="1835" y="776"/>
                  <a:pt x="1874" y="606"/>
                  <a:pt x="1792" y="478"/>
                </a:cubicBezTo>
                <a:cubicBezTo>
                  <a:pt x="1604" y="178"/>
                  <a:pt x="1282" y="1"/>
                  <a:pt x="931"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8" name="Google Shape;4476;p53">
            <a:extLst>
              <a:ext uri="{FF2B5EF4-FFF2-40B4-BE49-F238E27FC236}">
                <a16:creationId xmlns:a16="http://schemas.microsoft.com/office/drawing/2014/main" id="{45CA1D3C-428D-CE30-1836-16E67310B85F}"/>
              </a:ext>
            </a:extLst>
          </p:cNvPr>
          <p:cNvSpPr/>
          <p:nvPr/>
        </p:nvSpPr>
        <p:spPr>
          <a:xfrm>
            <a:off x="9219651" y="3166929"/>
            <a:ext cx="451672" cy="464548"/>
          </a:xfrm>
          <a:custGeom>
            <a:avLst/>
            <a:gdLst/>
            <a:ahLst/>
            <a:cxnLst/>
            <a:rect l="l" t="t" r="r" b="b"/>
            <a:pathLst>
              <a:path w="18311" h="18833" extrusionOk="0">
                <a:moveTo>
                  <a:pt x="16593" y="6844"/>
                </a:moveTo>
                <a:lnTo>
                  <a:pt x="17323" y="7574"/>
                </a:lnTo>
                <a:lnTo>
                  <a:pt x="11994" y="12904"/>
                </a:lnTo>
                <a:cubicBezTo>
                  <a:pt x="11897" y="13001"/>
                  <a:pt x="11767" y="13054"/>
                  <a:pt x="11628" y="13054"/>
                </a:cubicBezTo>
                <a:cubicBezTo>
                  <a:pt x="11491" y="13054"/>
                  <a:pt x="11360" y="12999"/>
                  <a:pt x="11263" y="12904"/>
                </a:cubicBezTo>
                <a:cubicBezTo>
                  <a:pt x="11062" y="12702"/>
                  <a:pt x="11062" y="12373"/>
                  <a:pt x="11263" y="12173"/>
                </a:cubicBezTo>
                <a:lnTo>
                  <a:pt x="16593" y="6844"/>
                </a:lnTo>
                <a:close/>
                <a:moveTo>
                  <a:pt x="9339" y="10482"/>
                </a:moveTo>
                <a:cubicBezTo>
                  <a:pt x="10316" y="10482"/>
                  <a:pt x="11039" y="10859"/>
                  <a:pt x="11475" y="11175"/>
                </a:cubicBezTo>
                <a:lnTo>
                  <a:pt x="10869" y="11781"/>
                </a:lnTo>
                <a:cubicBezTo>
                  <a:pt x="10690" y="11960"/>
                  <a:pt x="10588" y="12186"/>
                  <a:pt x="10564" y="12422"/>
                </a:cubicBezTo>
                <a:lnTo>
                  <a:pt x="7900" y="12422"/>
                </a:lnTo>
                <a:cubicBezTo>
                  <a:pt x="7747" y="12422"/>
                  <a:pt x="7625" y="12546"/>
                  <a:pt x="7625" y="12698"/>
                </a:cubicBezTo>
                <a:cubicBezTo>
                  <a:pt x="7625" y="12852"/>
                  <a:pt x="7747" y="12974"/>
                  <a:pt x="7900" y="12974"/>
                </a:cubicBezTo>
                <a:lnTo>
                  <a:pt x="10650" y="12974"/>
                </a:lnTo>
                <a:cubicBezTo>
                  <a:pt x="10665" y="13007"/>
                  <a:pt x="10682" y="13039"/>
                  <a:pt x="10699" y="13072"/>
                </a:cubicBezTo>
                <a:lnTo>
                  <a:pt x="10355" y="13417"/>
                </a:lnTo>
                <a:cubicBezTo>
                  <a:pt x="10248" y="13526"/>
                  <a:pt x="10248" y="13701"/>
                  <a:pt x="10355" y="13807"/>
                </a:cubicBezTo>
                <a:cubicBezTo>
                  <a:pt x="10409" y="13861"/>
                  <a:pt x="10480" y="13888"/>
                  <a:pt x="10550" y="13888"/>
                </a:cubicBezTo>
                <a:cubicBezTo>
                  <a:pt x="10622" y="13888"/>
                  <a:pt x="10692" y="13861"/>
                  <a:pt x="10747" y="13807"/>
                </a:cubicBezTo>
                <a:lnTo>
                  <a:pt x="11092" y="13463"/>
                </a:lnTo>
                <a:cubicBezTo>
                  <a:pt x="11251" y="13555"/>
                  <a:pt x="11436" y="13606"/>
                  <a:pt x="11627" y="13606"/>
                </a:cubicBezTo>
                <a:cubicBezTo>
                  <a:pt x="11912" y="13606"/>
                  <a:pt x="12180" y="13494"/>
                  <a:pt x="12381" y="13293"/>
                </a:cubicBezTo>
                <a:lnTo>
                  <a:pt x="15191" y="10484"/>
                </a:lnTo>
                <a:cubicBezTo>
                  <a:pt x="16528" y="10506"/>
                  <a:pt x="17377" y="11222"/>
                  <a:pt x="17681" y="11533"/>
                </a:cubicBezTo>
                <a:cubicBezTo>
                  <a:pt x="17723" y="11577"/>
                  <a:pt x="17745" y="11633"/>
                  <a:pt x="17745" y="11697"/>
                </a:cubicBezTo>
                <a:lnTo>
                  <a:pt x="17750" y="18272"/>
                </a:lnTo>
                <a:cubicBezTo>
                  <a:pt x="17229" y="17851"/>
                  <a:pt x="16354" y="17352"/>
                  <a:pt x="15133" y="17352"/>
                </a:cubicBezTo>
                <a:cubicBezTo>
                  <a:pt x="14078" y="17352"/>
                  <a:pt x="13285" y="17737"/>
                  <a:pt x="12806" y="18057"/>
                </a:cubicBezTo>
                <a:cubicBezTo>
                  <a:pt x="12770" y="18082"/>
                  <a:pt x="12734" y="18090"/>
                  <a:pt x="12703" y="18090"/>
                </a:cubicBezTo>
                <a:cubicBezTo>
                  <a:pt x="12662" y="18090"/>
                  <a:pt x="12629" y="18076"/>
                  <a:pt x="12611" y="18068"/>
                </a:cubicBezTo>
                <a:cubicBezTo>
                  <a:pt x="12581" y="18053"/>
                  <a:pt x="12511" y="18005"/>
                  <a:pt x="12511" y="17904"/>
                </a:cubicBezTo>
                <a:lnTo>
                  <a:pt x="12511" y="14592"/>
                </a:lnTo>
                <a:cubicBezTo>
                  <a:pt x="12511" y="14438"/>
                  <a:pt x="12389" y="14316"/>
                  <a:pt x="12235" y="14316"/>
                </a:cubicBezTo>
                <a:cubicBezTo>
                  <a:pt x="12083" y="14316"/>
                  <a:pt x="11959" y="14438"/>
                  <a:pt x="11959" y="14592"/>
                </a:cubicBezTo>
                <a:lnTo>
                  <a:pt x="11959" y="17904"/>
                </a:lnTo>
                <a:cubicBezTo>
                  <a:pt x="11959" y="18005"/>
                  <a:pt x="11891" y="18051"/>
                  <a:pt x="11861" y="18068"/>
                </a:cubicBezTo>
                <a:cubicBezTo>
                  <a:pt x="11844" y="18078"/>
                  <a:pt x="11812" y="18091"/>
                  <a:pt x="11772" y="18091"/>
                </a:cubicBezTo>
                <a:cubicBezTo>
                  <a:pt x="11740" y="18091"/>
                  <a:pt x="11703" y="18082"/>
                  <a:pt x="11666" y="18057"/>
                </a:cubicBezTo>
                <a:cubicBezTo>
                  <a:pt x="11187" y="17737"/>
                  <a:pt x="10394" y="17352"/>
                  <a:pt x="9339" y="17352"/>
                </a:cubicBezTo>
                <a:cubicBezTo>
                  <a:pt x="8118" y="17352"/>
                  <a:pt x="7243" y="17851"/>
                  <a:pt x="6721" y="18272"/>
                </a:cubicBezTo>
                <a:lnTo>
                  <a:pt x="6721" y="11697"/>
                </a:lnTo>
                <a:cubicBezTo>
                  <a:pt x="6721" y="11636"/>
                  <a:pt x="6745" y="11578"/>
                  <a:pt x="6788" y="11533"/>
                </a:cubicBezTo>
                <a:cubicBezTo>
                  <a:pt x="7097" y="11216"/>
                  <a:pt x="7966" y="10482"/>
                  <a:pt x="9339" y="10482"/>
                </a:cubicBezTo>
                <a:close/>
                <a:moveTo>
                  <a:pt x="7250" y="1"/>
                </a:moveTo>
                <a:cubicBezTo>
                  <a:pt x="6548" y="1"/>
                  <a:pt x="5864" y="127"/>
                  <a:pt x="5213" y="375"/>
                </a:cubicBezTo>
                <a:cubicBezTo>
                  <a:pt x="5073" y="353"/>
                  <a:pt x="4929" y="340"/>
                  <a:pt x="4787" y="340"/>
                </a:cubicBezTo>
                <a:cubicBezTo>
                  <a:pt x="4773" y="340"/>
                  <a:pt x="4758" y="340"/>
                  <a:pt x="4744" y="341"/>
                </a:cubicBezTo>
                <a:cubicBezTo>
                  <a:pt x="4068" y="348"/>
                  <a:pt x="3418" y="604"/>
                  <a:pt x="2917" y="1064"/>
                </a:cubicBezTo>
                <a:cubicBezTo>
                  <a:pt x="2413" y="1522"/>
                  <a:pt x="2098" y="2146"/>
                  <a:pt x="2031" y="2817"/>
                </a:cubicBezTo>
                <a:cubicBezTo>
                  <a:pt x="2024" y="2899"/>
                  <a:pt x="2018" y="2983"/>
                  <a:pt x="2018" y="3066"/>
                </a:cubicBezTo>
                <a:cubicBezTo>
                  <a:pt x="2016" y="3260"/>
                  <a:pt x="1858" y="3423"/>
                  <a:pt x="1660" y="3432"/>
                </a:cubicBezTo>
                <a:lnTo>
                  <a:pt x="1639" y="3435"/>
                </a:lnTo>
                <a:cubicBezTo>
                  <a:pt x="743" y="3491"/>
                  <a:pt x="28" y="4240"/>
                  <a:pt x="11" y="5138"/>
                </a:cubicBezTo>
                <a:cubicBezTo>
                  <a:pt x="0" y="5619"/>
                  <a:pt x="182" y="6070"/>
                  <a:pt x="522" y="6407"/>
                </a:cubicBezTo>
                <a:cubicBezTo>
                  <a:pt x="577" y="6462"/>
                  <a:pt x="632" y="6510"/>
                  <a:pt x="692" y="6556"/>
                </a:cubicBezTo>
                <a:cubicBezTo>
                  <a:pt x="704" y="6787"/>
                  <a:pt x="750" y="7015"/>
                  <a:pt x="832" y="7233"/>
                </a:cubicBezTo>
                <a:cubicBezTo>
                  <a:pt x="1093" y="7925"/>
                  <a:pt x="1822" y="8363"/>
                  <a:pt x="2479" y="8484"/>
                </a:cubicBezTo>
                <a:cubicBezTo>
                  <a:pt x="2793" y="9975"/>
                  <a:pt x="3695" y="11116"/>
                  <a:pt x="5037" y="11706"/>
                </a:cubicBezTo>
                <a:cubicBezTo>
                  <a:pt x="5073" y="11723"/>
                  <a:pt x="5112" y="11730"/>
                  <a:pt x="5149" y="11730"/>
                </a:cubicBezTo>
                <a:cubicBezTo>
                  <a:pt x="5255" y="11730"/>
                  <a:pt x="5357" y="11669"/>
                  <a:pt x="5403" y="11566"/>
                </a:cubicBezTo>
                <a:cubicBezTo>
                  <a:pt x="5464" y="11427"/>
                  <a:pt x="5401" y="11265"/>
                  <a:pt x="5261" y="11204"/>
                </a:cubicBezTo>
                <a:cubicBezTo>
                  <a:pt x="4034" y="10661"/>
                  <a:pt x="3226" y="9590"/>
                  <a:pt x="2986" y="8192"/>
                </a:cubicBezTo>
                <a:cubicBezTo>
                  <a:pt x="2963" y="8066"/>
                  <a:pt x="2860" y="7972"/>
                  <a:pt x="2735" y="7963"/>
                </a:cubicBezTo>
                <a:cubicBezTo>
                  <a:pt x="2212" y="7923"/>
                  <a:pt x="1550" y="7567"/>
                  <a:pt x="1350" y="7040"/>
                </a:cubicBezTo>
                <a:cubicBezTo>
                  <a:pt x="1327" y="6981"/>
                  <a:pt x="1309" y="6920"/>
                  <a:pt x="1295" y="6858"/>
                </a:cubicBezTo>
                <a:lnTo>
                  <a:pt x="1295" y="6858"/>
                </a:lnTo>
                <a:cubicBezTo>
                  <a:pt x="1443" y="6899"/>
                  <a:pt x="1595" y="6920"/>
                  <a:pt x="1751" y="6920"/>
                </a:cubicBezTo>
                <a:cubicBezTo>
                  <a:pt x="1766" y="6920"/>
                  <a:pt x="1782" y="6920"/>
                  <a:pt x="1797" y="6920"/>
                </a:cubicBezTo>
                <a:cubicBezTo>
                  <a:pt x="2347" y="6906"/>
                  <a:pt x="2866" y="6627"/>
                  <a:pt x="3184" y="6173"/>
                </a:cubicBezTo>
                <a:cubicBezTo>
                  <a:pt x="3393" y="5874"/>
                  <a:pt x="3496" y="5504"/>
                  <a:pt x="3482" y="5106"/>
                </a:cubicBezTo>
                <a:cubicBezTo>
                  <a:pt x="3482" y="5079"/>
                  <a:pt x="3481" y="5056"/>
                  <a:pt x="3481" y="5030"/>
                </a:cubicBezTo>
                <a:cubicBezTo>
                  <a:pt x="3481" y="4550"/>
                  <a:pt x="3628" y="4091"/>
                  <a:pt x="3909" y="3703"/>
                </a:cubicBezTo>
                <a:cubicBezTo>
                  <a:pt x="3998" y="3579"/>
                  <a:pt x="3970" y="3406"/>
                  <a:pt x="3844" y="3317"/>
                </a:cubicBezTo>
                <a:cubicBezTo>
                  <a:pt x="3796" y="3282"/>
                  <a:pt x="3740" y="3265"/>
                  <a:pt x="3684" y="3265"/>
                </a:cubicBezTo>
                <a:cubicBezTo>
                  <a:pt x="3598" y="3265"/>
                  <a:pt x="3512" y="3305"/>
                  <a:pt x="3458" y="3380"/>
                </a:cubicBezTo>
                <a:cubicBezTo>
                  <a:pt x="3112" y="3863"/>
                  <a:pt x="2927" y="4434"/>
                  <a:pt x="2927" y="5030"/>
                </a:cubicBezTo>
                <a:cubicBezTo>
                  <a:pt x="2927" y="5062"/>
                  <a:pt x="2927" y="5093"/>
                  <a:pt x="2929" y="5124"/>
                </a:cubicBezTo>
                <a:cubicBezTo>
                  <a:pt x="2938" y="5403"/>
                  <a:pt x="2869" y="5657"/>
                  <a:pt x="2729" y="5855"/>
                </a:cubicBezTo>
                <a:cubicBezTo>
                  <a:pt x="2511" y="6167"/>
                  <a:pt x="2158" y="6359"/>
                  <a:pt x="1781" y="6368"/>
                </a:cubicBezTo>
                <a:cubicBezTo>
                  <a:pt x="1771" y="6368"/>
                  <a:pt x="1762" y="6368"/>
                  <a:pt x="1752" y="6368"/>
                </a:cubicBezTo>
                <a:cubicBezTo>
                  <a:pt x="1435" y="6368"/>
                  <a:pt x="1137" y="6246"/>
                  <a:pt x="913" y="6022"/>
                </a:cubicBezTo>
                <a:cubicBezTo>
                  <a:pt x="679" y="5791"/>
                  <a:pt x="556" y="5481"/>
                  <a:pt x="562" y="5153"/>
                </a:cubicBezTo>
                <a:cubicBezTo>
                  <a:pt x="574" y="4540"/>
                  <a:pt x="1063" y="4027"/>
                  <a:pt x="1673" y="3989"/>
                </a:cubicBezTo>
                <a:lnTo>
                  <a:pt x="1688" y="3989"/>
                </a:lnTo>
                <a:cubicBezTo>
                  <a:pt x="2176" y="3964"/>
                  <a:pt x="2564" y="3564"/>
                  <a:pt x="2569" y="3078"/>
                </a:cubicBezTo>
                <a:cubicBezTo>
                  <a:pt x="2569" y="3011"/>
                  <a:pt x="2572" y="2944"/>
                  <a:pt x="2580" y="2878"/>
                </a:cubicBezTo>
                <a:cubicBezTo>
                  <a:pt x="2692" y="1762"/>
                  <a:pt x="3624" y="910"/>
                  <a:pt x="4750" y="897"/>
                </a:cubicBezTo>
                <a:cubicBezTo>
                  <a:pt x="4757" y="897"/>
                  <a:pt x="4764" y="897"/>
                  <a:pt x="4772" y="897"/>
                </a:cubicBezTo>
                <a:cubicBezTo>
                  <a:pt x="4913" y="897"/>
                  <a:pt x="5054" y="910"/>
                  <a:pt x="5192" y="937"/>
                </a:cubicBezTo>
                <a:cubicBezTo>
                  <a:pt x="5210" y="940"/>
                  <a:pt x="5227" y="941"/>
                  <a:pt x="5244" y="941"/>
                </a:cubicBezTo>
                <a:cubicBezTo>
                  <a:pt x="5278" y="941"/>
                  <a:pt x="5312" y="935"/>
                  <a:pt x="5345" y="922"/>
                </a:cubicBezTo>
                <a:cubicBezTo>
                  <a:pt x="5953" y="680"/>
                  <a:pt x="6594" y="558"/>
                  <a:pt x="7252" y="558"/>
                </a:cubicBezTo>
                <a:cubicBezTo>
                  <a:pt x="7909" y="558"/>
                  <a:pt x="8554" y="680"/>
                  <a:pt x="9159" y="922"/>
                </a:cubicBezTo>
                <a:cubicBezTo>
                  <a:pt x="9192" y="934"/>
                  <a:pt x="9228" y="941"/>
                  <a:pt x="9264" y="941"/>
                </a:cubicBezTo>
                <a:cubicBezTo>
                  <a:pt x="9280" y="941"/>
                  <a:pt x="9296" y="940"/>
                  <a:pt x="9311" y="937"/>
                </a:cubicBezTo>
                <a:cubicBezTo>
                  <a:pt x="9450" y="910"/>
                  <a:pt x="9589" y="897"/>
                  <a:pt x="9729" y="897"/>
                </a:cubicBezTo>
                <a:cubicBezTo>
                  <a:pt x="9736" y="897"/>
                  <a:pt x="9744" y="897"/>
                  <a:pt x="9751" y="897"/>
                </a:cubicBezTo>
                <a:cubicBezTo>
                  <a:pt x="10875" y="910"/>
                  <a:pt x="11809" y="1760"/>
                  <a:pt x="11921" y="2878"/>
                </a:cubicBezTo>
                <a:cubicBezTo>
                  <a:pt x="11928" y="2946"/>
                  <a:pt x="11933" y="3013"/>
                  <a:pt x="11933" y="3078"/>
                </a:cubicBezTo>
                <a:cubicBezTo>
                  <a:pt x="11939" y="3563"/>
                  <a:pt x="12325" y="3964"/>
                  <a:pt x="12814" y="3989"/>
                </a:cubicBezTo>
                <a:lnTo>
                  <a:pt x="12829" y="3989"/>
                </a:lnTo>
                <a:cubicBezTo>
                  <a:pt x="13440" y="4028"/>
                  <a:pt x="13929" y="4540"/>
                  <a:pt x="13941" y="5153"/>
                </a:cubicBezTo>
                <a:cubicBezTo>
                  <a:pt x="13947" y="5481"/>
                  <a:pt x="13823" y="5788"/>
                  <a:pt x="13591" y="6022"/>
                </a:cubicBezTo>
                <a:cubicBezTo>
                  <a:pt x="13365" y="6248"/>
                  <a:pt x="13070" y="6368"/>
                  <a:pt x="12752" y="6368"/>
                </a:cubicBezTo>
                <a:cubicBezTo>
                  <a:pt x="12742" y="6368"/>
                  <a:pt x="12733" y="6368"/>
                  <a:pt x="12723" y="6368"/>
                </a:cubicBezTo>
                <a:cubicBezTo>
                  <a:pt x="12349" y="6359"/>
                  <a:pt x="11994" y="6168"/>
                  <a:pt x="11773" y="5855"/>
                </a:cubicBezTo>
                <a:cubicBezTo>
                  <a:pt x="11634" y="5657"/>
                  <a:pt x="11566" y="5403"/>
                  <a:pt x="11575" y="5124"/>
                </a:cubicBezTo>
                <a:cubicBezTo>
                  <a:pt x="11576" y="5093"/>
                  <a:pt x="11576" y="5062"/>
                  <a:pt x="11576" y="5030"/>
                </a:cubicBezTo>
                <a:cubicBezTo>
                  <a:pt x="11576" y="3469"/>
                  <a:pt x="10307" y="2201"/>
                  <a:pt x="8749" y="2201"/>
                </a:cubicBezTo>
                <a:cubicBezTo>
                  <a:pt x="8214" y="2201"/>
                  <a:pt x="7701" y="2349"/>
                  <a:pt x="7252" y="2631"/>
                </a:cubicBezTo>
                <a:cubicBezTo>
                  <a:pt x="6803" y="2349"/>
                  <a:pt x="6290" y="2201"/>
                  <a:pt x="5755" y="2201"/>
                </a:cubicBezTo>
                <a:cubicBezTo>
                  <a:pt x="5330" y="2201"/>
                  <a:pt x="4921" y="2294"/>
                  <a:pt x="4542" y="2476"/>
                </a:cubicBezTo>
                <a:cubicBezTo>
                  <a:pt x="4404" y="2541"/>
                  <a:pt x="4345" y="2707"/>
                  <a:pt x="4411" y="2843"/>
                </a:cubicBezTo>
                <a:cubicBezTo>
                  <a:pt x="4458" y="2943"/>
                  <a:pt x="4558" y="3001"/>
                  <a:pt x="4660" y="3001"/>
                </a:cubicBezTo>
                <a:cubicBezTo>
                  <a:pt x="4700" y="3001"/>
                  <a:pt x="4740" y="2992"/>
                  <a:pt x="4778" y="2974"/>
                </a:cubicBezTo>
                <a:cubicBezTo>
                  <a:pt x="5084" y="2828"/>
                  <a:pt x="5415" y="2753"/>
                  <a:pt x="5755" y="2753"/>
                </a:cubicBezTo>
                <a:cubicBezTo>
                  <a:pt x="6238" y="2753"/>
                  <a:pt x="6699" y="2902"/>
                  <a:pt x="7088" y="3186"/>
                </a:cubicBezTo>
                <a:cubicBezTo>
                  <a:pt x="7095" y="3192"/>
                  <a:pt x="7101" y="3196"/>
                  <a:pt x="7109" y="3201"/>
                </a:cubicBezTo>
                <a:cubicBezTo>
                  <a:pt x="7131" y="3214"/>
                  <a:pt x="7155" y="3226"/>
                  <a:pt x="7179" y="3230"/>
                </a:cubicBezTo>
                <a:cubicBezTo>
                  <a:pt x="7203" y="3237"/>
                  <a:pt x="7229" y="3241"/>
                  <a:pt x="7254" y="3241"/>
                </a:cubicBezTo>
                <a:cubicBezTo>
                  <a:pt x="7258" y="3241"/>
                  <a:pt x="7262" y="3241"/>
                  <a:pt x="7265" y="3241"/>
                </a:cubicBezTo>
                <a:cubicBezTo>
                  <a:pt x="7291" y="3238"/>
                  <a:pt x="7319" y="3233"/>
                  <a:pt x="7346" y="3223"/>
                </a:cubicBezTo>
                <a:cubicBezTo>
                  <a:pt x="7365" y="3215"/>
                  <a:pt x="7385" y="3207"/>
                  <a:pt x="7402" y="3193"/>
                </a:cubicBezTo>
                <a:cubicBezTo>
                  <a:pt x="7408" y="3190"/>
                  <a:pt x="7413" y="3189"/>
                  <a:pt x="7416" y="3184"/>
                </a:cubicBezTo>
                <a:cubicBezTo>
                  <a:pt x="7805" y="2902"/>
                  <a:pt x="8266" y="2753"/>
                  <a:pt x="8747" y="2753"/>
                </a:cubicBezTo>
                <a:cubicBezTo>
                  <a:pt x="10002" y="2753"/>
                  <a:pt x="11023" y="3775"/>
                  <a:pt x="11023" y="5030"/>
                </a:cubicBezTo>
                <a:cubicBezTo>
                  <a:pt x="11023" y="5056"/>
                  <a:pt x="11023" y="5079"/>
                  <a:pt x="11022" y="5106"/>
                </a:cubicBezTo>
                <a:cubicBezTo>
                  <a:pt x="11008" y="5504"/>
                  <a:pt x="11111" y="5874"/>
                  <a:pt x="11320" y="6173"/>
                </a:cubicBezTo>
                <a:cubicBezTo>
                  <a:pt x="11637" y="6627"/>
                  <a:pt x="12156" y="6906"/>
                  <a:pt x="12707" y="6920"/>
                </a:cubicBezTo>
                <a:lnTo>
                  <a:pt x="12748" y="6920"/>
                </a:lnTo>
                <a:cubicBezTo>
                  <a:pt x="12908" y="6920"/>
                  <a:pt x="13061" y="6899"/>
                  <a:pt x="13209" y="6858"/>
                </a:cubicBezTo>
                <a:lnTo>
                  <a:pt x="13209" y="6858"/>
                </a:lnTo>
                <a:cubicBezTo>
                  <a:pt x="13194" y="6920"/>
                  <a:pt x="13176" y="6981"/>
                  <a:pt x="13154" y="7040"/>
                </a:cubicBezTo>
                <a:cubicBezTo>
                  <a:pt x="12954" y="7570"/>
                  <a:pt x="12289" y="7926"/>
                  <a:pt x="11763" y="7965"/>
                </a:cubicBezTo>
                <a:cubicBezTo>
                  <a:pt x="11636" y="7975"/>
                  <a:pt x="11533" y="8069"/>
                  <a:pt x="11511" y="8195"/>
                </a:cubicBezTo>
                <a:cubicBezTo>
                  <a:pt x="11381" y="8955"/>
                  <a:pt x="11090" y="9611"/>
                  <a:pt x="10650" y="10144"/>
                </a:cubicBezTo>
                <a:cubicBezTo>
                  <a:pt x="10273" y="10021"/>
                  <a:pt x="9839" y="9938"/>
                  <a:pt x="9348" y="9938"/>
                </a:cubicBezTo>
                <a:cubicBezTo>
                  <a:pt x="7766" y="9938"/>
                  <a:pt x="6761" y="10789"/>
                  <a:pt x="6402" y="11155"/>
                </a:cubicBezTo>
                <a:cubicBezTo>
                  <a:pt x="6259" y="11302"/>
                  <a:pt x="6178" y="11498"/>
                  <a:pt x="6178" y="11705"/>
                </a:cubicBezTo>
                <a:lnTo>
                  <a:pt x="6178" y="18279"/>
                </a:lnTo>
                <a:cubicBezTo>
                  <a:pt x="6178" y="18493"/>
                  <a:pt x="6299" y="18685"/>
                  <a:pt x="6493" y="18779"/>
                </a:cubicBezTo>
                <a:cubicBezTo>
                  <a:pt x="6570" y="18816"/>
                  <a:pt x="6652" y="18833"/>
                  <a:pt x="6734" y="18833"/>
                </a:cubicBezTo>
                <a:cubicBezTo>
                  <a:pt x="6857" y="18833"/>
                  <a:pt x="6980" y="18791"/>
                  <a:pt x="7080" y="18709"/>
                </a:cubicBezTo>
                <a:cubicBezTo>
                  <a:pt x="7532" y="18347"/>
                  <a:pt x="8293" y="17914"/>
                  <a:pt x="9351" y="17914"/>
                </a:cubicBezTo>
                <a:cubicBezTo>
                  <a:pt x="10265" y="17914"/>
                  <a:pt x="10954" y="18245"/>
                  <a:pt x="11369" y="18525"/>
                </a:cubicBezTo>
                <a:cubicBezTo>
                  <a:pt x="11494" y="18609"/>
                  <a:pt x="11638" y="18651"/>
                  <a:pt x="11783" y="18651"/>
                </a:cubicBezTo>
                <a:cubicBezTo>
                  <a:pt x="11903" y="18651"/>
                  <a:pt x="12023" y="18622"/>
                  <a:pt x="12132" y="18564"/>
                </a:cubicBezTo>
                <a:cubicBezTo>
                  <a:pt x="12173" y="18542"/>
                  <a:pt x="12210" y="18518"/>
                  <a:pt x="12246" y="18488"/>
                </a:cubicBezTo>
                <a:cubicBezTo>
                  <a:pt x="12282" y="18515"/>
                  <a:pt x="12319" y="18542"/>
                  <a:pt x="12359" y="18564"/>
                </a:cubicBezTo>
                <a:cubicBezTo>
                  <a:pt x="12469" y="18622"/>
                  <a:pt x="12589" y="18651"/>
                  <a:pt x="12708" y="18651"/>
                </a:cubicBezTo>
                <a:cubicBezTo>
                  <a:pt x="12853" y="18651"/>
                  <a:pt x="12997" y="18609"/>
                  <a:pt x="13121" y="18525"/>
                </a:cubicBezTo>
                <a:cubicBezTo>
                  <a:pt x="13537" y="18247"/>
                  <a:pt x="14223" y="17914"/>
                  <a:pt x="15139" y="17914"/>
                </a:cubicBezTo>
                <a:cubicBezTo>
                  <a:pt x="16197" y="17914"/>
                  <a:pt x="16958" y="18347"/>
                  <a:pt x="17408" y="18709"/>
                </a:cubicBezTo>
                <a:cubicBezTo>
                  <a:pt x="17510" y="18791"/>
                  <a:pt x="17632" y="18833"/>
                  <a:pt x="17756" y="18833"/>
                </a:cubicBezTo>
                <a:cubicBezTo>
                  <a:pt x="17836" y="18833"/>
                  <a:pt x="17918" y="18813"/>
                  <a:pt x="17996" y="18779"/>
                </a:cubicBezTo>
                <a:cubicBezTo>
                  <a:pt x="18190" y="18685"/>
                  <a:pt x="18310" y="18496"/>
                  <a:pt x="18310" y="18279"/>
                </a:cubicBezTo>
                <a:lnTo>
                  <a:pt x="18310" y="11705"/>
                </a:lnTo>
                <a:cubicBezTo>
                  <a:pt x="18303" y="11490"/>
                  <a:pt x="18224" y="11296"/>
                  <a:pt x="18079" y="11147"/>
                </a:cubicBezTo>
                <a:cubicBezTo>
                  <a:pt x="17766" y="10828"/>
                  <a:pt x="16961" y="10139"/>
                  <a:pt x="15708" y="9969"/>
                </a:cubicBezTo>
                <a:lnTo>
                  <a:pt x="17751" y="7926"/>
                </a:lnTo>
                <a:cubicBezTo>
                  <a:pt x="17945" y="7732"/>
                  <a:pt x="17945" y="7416"/>
                  <a:pt x="17751" y="7222"/>
                </a:cubicBezTo>
                <a:lnTo>
                  <a:pt x="16946" y="6417"/>
                </a:lnTo>
                <a:cubicBezTo>
                  <a:pt x="16849" y="6320"/>
                  <a:pt x="16722" y="6272"/>
                  <a:pt x="16594" y="6272"/>
                </a:cubicBezTo>
                <a:cubicBezTo>
                  <a:pt x="16467" y="6272"/>
                  <a:pt x="16339" y="6320"/>
                  <a:pt x="16242" y="6417"/>
                </a:cubicBezTo>
                <a:lnTo>
                  <a:pt x="11874" y="10783"/>
                </a:lnTo>
                <a:cubicBezTo>
                  <a:pt x="11691" y="10646"/>
                  <a:pt x="11458" y="10492"/>
                  <a:pt x="11180" y="10355"/>
                </a:cubicBezTo>
                <a:cubicBezTo>
                  <a:pt x="11584" y="9821"/>
                  <a:pt x="11863" y="9195"/>
                  <a:pt x="12015" y="8484"/>
                </a:cubicBezTo>
                <a:cubicBezTo>
                  <a:pt x="12674" y="8366"/>
                  <a:pt x="13404" y="7926"/>
                  <a:pt x="13667" y="7231"/>
                </a:cubicBezTo>
                <a:cubicBezTo>
                  <a:pt x="13749" y="7012"/>
                  <a:pt x="13797" y="6785"/>
                  <a:pt x="13807" y="6554"/>
                </a:cubicBezTo>
                <a:cubicBezTo>
                  <a:pt x="13867" y="6510"/>
                  <a:pt x="13923" y="6459"/>
                  <a:pt x="13977" y="6405"/>
                </a:cubicBezTo>
                <a:cubicBezTo>
                  <a:pt x="14316" y="6067"/>
                  <a:pt x="14499" y="5615"/>
                  <a:pt x="14490" y="5136"/>
                </a:cubicBezTo>
                <a:cubicBezTo>
                  <a:pt x="14471" y="4237"/>
                  <a:pt x="13756" y="3490"/>
                  <a:pt x="12859" y="3432"/>
                </a:cubicBezTo>
                <a:lnTo>
                  <a:pt x="12839" y="3430"/>
                </a:lnTo>
                <a:cubicBezTo>
                  <a:pt x="12641" y="3420"/>
                  <a:pt x="12484" y="3259"/>
                  <a:pt x="12481" y="3065"/>
                </a:cubicBezTo>
                <a:cubicBezTo>
                  <a:pt x="12481" y="2983"/>
                  <a:pt x="12477" y="2899"/>
                  <a:pt x="12469" y="2817"/>
                </a:cubicBezTo>
                <a:cubicBezTo>
                  <a:pt x="12402" y="2145"/>
                  <a:pt x="12088" y="1522"/>
                  <a:pt x="11584" y="1064"/>
                </a:cubicBezTo>
                <a:cubicBezTo>
                  <a:pt x="11081" y="604"/>
                  <a:pt x="10431" y="348"/>
                  <a:pt x="9757" y="341"/>
                </a:cubicBezTo>
                <a:cubicBezTo>
                  <a:pt x="9741" y="340"/>
                  <a:pt x="9726" y="340"/>
                  <a:pt x="9710" y="340"/>
                </a:cubicBezTo>
                <a:cubicBezTo>
                  <a:pt x="9569" y="340"/>
                  <a:pt x="9427" y="352"/>
                  <a:pt x="9287" y="375"/>
                </a:cubicBezTo>
                <a:cubicBezTo>
                  <a:pt x="8637" y="127"/>
                  <a:pt x="7953" y="1"/>
                  <a:pt x="7250"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79" name="Google Shape;4477;p53">
            <a:extLst>
              <a:ext uri="{FF2B5EF4-FFF2-40B4-BE49-F238E27FC236}">
                <a16:creationId xmlns:a16="http://schemas.microsoft.com/office/drawing/2014/main" id="{99990229-9D87-F408-E28C-BE58D7F403C7}"/>
              </a:ext>
            </a:extLst>
          </p:cNvPr>
          <p:cNvSpPr/>
          <p:nvPr/>
        </p:nvSpPr>
        <p:spPr>
          <a:xfrm>
            <a:off x="9364889" y="3345393"/>
            <a:ext cx="66896" cy="27281"/>
          </a:xfrm>
          <a:custGeom>
            <a:avLst/>
            <a:gdLst/>
            <a:ahLst/>
            <a:cxnLst/>
            <a:rect l="l" t="t" r="r" b="b"/>
            <a:pathLst>
              <a:path w="2712" h="1106" extrusionOk="0">
                <a:moveTo>
                  <a:pt x="316" y="0"/>
                </a:moveTo>
                <a:cubicBezTo>
                  <a:pt x="263" y="0"/>
                  <a:pt x="208" y="16"/>
                  <a:pt x="160" y="48"/>
                </a:cubicBezTo>
                <a:cubicBezTo>
                  <a:pt x="34" y="133"/>
                  <a:pt x="1" y="305"/>
                  <a:pt x="87" y="432"/>
                </a:cubicBezTo>
                <a:cubicBezTo>
                  <a:pt x="374" y="854"/>
                  <a:pt x="848" y="1106"/>
                  <a:pt x="1356" y="1106"/>
                </a:cubicBezTo>
                <a:cubicBezTo>
                  <a:pt x="1358" y="1106"/>
                  <a:pt x="1359" y="1106"/>
                  <a:pt x="1361" y="1106"/>
                </a:cubicBezTo>
                <a:cubicBezTo>
                  <a:pt x="1868" y="1106"/>
                  <a:pt x="2341" y="854"/>
                  <a:pt x="2625" y="432"/>
                </a:cubicBezTo>
                <a:cubicBezTo>
                  <a:pt x="2712" y="305"/>
                  <a:pt x="2678" y="133"/>
                  <a:pt x="2554" y="48"/>
                </a:cubicBezTo>
                <a:cubicBezTo>
                  <a:pt x="2506" y="16"/>
                  <a:pt x="2452" y="1"/>
                  <a:pt x="2398" y="1"/>
                </a:cubicBezTo>
                <a:cubicBezTo>
                  <a:pt x="2310" y="1"/>
                  <a:pt x="2223" y="43"/>
                  <a:pt x="2169" y="122"/>
                </a:cubicBezTo>
                <a:cubicBezTo>
                  <a:pt x="1987" y="391"/>
                  <a:pt x="1681" y="554"/>
                  <a:pt x="1356" y="554"/>
                </a:cubicBezTo>
                <a:cubicBezTo>
                  <a:pt x="1033" y="554"/>
                  <a:pt x="727" y="391"/>
                  <a:pt x="544" y="122"/>
                </a:cubicBezTo>
                <a:cubicBezTo>
                  <a:pt x="491" y="43"/>
                  <a:pt x="404" y="0"/>
                  <a:pt x="316"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0" name="Google Shape;4478;p53">
            <a:extLst>
              <a:ext uri="{FF2B5EF4-FFF2-40B4-BE49-F238E27FC236}">
                <a16:creationId xmlns:a16="http://schemas.microsoft.com/office/drawing/2014/main" id="{4813FDDA-410A-66BC-C9FA-A71C19C0469B}"/>
              </a:ext>
            </a:extLst>
          </p:cNvPr>
          <p:cNvSpPr/>
          <p:nvPr/>
        </p:nvSpPr>
        <p:spPr>
          <a:xfrm>
            <a:off x="9324632" y="3285921"/>
            <a:ext cx="45806" cy="40453"/>
          </a:xfrm>
          <a:custGeom>
            <a:avLst/>
            <a:gdLst/>
            <a:ahLst/>
            <a:cxnLst/>
            <a:rect l="l" t="t" r="r" b="b"/>
            <a:pathLst>
              <a:path w="1857" h="1640" extrusionOk="0">
                <a:moveTo>
                  <a:pt x="276" y="0"/>
                </a:moveTo>
                <a:cubicBezTo>
                  <a:pt x="124" y="0"/>
                  <a:pt x="0" y="124"/>
                  <a:pt x="0" y="276"/>
                </a:cubicBezTo>
                <a:cubicBezTo>
                  <a:pt x="0" y="430"/>
                  <a:pt x="124" y="552"/>
                  <a:pt x="276" y="552"/>
                </a:cubicBezTo>
                <a:lnTo>
                  <a:pt x="714" y="552"/>
                </a:lnTo>
                <a:cubicBezTo>
                  <a:pt x="526" y="648"/>
                  <a:pt x="398" y="842"/>
                  <a:pt x="398" y="1065"/>
                </a:cubicBezTo>
                <a:cubicBezTo>
                  <a:pt x="398" y="1381"/>
                  <a:pt x="655" y="1639"/>
                  <a:pt x="972" y="1639"/>
                </a:cubicBezTo>
                <a:cubicBezTo>
                  <a:pt x="1288" y="1639"/>
                  <a:pt x="1546" y="1381"/>
                  <a:pt x="1546" y="1065"/>
                </a:cubicBezTo>
                <a:cubicBezTo>
                  <a:pt x="1546" y="840"/>
                  <a:pt x="1417" y="646"/>
                  <a:pt x="1229" y="552"/>
                </a:cubicBezTo>
                <a:lnTo>
                  <a:pt x="1585" y="552"/>
                </a:lnTo>
                <a:cubicBezTo>
                  <a:pt x="1734" y="552"/>
                  <a:pt x="1857" y="430"/>
                  <a:pt x="1857" y="276"/>
                </a:cubicBezTo>
                <a:cubicBezTo>
                  <a:pt x="1857" y="124"/>
                  <a:pt x="1734" y="0"/>
                  <a:pt x="1581"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1" name="Google Shape;4479;p53">
            <a:extLst>
              <a:ext uri="{FF2B5EF4-FFF2-40B4-BE49-F238E27FC236}">
                <a16:creationId xmlns:a16="http://schemas.microsoft.com/office/drawing/2014/main" id="{A358A578-3DA8-CE20-3D93-E9B71DCAF074}"/>
              </a:ext>
            </a:extLst>
          </p:cNvPr>
          <p:cNvSpPr/>
          <p:nvPr/>
        </p:nvSpPr>
        <p:spPr>
          <a:xfrm>
            <a:off x="9425223" y="3285921"/>
            <a:ext cx="45806" cy="40453"/>
          </a:xfrm>
          <a:custGeom>
            <a:avLst/>
            <a:gdLst/>
            <a:ahLst/>
            <a:cxnLst/>
            <a:rect l="l" t="t" r="r" b="b"/>
            <a:pathLst>
              <a:path w="1857" h="1640" extrusionOk="0">
                <a:moveTo>
                  <a:pt x="276" y="0"/>
                </a:moveTo>
                <a:cubicBezTo>
                  <a:pt x="124" y="0"/>
                  <a:pt x="0" y="124"/>
                  <a:pt x="0" y="276"/>
                </a:cubicBezTo>
                <a:cubicBezTo>
                  <a:pt x="0" y="430"/>
                  <a:pt x="124" y="552"/>
                  <a:pt x="276" y="552"/>
                </a:cubicBezTo>
                <a:lnTo>
                  <a:pt x="674" y="552"/>
                </a:lnTo>
                <a:cubicBezTo>
                  <a:pt x="485" y="648"/>
                  <a:pt x="357" y="842"/>
                  <a:pt x="357" y="1065"/>
                </a:cubicBezTo>
                <a:cubicBezTo>
                  <a:pt x="357" y="1381"/>
                  <a:pt x="615" y="1639"/>
                  <a:pt x="931" y="1639"/>
                </a:cubicBezTo>
                <a:cubicBezTo>
                  <a:pt x="1249" y="1639"/>
                  <a:pt x="1505" y="1381"/>
                  <a:pt x="1505" y="1065"/>
                </a:cubicBezTo>
                <a:cubicBezTo>
                  <a:pt x="1505" y="840"/>
                  <a:pt x="1377" y="646"/>
                  <a:pt x="1189" y="552"/>
                </a:cubicBezTo>
                <a:lnTo>
                  <a:pt x="1586" y="552"/>
                </a:lnTo>
                <a:cubicBezTo>
                  <a:pt x="1735" y="552"/>
                  <a:pt x="1857" y="430"/>
                  <a:pt x="1857" y="276"/>
                </a:cubicBezTo>
                <a:cubicBezTo>
                  <a:pt x="1857" y="124"/>
                  <a:pt x="1735" y="0"/>
                  <a:pt x="1581"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2" name="Google Shape;4480;p53">
            <a:extLst>
              <a:ext uri="{FF2B5EF4-FFF2-40B4-BE49-F238E27FC236}">
                <a16:creationId xmlns:a16="http://schemas.microsoft.com/office/drawing/2014/main" id="{1B452004-02FF-1F80-2450-E3FF4CCE2666}"/>
              </a:ext>
            </a:extLst>
          </p:cNvPr>
          <p:cNvSpPr/>
          <p:nvPr/>
        </p:nvSpPr>
        <p:spPr>
          <a:xfrm>
            <a:off x="9571620" y="3514631"/>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3" name="Google Shape;4481;p53">
            <a:extLst>
              <a:ext uri="{FF2B5EF4-FFF2-40B4-BE49-F238E27FC236}">
                <a16:creationId xmlns:a16="http://schemas.microsoft.com/office/drawing/2014/main" id="{593BCDAB-A606-5901-4951-93EE6623A968}"/>
              </a:ext>
            </a:extLst>
          </p:cNvPr>
          <p:cNvSpPr/>
          <p:nvPr/>
        </p:nvSpPr>
        <p:spPr>
          <a:xfrm>
            <a:off x="9600308" y="3514631"/>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4" name="Google Shape;4482;p53">
            <a:extLst>
              <a:ext uri="{FF2B5EF4-FFF2-40B4-BE49-F238E27FC236}">
                <a16:creationId xmlns:a16="http://schemas.microsoft.com/office/drawing/2014/main" id="{FF7829F4-17FF-0C26-DD97-687740DFE990}"/>
              </a:ext>
            </a:extLst>
          </p:cNvPr>
          <p:cNvSpPr/>
          <p:nvPr/>
        </p:nvSpPr>
        <p:spPr>
          <a:xfrm>
            <a:off x="9408080" y="3502026"/>
            <a:ext cx="40034" cy="13616"/>
          </a:xfrm>
          <a:custGeom>
            <a:avLst/>
            <a:gdLst/>
            <a:ahLst/>
            <a:cxnLst/>
            <a:rect l="l" t="t" r="r" b="b"/>
            <a:pathLst>
              <a:path w="1623" h="552" extrusionOk="0">
                <a:moveTo>
                  <a:pt x="276" y="0"/>
                </a:moveTo>
                <a:cubicBezTo>
                  <a:pt x="124" y="0"/>
                  <a:pt x="1" y="124"/>
                  <a:pt x="1" y="276"/>
                </a:cubicBezTo>
                <a:cubicBezTo>
                  <a:pt x="1" y="430"/>
                  <a:pt x="123" y="552"/>
                  <a:pt x="276" y="552"/>
                </a:cubicBezTo>
                <a:lnTo>
                  <a:pt x="1346" y="552"/>
                </a:lnTo>
                <a:cubicBezTo>
                  <a:pt x="1499" y="552"/>
                  <a:pt x="1623" y="430"/>
                  <a:pt x="1623" y="276"/>
                </a:cubicBezTo>
                <a:cubicBezTo>
                  <a:pt x="1623" y="124"/>
                  <a:pt x="1499" y="0"/>
                  <a:pt x="1346"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5" name="Google Shape;4483;p53">
            <a:extLst>
              <a:ext uri="{FF2B5EF4-FFF2-40B4-BE49-F238E27FC236}">
                <a16:creationId xmlns:a16="http://schemas.microsoft.com/office/drawing/2014/main" id="{6A0F6639-5AA6-721F-475F-1B7B8DDE9B83}"/>
              </a:ext>
            </a:extLst>
          </p:cNvPr>
          <p:cNvSpPr/>
          <p:nvPr/>
        </p:nvSpPr>
        <p:spPr>
          <a:xfrm>
            <a:off x="9536593" y="3475608"/>
            <a:ext cx="112480" cy="103452"/>
          </a:xfrm>
          <a:custGeom>
            <a:avLst/>
            <a:gdLst/>
            <a:ahLst/>
            <a:cxnLst/>
            <a:rect l="l" t="t" r="r" b="b"/>
            <a:pathLst>
              <a:path w="4560" h="4194" extrusionOk="0">
                <a:moveTo>
                  <a:pt x="2284" y="742"/>
                </a:moveTo>
                <a:cubicBezTo>
                  <a:pt x="3001" y="742"/>
                  <a:pt x="3587" y="1392"/>
                  <a:pt x="3587" y="2191"/>
                </a:cubicBezTo>
                <a:cubicBezTo>
                  <a:pt x="3587" y="2992"/>
                  <a:pt x="3001" y="3642"/>
                  <a:pt x="2284" y="3642"/>
                </a:cubicBezTo>
                <a:cubicBezTo>
                  <a:pt x="1566" y="3642"/>
                  <a:pt x="980" y="2990"/>
                  <a:pt x="980" y="2191"/>
                </a:cubicBezTo>
                <a:cubicBezTo>
                  <a:pt x="980" y="1392"/>
                  <a:pt x="1566" y="742"/>
                  <a:pt x="2284" y="742"/>
                </a:cubicBezTo>
                <a:close/>
                <a:moveTo>
                  <a:pt x="2282" y="0"/>
                </a:moveTo>
                <a:cubicBezTo>
                  <a:pt x="2051" y="0"/>
                  <a:pt x="1829" y="45"/>
                  <a:pt x="1626" y="126"/>
                </a:cubicBezTo>
                <a:cubicBezTo>
                  <a:pt x="1574" y="117"/>
                  <a:pt x="1520" y="111"/>
                  <a:pt x="1464" y="111"/>
                </a:cubicBezTo>
                <a:cubicBezTo>
                  <a:pt x="1053" y="115"/>
                  <a:pt x="708" y="431"/>
                  <a:pt x="666" y="839"/>
                </a:cubicBezTo>
                <a:cubicBezTo>
                  <a:pt x="664" y="862"/>
                  <a:pt x="663" y="886"/>
                  <a:pt x="663" y="912"/>
                </a:cubicBezTo>
                <a:cubicBezTo>
                  <a:pt x="660" y="1023"/>
                  <a:pt x="570" y="1114"/>
                  <a:pt x="459" y="1120"/>
                </a:cubicBezTo>
                <a:lnTo>
                  <a:pt x="454" y="1120"/>
                </a:lnTo>
                <a:cubicBezTo>
                  <a:pt x="208" y="1135"/>
                  <a:pt x="11" y="1341"/>
                  <a:pt x="7" y="1587"/>
                </a:cubicBezTo>
                <a:cubicBezTo>
                  <a:pt x="1" y="1838"/>
                  <a:pt x="187" y="2045"/>
                  <a:pt x="429" y="2072"/>
                </a:cubicBezTo>
                <a:cubicBezTo>
                  <a:pt x="427" y="2111"/>
                  <a:pt x="426" y="2151"/>
                  <a:pt x="426" y="2190"/>
                </a:cubicBezTo>
                <a:cubicBezTo>
                  <a:pt x="426" y="3293"/>
                  <a:pt x="1256" y="4194"/>
                  <a:pt x="2281" y="4194"/>
                </a:cubicBezTo>
                <a:cubicBezTo>
                  <a:pt x="3304" y="4194"/>
                  <a:pt x="4134" y="3295"/>
                  <a:pt x="4134" y="2190"/>
                </a:cubicBezTo>
                <a:cubicBezTo>
                  <a:pt x="4134" y="2151"/>
                  <a:pt x="4133" y="2111"/>
                  <a:pt x="4131" y="2072"/>
                </a:cubicBezTo>
                <a:cubicBezTo>
                  <a:pt x="4371" y="2045"/>
                  <a:pt x="4559" y="1838"/>
                  <a:pt x="4555" y="1587"/>
                </a:cubicBezTo>
                <a:cubicBezTo>
                  <a:pt x="4552" y="1341"/>
                  <a:pt x="4356" y="1137"/>
                  <a:pt x="4110" y="1120"/>
                </a:cubicBezTo>
                <a:lnTo>
                  <a:pt x="4104" y="1120"/>
                </a:lnTo>
                <a:cubicBezTo>
                  <a:pt x="3993" y="1114"/>
                  <a:pt x="3903" y="1023"/>
                  <a:pt x="3902" y="912"/>
                </a:cubicBezTo>
                <a:cubicBezTo>
                  <a:pt x="3902" y="886"/>
                  <a:pt x="3900" y="862"/>
                  <a:pt x="3899" y="839"/>
                </a:cubicBezTo>
                <a:cubicBezTo>
                  <a:pt x="3857" y="430"/>
                  <a:pt x="3509" y="115"/>
                  <a:pt x="3099" y="111"/>
                </a:cubicBezTo>
                <a:cubicBezTo>
                  <a:pt x="3044" y="111"/>
                  <a:pt x="2991" y="115"/>
                  <a:pt x="2938" y="126"/>
                </a:cubicBezTo>
                <a:cubicBezTo>
                  <a:pt x="2734" y="45"/>
                  <a:pt x="2513" y="0"/>
                  <a:pt x="2282"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sp>
        <p:nvSpPr>
          <p:cNvPr id="86" name="Google Shape;4484;p53">
            <a:extLst>
              <a:ext uri="{FF2B5EF4-FFF2-40B4-BE49-F238E27FC236}">
                <a16:creationId xmlns:a16="http://schemas.microsoft.com/office/drawing/2014/main" id="{20A6D9C9-CA41-CBD1-71F3-D71C2CEA6937}"/>
              </a:ext>
            </a:extLst>
          </p:cNvPr>
          <p:cNvSpPr/>
          <p:nvPr/>
        </p:nvSpPr>
        <p:spPr>
          <a:xfrm>
            <a:off x="9575000" y="3537226"/>
            <a:ext cx="35915" cy="16305"/>
          </a:xfrm>
          <a:custGeom>
            <a:avLst/>
            <a:gdLst/>
            <a:ahLst/>
            <a:cxnLst/>
            <a:rect l="l" t="t" r="r" b="b"/>
            <a:pathLst>
              <a:path w="1456" h="661" extrusionOk="0">
                <a:moveTo>
                  <a:pt x="314" y="0"/>
                </a:moveTo>
                <a:cubicBezTo>
                  <a:pt x="220" y="0"/>
                  <a:pt x="130" y="48"/>
                  <a:pt x="78" y="133"/>
                </a:cubicBezTo>
                <a:cubicBezTo>
                  <a:pt x="1" y="264"/>
                  <a:pt x="41" y="434"/>
                  <a:pt x="171" y="512"/>
                </a:cubicBezTo>
                <a:cubicBezTo>
                  <a:pt x="333" y="609"/>
                  <a:pt x="525" y="661"/>
                  <a:pt x="727" y="661"/>
                </a:cubicBezTo>
                <a:cubicBezTo>
                  <a:pt x="928" y="661"/>
                  <a:pt x="1119" y="609"/>
                  <a:pt x="1283" y="512"/>
                </a:cubicBezTo>
                <a:cubicBezTo>
                  <a:pt x="1413" y="434"/>
                  <a:pt x="1456" y="264"/>
                  <a:pt x="1375" y="133"/>
                </a:cubicBezTo>
                <a:cubicBezTo>
                  <a:pt x="1324" y="48"/>
                  <a:pt x="1234" y="0"/>
                  <a:pt x="1140" y="0"/>
                </a:cubicBezTo>
                <a:cubicBezTo>
                  <a:pt x="1091" y="0"/>
                  <a:pt x="1042" y="13"/>
                  <a:pt x="997" y="40"/>
                </a:cubicBezTo>
                <a:cubicBezTo>
                  <a:pt x="922" y="85"/>
                  <a:pt x="825" y="111"/>
                  <a:pt x="727" y="111"/>
                </a:cubicBezTo>
                <a:cubicBezTo>
                  <a:pt x="628" y="111"/>
                  <a:pt x="533" y="87"/>
                  <a:pt x="457" y="40"/>
                </a:cubicBezTo>
                <a:cubicBezTo>
                  <a:pt x="412" y="13"/>
                  <a:pt x="362" y="0"/>
                  <a:pt x="314" y="0"/>
                </a:cubicBezTo>
                <a:close/>
              </a:path>
            </a:pathLst>
          </a:custGeom>
          <a:solidFill>
            <a:srgbClr val="B27B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等线" panose="020F0502020204030204"/>
              <a:cs typeface="Arial"/>
              <a:sym typeface="Arial"/>
            </a:endParaRPr>
          </a:p>
        </p:txBody>
      </p:sp>
      <p:pic>
        <p:nvPicPr>
          <p:cNvPr id="89" name="Picture 88" descr="A person with a straw hat&#10;&#10;Description automatically generated">
            <a:extLst>
              <a:ext uri="{FF2B5EF4-FFF2-40B4-BE49-F238E27FC236}">
                <a16:creationId xmlns:a16="http://schemas.microsoft.com/office/drawing/2014/main" id="{9BEBA392-14B5-C79C-AA75-922CA45D3501}"/>
              </a:ext>
            </a:extLst>
          </p:cNvPr>
          <p:cNvPicPr>
            <a:picLocks noChangeAspect="1"/>
          </p:cNvPicPr>
          <p:nvPr/>
        </p:nvPicPr>
        <p:blipFill rotWithShape="1">
          <a:blip r:embed="rId3">
            <a:extLst>
              <a:ext uri="{28A0092B-C50C-407E-A947-70E740481C1C}">
                <a14:useLocalDpi xmlns:a14="http://schemas.microsoft.com/office/drawing/2010/main" val="0"/>
              </a:ext>
            </a:extLst>
          </a:blip>
          <a:srcRect l="30136" b="49667"/>
          <a:stretch/>
        </p:blipFill>
        <p:spPr>
          <a:xfrm>
            <a:off x="4599408" y="3399100"/>
            <a:ext cx="7120334" cy="3730734"/>
          </a:xfrm>
          <a:prstGeom prst="rect">
            <a:avLst/>
          </a:prstGeom>
        </p:spPr>
      </p:pic>
    </p:spTree>
    <p:extLst>
      <p:ext uri="{BB962C8B-B14F-4D97-AF65-F5344CB8AC3E}">
        <p14:creationId xmlns:p14="http://schemas.microsoft.com/office/powerpoint/2010/main" val="22531573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arn(inVertical)">
                                      <p:cBhvr>
                                        <p:cTn id="10" dur="500"/>
                                        <p:tgtEl>
                                          <p:spTgt spid="54"/>
                                        </p:tgtEl>
                                      </p:cBhvr>
                                    </p:animEffect>
                                  </p:childTnLst>
                                </p:cTn>
                              </p:par>
                              <p:par>
                                <p:cTn id="11" presetID="16" presetClass="entr" presetSubtype="21"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par>
                                <p:cTn id="14" presetID="16" presetClass="entr" presetSubtype="21"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barn(inVertical)">
                                      <p:cBhvr>
                                        <p:cTn id="16" dur="500"/>
                                        <p:tgtEl>
                                          <p:spTgt spid="59"/>
                                        </p:tgtEl>
                                      </p:cBhvr>
                                    </p:animEffect>
                                  </p:childTnLst>
                                </p:cTn>
                              </p:par>
                              <p:par>
                                <p:cTn id="17" presetID="16" presetClass="entr" presetSubtype="21"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par>
                                <p:cTn id="20" presetID="16" presetClass="entr" presetSubtype="21"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arn(inVertical)">
                                      <p:cBhvr>
                                        <p:cTn id="22" dur="500"/>
                                        <p:tgtEl>
                                          <p:spTgt spid="63"/>
                                        </p:tgtEl>
                                      </p:cBhvr>
                                    </p:animEffect>
                                  </p:childTnLst>
                                </p:cTn>
                              </p:par>
                              <p:par>
                                <p:cTn id="23" presetID="16" presetClass="entr" presetSubtype="21"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par>
                                <p:cTn id="26" presetID="16" presetClass="entr" presetSubtype="21"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barn(inVertical)">
                                      <p:cBhvr>
                                        <p:cTn id="28" dur="500"/>
                                        <p:tgtEl>
                                          <p:spTgt spid="6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arn(inVertical)">
                                      <p:cBhvr>
                                        <p:cTn id="31" dur="500"/>
                                        <p:tgtEl>
                                          <p:spTgt spid="6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barn(inVertical)">
                                      <p:cBhvr>
                                        <p:cTn id="34" dur="500"/>
                                        <p:tgtEl>
                                          <p:spTgt spid="6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barn(inVertical)">
                                      <p:cBhvr>
                                        <p:cTn id="37" dur="500"/>
                                        <p:tgtEl>
                                          <p:spTgt spid="6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barn(inVertical)">
                                      <p:cBhvr>
                                        <p:cTn id="40" dur="500"/>
                                        <p:tgtEl>
                                          <p:spTgt spid="6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barn(inVertical)">
                                      <p:cBhvr>
                                        <p:cTn id="46" dur="500"/>
                                        <p:tgtEl>
                                          <p:spTgt spid="7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arn(inVertical)">
                                      <p:cBhvr>
                                        <p:cTn id="49" dur="500"/>
                                        <p:tgtEl>
                                          <p:spTgt spid="7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barn(inVertical)">
                                      <p:cBhvr>
                                        <p:cTn id="52" dur="500"/>
                                        <p:tgtEl>
                                          <p:spTgt spid="7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barn(inVertical)">
                                      <p:cBhvr>
                                        <p:cTn id="55" dur="500"/>
                                        <p:tgtEl>
                                          <p:spTgt spid="7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barn(inVertical)">
                                      <p:cBhvr>
                                        <p:cTn id="58" dur="500"/>
                                        <p:tgtEl>
                                          <p:spTgt spid="7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barn(inVertical)">
                                      <p:cBhvr>
                                        <p:cTn id="61" dur="500"/>
                                        <p:tgtEl>
                                          <p:spTgt spid="7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barn(inVertical)">
                                      <p:cBhvr>
                                        <p:cTn id="64" dur="500"/>
                                        <p:tgtEl>
                                          <p:spTgt spid="7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barn(inVertical)">
                                      <p:cBhvr>
                                        <p:cTn id="67" dur="500"/>
                                        <p:tgtEl>
                                          <p:spTgt spid="7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barn(inVertical)">
                                      <p:cBhvr>
                                        <p:cTn id="70" dur="500"/>
                                        <p:tgtEl>
                                          <p:spTgt spid="8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barn(inVertical)">
                                      <p:cBhvr>
                                        <p:cTn id="73" dur="500"/>
                                        <p:tgtEl>
                                          <p:spTgt spid="81"/>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barn(inVertical)">
                                      <p:cBhvr>
                                        <p:cTn id="76" dur="500"/>
                                        <p:tgtEl>
                                          <p:spTgt spid="8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barn(inVertical)">
                                      <p:cBhvr>
                                        <p:cTn id="79" dur="500"/>
                                        <p:tgtEl>
                                          <p:spTgt spid="8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barn(inVertical)">
                                      <p:cBhvr>
                                        <p:cTn id="82" dur="500"/>
                                        <p:tgtEl>
                                          <p:spTgt spid="8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barn(inVertical)">
                                      <p:cBhvr>
                                        <p:cTn id="85" dur="500"/>
                                        <p:tgtEl>
                                          <p:spTgt spid="8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barn(inVertical)">
                                      <p:cBhvr>
                                        <p:cTn id="88" dur="500"/>
                                        <p:tgtEl>
                                          <p:spTgt spid="86"/>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1000"/>
                                        <p:tgtEl>
                                          <p:spTgt spid="58"/>
                                        </p:tgtEl>
                                      </p:cBhvr>
                                    </p:animEffect>
                                    <p:anim calcmode="lin" valueType="num">
                                      <p:cBhvr>
                                        <p:cTn id="101" dur="1000" fill="hold"/>
                                        <p:tgtEl>
                                          <p:spTgt spid="58"/>
                                        </p:tgtEl>
                                        <p:attrNameLst>
                                          <p:attrName>ppt_x</p:attrName>
                                        </p:attrNameLst>
                                      </p:cBhvr>
                                      <p:tavLst>
                                        <p:tav tm="0">
                                          <p:val>
                                            <p:strVal val="#ppt_x"/>
                                          </p:val>
                                        </p:tav>
                                        <p:tav tm="100000">
                                          <p:val>
                                            <p:strVal val="#ppt_x"/>
                                          </p:val>
                                        </p:tav>
                                      </p:tavLst>
                                    </p:anim>
                                    <p:anim calcmode="lin" valueType="num">
                                      <p:cBhvr>
                                        <p:cTn id="10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8" grpId="0"/>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E00BA59-6CDD-811F-78F3-DCF7B082BFD7}"/>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5</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6478AD52-9002-9FDA-2730-68E0B7E1CC8B}"/>
              </a:ext>
            </a:extLst>
          </p:cNvPr>
          <p:cNvSpPr txBox="1"/>
          <p:nvPr/>
        </p:nvSpPr>
        <p:spPr>
          <a:xfrm>
            <a:off x="71865" y="3024450"/>
            <a:ext cx="277293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Chăm sóc gia đình, làm nội trợ có phải là công việc của riêng phụ nữ?</a:t>
            </a:r>
            <a:endParaRPr lang="en-SG" sz="3600" dirty="0">
              <a:latin typeface="+mj-lt"/>
            </a:endParaRPr>
          </a:p>
        </p:txBody>
      </p:sp>
      <p:sp>
        <p:nvSpPr>
          <p:cNvPr id="8" name="Google Shape;1170;p36">
            <a:extLst>
              <a:ext uri="{FF2B5EF4-FFF2-40B4-BE49-F238E27FC236}">
                <a16:creationId xmlns:a16="http://schemas.microsoft.com/office/drawing/2014/main" id="{77A9087B-9793-FB29-2284-34EFF48965CA}"/>
              </a:ext>
            </a:extLst>
          </p:cNvPr>
          <p:cNvSpPr txBox="1"/>
          <p:nvPr/>
        </p:nvSpPr>
        <p:spPr>
          <a:xfrm>
            <a:off x="6474514" y="3082151"/>
            <a:ext cx="255786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Có nên phân chia công việc theo giới tính?</a:t>
            </a:r>
            <a:endParaRPr lang="en-SG" sz="6000" dirty="0">
              <a:latin typeface="+mj-lt"/>
            </a:endParaRPr>
          </a:p>
        </p:txBody>
      </p:sp>
      <p:sp>
        <p:nvSpPr>
          <p:cNvPr id="9" name="Google Shape;1174;p36">
            <a:extLst>
              <a:ext uri="{FF2B5EF4-FFF2-40B4-BE49-F238E27FC236}">
                <a16:creationId xmlns:a16="http://schemas.microsoft.com/office/drawing/2014/main" id="{DE516D97-88F2-57D3-1003-58AD6B855BC9}"/>
              </a:ext>
            </a:extLst>
          </p:cNvPr>
          <p:cNvSpPr txBox="1"/>
          <p:nvPr/>
        </p:nvSpPr>
        <p:spPr>
          <a:xfrm>
            <a:off x="3070196" y="3041490"/>
            <a:ext cx="3138524"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Ra ngoài xã hội để xây dựng sự nghiệp có phải là công việc của riêng đàn ông?</a:t>
            </a:r>
            <a:endParaRPr lang="en-SG" sz="6000" dirty="0">
              <a:latin typeface="+mj-lt"/>
            </a:endParaRPr>
          </a:p>
        </p:txBody>
      </p:sp>
      <p:sp>
        <p:nvSpPr>
          <p:cNvPr id="10" name="Google Shape;1182;p36">
            <a:extLst>
              <a:ext uri="{FF2B5EF4-FFF2-40B4-BE49-F238E27FC236}">
                <a16:creationId xmlns:a16="http://schemas.microsoft.com/office/drawing/2014/main" id="{56858288-C736-AB16-EAB8-A0F2756ECA5B}"/>
              </a:ext>
            </a:extLst>
          </p:cNvPr>
          <p:cNvSpPr txBox="1"/>
          <p:nvPr/>
        </p:nvSpPr>
        <p:spPr>
          <a:xfrm>
            <a:off x="9417986" y="3042255"/>
            <a:ext cx="277293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Có nên phân biệt đối xử với một ai đó vì giới tính của họ,…</a:t>
            </a:r>
            <a:endParaRPr lang="en-SG" sz="6000" dirty="0">
              <a:latin typeface="+mj-lt"/>
            </a:endParaRPr>
          </a:p>
        </p:txBody>
      </p:sp>
      <p:grpSp>
        <p:nvGrpSpPr>
          <p:cNvPr id="11" name="Google Shape;1160;p36">
            <a:extLst>
              <a:ext uri="{FF2B5EF4-FFF2-40B4-BE49-F238E27FC236}">
                <a16:creationId xmlns:a16="http://schemas.microsoft.com/office/drawing/2014/main" id="{D2EAFC5F-E833-8C01-93DA-1E86F5C4AFE3}"/>
              </a:ext>
            </a:extLst>
          </p:cNvPr>
          <p:cNvGrpSpPr/>
          <p:nvPr/>
        </p:nvGrpSpPr>
        <p:grpSpPr>
          <a:xfrm>
            <a:off x="1457944" y="1109586"/>
            <a:ext cx="9103376" cy="1228023"/>
            <a:chOff x="1200288" y="1450125"/>
            <a:chExt cx="7619747" cy="1228022"/>
          </a:xfrm>
        </p:grpSpPr>
        <p:sp>
          <p:nvSpPr>
            <p:cNvPr id="12" name="Google Shape;1161;p36">
              <a:extLst>
                <a:ext uri="{FF2B5EF4-FFF2-40B4-BE49-F238E27FC236}">
                  <a16:creationId xmlns:a16="http://schemas.microsoft.com/office/drawing/2014/main" id="{C0817C99-6BBB-32D5-C273-8CA59E880ACD}"/>
                </a:ext>
              </a:extLst>
            </p:cNvPr>
            <p:cNvSpPr/>
            <p:nvPr/>
          </p:nvSpPr>
          <p:spPr>
            <a:xfrm>
              <a:off x="4493124" y="1450125"/>
              <a:ext cx="1156702" cy="492598"/>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dirty="0"/>
            </a:p>
          </p:txBody>
        </p:sp>
        <p:sp>
          <p:nvSpPr>
            <p:cNvPr id="13" name="Google Shape;1162;p36">
              <a:extLst>
                <a:ext uri="{FF2B5EF4-FFF2-40B4-BE49-F238E27FC236}">
                  <a16:creationId xmlns:a16="http://schemas.microsoft.com/office/drawing/2014/main" id="{57887177-B56B-92D4-7258-CB24A5EE19E4}"/>
                </a:ext>
              </a:extLst>
            </p:cNvPr>
            <p:cNvSpPr txBox="1"/>
            <p:nvPr/>
          </p:nvSpPr>
          <p:spPr>
            <a:xfrm>
              <a:off x="1200288" y="2016489"/>
              <a:ext cx="7619747" cy="661658"/>
            </a:xfrm>
            <a:prstGeom prst="rect">
              <a:avLst/>
            </a:prstGeom>
            <a:solidFill>
              <a:srgbClr val="5453CC">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defRPr/>
              </a:pPr>
              <a:r>
                <a:rPr lang="en-US" sz="3600" b="1" dirty="0">
                  <a:latin typeface="Times New Roman" panose="02020603050405020304" pitchFamily="18" charset="0"/>
                  <a:ea typeface="Calibri" panose="020F0502020204030204" pitchFamily="34" charset="0"/>
                </a:rPr>
                <a:t>G</a:t>
              </a:r>
              <a:r>
                <a:rPr lang="vi-VN" sz="3600" b="1" dirty="0">
                  <a:effectLst/>
                  <a:latin typeface="Times New Roman" panose="02020603050405020304" pitchFamily="18" charset="0"/>
                  <a:ea typeface="Calibri" panose="020F0502020204030204" pitchFamily="34" charset="0"/>
                </a:rPr>
                <a:t>ợi </a:t>
              </a:r>
              <a:r>
                <a:rPr lang="en-US" sz="3600" b="1" dirty="0">
                  <a:latin typeface="Times New Roman" panose="02020603050405020304" pitchFamily="18" charset="0"/>
                  <a:ea typeface="Calibri" panose="020F0502020204030204" pitchFamily="34" charset="0"/>
                </a:rPr>
                <a:t>ý </a:t>
              </a:r>
              <a:r>
                <a:rPr lang="vi-VN" sz="3600" b="1" dirty="0">
                  <a:effectLst/>
                  <a:latin typeface="Times New Roman" panose="02020603050405020304" pitchFamily="18" charset="0"/>
                  <a:ea typeface="Calibri" panose="020F0502020204030204" pitchFamily="34" charset="0"/>
                </a:rPr>
                <a:t>một số vấn đề về bình đẳng giới </a:t>
              </a:r>
              <a:endParaRPr lang="en-SG" sz="9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Google Shape;1167;p36">
            <a:extLst>
              <a:ext uri="{FF2B5EF4-FFF2-40B4-BE49-F238E27FC236}">
                <a16:creationId xmlns:a16="http://schemas.microsoft.com/office/drawing/2014/main" id="{E5FE0732-0CA8-333A-5ECB-B56B635DCBC9}"/>
              </a:ext>
            </a:extLst>
          </p:cNvPr>
          <p:cNvSpPr/>
          <p:nvPr/>
        </p:nvSpPr>
        <p:spPr>
          <a:xfrm>
            <a:off x="747120" y="24343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15" name="Google Shape;1171;p36">
            <a:extLst>
              <a:ext uri="{FF2B5EF4-FFF2-40B4-BE49-F238E27FC236}">
                <a16:creationId xmlns:a16="http://schemas.microsoft.com/office/drawing/2014/main" id="{A1C990FF-E702-FB4B-AD5C-DEDE63AB0215}"/>
              </a:ext>
            </a:extLst>
          </p:cNvPr>
          <p:cNvSpPr/>
          <p:nvPr/>
        </p:nvSpPr>
        <p:spPr>
          <a:xfrm>
            <a:off x="7316342" y="24343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16" name="Google Shape;1175;p36">
            <a:extLst>
              <a:ext uri="{FF2B5EF4-FFF2-40B4-BE49-F238E27FC236}">
                <a16:creationId xmlns:a16="http://schemas.microsoft.com/office/drawing/2014/main" id="{D425835C-46AC-F4FF-B400-F71D9F1F8EF9}"/>
              </a:ext>
            </a:extLst>
          </p:cNvPr>
          <p:cNvSpPr/>
          <p:nvPr/>
        </p:nvSpPr>
        <p:spPr>
          <a:xfrm>
            <a:off x="4015971" y="244005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17" name="Google Shape;1183;p36">
            <a:extLst>
              <a:ext uri="{FF2B5EF4-FFF2-40B4-BE49-F238E27FC236}">
                <a16:creationId xmlns:a16="http://schemas.microsoft.com/office/drawing/2014/main" id="{4715188E-CE2A-A283-5D65-4F80051D2231}"/>
              </a:ext>
            </a:extLst>
          </p:cNvPr>
          <p:cNvSpPr/>
          <p:nvPr/>
        </p:nvSpPr>
        <p:spPr>
          <a:xfrm>
            <a:off x="10205396" y="241095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09">
              <a:defRPr/>
            </a:pPr>
            <a:r>
              <a:rPr lang="en-US"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18" name="Google Shape;1184;p36">
            <a:extLst>
              <a:ext uri="{FF2B5EF4-FFF2-40B4-BE49-F238E27FC236}">
                <a16:creationId xmlns:a16="http://schemas.microsoft.com/office/drawing/2014/main" id="{62485E7F-317F-5841-9409-14ACB9C9A4BF}"/>
              </a:ext>
            </a:extLst>
          </p:cNvPr>
          <p:cNvCxnSpPr>
            <a:stCxn id="14" idx="3"/>
            <a:endCxn id="16" idx="1"/>
          </p:cNvCxnSpPr>
          <p:nvPr/>
        </p:nvCxnSpPr>
        <p:spPr>
          <a:xfrm>
            <a:off x="1804437" y="2680647"/>
            <a:ext cx="2211534" cy="5704"/>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D2F81393-4FA1-8CFA-66E9-B7BAB91DF072}"/>
              </a:ext>
            </a:extLst>
          </p:cNvPr>
          <p:cNvCxnSpPr>
            <a:stCxn id="16" idx="3"/>
            <a:endCxn id="15" idx="1"/>
          </p:cNvCxnSpPr>
          <p:nvPr/>
        </p:nvCxnSpPr>
        <p:spPr>
          <a:xfrm flipV="1">
            <a:off x="5073288" y="2680647"/>
            <a:ext cx="2243054" cy="5704"/>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F36EC4-11A9-13C1-DB45-EF970F328E09}"/>
              </a:ext>
            </a:extLst>
          </p:cNvPr>
          <p:cNvCxnSpPr>
            <a:cxnSpLocks/>
            <a:stCxn id="15" idx="3"/>
            <a:endCxn id="17" idx="1"/>
          </p:cNvCxnSpPr>
          <p:nvPr/>
        </p:nvCxnSpPr>
        <p:spPr>
          <a:xfrm flipV="1">
            <a:off x="8373659" y="2657259"/>
            <a:ext cx="1831737" cy="23388"/>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39CF423C-4727-FD30-8217-D1A6530DE326}"/>
              </a:ext>
            </a:extLst>
          </p:cNvPr>
          <p:cNvCxnSpPr>
            <a:cxnSpLocks/>
            <a:stCxn id="12" idx="1"/>
            <a:endCxn id="14" idx="0"/>
          </p:cNvCxnSpPr>
          <p:nvPr/>
        </p:nvCxnSpPr>
        <p:spPr>
          <a:xfrm rot="10800000" flipV="1">
            <a:off x="1275779" y="1355886"/>
            <a:ext cx="4116144" cy="1078461"/>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A82E4C25-6B90-B331-67BE-48A31A4E80CD}"/>
              </a:ext>
            </a:extLst>
          </p:cNvPr>
          <p:cNvCxnSpPr>
            <a:cxnSpLocks/>
            <a:stCxn id="12" idx="3"/>
            <a:endCxn id="17" idx="0"/>
          </p:cNvCxnSpPr>
          <p:nvPr/>
        </p:nvCxnSpPr>
        <p:spPr>
          <a:xfrm>
            <a:off x="6773844" y="1355886"/>
            <a:ext cx="3960211" cy="1055073"/>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0C4634FB-3C3C-5CD4-D869-AEE9316C2953}"/>
              </a:ext>
            </a:extLst>
          </p:cNvPr>
          <p:cNvGrpSpPr/>
          <p:nvPr/>
        </p:nvGrpSpPr>
        <p:grpSpPr>
          <a:xfrm>
            <a:off x="5890827" y="1200366"/>
            <a:ext cx="354359" cy="292329"/>
            <a:chOff x="-64774725" y="1916550"/>
            <a:chExt cx="319000" cy="314400"/>
          </a:xfrm>
        </p:grpSpPr>
        <p:sp>
          <p:nvSpPr>
            <p:cNvPr id="24" name="Google Shape;1191;p36">
              <a:extLst>
                <a:ext uri="{FF2B5EF4-FFF2-40B4-BE49-F238E27FC236}">
                  <a16:creationId xmlns:a16="http://schemas.microsoft.com/office/drawing/2014/main" id="{25E7AE5F-42B1-48D2-6580-DE2030252C1C}"/>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a:p>
          </p:txBody>
        </p:sp>
        <p:sp>
          <p:nvSpPr>
            <p:cNvPr id="25" name="Google Shape;1192;p36">
              <a:extLst>
                <a:ext uri="{FF2B5EF4-FFF2-40B4-BE49-F238E27FC236}">
                  <a16:creationId xmlns:a16="http://schemas.microsoft.com/office/drawing/2014/main" id="{D86A9A7F-B7B0-C2BD-8823-A4CFF07B58F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09">
                <a:defRPr/>
              </a:pPr>
              <a:endParaRPr kern="0"/>
            </a:p>
          </p:txBody>
        </p:sp>
      </p:grpSp>
      <p:pic>
        <p:nvPicPr>
          <p:cNvPr id="27" name="Picture 26" descr="A person holding two baskets&#10;&#10;Description automatically generated">
            <a:extLst>
              <a:ext uri="{FF2B5EF4-FFF2-40B4-BE49-F238E27FC236}">
                <a16:creationId xmlns:a16="http://schemas.microsoft.com/office/drawing/2014/main" id="{1B16BC17-7CA4-F702-F30E-25C1D5E2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282" y="4463396"/>
            <a:ext cx="3279923" cy="3750490"/>
          </a:xfrm>
          <a:prstGeom prst="rect">
            <a:avLst/>
          </a:prstGeom>
        </p:spPr>
      </p:pic>
    </p:spTree>
    <p:extLst>
      <p:ext uri="{BB962C8B-B14F-4D97-AF65-F5344CB8AC3E}">
        <p14:creationId xmlns:p14="http://schemas.microsoft.com/office/powerpoint/2010/main" val="2040355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4" grpId="0" animBg="1"/>
      <p:bldP spid="15" grpId="0" animBg="1"/>
      <p:bldP spid="16" grpId="0" animBg="1"/>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5981980" y="-2898264"/>
            <a:ext cx="675254" cy="6608243"/>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algn="l" defTabSz="1218804" rtl="0"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rtl="0"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5757889" y="-2964076"/>
            <a:ext cx="1056309" cy="6615870"/>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5</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Google Shape;798;p26">
            <a:extLst>
              <a:ext uri="{FF2B5EF4-FFF2-40B4-BE49-F238E27FC236}">
                <a16:creationId xmlns:a16="http://schemas.microsoft.com/office/drawing/2014/main" id="{A679B01A-98D7-A6AA-C3E6-633F30A658D8}"/>
              </a:ext>
            </a:extLst>
          </p:cNvPr>
          <p:cNvSpPr/>
          <p:nvPr/>
        </p:nvSpPr>
        <p:spPr>
          <a:xfrm>
            <a:off x="2845452" y="1706407"/>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40">
              <a:defRPr/>
            </a:pPr>
            <a:r>
              <a:rPr lang="en-US" sz="3200" b="1" kern="0">
                <a:solidFill>
                  <a:srgbClr val="000000"/>
                </a:solidFill>
                <a:latin typeface="Times New Roman" panose="02020603050405020304" pitchFamily="18" charset="0"/>
                <a:ea typeface="Fira Sans Extra Condensed"/>
                <a:cs typeface="Arial"/>
                <a:sym typeface="Arial"/>
              </a:rPr>
              <a:t>01</a:t>
            </a:r>
            <a:endParaRPr sz="3200" b="1" kern="0">
              <a:solidFill>
                <a:srgbClr val="FFFFFF"/>
              </a:solidFill>
              <a:latin typeface="Fira Sans Extra Condensed"/>
              <a:ea typeface="Fira Sans Extra Condensed"/>
              <a:cs typeface="Fira Sans Extra Condensed"/>
              <a:sym typeface="Fira Sans Extra Condensed"/>
            </a:endParaRPr>
          </a:p>
        </p:txBody>
      </p:sp>
      <p:sp>
        <p:nvSpPr>
          <p:cNvPr id="28" name="Google Shape;799;p26">
            <a:extLst>
              <a:ext uri="{FF2B5EF4-FFF2-40B4-BE49-F238E27FC236}">
                <a16:creationId xmlns:a16="http://schemas.microsoft.com/office/drawing/2014/main" id="{BC8B0717-60F0-E77B-16FC-F1B7697C889C}"/>
              </a:ext>
            </a:extLst>
          </p:cNvPr>
          <p:cNvSpPr/>
          <p:nvPr/>
        </p:nvSpPr>
        <p:spPr>
          <a:xfrm>
            <a:off x="3259718" y="4698028"/>
            <a:ext cx="1348716"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40">
              <a:defRPr/>
            </a:pPr>
            <a:r>
              <a:rPr lang="en-US" sz="3200" b="1" kern="0">
                <a:solidFill>
                  <a:srgbClr val="000000"/>
                </a:solidFill>
                <a:latin typeface="Times New Roman" panose="02020603050405020304" pitchFamily="18" charset="0"/>
                <a:ea typeface="Calibri" panose="020F0502020204030204" pitchFamily="34" charset="0"/>
                <a:cs typeface="Arial"/>
                <a:sym typeface="Arial"/>
              </a:rPr>
              <a:t>02</a:t>
            </a:r>
            <a:endParaRPr sz="3200" b="1" kern="0">
              <a:solidFill>
                <a:srgbClr val="FFFFFF"/>
              </a:solidFill>
              <a:latin typeface="Fira Sans Extra Condensed"/>
              <a:ea typeface="Fira Sans Extra Condensed"/>
              <a:cs typeface="Fira Sans Extra Condensed"/>
              <a:sym typeface="Fira Sans Extra Condensed"/>
            </a:endParaRPr>
          </a:p>
        </p:txBody>
      </p:sp>
      <p:sp>
        <p:nvSpPr>
          <p:cNvPr id="29" name="Google Shape;800;p26">
            <a:extLst>
              <a:ext uri="{FF2B5EF4-FFF2-40B4-BE49-F238E27FC236}">
                <a16:creationId xmlns:a16="http://schemas.microsoft.com/office/drawing/2014/main" id="{94F4C1E7-51C2-CFED-70E9-80CED755EC6F}"/>
              </a:ext>
            </a:extLst>
          </p:cNvPr>
          <p:cNvSpPr/>
          <p:nvPr/>
        </p:nvSpPr>
        <p:spPr>
          <a:xfrm>
            <a:off x="1956927" y="3300434"/>
            <a:ext cx="6871409" cy="80821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defRPr/>
            </a:pPr>
            <a:r>
              <a:rPr lang="en-US" sz="4800" b="1" dirty="0">
                <a:solidFill>
                  <a:schemeClr val="accent2"/>
                </a:solidFill>
                <a:latin typeface="Times New Roman" panose="02020603050405020304" pitchFamily="18" charset="0"/>
                <a:cs typeface="Times New Roman" panose="02020603050405020304" pitchFamily="18" charset="0"/>
              </a:rPr>
              <a:t>C</a:t>
            </a:r>
            <a:r>
              <a:rPr lang="vi-VN" sz="4800" b="1" dirty="0">
                <a:solidFill>
                  <a:schemeClr val="accent2"/>
                </a:solidFill>
                <a:latin typeface="Times New Roman" panose="02020603050405020304" pitchFamily="18" charset="0"/>
                <a:cs typeface="Times New Roman" panose="02020603050405020304" pitchFamily="18" charset="0"/>
              </a:rPr>
              <a:t>ách đọc VB</a:t>
            </a:r>
            <a:endParaRPr lang="en-US" sz="13800" b="1" i="1" kern="0" dirty="0">
              <a:solidFill>
                <a:schemeClr val="accent2"/>
              </a:solidFill>
              <a:latin typeface="Times New Roman" panose="02020603050405020304" pitchFamily="18" charset="0"/>
              <a:ea typeface="微软雅黑"/>
              <a:cs typeface="Times New Roman" panose="02020603050405020304" pitchFamily="18" charset="0"/>
              <a:sym typeface="Arial"/>
            </a:endParaRPr>
          </a:p>
        </p:txBody>
      </p:sp>
      <p:sp>
        <p:nvSpPr>
          <p:cNvPr id="30" name="Google Shape;853;p26">
            <a:extLst>
              <a:ext uri="{FF2B5EF4-FFF2-40B4-BE49-F238E27FC236}">
                <a16:creationId xmlns:a16="http://schemas.microsoft.com/office/drawing/2014/main" id="{570AC167-3BFA-AB27-3CAA-6908D54243E4}"/>
              </a:ext>
            </a:extLst>
          </p:cNvPr>
          <p:cNvSpPr txBox="1"/>
          <p:nvPr/>
        </p:nvSpPr>
        <p:spPr>
          <a:xfrm>
            <a:off x="5673194" y="1619407"/>
            <a:ext cx="6168004" cy="812000"/>
          </a:xfrm>
          <a:prstGeom prst="rect">
            <a:avLst/>
          </a:prstGeom>
          <a:noFill/>
          <a:ln>
            <a:noFill/>
          </a:ln>
        </p:spPr>
        <p:txBody>
          <a:bodyPr spcFirstLastPara="1" wrap="square" lIns="121900" tIns="121900" rIns="121900" bIns="121900" anchor="ctr" anchorCtr="0">
            <a:noAutofit/>
          </a:bodyPr>
          <a:lstStyle/>
          <a:p>
            <a:pPr algn="just" defTabSz="914377"/>
            <a:r>
              <a:rPr lang="vi-VN" sz="3200" dirty="0">
                <a:solidFill>
                  <a:schemeClr val="accent2"/>
                </a:solidFill>
                <a:latin typeface="+mj-lt"/>
              </a:rPr>
              <a:t>cùng một vấn đề trong VB văn học nhưng có thể có nhiều cách tiếp cận khác nhau, điều đó làm cho nội dung VB thêm phong phú, hấp dẫn</a:t>
            </a:r>
            <a:endParaRPr lang="en-SG" sz="11500" dirty="0">
              <a:solidFill>
                <a:schemeClr val="accent2"/>
              </a:solidFill>
              <a:latin typeface="+mj-lt"/>
              <a:cs typeface="Arial"/>
              <a:sym typeface="Arial"/>
            </a:endParaRPr>
          </a:p>
        </p:txBody>
      </p:sp>
      <p:sp>
        <p:nvSpPr>
          <p:cNvPr id="31" name="Google Shape;854;p26">
            <a:extLst>
              <a:ext uri="{FF2B5EF4-FFF2-40B4-BE49-F238E27FC236}">
                <a16:creationId xmlns:a16="http://schemas.microsoft.com/office/drawing/2014/main" id="{1B49FC1C-BCFC-BA50-1EDA-13CC6725A45B}"/>
              </a:ext>
            </a:extLst>
          </p:cNvPr>
          <p:cNvSpPr txBox="1"/>
          <p:nvPr/>
        </p:nvSpPr>
        <p:spPr>
          <a:xfrm>
            <a:off x="5392633" y="4610911"/>
            <a:ext cx="6448567" cy="812000"/>
          </a:xfrm>
          <a:prstGeom prst="rect">
            <a:avLst/>
          </a:prstGeom>
          <a:noFill/>
          <a:ln>
            <a:noFill/>
          </a:ln>
        </p:spPr>
        <p:txBody>
          <a:bodyPr spcFirstLastPara="1" wrap="square" lIns="121900" tIns="121900" rIns="121900" bIns="121900" anchor="ctr" anchorCtr="0">
            <a:noAutofit/>
          </a:bodyPr>
          <a:lstStyle/>
          <a:p>
            <a:pPr algn="just" defTabSz="914377"/>
            <a:r>
              <a:rPr lang="vi-VN" sz="3200" dirty="0">
                <a:solidFill>
                  <a:schemeClr val="accent2"/>
                </a:solidFill>
                <a:latin typeface="+mj-lt"/>
              </a:rPr>
              <a:t>mỗi người đọc khi tìm đọc VB văn học sẽ có những trải nghiệm riêng, gắn với tư tưởng, tình cảm</a:t>
            </a:r>
            <a:endParaRPr lang="en-SG" sz="7200" dirty="0">
              <a:solidFill>
                <a:schemeClr val="accent2"/>
              </a:solidFill>
              <a:latin typeface="+mj-lt"/>
              <a:cs typeface="Times New Roman" panose="02020603050405020304" pitchFamily="18" charset="0"/>
              <a:sym typeface="Arial"/>
            </a:endParaRPr>
          </a:p>
        </p:txBody>
      </p:sp>
      <p:cxnSp>
        <p:nvCxnSpPr>
          <p:cNvPr id="32" name="Google Shape;855;p26">
            <a:extLst>
              <a:ext uri="{FF2B5EF4-FFF2-40B4-BE49-F238E27FC236}">
                <a16:creationId xmlns:a16="http://schemas.microsoft.com/office/drawing/2014/main" id="{D43968F2-3532-3021-C7FF-5047CD4D99E4}"/>
              </a:ext>
            </a:extLst>
          </p:cNvPr>
          <p:cNvCxnSpPr>
            <a:cxnSpLocks/>
            <a:stCxn id="27" idx="3"/>
            <a:endCxn id="30" idx="1"/>
          </p:cNvCxnSpPr>
          <p:nvPr/>
        </p:nvCxnSpPr>
        <p:spPr>
          <a:xfrm>
            <a:off x="4816061" y="2025407"/>
            <a:ext cx="857135" cy="0"/>
          </a:xfrm>
          <a:prstGeom prst="straightConnector1">
            <a:avLst/>
          </a:prstGeom>
          <a:noFill/>
          <a:ln w="9525" cap="flat" cmpd="sng">
            <a:solidFill>
              <a:srgbClr val="666666"/>
            </a:solidFill>
            <a:prstDash val="solid"/>
            <a:round/>
            <a:headEnd type="none" w="med" len="med"/>
            <a:tailEnd type="oval" w="med" len="med"/>
          </a:ln>
        </p:spPr>
      </p:cxnSp>
      <p:cxnSp>
        <p:nvCxnSpPr>
          <p:cNvPr id="33" name="Google Shape;856;p26">
            <a:extLst>
              <a:ext uri="{FF2B5EF4-FFF2-40B4-BE49-F238E27FC236}">
                <a16:creationId xmlns:a16="http://schemas.microsoft.com/office/drawing/2014/main" id="{0FE6EC83-C809-AA19-C95E-D1D215BEB2E0}"/>
              </a:ext>
            </a:extLst>
          </p:cNvPr>
          <p:cNvCxnSpPr>
            <a:cxnSpLocks/>
            <a:stCxn id="28" idx="3"/>
            <a:endCxn id="31" idx="1"/>
          </p:cNvCxnSpPr>
          <p:nvPr/>
        </p:nvCxnSpPr>
        <p:spPr>
          <a:xfrm flipV="1">
            <a:off x="4608433" y="5016910"/>
            <a:ext cx="784199" cy="119"/>
          </a:xfrm>
          <a:prstGeom prst="straightConnector1">
            <a:avLst/>
          </a:prstGeom>
          <a:noFill/>
          <a:ln w="9525" cap="flat" cmpd="sng">
            <a:solidFill>
              <a:srgbClr val="666666"/>
            </a:solidFill>
            <a:prstDash val="solid"/>
            <a:round/>
            <a:headEnd type="none" w="med" len="med"/>
            <a:tailEnd type="oval" w="med" len="med"/>
          </a:ln>
        </p:spPr>
      </p:cxnSp>
      <p:grpSp>
        <p:nvGrpSpPr>
          <p:cNvPr id="34" name="Google Shape;860;p26">
            <a:extLst>
              <a:ext uri="{FF2B5EF4-FFF2-40B4-BE49-F238E27FC236}">
                <a16:creationId xmlns:a16="http://schemas.microsoft.com/office/drawing/2014/main" id="{778FE44D-B948-9051-A09B-6CD20742BD80}"/>
              </a:ext>
            </a:extLst>
          </p:cNvPr>
          <p:cNvGrpSpPr/>
          <p:nvPr/>
        </p:nvGrpSpPr>
        <p:grpSpPr>
          <a:xfrm>
            <a:off x="4825414" y="4449874"/>
            <a:ext cx="494637" cy="481583"/>
            <a:chOff x="3204349" y="4054012"/>
            <a:chExt cx="370978" cy="361187"/>
          </a:xfrm>
        </p:grpSpPr>
        <p:sp>
          <p:nvSpPr>
            <p:cNvPr id="35" name="Google Shape;861;p26">
              <a:extLst>
                <a:ext uri="{FF2B5EF4-FFF2-40B4-BE49-F238E27FC236}">
                  <a16:creationId xmlns:a16="http://schemas.microsoft.com/office/drawing/2014/main" id="{A7951CC0-9EB2-1F4A-5683-3949772AB88E}"/>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微软雅黑"/>
                <a:cs typeface="Arial"/>
                <a:sym typeface="Arial"/>
              </a:endParaRPr>
            </a:p>
          </p:txBody>
        </p:sp>
        <p:sp>
          <p:nvSpPr>
            <p:cNvPr id="36" name="Google Shape;862;p26">
              <a:extLst>
                <a:ext uri="{FF2B5EF4-FFF2-40B4-BE49-F238E27FC236}">
                  <a16:creationId xmlns:a16="http://schemas.microsoft.com/office/drawing/2014/main" id="{05609F5B-DB2A-16A8-6DAC-4C42ED325ADA}"/>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微软雅黑"/>
                <a:cs typeface="Arial"/>
                <a:sym typeface="Arial"/>
              </a:endParaRPr>
            </a:p>
          </p:txBody>
        </p:sp>
        <p:sp>
          <p:nvSpPr>
            <p:cNvPr id="37" name="Google Shape;863;p26">
              <a:extLst>
                <a:ext uri="{FF2B5EF4-FFF2-40B4-BE49-F238E27FC236}">
                  <a16:creationId xmlns:a16="http://schemas.microsoft.com/office/drawing/2014/main" id="{18ED15B9-E97E-558E-15ED-3FFE37ED9FEC}"/>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微软雅黑"/>
                <a:cs typeface="Arial"/>
                <a:sym typeface="Arial"/>
              </a:endParaRPr>
            </a:p>
          </p:txBody>
        </p:sp>
        <p:sp>
          <p:nvSpPr>
            <p:cNvPr id="38" name="Google Shape;864;p26">
              <a:extLst>
                <a:ext uri="{FF2B5EF4-FFF2-40B4-BE49-F238E27FC236}">
                  <a16:creationId xmlns:a16="http://schemas.microsoft.com/office/drawing/2014/main" id="{855E7A63-1916-D5F0-746F-F317FF6A2981}"/>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微软雅黑"/>
                <a:cs typeface="Arial"/>
                <a:sym typeface="Arial"/>
              </a:endParaRPr>
            </a:p>
          </p:txBody>
        </p:sp>
      </p:grpSp>
      <p:sp>
        <p:nvSpPr>
          <p:cNvPr id="39" name="Freeform 10">
            <a:extLst>
              <a:ext uri="{FF2B5EF4-FFF2-40B4-BE49-F238E27FC236}">
                <a16:creationId xmlns:a16="http://schemas.microsoft.com/office/drawing/2014/main" id="{48B20939-1404-4437-476B-6128FF20C463}"/>
              </a:ext>
            </a:extLst>
          </p:cNvPr>
          <p:cNvSpPr/>
          <p:nvPr/>
        </p:nvSpPr>
        <p:spPr>
          <a:xfrm>
            <a:off x="-57014" y="3560600"/>
            <a:ext cx="3609331" cy="3325457"/>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defRPr/>
            </a:pPr>
            <a:endParaRPr lang="en-SG" sz="2400">
              <a:solidFill>
                <a:prstClr val="black"/>
              </a:solidFill>
              <a:latin typeface="Calibri"/>
              <a:cs typeface="Arial"/>
              <a:sym typeface="Arial"/>
            </a:endParaRPr>
          </a:p>
        </p:txBody>
      </p:sp>
    </p:spTree>
    <p:extLst>
      <p:ext uri="{BB962C8B-B14F-4D97-AF65-F5344CB8AC3E}">
        <p14:creationId xmlns:p14="http://schemas.microsoft.com/office/powerpoint/2010/main" val="1841679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6247852" y="-3182833"/>
            <a:ext cx="675254" cy="7177382"/>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6149795" y="-3725193"/>
            <a:ext cx="1645013" cy="7292343"/>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ác định nhiệm vụ học tập</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A-任意多边形 17">
            <a:extLst>
              <a:ext uri="{FF2B5EF4-FFF2-40B4-BE49-F238E27FC236}">
                <a16:creationId xmlns:a16="http://schemas.microsoft.com/office/drawing/2014/main" id="{2BFFF67A-A1B6-D6AF-2023-18D1C34D7992}"/>
              </a:ext>
            </a:extLst>
          </p:cNvPr>
          <p:cNvSpPr/>
          <p:nvPr/>
        </p:nvSpPr>
        <p:spPr>
          <a:xfrm>
            <a:off x="302141" y="1781554"/>
            <a:ext cx="2446964" cy="3712028"/>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chemeClr val="bg2">
              <a:lumMod val="90000"/>
            </a:scheme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9" name="PA-椭圆 49">
            <a:extLst>
              <a:ext uri="{FF2B5EF4-FFF2-40B4-BE49-F238E27FC236}">
                <a16:creationId xmlns:a16="http://schemas.microsoft.com/office/drawing/2014/main" id="{2CDCED31-5B15-4D80-2EAF-6BEBB4621B40}"/>
              </a:ext>
            </a:extLst>
          </p:cNvPr>
          <p:cNvSpPr/>
          <p:nvPr/>
        </p:nvSpPr>
        <p:spPr>
          <a:xfrm>
            <a:off x="3574269" y="1599018"/>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0" name="PA-椭圆 47">
            <a:extLst>
              <a:ext uri="{FF2B5EF4-FFF2-40B4-BE49-F238E27FC236}">
                <a16:creationId xmlns:a16="http://schemas.microsoft.com/office/drawing/2014/main" id="{7FF62572-4DA3-6CFA-8D4F-BF048D2E78CD}"/>
              </a:ext>
            </a:extLst>
          </p:cNvPr>
          <p:cNvSpPr/>
          <p:nvPr/>
        </p:nvSpPr>
        <p:spPr>
          <a:xfrm>
            <a:off x="3574269" y="3254142"/>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1" name="PA-椭圆 45">
            <a:extLst>
              <a:ext uri="{FF2B5EF4-FFF2-40B4-BE49-F238E27FC236}">
                <a16:creationId xmlns:a16="http://schemas.microsoft.com/office/drawing/2014/main" id="{08B7445A-2113-D094-A507-99822C21D063}"/>
              </a:ext>
            </a:extLst>
          </p:cNvPr>
          <p:cNvSpPr/>
          <p:nvPr/>
        </p:nvSpPr>
        <p:spPr>
          <a:xfrm>
            <a:off x="3725479" y="4806614"/>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Bef>
                <a:spcPct val="0"/>
              </a:spcBef>
              <a:spcAft>
                <a:spcPct val="0"/>
              </a:spcAft>
              <a:buClrTx/>
              <a:defRPr/>
            </a:pPr>
            <a:r>
              <a:rPr lang="en-US" altLang="zh-CN" sz="3733" b="1" kern="0">
                <a:solidFill>
                  <a:prstClr val="black"/>
                </a:solidFill>
                <a:latin typeface="Source Han Sans SC"/>
                <a:ea typeface="Source Han Sans SC"/>
              </a:rPr>
              <a:t>3</a:t>
            </a:r>
            <a:endParaRPr sz="3733" b="1" kern="0">
              <a:solidFill>
                <a:prstClr val="black"/>
              </a:solidFill>
              <a:latin typeface="字魂59号-创粗黑" panose="00000500000000000000" pitchFamily="2" charset="-122"/>
              <a:ea typeface="字魂59号-创粗黑" panose="00000500000000000000" pitchFamily="2" charset="-122"/>
            </a:endParaRPr>
          </a:p>
        </p:txBody>
      </p:sp>
      <p:sp>
        <p:nvSpPr>
          <p:cNvPr id="12" name="PA-矩形 28">
            <a:extLst>
              <a:ext uri="{FF2B5EF4-FFF2-40B4-BE49-F238E27FC236}">
                <a16:creationId xmlns:a16="http://schemas.microsoft.com/office/drawing/2014/main" id="{285C71AA-13D2-1F86-434E-F1188DDD8A0A}"/>
              </a:ext>
            </a:extLst>
          </p:cNvPr>
          <p:cNvSpPr/>
          <p:nvPr/>
        </p:nvSpPr>
        <p:spPr>
          <a:xfrm flipH="1">
            <a:off x="4456487" y="1115698"/>
            <a:ext cx="7294171"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67"/>
              </a:spcAft>
            </a:pPr>
            <a:r>
              <a:rPr lang="vi-VN" sz="4000" dirty="0">
                <a:latin typeface="+mj-lt"/>
              </a:rPr>
              <a:t>VB 1 (Về hình tượng bà Tú trong bài “Thương vợ”), </a:t>
            </a:r>
            <a:endParaRPr lang="en-SG" sz="7200" kern="0" dirty="0">
              <a:latin typeface="+mj-lt"/>
              <a:ea typeface="Calibri" panose="020F0502020204030204" pitchFamily="34" charset="0"/>
              <a:cs typeface="Times New Roman" panose="02020603050405020304" pitchFamily="18" charset="0"/>
            </a:endParaRPr>
          </a:p>
        </p:txBody>
      </p:sp>
      <p:sp>
        <p:nvSpPr>
          <p:cNvPr id="13" name="PA-矩形 28">
            <a:extLst>
              <a:ext uri="{FF2B5EF4-FFF2-40B4-BE49-F238E27FC236}">
                <a16:creationId xmlns:a16="http://schemas.microsoft.com/office/drawing/2014/main" id="{EBC90865-27B0-5E4D-3F85-B6CD21DABEC4}"/>
              </a:ext>
            </a:extLst>
          </p:cNvPr>
          <p:cNvSpPr/>
          <p:nvPr/>
        </p:nvSpPr>
        <p:spPr>
          <a:xfrm flipH="1">
            <a:off x="4399713" y="3254142"/>
            <a:ext cx="7503500"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dirty="0">
                <a:latin typeface="+mj-lt"/>
              </a:rPr>
              <a:t>VB 2 (Ý nghĩa văn chương),</a:t>
            </a:r>
            <a:endParaRPr lang="en-SG" sz="7200" dirty="0">
              <a:latin typeface="+mj-lt"/>
            </a:endParaRPr>
          </a:p>
        </p:txBody>
      </p:sp>
      <p:sp>
        <p:nvSpPr>
          <p:cNvPr id="14" name="TextBox 19">
            <a:extLst>
              <a:ext uri="{FF2B5EF4-FFF2-40B4-BE49-F238E27FC236}">
                <a16:creationId xmlns:a16="http://schemas.microsoft.com/office/drawing/2014/main" id="{4C3A3F82-4DA8-C430-AA56-1E1BAFE6DD7D}"/>
              </a:ext>
            </a:extLst>
          </p:cNvPr>
          <p:cNvSpPr txBox="1"/>
          <p:nvPr/>
        </p:nvSpPr>
        <p:spPr>
          <a:xfrm>
            <a:off x="207705" y="1884156"/>
            <a:ext cx="1618099"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US" sz="3600" dirty="0">
                <a:latin typeface="Times New Roman" panose="02020603050405020304" pitchFamily="18" charset="0"/>
                <a:cs typeface="Times New Roman" panose="02020603050405020304" pitchFamily="18" charset="0"/>
              </a:rPr>
              <a:t>Hs </a:t>
            </a:r>
            <a:r>
              <a:rPr lang="vi-VN" sz="3600" dirty="0">
                <a:latin typeface="Times New Roman" panose="02020603050405020304" pitchFamily="18" charset="0"/>
                <a:cs typeface="Times New Roman" panose="02020603050405020304" pitchFamily="18" charset="0"/>
              </a:rPr>
              <a:t>sẽ học kĩ năng </a:t>
            </a:r>
            <a:r>
              <a:rPr lang="vi-VN" sz="3600" b="1" dirty="0">
                <a:latin typeface="Times New Roman" panose="02020603050405020304" pitchFamily="18" charset="0"/>
                <a:cs typeface="Times New Roman" panose="02020603050405020304" pitchFamily="18" charset="0"/>
              </a:rPr>
              <a:t>đọc VB nghị luận</a:t>
            </a:r>
            <a:endParaRPr lang="en-SG" sz="9600" b="1" kern="0" dirty="0">
              <a:latin typeface="Times New Roman" panose="02020603050405020304" pitchFamily="18" charset="0"/>
              <a:cs typeface="Times New Roman" panose="02020603050405020304" pitchFamily="18" charset="0"/>
            </a:endParaRPr>
          </a:p>
        </p:txBody>
      </p:sp>
      <p:sp>
        <p:nvSpPr>
          <p:cNvPr id="15" name="PA-矩形 28">
            <a:extLst>
              <a:ext uri="{FF2B5EF4-FFF2-40B4-BE49-F238E27FC236}">
                <a16:creationId xmlns:a16="http://schemas.microsoft.com/office/drawing/2014/main" id="{9BF839AC-26FB-1CEB-F8A2-8CD5E29D6EE1}"/>
              </a:ext>
            </a:extLst>
          </p:cNvPr>
          <p:cNvSpPr/>
          <p:nvPr/>
        </p:nvSpPr>
        <p:spPr>
          <a:xfrm flipH="1">
            <a:off x="4399713" y="4660767"/>
            <a:ext cx="7626304"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dirty="0">
                <a:latin typeface="+mj-lt"/>
              </a:rPr>
              <a:t>VB Đọc mở rộng theo thể loại (Tính đa nghĩa trong bài “Bánh trôi nước”</a:t>
            </a:r>
            <a:endParaRPr lang="en-SG" sz="7200" dirty="0">
              <a:latin typeface="+mj-lt"/>
            </a:endParaRPr>
          </a:p>
        </p:txBody>
      </p:sp>
      <p:sp>
        <p:nvSpPr>
          <p:cNvPr id="16" name="Freeform 21">
            <a:extLst>
              <a:ext uri="{FF2B5EF4-FFF2-40B4-BE49-F238E27FC236}">
                <a16:creationId xmlns:a16="http://schemas.microsoft.com/office/drawing/2014/main" id="{BC6003EB-1B18-C20C-BC97-B5D39D7A4C6F}"/>
              </a:ext>
            </a:extLst>
          </p:cNvPr>
          <p:cNvSpPr/>
          <p:nvPr/>
        </p:nvSpPr>
        <p:spPr>
          <a:xfrm>
            <a:off x="1445448" y="2676650"/>
            <a:ext cx="2954265" cy="232361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3">
              <a:extLst>
                <a:ext uri="{96DAC541-7B7A-43D3-8B79-37D633B846F1}">
                  <asvg:svgBlip xmlns="" xmlns:asvg="http://schemas.microsoft.com/office/drawing/2016/SVG/main" r:embed="rId4"/>
                </a:ext>
              </a:extLst>
            </a:blip>
            <a:stretch>
              <a:fillRect r="-69273" b="-52568"/>
            </a:stretch>
          </a:blipFill>
          <a:ln cap="sq">
            <a:noFill/>
            <a:prstDash val="solid"/>
            <a:miter/>
          </a:ln>
        </p:spPr>
        <p:txBody>
          <a:bodyPr/>
          <a:lstStyle/>
          <a:p>
            <a:pPr defTabSz="1219170">
              <a:buClr>
                <a:srgbClr val="000000"/>
              </a:buClr>
              <a:defRPr/>
            </a:pPr>
            <a:endParaRPr lang="en-SG" sz="1867" kern="0">
              <a:solidFill>
                <a:srgbClr val="000000"/>
              </a:solidFill>
              <a:latin typeface="Arial"/>
              <a:cs typeface="Arial"/>
              <a:sym typeface="Arial"/>
            </a:endParaRPr>
          </a:p>
        </p:txBody>
      </p:sp>
    </p:spTree>
    <p:extLst>
      <p:ext uri="{BB962C8B-B14F-4D97-AF65-F5344CB8AC3E}">
        <p14:creationId xmlns:p14="http://schemas.microsoft.com/office/powerpoint/2010/main" val="165808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CBA1C-D58A-739E-C136-C67320D77B32}"/>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1">
            <a:extLst>
              <a:ext uri="{FF2B5EF4-FFF2-40B4-BE49-F238E27FC236}">
                <a16:creationId xmlns:a16="http://schemas.microsoft.com/office/drawing/2014/main" id="{E276125A-A44F-14AB-6E8F-3404CC8FA70C}"/>
              </a:ext>
            </a:extLst>
          </p:cNvPr>
          <p:cNvGrpSpPr/>
          <p:nvPr/>
        </p:nvGrpSpPr>
        <p:grpSpPr>
          <a:xfrm rot="16200000">
            <a:off x="6247852" y="-3182833"/>
            <a:ext cx="675254" cy="7177382"/>
            <a:chOff x="8532554" y="2095554"/>
            <a:chExt cx="500285" cy="1712963"/>
          </a:xfrm>
        </p:grpSpPr>
        <p:sp>
          <p:nvSpPr>
            <p:cNvPr id="5" name="Freeform 668">
              <a:extLst>
                <a:ext uri="{FF2B5EF4-FFF2-40B4-BE49-F238E27FC236}">
                  <a16:creationId xmlns:a16="http://schemas.microsoft.com/office/drawing/2014/main" id="{1BAED780-4332-E65A-DBE7-62FB7E457EF8}"/>
                </a:ext>
              </a:extLst>
            </p:cNvPr>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0">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456242"/>
            </a:solidFill>
            <a:ln>
              <a:noFill/>
            </a:ln>
          </p:spPr>
          <p:txBody>
            <a:bodyPr vert="horz" wrap="square" lIns="121882" tIns="60941" rIns="121882" bIns="60941" numCol="1" anchor="t" anchorCtr="0" compatLnSpc="1"/>
            <a:lstStyle/>
            <a:p>
              <a:pPr marL="0" marR="0" lvl="0" indent="0" defTabSz="1218804" eaLnBrk="1" fontAlgn="auto" latinLnBrk="0" hangingPunct="1">
                <a:lnSpc>
                  <a:spcPct val="100000"/>
                </a:lnSpc>
                <a:spcBef>
                  <a:spcPct val="0"/>
                </a:spcBef>
                <a:spcAft>
                  <a:spcPct val="0"/>
                </a:spcAft>
                <a:buClrTx/>
                <a:buSzTx/>
                <a:buFontTx/>
                <a:buNone/>
                <a:tabLst/>
                <a:defRPr/>
              </a:pPr>
              <a:endParaRPr kumimoji="0" lang="zh-CN" altLang="en-US" sz="2399" b="1" i="0" u="none" strike="noStrike" kern="0" cap="none" spc="0" normalizeH="0" baseline="0" noProof="0">
                <a:ln>
                  <a:noFill/>
                </a:ln>
                <a:solidFill>
                  <a:prstClr val="white"/>
                </a:solidFill>
                <a:effectLst/>
                <a:uLnTx/>
                <a:uFillTx/>
                <a:latin typeface="思源宋体 CN SemiBold" panose="02020600000000000000" pitchFamily="18" charset="-122"/>
                <a:ea typeface="思源宋体 CN SemiBold" panose="02020600000000000000" pitchFamily="18" charset="-122"/>
                <a:cs typeface="+mn-ea"/>
                <a:sym typeface="思源宋体 CN SemiBold" panose="02020600000000000000" pitchFamily="18" charset="-122"/>
              </a:endParaRPr>
            </a:p>
          </p:txBody>
        </p:sp>
        <p:sp>
          <p:nvSpPr>
            <p:cNvPr id="6" name="文本框 23">
              <a:extLst>
                <a:ext uri="{FF2B5EF4-FFF2-40B4-BE49-F238E27FC236}">
                  <a16:creationId xmlns:a16="http://schemas.microsoft.com/office/drawing/2014/main" id="{8023EDE7-167E-BF9F-3F90-77E9D41324C5}"/>
                </a:ext>
              </a:extLst>
            </p:cNvPr>
            <p:cNvSpPr txBox="1"/>
            <p:nvPr/>
          </p:nvSpPr>
          <p:spPr>
            <a:xfrm>
              <a:off x="8532554" y="2288514"/>
              <a:ext cx="500285" cy="1199897"/>
            </a:xfrm>
            <a:prstGeom prst="rect">
              <a:avLst/>
            </a:prstGeom>
            <a:noFill/>
            <a:effectLst/>
          </p:spPr>
          <p:txBody>
            <a:bodyPr vert="vert" wrap="none" rtlCol="0" anchor="ctr">
              <a:normAutofit fontScale="77500" lnSpcReduction="20000"/>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marL="0" marR="0" lvl="0" indent="0" algn="ctr" defTabSz="1218804" eaLnBrk="1" fontAlgn="auto" latinLnBrk="0" hangingPunct="1">
                <a:lnSpc>
                  <a:spcPct val="100000"/>
                </a:lnSpc>
                <a:spcBef>
                  <a:spcPct val="50000"/>
                </a:spcBef>
                <a:spcAft>
                  <a:spcPct val="0"/>
                </a:spcAft>
                <a:buClrTx/>
                <a:buSzTx/>
                <a:buFontTx/>
                <a:buNone/>
                <a:tabLst/>
                <a:defRPr/>
              </a:pPr>
              <a:endParaRPr kumimoji="0" lang="zh-CN" altLang="en-US" sz="4800" b="1" i="0" u="none" strike="noStrike" kern="0" cap="none" spc="0" normalizeH="0" baseline="0" noProof="0" dirty="0">
                <a:ln>
                  <a:noFill/>
                </a:ln>
                <a:solidFill>
                  <a:prstClr val="white"/>
                </a:solidFill>
                <a:effectLst/>
                <a:uLnTx/>
                <a:uFillTx/>
                <a:latin typeface="Times New Roman" panose="02020603050405020304" pitchFamily="18" charset="0"/>
                <a:ea typeface="思源宋体 CN SemiBold" panose="02020600000000000000" pitchFamily="18" charset="-122"/>
                <a:cs typeface="Times New Roman" panose="02020603050405020304" pitchFamily="18" charset="0"/>
                <a:sym typeface="思源宋体 CN SemiBold" panose="02020600000000000000" pitchFamily="18" charset="-122"/>
              </a:endParaRPr>
            </a:p>
          </p:txBody>
        </p:sp>
      </p:grpSp>
      <p:sp>
        <p:nvSpPr>
          <p:cNvPr id="7" name="文本框 23">
            <a:extLst>
              <a:ext uri="{FF2B5EF4-FFF2-40B4-BE49-F238E27FC236}">
                <a16:creationId xmlns:a16="http://schemas.microsoft.com/office/drawing/2014/main" id="{9999CCDF-8ED7-F7C3-AF1D-47B144B250FE}"/>
              </a:ext>
            </a:extLst>
          </p:cNvPr>
          <p:cNvSpPr txBox="1"/>
          <p:nvPr/>
        </p:nvSpPr>
        <p:spPr>
          <a:xfrm rot="16200000">
            <a:off x="6149795" y="-3725193"/>
            <a:ext cx="1645013" cy="7292343"/>
          </a:xfrm>
          <a:prstGeom prst="rect">
            <a:avLst/>
          </a:prstGeom>
          <a:noFill/>
          <a:effectLst/>
        </p:spPr>
        <p:txBody>
          <a:bodyPr vert="vert" wrap="none" rtlCol="0" anchor="ctr">
            <a:norm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lgn="just">
              <a:lnSpc>
                <a:spcPct val="150000"/>
              </a:lnSpc>
              <a:spcAft>
                <a:spcPts val="800"/>
              </a:spcAft>
            </a:pPr>
            <a:r>
              <a:rPr lang="vi-VN" sz="2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ác định nhiệm vụ học tập</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315;p29">
            <a:extLst>
              <a:ext uri="{FF2B5EF4-FFF2-40B4-BE49-F238E27FC236}">
                <a16:creationId xmlns:a16="http://schemas.microsoft.com/office/drawing/2014/main" id="{9FC90DD8-45D6-9015-E13A-66350AD42064}"/>
              </a:ext>
            </a:extLst>
          </p:cNvPr>
          <p:cNvPicPr preferRelativeResize="0"/>
          <p:nvPr/>
        </p:nvPicPr>
        <p:blipFill>
          <a:blip r:embed="rId3">
            <a:alphaModFix/>
          </a:blip>
          <a:stretch>
            <a:fillRect/>
          </a:stretch>
        </p:blipFill>
        <p:spPr>
          <a:xfrm>
            <a:off x="2115551" y="940303"/>
            <a:ext cx="393013" cy="140876"/>
          </a:xfrm>
          <a:prstGeom prst="rect">
            <a:avLst/>
          </a:prstGeom>
          <a:noFill/>
          <a:ln>
            <a:noFill/>
          </a:ln>
        </p:spPr>
      </p:pic>
      <p:cxnSp>
        <p:nvCxnSpPr>
          <p:cNvPr id="8" name="Google Shape;660;p56">
            <a:extLst>
              <a:ext uri="{FF2B5EF4-FFF2-40B4-BE49-F238E27FC236}">
                <a16:creationId xmlns:a16="http://schemas.microsoft.com/office/drawing/2014/main" id="{B4898797-A3CA-C580-4D75-6FFADEFEB91B}"/>
              </a:ext>
            </a:extLst>
          </p:cNvPr>
          <p:cNvCxnSpPr>
            <a:cxnSpLocks/>
          </p:cNvCxnSpPr>
          <p:nvPr/>
        </p:nvCxnSpPr>
        <p:spPr>
          <a:xfrm flipH="1">
            <a:off x="2370054" y="1613424"/>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9" name="Google Shape;660;p56">
            <a:extLst>
              <a:ext uri="{FF2B5EF4-FFF2-40B4-BE49-F238E27FC236}">
                <a16:creationId xmlns:a16="http://schemas.microsoft.com/office/drawing/2014/main" id="{90D6BF3D-151E-E690-D133-BBC2CE042454}"/>
              </a:ext>
            </a:extLst>
          </p:cNvPr>
          <p:cNvCxnSpPr>
            <a:cxnSpLocks/>
            <a:stCxn id="11" idx="3"/>
          </p:cNvCxnSpPr>
          <p:nvPr/>
        </p:nvCxnSpPr>
        <p:spPr>
          <a:xfrm>
            <a:off x="8977907" y="1543289"/>
            <a:ext cx="1537693" cy="1028855"/>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0" name="Google Shape;676;p56">
            <a:extLst>
              <a:ext uri="{FF2B5EF4-FFF2-40B4-BE49-F238E27FC236}">
                <a16:creationId xmlns:a16="http://schemas.microsoft.com/office/drawing/2014/main" id="{0C730E67-783D-9947-6B3F-FEDF328539E9}"/>
              </a:ext>
            </a:extLst>
          </p:cNvPr>
          <p:cNvSpPr/>
          <p:nvPr/>
        </p:nvSpPr>
        <p:spPr>
          <a:xfrm>
            <a:off x="3224177" y="912829"/>
            <a:ext cx="5696291" cy="1280339"/>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sym typeface="Arial"/>
            </a:endParaRPr>
          </a:p>
        </p:txBody>
      </p:sp>
      <p:sp>
        <p:nvSpPr>
          <p:cNvPr id="11" name="Google Shape;661;p56">
            <a:extLst>
              <a:ext uri="{FF2B5EF4-FFF2-40B4-BE49-F238E27FC236}">
                <a16:creationId xmlns:a16="http://schemas.microsoft.com/office/drawing/2014/main" id="{B39AD88E-9AA7-2C82-C81C-B14FF26435C7}"/>
              </a:ext>
            </a:extLst>
          </p:cNvPr>
          <p:cNvSpPr txBox="1"/>
          <p:nvPr/>
        </p:nvSpPr>
        <p:spPr>
          <a:xfrm>
            <a:off x="3281616" y="1194489"/>
            <a:ext cx="5696291"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vi-VN" sz="2800" b="1" dirty="0">
                <a:latin typeface="+mj-lt"/>
              </a:rPr>
              <a:t>Thông qua việc đọc VB Đọc kết nối chủ điểm (Thơ ca), trong mối liên hệ với ba VB còn lại</a:t>
            </a:r>
            <a:endParaRPr sz="13800" b="1" kern="0" dirty="0">
              <a:solidFill>
                <a:srgbClr val="FFFFFF"/>
              </a:solidFill>
              <a:latin typeface="+mj-lt"/>
              <a:ea typeface="Reggae One"/>
              <a:cs typeface="Times New Roman" panose="02020603050405020304" pitchFamily="18" charset="0"/>
              <a:sym typeface="Reggae One"/>
            </a:endParaRPr>
          </a:p>
        </p:txBody>
      </p:sp>
      <p:sp>
        <p:nvSpPr>
          <p:cNvPr id="12" name="Google Shape;678;p56">
            <a:extLst>
              <a:ext uri="{FF2B5EF4-FFF2-40B4-BE49-F238E27FC236}">
                <a16:creationId xmlns:a16="http://schemas.microsoft.com/office/drawing/2014/main" id="{1140388D-1F7F-E846-94AA-4BA33CF43E19}"/>
              </a:ext>
            </a:extLst>
          </p:cNvPr>
          <p:cNvSpPr/>
          <p:nvPr/>
        </p:nvSpPr>
        <p:spPr>
          <a:xfrm>
            <a:off x="8090103" y="2418631"/>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sym typeface="Arial"/>
            </a:endParaRPr>
          </a:p>
        </p:txBody>
      </p:sp>
      <p:sp>
        <p:nvSpPr>
          <p:cNvPr id="13" name="Google Shape;670;p56">
            <a:extLst>
              <a:ext uri="{FF2B5EF4-FFF2-40B4-BE49-F238E27FC236}">
                <a16:creationId xmlns:a16="http://schemas.microsoft.com/office/drawing/2014/main" id="{C125AF72-ACFD-ECC1-8CCC-4F1CCDF4A01D}"/>
              </a:ext>
            </a:extLst>
          </p:cNvPr>
          <p:cNvSpPr txBox="1"/>
          <p:nvPr/>
        </p:nvSpPr>
        <p:spPr>
          <a:xfrm>
            <a:off x="8325746" y="2497659"/>
            <a:ext cx="2692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4" name="Google Shape;682;p56">
            <a:extLst>
              <a:ext uri="{FF2B5EF4-FFF2-40B4-BE49-F238E27FC236}">
                <a16:creationId xmlns:a16="http://schemas.microsoft.com/office/drawing/2014/main" id="{6B95923E-B6BB-408A-437F-66F9E946059B}"/>
              </a:ext>
            </a:extLst>
          </p:cNvPr>
          <p:cNvSpPr/>
          <p:nvPr/>
        </p:nvSpPr>
        <p:spPr>
          <a:xfrm>
            <a:off x="911386" y="2418626"/>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sym typeface="Arial"/>
            </a:endParaRPr>
          </a:p>
        </p:txBody>
      </p:sp>
      <p:sp>
        <p:nvSpPr>
          <p:cNvPr id="15" name="Google Shape;664;p56">
            <a:extLst>
              <a:ext uri="{FF2B5EF4-FFF2-40B4-BE49-F238E27FC236}">
                <a16:creationId xmlns:a16="http://schemas.microsoft.com/office/drawing/2014/main" id="{20297AF4-8646-4B8A-1E06-5784DDA965DA}"/>
              </a:ext>
            </a:extLst>
          </p:cNvPr>
          <p:cNvSpPr txBox="1"/>
          <p:nvPr/>
        </p:nvSpPr>
        <p:spPr>
          <a:xfrm>
            <a:off x="1146879" y="2497659"/>
            <a:ext cx="2692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6" name="TextBox 15">
            <a:extLst>
              <a:ext uri="{FF2B5EF4-FFF2-40B4-BE49-F238E27FC236}">
                <a16:creationId xmlns:a16="http://schemas.microsoft.com/office/drawing/2014/main" id="{A3568F0C-2FC0-3D8D-A364-0AD8DC8B0485}"/>
              </a:ext>
            </a:extLst>
          </p:cNvPr>
          <p:cNvSpPr txBox="1"/>
          <p:nvPr/>
        </p:nvSpPr>
        <p:spPr>
          <a:xfrm>
            <a:off x="802262" y="3362075"/>
            <a:ext cx="3548260" cy="2800767"/>
          </a:xfrm>
          <a:prstGeom prst="rect">
            <a:avLst/>
          </a:prstGeom>
          <a:noFill/>
        </p:spPr>
        <p:txBody>
          <a:bodyPr wrap="square">
            <a:spAutoFit/>
          </a:bodyPr>
          <a:lstStyle/>
          <a:p>
            <a:pPr algn="ctr"/>
            <a:r>
              <a:rPr lang="vi-VN" sz="4400" dirty="0">
                <a:solidFill>
                  <a:schemeClr val="accent2"/>
                </a:solidFill>
                <a:latin typeface="+mj-lt"/>
              </a:rPr>
              <a:t>hiểu thêm về chủ điểm Giá trị của văn chương</a:t>
            </a:r>
            <a:endParaRPr lang="en-SG" sz="8000" dirty="0">
              <a:solidFill>
                <a:schemeClr val="accent2"/>
              </a:solidFill>
              <a:latin typeface="+mj-lt"/>
            </a:endParaRPr>
          </a:p>
        </p:txBody>
      </p:sp>
      <p:sp>
        <p:nvSpPr>
          <p:cNvPr id="17" name="TextBox 16">
            <a:extLst>
              <a:ext uri="{FF2B5EF4-FFF2-40B4-BE49-F238E27FC236}">
                <a16:creationId xmlns:a16="http://schemas.microsoft.com/office/drawing/2014/main" id="{13419AFB-3E47-269E-6EF9-0E9C575F4BAB}"/>
              </a:ext>
            </a:extLst>
          </p:cNvPr>
          <p:cNvSpPr txBox="1"/>
          <p:nvPr/>
        </p:nvSpPr>
        <p:spPr>
          <a:xfrm>
            <a:off x="7671524" y="3464341"/>
            <a:ext cx="4215676" cy="2800767"/>
          </a:xfrm>
          <a:prstGeom prst="rect">
            <a:avLst/>
          </a:prstGeom>
          <a:noFill/>
        </p:spPr>
        <p:txBody>
          <a:bodyPr wrap="square">
            <a:spAutoFit/>
          </a:bodyPr>
          <a:lstStyle/>
          <a:p>
            <a:pPr algn="ctr" defTabSz="1219170">
              <a:buClr>
                <a:srgbClr val="000000"/>
              </a:buClr>
              <a:defRPr/>
            </a:pPr>
            <a:r>
              <a:rPr lang="vi-VN" sz="4400" dirty="0">
                <a:solidFill>
                  <a:schemeClr val="accent2"/>
                </a:solidFill>
                <a:latin typeface="+mj-lt"/>
              </a:rPr>
              <a:t>có cái nhìn sâu sắc hơn để trả lời câu hỏi lớn ở đầu bài học.</a:t>
            </a:r>
            <a:endParaRPr lang="en-US" sz="11500" kern="0" dirty="0">
              <a:solidFill>
                <a:schemeClr val="accent2"/>
              </a:solidFill>
              <a:latin typeface="+mj-lt"/>
              <a:cs typeface="Times New Roman" panose="02020603050405020304" pitchFamily="18" charset="0"/>
              <a:sym typeface="Arial"/>
            </a:endParaRPr>
          </a:p>
        </p:txBody>
      </p:sp>
      <p:pic>
        <p:nvPicPr>
          <p:cNvPr id="21" name="그림 3">
            <a:extLst>
              <a:ext uri="{FF2B5EF4-FFF2-40B4-BE49-F238E27FC236}">
                <a16:creationId xmlns:a16="http://schemas.microsoft.com/office/drawing/2014/main" id="{712BD834-10D5-260F-4C65-89DD88DE3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78308" y="4439377"/>
            <a:ext cx="3928095" cy="2446680"/>
          </a:xfrm>
          <a:prstGeom prst="rect">
            <a:avLst/>
          </a:prstGeom>
        </p:spPr>
      </p:pic>
    </p:spTree>
    <p:extLst>
      <p:ext uri="{BB962C8B-B14F-4D97-AF65-F5344CB8AC3E}">
        <p14:creationId xmlns:p14="http://schemas.microsoft.com/office/powerpoint/2010/main" val="91627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Let's Celebrate International Day of the World's Indigenous People by Slidesgo">
  <a:themeElements>
    <a:clrScheme name="Simple Light">
      <a:dk1>
        <a:srgbClr val="FFFFFF"/>
      </a:dk1>
      <a:lt1>
        <a:srgbClr val="28738D"/>
      </a:lt1>
      <a:dk2>
        <a:srgbClr val="FCE3C0"/>
      </a:dk2>
      <a:lt2>
        <a:srgbClr val="FFA770"/>
      </a:lt2>
      <a:accent1>
        <a:srgbClr val="1E6750"/>
      </a:accent1>
      <a:accent2>
        <a:srgbClr val="002418"/>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1730">
      <a:dk1>
        <a:sysClr val="windowText" lastClr="000000"/>
      </a:dk1>
      <a:lt1>
        <a:sysClr val="window" lastClr="FFFFFF"/>
      </a:lt1>
      <a:dk2>
        <a:srgbClr val="44546A"/>
      </a:dk2>
      <a:lt2>
        <a:srgbClr val="E7E6E6"/>
      </a:lt2>
      <a:accent1>
        <a:srgbClr val="456242"/>
      </a:accent1>
      <a:accent2>
        <a:srgbClr val="456242"/>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lidesMania">
  <a:themeElements>
    <a:clrScheme name="Simple Light">
      <a:dk1>
        <a:srgbClr val="000000"/>
      </a:dk1>
      <a:lt1>
        <a:srgbClr val="E3CB9E"/>
      </a:lt1>
      <a:dk2>
        <a:srgbClr val="C8A470"/>
      </a:dk2>
      <a:lt2>
        <a:srgbClr val="BA925F"/>
      </a:lt2>
      <a:accent1>
        <a:srgbClr val="2E4C1E"/>
      </a:accent1>
      <a:accent2>
        <a:srgbClr val="5F893C"/>
      </a:accent2>
      <a:accent3>
        <a:srgbClr val="9DBA31"/>
      </a:accent3>
      <a:accent4>
        <a:srgbClr val="FEF4C5"/>
      </a:accent4>
      <a:accent5>
        <a:srgbClr val="75B645"/>
      </a:accent5>
      <a:accent6>
        <a:srgbClr val="E9E85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5102</Words>
  <Application>Microsoft Office PowerPoint</Application>
  <PresentationFormat>Widescreen</PresentationFormat>
  <Paragraphs>493</Paragraphs>
  <Slides>74</Slides>
  <Notes>6</Notes>
  <HiddenSlides>0</HiddenSlides>
  <MMClips>0</MMClips>
  <ScaleCrop>false</ScaleCrop>
  <HeadingPairs>
    <vt:vector size="6" baseType="variant">
      <vt:variant>
        <vt:lpstr>Fonts Used</vt:lpstr>
      </vt:variant>
      <vt:variant>
        <vt:i4>31</vt:i4>
      </vt:variant>
      <vt:variant>
        <vt:lpstr>Theme</vt:lpstr>
      </vt:variant>
      <vt:variant>
        <vt:i4>9</vt:i4>
      </vt:variant>
      <vt:variant>
        <vt:lpstr>Slide Titles</vt:lpstr>
      </vt:variant>
      <vt:variant>
        <vt:i4>74</vt:i4>
      </vt:variant>
    </vt:vector>
  </HeadingPairs>
  <TitlesOfParts>
    <vt:vector size="114" baseType="lpstr">
      <vt:lpstr>微软雅黑</vt:lpstr>
      <vt:lpstr>SimSun</vt:lpstr>
      <vt:lpstr>SimSun</vt:lpstr>
      <vt:lpstr>Alegreya Sans</vt:lpstr>
      <vt:lpstr>Amarante</vt:lpstr>
      <vt:lpstr>Aptos</vt:lpstr>
      <vt:lpstr>Arial</vt:lpstr>
      <vt:lpstr>Assistant</vt:lpstr>
      <vt:lpstr>Bebas Neue</vt:lpstr>
      <vt:lpstr>Calibri</vt:lpstr>
      <vt:lpstr>Calibri Light</vt:lpstr>
      <vt:lpstr>等线</vt:lpstr>
      <vt:lpstr>等线 Light</vt:lpstr>
      <vt:lpstr>Fira Sans</vt:lpstr>
      <vt:lpstr>Fira Sans Extra Condensed</vt:lpstr>
      <vt:lpstr>Fredoka</vt:lpstr>
      <vt:lpstr>iCiel Cadena</vt:lpstr>
      <vt:lpstr>Nunito</vt:lpstr>
      <vt:lpstr>Patrick Hand</vt:lpstr>
      <vt:lpstr>Reggae One</vt:lpstr>
      <vt:lpstr>Source Han Sans SC</vt:lpstr>
      <vt:lpstr>Tahoma</vt:lpstr>
      <vt:lpstr>Times New Roman</vt:lpstr>
      <vt:lpstr>Viga</vt:lpstr>
      <vt:lpstr>Wingdings</vt:lpstr>
      <vt:lpstr>字魂27号-布丁体</vt:lpstr>
      <vt:lpstr>字魂59号-创粗黑</vt:lpstr>
      <vt:lpstr>字魂95号-手刻宋</vt:lpstr>
      <vt:lpstr>思源宋体 CN</vt:lpstr>
      <vt:lpstr>思源宋体 CN SemiBold</vt:lpstr>
      <vt:lpstr>黑体-繁</vt:lpstr>
      <vt:lpstr>Let's Celebrate International Day of the World's Indigenous People by Slidesgo</vt:lpstr>
      <vt:lpstr>Office 主题​​</vt:lpstr>
      <vt:lpstr>1_Office 主题​​</vt:lpstr>
      <vt:lpstr>1</vt:lpstr>
      <vt:lpstr>3_Office Theme</vt:lpstr>
      <vt:lpstr>Class Planning Infographics by Slidesgo</vt:lpstr>
      <vt:lpstr>SlidesMania</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2024-06-30T10:06:31Z</dcterms:created>
  <dcterms:modified xsi:type="dcterms:W3CDTF">2024-08-01T16:45:43Z</dcterms:modified>
</cp:coreProperties>
</file>