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707" r:id="rId3"/>
  </p:sldMasterIdLst>
  <p:notesMasterIdLst>
    <p:notesMasterId r:id="rId46"/>
  </p:notesMasterIdLst>
  <p:sldIdLst>
    <p:sldId id="2007577662" r:id="rId4"/>
    <p:sldId id="294" r:id="rId5"/>
    <p:sldId id="259" r:id="rId6"/>
    <p:sldId id="287" r:id="rId7"/>
    <p:sldId id="2007577634" r:id="rId8"/>
    <p:sldId id="2007577635" r:id="rId9"/>
    <p:sldId id="2007577636" r:id="rId10"/>
    <p:sldId id="2007577637" r:id="rId11"/>
    <p:sldId id="2007577638" r:id="rId12"/>
    <p:sldId id="2007577639" r:id="rId13"/>
    <p:sldId id="2007577640" r:id="rId14"/>
    <p:sldId id="295" r:id="rId15"/>
    <p:sldId id="2007577641" r:id="rId16"/>
    <p:sldId id="2007577642" r:id="rId17"/>
    <p:sldId id="2007577643" r:id="rId18"/>
    <p:sldId id="267" r:id="rId19"/>
    <p:sldId id="2007577645" r:id="rId20"/>
    <p:sldId id="2007577644" r:id="rId21"/>
    <p:sldId id="276" r:id="rId22"/>
    <p:sldId id="2007577646" r:id="rId23"/>
    <p:sldId id="2007577648" r:id="rId24"/>
    <p:sldId id="2007577650" r:id="rId25"/>
    <p:sldId id="2007577649" r:id="rId26"/>
    <p:sldId id="2007577647" r:id="rId27"/>
    <p:sldId id="2007577654" r:id="rId28"/>
    <p:sldId id="2007577652" r:id="rId29"/>
    <p:sldId id="2007577656" r:id="rId30"/>
    <p:sldId id="2007577651" r:id="rId31"/>
    <p:sldId id="2007577653" r:id="rId32"/>
    <p:sldId id="2007577657" r:id="rId33"/>
    <p:sldId id="2007577655" r:id="rId34"/>
    <p:sldId id="2007577658" r:id="rId35"/>
    <p:sldId id="2007577660" r:id="rId36"/>
    <p:sldId id="271" r:id="rId37"/>
    <p:sldId id="652" r:id="rId38"/>
    <p:sldId id="653" r:id="rId39"/>
    <p:sldId id="654" r:id="rId40"/>
    <p:sldId id="655" r:id="rId41"/>
    <p:sldId id="261" r:id="rId42"/>
    <p:sldId id="262" r:id="rId43"/>
    <p:sldId id="2007577659" r:id="rId44"/>
    <p:sldId id="2007577661" r:id="rId45"/>
  </p:sldIdLst>
  <p:sldSz cx="9144000" cy="5143500" type="screen16x9"/>
  <p:notesSz cx="6858000" cy="9144000"/>
  <p:embeddedFontLst>
    <p:embeddedFont>
      <p:font typeface="Gochi Hand" panose="020B0604020202020204" charset="0"/>
      <p:regular r:id="rId47"/>
    </p:embeddedFont>
    <p:embeddedFont>
      <p:font typeface="Calibri" panose="020F0502020204030204" pitchFamily="34" charset="0"/>
      <p:regular r:id="rId48"/>
      <p:bold r:id="rId49"/>
      <p:italic r:id="rId50"/>
      <p:boldItalic r:id="rId51"/>
    </p:embeddedFont>
    <p:embeddedFont>
      <p:font typeface="Cambria" panose="02040503050406030204" pitchFamily="18" charset="0"/>
      <p:regular r:id="rId52"/>
      <p:bold r:id="rId53"/>
      <p:italic r:id="rId54"/>
      <p:boldItalic r:id="rId55"/>
    </p:embeddedFont>
    <p:embeddedFont>
      <p:font typeface="Calibri Light" panose="020F0302020204030204" pitchFamily="34" charset="0"/>
      <p:regular r:id="rId56"/>
      <p:italic r:id="rId57"/>
    </p:embeddedFont>
    <p:embeddedFont>
      <p:font typeface="Shrikhand" panose="020B0604020202020204" charset="0"/>
      <p:regular r:id="rId58"/>
    </p:embeddedFont>
    <p:embeddedFont>
      <p:font typeface="宋体" panose="02010600030101010101" pitchFamily="2" charset="-122"/>
      <p:regular r:id="rId59"/>
    </p:embeddedFont>
    <p:embeddedFont>
      <p:font typeface="DengXian" panose="020B0604020202020204" charset="-122"/>
      <p:regular r:id="rId60"/>
      <p:bold r:id="rId61"/>
    </p:embeddedFont>
    <p:embeddedFont>
      <p:font typeface=".VnTime" panose="020B7200000000000000" pitchFamily="34" charset="0"/>
      <p:regular r:id="rId62"/>
      <p:bold r:id="rId63"/>
      <p:italic r:id="rId64"/>
      <p:boldItalic r:id="rId65"/>
    </p:embeddedFont>
    <p:embeddedFont>
      <p:font typeface="Open Sans" panose="020B0604020202020204" charset="0"/>
      <p:regular r:id="rId66"/>
      <p:bold r:id="rId67"/>
      <p:italic r:id="rId68"/>
      <p:boldItalic r:id="rId69"/>
    </p:embeddedFont>
    <p:embeddedFont>
      <p:font typeface="Fira Sans Extra Condensed" panose="020B060402020202020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0E6DE3-DA6C-4771-99FE-783E8C1899FF}">
  <a:tblStyle styleId="{930E6DE3-DA6C-4771-99FE-783E8C1899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font" Target="fonts/font22.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5.fntdata"/><Relationship Id="rId72"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3711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405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737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78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4668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9083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863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893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8229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6334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006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2841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7515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err="1" smtClean="0">
                <a:solidFill>
                  <a:schemeClr val="bg2"/>
                </a:solidFill>
                <a:latin typeface="Times New Roman" panose="02020603050405020304" pitchFamily="18" charset="0"/>
                <a:ea typeface="Calibri" panose="020F0502020204030204" pitchFamily="34" charset="0"/>
              </a:rPr>
              <a:t>Nguyễn</a:t>
            </a:r>
            <a:r>
              <a:rPr lang="en-US" i="1" dirty="0" smtClean="0">
                <a:solidFill>
                  <a:schemeClr val="bg2"/>
                </a:solidFill>
                <a:latin typeface="Times New Roman" panose="02020603050405020304" pitchFamily="18" charset="0"/>
                <a:ea typeface="Calibri" panose="020F0502020204030204" pitchFamily="34" charset="0"/>
              </a:rPr>
              <a:t> </a:t>
            </a:r>
            <a:r>
              <a:rPr lang="en-US" i="1" dirty="0" err="1" smtClean="0">
                <a:solidFill>
                  <a:schemeClr val="bg2"/>
                </a:solidFill>
                <a:latin typeface="Times New Roman" panose="02020603050405020304" pitchFamily="18" charset="0"/>
                <a:ea typeface="Calibri" panose="020F0502020204030204" pitchFamily="34" charset="0"/>
              </a:rPr>
              <a:t>nhâm</a:t>
            </a:r>
            <a:r>
              <a:rPr lang="en-US" i="1" dirty="0" smtClean="0">
                <a:solidFill>
                  <a:schemeClr val="bg2"/>
                </a:solidFill>
                <a:latin typeface="Times New Roman" panose="02020603050405020304" pitchFamily="18" charset="0"/>
                <a:ea typeface="Calibri" panose="020F0502020204030204" pitchFamily="34" charset="0"/>
              </a:rPr>
              <a:t> 0981.713.891-68</a:t>
            </a:r>
            <a:endParaRPr lang="en-US" dirty="0" smtClean="0">
              <a:solidFill>
                <a:schemeClr val="bg2"/>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45054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8764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837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70591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55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29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96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3" name="Google Shape;2713;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57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3" name="Google Shape;2713;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1851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5"/>
        <p:cNvGrpSpPr/>
        <p:nvPr/>
      </p:nvGrpSpPr>
      <p:grpSpPr>
        <a:xfrm>
          <a:off x="0" y="0"/>
          <a:ext cx="0" cy="0"/>
          <a:chOff x="0" y="0"/>
          <a:chExt cx="0" cy="0"/>
        </a:xfrm>
      </p:grpSpPr>
      <p:sp>
        <p:nvSpPr>
          <p:cNvPr id="486" name="Google Shape;486;p9"/>
          <p:cNvSpPr/>
          <p:nvPr/>
        </p:nvSpPr>
        <p:spPr>
          <a:xfrm>
            <a:off x="0" y="3384675"/>
            <a:ext cx="9144049" cy="1758801"/>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5927550" y="3384659"/>
            <a:ext cx="3182302" cy="1382808"/>
          </a:xfrm>
          <a:custGeom>
            <a:avLst/>
            <a:gdLst/>
            <a:ahLst/>
            <a:cxnLst/>
            <a:rect l="l" t="t" r="r" b="b"/>
            <a:pathLst>
              <a:path w="16956" h="7368" extrusionOk="0">
                <a:moveTo>
                  <a:pt x="1" y="0"/>
                </a:moveTo>
                <a:cubicBezTo>
                  <a:pt x="71" y="19"/>
                  <a:pt x="145" y="34"/>
                  <a:pt x="219" y="40"/>
                </a:cubicBezTo>
                <a:cubicBezTo>
                  <a:pt x="312" y="50"/>
                  <a:pt x="486" y="103"/>
                  <a:pt x="470" y="231"/>
                </a:cubicBezTo>
                <a:cubicBezTo>
                  <a:pt x="463" y="289"/>
                  <a:pt x="404" y="330"/>
                  <a:pt x="397" y="389"/>
                </a:cubicBezTo>
                <a:cubicBezTo>
                  <a:pt x="386" y="468"/>
                  <a:pt x="472" y="525"/>
                  <a:pt x="547" y="556"/>
                </a:cubicBezTo>
                <a:cubicBezTo>
                  <a:pt x="1533" y="962"/>
                  <a:pt x="2668" y="751"/>
                  <a:pt x="3701" y="1016"/>
                </a:cubicBezTo>
                <a:cubicBezTo>
                  <a:pt x="3777" y="1036"/>
                  <a:pt x="3868" y="1073"/>
                  <a:pt x="3882" y="1151"/>
                </a:cubicBezTo>
                <a:cubicBezTo>
                  <a:pt x="3891" y="1205"/>
                  <a:pt x="3857" y="1260"/>
                  <a:pt x="3811" y="1291"/>
                </a:cubicBezTo>
                <a:cubicBezTo>
                  <a:pt x="3767" y="1321"/>
                  <a:pt x="3711" y="1332"/>
                  <a:pt x="3656" y="1343"/>
                </a:cubicBezTo>
                <a:cubicBezTo>
                  <a:pt x="3113" y="1444"/>
                  <a:pt x="2558" y="1458"/>
                  <a:pt x="2006" y="1452"/>
                </a:cubicBezTo>
                <a:cubicBezTo>
                  <a:pt x="1713" y="1447"/>
                  <a:pt x="1414" y="1439"/>
                  <a:pt x="1133" y="1519"/>
                </a:cubicBezTo>
                <a:cubicBezTo>
                  <a:pt x="1059" y="1541"/>
                  <a:pt x="987" y="1568"/>
                  <a:pt x="935" y="1623"/>
                </a:cubicBezTo>
                <a:cubicBezTo>
                  <a:pt x="883" y="1677"/>
                  <a:pt x="857" y="1764"/>
                  <a:pt x="894" y="1830"/>
                </a:cubicBezTo>
                <a:cubicBezTo>
                  <a:pt x="929" y="1895"/>
                  <a:pt x="1006" y="1921"/>
                  <a:pt x="1076" y="1941"/>
                </a:cubicBezTo>
                <a:cubicBezTo>
                  <a:pt x="1446" y="2047"/>
                  <a:pt x="1811" y="2165"/>
                  <a:pt x="2181" y="2274"/>
                </a:cubicBezTo>
                <a:cubicBezTo>
                  <a:pt x="2797" y="2456"/>
                  <a:pt x="3414" y="2637"/>
                  <a:pt x="4044" y="2768"/>
                </a:cubicBezTo>
                <a:cubicBezTo>
                  <a:pt x="4646" y="2892"/>
                  <a:pt x="5247" y="2900"/>
                  <a:pt x="5848" y="2985"/>
                </a:cubicBezTo>
                <a:cubicBezTo>
                  <a:pt x="6011" y="3010"/>
                  <a:pt x="6192" y="3151"/>
                  <a:pt x="6140" y="3309"/>
                </a:cubicBezTo>
                <a:cubicBezTo>
                  <a:pt x="6127" y="3349"/>
                  <a:pt x="6098" y="3384"/>
                  <a:pt x="6084" y="3426"/>
                </a:cubicBezTo>
                <a:cubicBezTo>
                  <a:pt x="6049" y="3530"/>
                  <a:pt x="6113" y="3647"/>
                  <a:pt x="6206" y="3706"/>
                </a:cubicBezTo>
                <a:cubicBezTo>
                  <a:pt x="6298" y="3766"/>
                  <a:pt x="6410" y="3782"/>
                  <a:pt x="6517" y="3797"/>
                </a:cubicBezTo>
                <a:cubicBezTo>
                  <a:pt x="6831" y="3838"/>
                  <a:pt x="7144" y="3880"/>
                  <a:pt x="7457" y="3923"/>
                </a:cubicBezTo>
                <a:cubicBezTo>
                  <a:pt x="7583" y="3940"/>
                  <a:pt x="7712" y="3956"/>
                  <a:pt x="7819" y="4025"/>
                </a:cubicBezTo>
                <a:cubicBezTo>
                  <a:pt x="7942" y="4102"/>
                  <a:pt x="8019" y="4236"/>
                  <a:pt x="8126" y="4335"/>
                </a:cubicBezTo>
                <a:cubicBezTo>
                  <a:pt x="8336" y="4533"/>
                  <a:pt x="8644" y="4582"/>
                  <a:pt x="8933" y="4584"/>
                </a:cubicBezTo>
                <a:cubicBezTo>
                  <a:pt x="9221" y="4587"/>
                  <a:pt x="9513" y="4549"/>
                  <a:pt x="9795" y="4610"/>
                </a:cubicBezTo>
                <a:cubicBezTo>
                  <a:pt x="10298" y="4719"/>
                  <a:pt x="10681" y="5116"/>
                  <a:pt x="11123" y="5383"/>
                </a:cubicBezTo>
                <a:cubicBezTo>
                  <a:pt x="12139" y="6000"/>
                  <a:pt x="13407" y="5906"/>
                  <a:pt x="14593" y="5941"/>
                </a:cubicBezTo>
                <a:cubicBezTo>
                  <a:pt x="14918" y="5952"/>
                  <a:pt x="15314" y="6021"/>
                  <a:pt x="15426" y="6329"/>
                </a:cubicBezTo>
                <a:cubicBezTo>
                  <a:pt x="15461" y="6429"/>
                  <a:pt x="15460" y="6536"/>
                  <a:pt x="15481" y="6638"/>
                </a:cubicBezTo>
                <a:cubicBezTo>
                  <a:pt x="15546" y="6929"/>
                  <a:pt x="15799" y="7149"/>
                  <a:pt x="16076" y="7253"/>
                </a:cubicBezTo>
                <a:cubicBezTo>
                  <a:pt x="16355" y="7356"/>
                  <a:pt x="16658" y="7362"/>
                  <a:pt x="16955" y="7368"/>
                </a:cubicBezTo>
                <a:lnTo>
                  <a:pt x="16955" y="0"/>
                </a:lnTo>
                <a:lnTo>
                  <a:pt x="1"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19054" y="3386295"/>
            <a:ext cx="3551645" cy="1278398"/>
          </a:xfrm>
          <a:custGeom>
            <a:avLst/>
            <a:gdLst/>
            <a:ahLst/>
            <a:cxnLst/>
            <a:rect l="l" t="t" r="r" b="b"/>
            <a:pathLst>
              <a:path w="38650" h="12481" extrusionOk="0">
                <a:moveTo>
                  <a:pt x="38649" y="1"/>
                </a:moveTo>
                <a:cubicBezTo>
                  <a:pt x="38485" y="33"/>
                  <a:pt x="38318" y="58"/>
                  <a:pt x="38151" y="68"/>
                </a:cubicBezTo>
                <a:cubicBezTo>
                  <a:pt x="37563" y="110"/>
                  <a:pt x="37149" y="279"/>
                  <a:pt x="36839" y="674"/>
                </a:cubicBezTo>
                <a:cubicBezTo>
                  <a:pt x="36522" y="1078"/>
                  <a:pt x="35922" y="1233"/>
                  <a:pt x="35384" y="1308"/>
                </a:cubicBezTo>
                <a:cubicBezTo>
                  <a:pt x="32270" y="1740"/>
                  <a:pt x="29065" y="1501"/>
                  <a:pt x="25953" y="1937"/>
                </a:cubicBezTo>
                <a:cubicBezTo>
                  <a:pt x="25525" y="1997"/>
                  <a:pt x="25329" y="2317"/>
                  <a:pt x="25784" y="2541"/>
                </a:cubicBezTo>
                <a:cubicBezTo>
                  <a:pt x="25955" y="2625"/>
                  <a:pt x="26157" y="2647"/>
                  <a:pt x="26353" y="2667"/>
                </a:cubicBezTo>
                <a:cubicBezTo>
                  <a:pt x="27211" y="2757"/>
                  <a:pt x="28068" y="2839"/>
                  <a:pt x="28926" y="2925"/>
                </a:cubicBezTo>
                <a:cubicBezTo>
                  <a:pt x="29329" y="2964"/>
                  <a:pt x="29736" y="2932"/>
                  <a:pt x="30139" y="2967"/>
                </a:cubicBezTo>
                <a:cubicBezTo>
                  <a:pt x="30544" y="3003"/>
                  <a:pt x="30949" y="3053"/>
                  <a:pt x="31352" y="3104"/>
                </a:cubicBezTo>
                <a:cubicBezTo>
                  <a:pt x="31586" y="3133"/>
                  <a:pt x="32046" y="3135"/>
                  <a:pt x="32148" y="3363"/>
                </a:cubicBezTo>
                <a:cubicBezTo>
                  <a:pt x="32501" y="4146"/>
                  <a:pt x="30168" y="4417"/>
                  <a:pt x="29768" y="4483"/>
                </a:cubicBezTo>
                <a:cubicBezTo>
                  <a:pt x="27039" y="4929"/>
                  <a:pt x="24187" y="5371"/>
                  <a:pt x="21693" y="6627"/>
                </a:cubicBezTo>
                <a:cubicBezTo>
                  <a:pt x="20187" y="7387"/>
                  <a:pt x="18797" y="8454"/>
                  <a:pt x="17147" y="8807"/>
                </a:cubicBezTo>
                <a:cubicBezTo>
                  <a:pt x="16467" y="8953"/>
                  <a:pt x="15769" y="8971"/>
                  <a:pt x="15078" y="9025"/>
                </a:cubicBezTo>
                <a:cubicBezTo>
                  <a:pt x="14018" y="9106"/>
                  <a:pt x="12964" y="9272"/>
                  <a:pt x="11930" y="9519"/>
                </a:cubicBezTo>
                <a:cubicBezTo>
                  <a:pt x="11504" y="9622"/>
                  <a:pt x="11135" y="9769"/>
                  <a:pt x="10697" y="9833"/>
                </a:cubicBezTo>
                <a:cubicBezTo>
                  <a:pt x="8943" y="10086"/>
                  <a:pt x="7155" y="10027"/>
                  <a:pt x="5385" y="10065"/>
                </a:cubicBezTo>
                <a:cubicBezTo>
                  <a:pt x="4642" y="10082"/>
                  <a:pt x="3740" y="10201"/>
                  <a:pt x="3486" y="10723"/>
                </a:cubicBezTo>
                <a:cubicBezTo>
                  <a:pt x="3404" y="10890"/>
                  <a:pt x="3409" y="11073"/>
                  <a:pt x="3358" y="11246"/>
                </a:cubicBezTo>
                <a:cubicBezTo>
                  <a:pt x="3214" y="11740"/>
                  <a:pt x="2636" y="12111"/>
                  <a:pt x="2002" y="12286"/>
                </a:cubicBezTo>
                <a:cubicBezTo>
                  <a:pt x="1367" y="12461"/>
                  <a:pt x="677" y="12472"/>
                  <a:pt x="1" y="12481"/>
                </a:cubicBezTo>
                <a:lnTo>
                  <a:pt x="1"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9"/>
          <p:cNvGrpSpPr/>
          <p:nvPr/>
        </p:nvGrpSpPr>
        <p:grpSpPr>
          <a:xfrm>
            <a:off x="-650467" y="3384649"/>
            <a:ext cx="3700445" cy="1113800"/>
            <a:chOff x="259884" y="3036992"/>
            <a:chExt cx="3595108" cy="1082094"/>
          </a:xfrm>
        </p:grpSpPr>
        <p:sp>
          <p:nvSpPr>
            <p:cNvPr id="490" name="Google Shape;490;p9"/>
            <p:cNvSpPr/>
            <p:nvPr/>
          </p:nvSpPr>
          <p:spPr>
            <a:xfrm>
              <a:off x="259884" y="3036992"/>
              <a:ext cx="3593762" cy="1082094"/>
            </a:xfrm>
            <a:custGeom>
              <a:avLst/>
              <a:gdLst/>
              <a:ahLst/>
              <a:cxnLst/>
              <a:rect l="l" t="t" r="r" b="b"/>
              <a:pathLst>
                <a:path w="29362" h="8841" extrusionOk="0">
                  <a:moveTo>
                    <a:pt x="29361" y="1"/>
                  </a:moveTo>
                  <a:lnTo>
                    <a:pt x="1" y="308"/>
                  </a:lnTo>
                  <a:lnTo>
                    <a:pt x="4293" y="8841"/>
                  </a:lnTo>
                  <a:cubicBezTo>
                    <a:pt x="4250" y="8757"/>
                    <a:pt x="10266" y="6789"/>
                    <a:pt x="10816" y="6629"/>
                  </a:cubicBezTo>
                  <a:cubicBezTo>
                    <a:pt x="12353" y="6184"/>
                    <a:pt x="13903" y="5779"/>
                    <a:pt x="15450" y="5376"/>
                  </a:cubicBezTo>
                  <a:cubicBezTo>
                    <a:pt x="16958" y="4983"/>
                    <a:pt x="18446" y="4719"/>
                    <a:pt x="19906" y="4195"/>
                  </a:cubicBezTo>
                  <a:cubicBezTo>
                    <a:pt x="20285" y="4060"/>
                    <a:pt x="22074" y="3503"/>
                    <a:pt x="21848" y="3076"/>
                  </a:cubicBezTo>
                  <a:cubicBezTo>
                    <a:pt x="21779" y="2945"/>
                    <a:pt x="21868" y="2595"/>
                    <a:pt x="21868" y="2595"/>
                  </a:cubicBezTo>
                  <a:lnTo>
                    <a:pt x="21868" y="2595"/>
                  </a:lnTo>
                  <a:cubicBezTo>
                    <a:pt x="21868" y="2595"/>
                    <a:pt x="21188" y="2648"/>
                    <a:pt x="20894" y="2648"/>
                  </a:cubicBezTo>
                  <a:cubicBezTo>
                    <a:pt x="20859" y="2648"/>
                    <a:pt x="20830" y="2647"/>
                    <a:pt x="20808" y="2645"/>
                  </a:cubicBezTo>
                  <a:cubicBezTo>
                    <a:pt x="20666" y="2635"/>
                    <a:pt x="20466" y="2631"/>
                    <a:pt x="20233" y="2631"/>
                  </a:cubicBezTo>
                  <a:cubicBezTo>
                    <a:pt x="19653" y="2631"/>
                    <a:pt x="18873" y="2654"/>
                    <a:pt x="18289" y="2654"/>
                  </a:cubicBezTo>
                  <a:cubicBezTo>
                    <a:pt x="18049" y="2654"/>
                    <a:pt x="17842" y="2650"/>
                    <a:pt x="17696" y="2639"/>
                  </a:cubicBezTo>
                  <a:cubicBezTo>
                    <a:pt x="17426" y="2618"/>
                    <a:pt x="17168" y="2587"/>
                    <a:pt x="16909" y="2510"/>
                  </a:cubicBezTo>
                  <a:cubicBezTo>
                    <a:pt x="16720" y="2455"/>
                    <a:pt x="16317" y="2142"/>
                    <a:pt x="16162" y="2142"/>
                  </a:cubicBezTo>
                  <a:cubicBezTo>
                    <a:pt x="16125" y="2113"/>
                    <a:pt x="16088" y="2079"/>
                    <a:pt x="16075" y="2036"/>
                  </a:cubicBezTo>
                  <a:cubicBezTo>
                    <a:pt x="15960" y="1661"/>
                    <a:pt x="18445" y="1553"/>
                    <a:pt x="18699" y="1539"/>
                  </a:cubicBezTo>
                  <a:cubicBezTo>
                    <a:pt x="20466" y="1444"/>
                    <a:pt x="22238" y="1380"/>
                    <a:pt x="24005" y="1273"/>
                  </a:cubicBezTo>
                  <a:cubicBezTo>
                    <a:pt x="25154" y="1202"/>
                    <a:pt x="26315" y="1092"/>
                    <a:pt x="27452" y="961"/>
                  </a:cubicBezTo>
                  <a:cubicBezTo>
                    <a:pt x="28996" y="785"/>
                    <a:pt x="29361" y="308"/>
                    <a:pt x="29361" y="308"/>
                  </a:cubicBezTo>
                  <a:lnTo>
                    <a:pt x="293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259884" y="3036992"/>
              <a:ext cx="3593762" cy="1082094"/>
            </a:xfrm>
            <a:custGeom>
              <a:avLst/>
              <a:gdLst/>
              <a:ahLst/>
              <a:cxnLst/>
              <a:rect l="l" t="t" r="r" b="b"/>
              <a:pathLst>
                <a:path w="29362" h="8841" extrusionOk="0">
                  <a:moveTo>
                    <a:pt x="29361" y="1"/>
                  </a:moveTo>
                  <a:lnTo>
                    <a:pt x="1" y="308"/>
                  </a:lnTo>
                  <a:lnTo>
                    <a:pt x="4293" y="8841"/>
                  </a:lnTo>
                  <a:cubicBezTo>
                    <a:pt x="4250" y="8757"/>
                    <a:pt x="10266" y="6789"/>
                    <a:pt x="10816" y="6629"/>
                  </a:cubicBezTo>
                  <a:cubicBezTo>
                    <a:pt x="12353" y="6184"/>
                    <a:pt x="13903" y="5779"/>
                    <a:pt x="15450" y="5376"/>
                  </a:cubicBezTo>
                  <a:cubicBezTo>
                    <a:pt x="16958" y="4983"/>
                    <a:pt x="18446" y="4719"/>
                    <a:pt x="19906" y="4195"/>
                  </a:cubicBezTo>
                  <a:cubicBezTo>
                    <a:pt x="20285" y="4060"/>
                    <a:pt x="22074" y="3503"/>
                    <a:pt x="21848" y="3076"/>
                  </a:cubicBezTo>
                  <a:cubicBezTo>
                    <a:pt x="21779" y="2945"/>
                    <a:pt x="21868" y="2595"/>
                    <a:pt x="21868" y="2595"/>
                  </a:cubicBezTo>
                  <a:lnTo>
                    <a:pt x="21868" y="2595"/>
                  </a:lnTo>
                  <a:cubicBezTo>
                    <a:pt x="21868" y="2595"/>
                    <a:pt x="21188" y="2648"/>
                    <a:pt x="20894" y="2648"/>
                  </a:cubicBezTo>
                  <a:cubicBezTo>
                    <a:pt x="20859" y="2648"/>
                    <a:pt x="20830" y="2647"/>
                    <a:pt x="20808" y="2645"/>
                  </a:cubicBezTo>
                  <a:cubicBezTo>
                    <a:pt x="20666" y="2635"/>
                    <a:pt x="20466" y="2631"/>
                    <a:pt x="20233" y="2631"/>
                  </a:cubicBezTo>
                  <a:cubicBezTo>
                    <a:pt x="19653" y="2631"/>
                    <a:pt x="18873" y="2654"/>
                    <a:pt x="18289" y="2654"/>
                  </a:cubicBezTo>
                  <a:cubicBezTo>
                    <a:pt x="18049" y="2654"/>
                    <a:pt x="17842" y="2650"/>
                    <a:pt x="17696" y="2639"/>
                  </a:cubicBezTo>
                  <a:cubicBezTo>
                    <a:pt x="17426" y="2618"/>
                    <a:pt x="17168" y="2587"/>
                    <a:pt x="16909" y="2510"/>
                  </a:cubicBezTo>
                  <a:cubicBezTo>
                    <a:pt x="16720" y="2455"/>
                    <a:pt x="16317" y="2142"/>
                    <a:pt x="16162" y="2142"/>
                  </a:cubicBezTo>
                  <a:cubicBezTo>
                    <a:pt x="16125" y="2113"/>
                    <a:pt x="16088" y="2079"/>
                    <a:pt x="16075" y="2036"/>
                  </a:cubicBezTo>
                  <a:cubicBezTo>
                    <a:pt x="15960" y="1661"/>
                    <a:pt x="18445" y="1553"/>
                    <a:pt x="18699" y="1539"/>
                  </a:cubicBezTo>
                  <a:cubicBezTo>
                    <a:pt x="20466" y="1444"/>
                    <a:pt x="22238" y="1380"/>
                    <a:pt x="24005" y="1273"/>
                  </a:cubicBezTo>
                  <a:cubicBezTo>
                    <a:pt x="25154" y="1202"/>
                    <a:pt x="26315" y="1092"/>
                    <a:pt x="27452" y="961"/>
                  </a:cubicBezTo>
                  <a:cubicBezTo>
                    <a:pt x="28996" y="785"/>
                    <a:pt x="29361" y="308"/>
                    <a:pt x="29361" y="308"/>
                  </a:cubicBezTo>
                  <a:lnTo>
                    <a:pt x="29361"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261230" y="3036992"/>
              <a:ext cx="3593762" cy="956762"/>
            </a:xfrm>
            <a:custGeom>
              <a:avLst/>
              <a:gdLst/>
              <a:ahLst/>
              <a:cxnLst/>
              <a:rect l="l" t="t" r="r" b="b"/>
              <a:pathLst>
                <a:path w="29362" h="7817" extrusionOk="0">
                  <a:moveTo>
                    <a:pt x="1" y="1"/>
                  </a:moveTo>
                  <a:lnTo>
                    <a:pt x="4294" y="7816"/>
                  </a:lnTo>
                  <a:cubicBezTo>
                    <a:pt x="4251" y="7740"/>
                    <a:pt x="10267" y="5937"/>
                    <a:pt x="10818" y="5791"/>
                  </a:cubicBezTo>
                  <a:cubicBezTo>
                    <a:pt x="12353" y="5383"/>
                    <a:pt x="13902" y="5012"/>
                    <a:pt x="15452" y="4643"/>
                  </a:cubicBezTo>
                  <a:cubicBezTo>
                    <a:pt x="16130" y="4482"/>
                    <a:pt x="16829" y="4337"/>
                    <a:pt x="17516" y="4184"/>
                  </a:cubicBezTo>
                  <a:cubicBezTo>
                    <a:pt x="17872" y="4104"/>
                    <a:pt x="18230" y="4023"/>
                    <a:pt x="18582" y="3934"/>
                  </a:cubicBezTo>
                  <a:cubicBezTo>
                    <a:pt x="18909" y="3850"/>
                    <a:pt x="19234" y="3725"/>
                    <a:pt x="19564" y="3656"/>
                  </a:cubicBezTo>
                  <a:cubicBezTo>
                    <a:pt x="19779" y="3612"/>
                    <a:pt x="20003" y="3612"/>
                    <a:pt x="20219" y="3567"/>
                  </a:cubicBezTo>
                  <a:cubicBezTo>
                    <a:pt x="20303" y="3550"/>
                    <a:pt x="20392" y="3523"/>
                    <a:pt x="20448" y="3466"/>
                  </a:cubicBezTo>
                  <a:cubicBezTo>
                    <a:pt x="20483" y="3429"/>
                    <a:pt x="20503" y="3382"/>
                    <a:pt x="20544" y="3351"/>
                  </a:cubicBezTo>
                  <a:cubicBezTo>
                    <a:pt x="20650" y="3273"/>
                    <a:pt x="20816" y="3333"/>
                    <a:pt x="20920" y="3251"/>
                  </a:cubicBezTo>
                  <a:cubicBezTo>
                    <a:pt x="20949" y="3230"/>
                    <a:pt x="20968" y="3201"/>
                    <a:pt x="20994" y="3178"/>
                  </a:cubicBezTo>
                  <a:cubicBezTo>
                    <a:pt x="21075" y="3107"/>
                    <a:pt x="21201" y="3106"/>
                    <a:pt x="21302" y="3067"/>
                  </a:cubicBezTo>
                  <a:cubicBezTo>
                    <a:pt x="21422" y="3021"/>
                    <a:pt x="21547" y="2952"/>
                    <a:pt x="21649" y="2882"/>
                  </a:cubicBezTo>
                  <a:cubicBezTo>
                    <a:pt x="21704" y="2843"/>
                    <a:pt x="21761" y="2806"/>
                    <a:pt x="21824" y="2779"/>
                  </a:cubicBezTo>
                  <a:cubicBezTo>
                    <a:pt x="21871" y="2757"/>
                    <a:pt x="21920" y="2742"/>
                    <a:pt x="21974" y="2737"/>
                  </a:cubicBezTo>
                  <a:cubicBezTo>
                    <a:pt x="22034" y="2733"/>
                    <a:pt x="22064" y="2667"/>
                    <a:pt x="22015" y="2635"/>
                  </a:cubicBezTo>
                  <a:cubicBezTo>
                    <a:pt x="21983" y="2613"/>
                    <a:pt x="21951" y="2604"/>
                    <a:pt x="21929" y="2570"/>
                  </a:cubicBezTo>
                  <a:cubicBezTo>
                    <a:pt x="21963" y="2556"/>
                    <a:pt x="21977" y="2521"/>
                    <a:pt x="21965" y="2492"/>
                  </a:cubicBezTo>
                  <a:cubicBezTo>
                    <a:pt x="21952" y="2463"/>
                    <a:pt x="21923" y="2441"/>
                    <a:pt x="21894" y="2423"/>
                  </a:cubicBezTo>
                  <a:cubicBezTo>
                    <a:pt x="21854" y="2395"/>
                    <a:pt x="21811" y="2369"/>
                    <a:pt x="21764" y="2348"/>
                  </a:cubicBezTo>
                  <a:cubicBezTo>
                    <a:pt x="21633" y="2291"/>
                    <a:pt x="21480" y="2262"/>
                    <a:pt x="21340" y="2225"/>
                  </a:cubicBezTo>
                  <a:cubicBezTo>
                    <a:pt x="21165" y="2179"/>
                    <a:pt x="20992" y="2155"/>
                    <a:pt x="20810" y="2142"/>
                  </a:cubicBezTo>
                  <a:cubicBezTo>
                    <a:pt x="20667" y="2133"/>
                    <a:pt x="20465" y="2129"/>
                    <a:pt x="20230" y="2129"/>
                  </a:cubicBezTo>
                  <a:cubicBezTo>
                    <a:pt x="19653" y="2129"/>
                    <a:pt x="18878" y="2150"/>
                    <a:pt x="18296" y="2150"/>
                  </a:cubicBezTo>
                  <a:cubicBezTo>
                    <a:pt x="18053" y="2150"/>
                    <a:pt x="17844" y="2146"/>
                    <a:pt x="17697" y="2136"/>
                  </a:cubicBezTo>
                  <a:cubicBezTo>
                    <a:pt x="17427" y="2118"/>
                    <a:pt x="17170" y="2089"/>
                    <a:pt x="16909" y="2018"/>
                  </a:cubicBezTo>
                  <a:cubicBezTo>
                    <a:pt x="16722" y="1967"/>
                    <a:pt x="16318" y="1682"/>
                    <a:pt x="16163" y="1682"/>
                  </a:cubicBezTo>
                  <a:cubicBezTo>
                    <a:pt x="16127" y="1655"/>
                    <a:pt x="16090" y="1624"/>
                    <a:pt x="16076" y="1584"/>
                  </a:cubicBezTo>
                  <a:cubicBezTo>
                    <a:pt x="15961" y="1240"/>
                    <a:pt x="18446" y="1142"/>
                    <a:pt x="18700" y="1130"/>
                  </a:cubicBezTo>
                  <a:cubicBezTo>
                    <a:pt x="19361" y="1097"/>
                    <a:pt x="20026" y="1045"/>
                    <a:pt x="20688" y="1045"/>
                  </a:cubicBezTo>
                  <a:cubicBezTo>
                    <a:pt x="21059" y="1045"/>
                    <a:pt x="21429" y="1062"/>
                    <a:pt x="21797" y="1107"/>
                  </a:cubicBezTo>
                  <a:cubicBezTo>
                    <a:pt x="21935" y="1124"/>
                    <a:pt x="22075" y="1136"/>
                    <a:pt x="22215" y="1136"/>
                  </a:cubicBezTo>
                  <a:cubicBezTo>
                    <a:pt x="22264" y="1136"/>
                    <a:pt x="22312" y="1135"/>
                    <a:pt x="22360" y="1131"/>
                  </a:cubicBezTo>
                  <a:cubicBezTo>
                    <a:pt x="22564" y="1118"/>
                    <a:pt x="22778" y="1038"/>
                    <a:pt x="22987" y="1038"/>
                  </a:cubicBezTo>
                  <a:cubicBezTo>
                    <a:pt x="23035" y="1038"/>
                    <a:pt x="23084" y="1043"/>
                    <a:pt x="23132" y="1053"/>
                  </a:cubicBezTo>
                  <a:cubicBezTo>
                    <a:pt x="23176" y="1063"/>
                    <a:pt x="23221" y="1078"/>
                    <a:pt x="23268" y="1078"/>
                  </a:cubicBezTo>
                  <a:cubicBezTo>
                    <a:pt x="23270" y="1078"/>
                    <a:pt x="23272" y="1078"/>
                    <a:pt x="23275" y="1078"/>
                  </a:cubicBezTo>
                  <a:cubicBezTo>
                    <a:pt x="23375" y="1072"/>
                    <a:pt x="23370" y="986"/>
                    <a:pt x="23484" y="986"/>
                  </a:cubicBezTo>
                  <a:cubicBezTo>
                    <a:pt x="23486" y="986"/>
                    <a:pt x="23489" y="986"/>
                    <a:pt x="23492" y="986"/>
                  </a:cubicBezTo>
                  <a:cubicBezTo>
                    <a:pt x="23637" y="990"/>
                    <a:pt x="23781" y="996"/>
                    <a:pt x="23925" y="1001"/>
                  </a:cubicBezTo>
                  <a:cubicBezTo>
                    <a:pt x="23940" y="1002"/>
                    <a:pt x="23956" y="1002"/>
                    <a:pt x="23972" y="1002"/>
                  </a:cubicBezTo>
                  <a:cubicBezTo>
                    <a:pt x="24020" y="1002"/>
                    <a:pt x="24068" y="997"/>
                    <a:pt x="24106" y="975"/>
                  </a:cubicBezTo>
                  <a:cubicBezTo>
                    <a:pt x="24177" y="934"/>
                    <a:pt x="24207" y="897"/>
                    <a:pt x="24295" y="880"/>
                  </a:cubicBezTo>
                  <a:cubicBezTo>
                    <a:pt x="24440" y="851"/>
                    <a:pt x="24578" y="825"/>
                    <a:pt x="24730" y="822"/>
                  </a:cubicBezTo>
                  <a:cubicBezTo>
                    <a:pt x="25121" y="814"/>
                    <a:pt x="25511" y="777"/>
                    <a:pt x="25899" y="733"/>
                  </a:cubicBezTo>
                  <a:cubicBezTo>
                    <a:pt x="26239" y="695"/>
                    <a:pt x="26574" y="643"/>
                    <a:pt x="26915" y="643"/>
                  </a:cubicBezTo>
                  <a:cubicBezTo>
                    <a:pt x="26964" y="643"/>
                    <a:pt x="27013" y="644"/>
                    <a:pt x="27062" y="647"/>
                  </a:cubicBezTo>
                  <a:cubicBezTo>
                    <a:pt x="27238" y="654"/>
                    <a:pt x="27412" y="671"/>
                    <a:pt x="27586" y="690"/>
                  </a:cubicBezTo>
                  <a:cubicBezTo>
                    <a:pt x="27641" y="695"/>
                    <a:pt x="27699" y="699"/>
                    <a:pt x="27756" y="699"/>
                  </a:cubicBezTo>
                  <a:cubicBezTo>
                    <a:pt x="27854" y="699"/>
                    <a:pt x="27953" y="688"/>
                    <a:pt x="28042" y="653"/>
                  </a:cubicBezTo>
                  <a:cubicBezTo>
                    <a:pt x="28099" y="631"/>
                    <a:pt x="28149" y="599"/>
                    <a:pt x="28209" y="582"/>
                  </a:cubicBezTo>
                  <a:cubicBezTo>
                    <a:pt x="28240" y="574"/>
                    <a:pt x="28272" y="571"/>
                    <a:pt x="28304" y="571"/>
                  </a:cubicBezTo>
                  <a:cubicBezTo>
                    <a:pt x="28333" y="571"/>
                    <a:pt x="28361" y="573"/>
                    <a:pt x="28389" y="576"/>
                  </a:cubicBezTo>
                  <a:cubicBezTo>
                    <a:pt x="28405" y="578"/>
                    <a:pt x="28422" y="580"/>
                    <a:pt x="28439" y="580"/>
                  </a:cubicBezTo>
                  <a:cubicBezTo>
                    <a:pt x="28459" y="580"/>
                    <a:pt x="28477" y="578"/>
                    <a:pt x="28493" y="569"/>
                  </a:cubicBezTo>
                  <a:cubicBezTo>
                    <a:pt x="28523" y="552"/>
                    <a:pt x="28522" y="502"/>
                    <a:pt x="28488" y="498"/>
                  </a:cubicBezTo>
                  <a:lnTo>
                    <a:pt x="28488" y="498"/>
                  </a:lnTo>
                  <a:cubicBezTo>
                    <a:pt x="28494" y="499"/>
                    <a:pt x="28501" y="499"/>
                    <a:pt x="28508" y="499"/>
                  </a:cubicBezTo>
                  <a:cubicBezTo>
                    <a:pt x="28580" y="499"/>
                    <a:pt x="28653" y="464"/>
                    <a:pt x="28694" y="412"/>
                  </a:cubicBezTo>
                  <a:cubicBezTo>
                    <a:pt x="28853" y="207"/>
                    <a:pt x="29191" y="207"/>
                    <a:pt x="293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9"/>
          <p:cNvGrpSpPr/>
          <p:nvPr/>
        </p:nvGrpSpPr>
        <p:grpSpPr>
          <a:xfrm>
            <a:off x="6160507" y="3384672"/>
            <a:ext cx="3003660" cy="1074747"/>
            <a:chOff x="5631057" y="3037236"/>
            <a:chExt cx="1979739" cy="708422"/>
          </a:xfrm>
        </p:grpSpPr>
        <p:sp>
          <p:nvSpPr>
            <p:cNvPr id="494" name="Google Shape;494;p9"/>
            <p:cNvSpPr/>
            <p:nvPr/>
          </p:nvSpPr>
          <p:spPr>
            <a:xfrm>
              <a:off x="5631057" y="3037236"/>
              <a:ext cx="1979739" cy="708422"/>
            </a:xfrm>
            <a:custGeom>
              <a:avLst/>
              <a:gdLst/>
              <a:ahLst/>
              <a:cxnLst/>
              <a:rect l="l" t="t" r="r" b="b"/>
              <a:pathLst>
                <a:path w="16175" h="5788" extrusionOk="0">
                  <a:moveTo>
                    <a:pt x="1" y="0"/>
                  </a:moveTo>
                  <a:lnTo>
                    <a:pt x="137" y="298"/>
                  </a:lnTo>
                  <a:cubicBezTo>
                    <a:pt x="349" y="450"/>
                    <a:pt x="714" y="450"/>
                    <a:pt x="942" y="478"/>
                  </a:cubicBezTo>
                  <a:cubicBezTo>
                    <a:pt x="2070" y="605"/>
                    <a:pt x="3213" y="580"/>
                    <a:pt x="4329" y="777"/>
                  </a:cubicBezTo>
                  <a:cubicBezTo>
                    <a:pt x="4526" y="810"/>
                    <a:pt x="4727" y="855"/>
                    <a:pt x="4886" y="973"/>
                  </a:cubicBezTo>
                  <a:cubicBezTo>
                    <a:pt x="4920" y="998"/>
                    <a:pt x="4954" y="1030"/>
                    <a:pt x="4957" y="1070"/>
                  </a:cubicBezTo>
                  <a:cubicBezTo>
                    <a:pt x="4961" y="1131"/>
                    <a:pt x="4898" y="1174"/>
                    <a:pt x="4843" y="1200"/>
                  </a:cubicBezTo>
                  <a:cubicBezTo>
                    <a:pt x="4642" y="1293"/>
                    <a:pt x="4409" y="1316"/>
                    <a:pt x="4165" y="1316"/>
                  </a:cubicBezTo>
                  <a:cubicBezTo>
                    <a:pt x="3941" y="1316"/>
                    <a:pt x="3708" y="1297"/>
                    <a:pt x="3484" y="1297"/>
                  </a:cubicBezTo>
                  <a:cubicBezTo>
                    <a:pt x="3231" y="1297"/>
                    <a:pt x="2988" y="1321"/>
                    <a:pt x="2783" y="1424"/>
                  </a:cubicBezTo>
                  <a:cubicBezTo>
                    <a:pt x="2723" y="1455"/>
                    <a:pt x="2817" y="1715"/>
                    <a:pt x="2821" y="1783"/>
                  </a:cubicBezTo>
                  <a:cubicBezTo>
                    <a:pt x="2826" y="1838"/>
                    <a:pt x="2880" y="1876"/>
                    <a:pt x="2929" y="1904"/>
                  </a:cubicBezTo>
                  <a:cubicBezTo>
                    <a:pt x="3768" y="2378"/>
                    <a:pt x="4708" y="2443"/>
                    <a:pt x="5652" y="2443"/>
                  </a:cubicBezTo>
                  <a:cubicBezTo>
                    <a:pt x="6008" y="2443"/>
                    <a:pt x="6365" y="2434"/>
                    <a:pt x="6717" y="2434"/>
                  </a:cubicBezTo>
                  <a:cubicBezTo>
                    <a:pt x="6870" y="2434"/>
                    <a:pt x="7023" y="2436"/>
                    <a:pt x="7175" y="2441"/>
                  </a:cubicBezTo>
                  <a:cubicBezTo>
                    <a:pt x="7963" y="2467"/>
                    <a:pt x="8752" y="2648"/>
                    <a:pt x="9537" y="2712"/>
                  </a:cubicBezTo>
                  <a:cubicBezTo>
                    <a:pt x="10244" y="2769"/>
                    <a:pt x="10925" y="2993"/>
                    <a:pt x="11514" y="3429"/>
                  </a:cubicBezTo>
                  <a:cubicBezTo>
                    <a:pt x="11767" y="3616"/>
                    <a:pt x="11976" y="3921"/>
                    <a:pt x="12272" y="4025"/>
                  </a:cubicBezTo>
                  <a:cubicBezTo>
                    <a:pt x="12720" y="4183"/>
                    <a:pt x="13066" y="4187"/>
                    <a:pt x="13390" y="4403"/>
                  </a:cubicBezTo>
                  <a:cubicBezTo>
                    <a:pt x="13616" y="4552"/>
                    <a:pt x="13752" y="4794"/>
                    <a:pt x="13964" y="4960"/>
                  </a:cubicBezTo>
                  <a:cubicBezTo>
                    <a:pt x="14171" y="5121"/>
                    <a:pt x="14432" y="5199"/>
                    <a:pt x="14682" y="5269"/>
                  </a:cubicBezTo>
                  <a:cubicBezTo>
                    <a:pt x="14964" y="5349"/>
                    <a:pt x="15238" y="5457"/>
                    <a:pt x="15515" y="5555"/>
                  </a:cubicBezTo>
                  <a:cubicBezTo>
                    <a:pt x="15577" y="5576"/>
                    <a:pt x="16174" y="5788"/>
                    <a:pt x="16174" y="5788"/>
                  </a:cubicBezTo>
                  <a:lnTo>
                    <a:pt x="16174" y="2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631057" y="3037236"/>
              <a:ext cx="1979739" cy="708422"/>
            </a:xfrm>
            <a:custGeom>
              <a:avLst/>
              <a:gdLst/>
              <a:ahLst/>
              <a:cxnLst/>
              <a:rect l="l" t="t" r="r" b="b"/>
              <a:pathLst>
                <a:path w="16175" h="5788" extrusionOk="0">
                  <a:moveTo>
                    <a:pt x="1" y="0"/>
                  </a:moveTo>
                  <a:lnTo>
                    <a:pt x="137" y="298"/>
                  </a:lnTo>
                  <a:cubicBezTo>
                    <a:pt x="349" y="450"/>
                    <a:pt x="714" y="450"/>
                    <a:pt x="942" y="478"/>
                  </a:cubicBezTo>
                  <a:cubicBezTo>
                    <a:pt x="2070" y="605"/>
                    <a:pt x="3213" y="580"/>
                    <a:pt x="4329" y="777"/>
                  </a:cubicBezTo>
                  <a:cubicBezTo>
                    <a:pt x="4526" y="810"/>
                    <a:pt x="4727" y="855"/>
                    <a:pt x="4886" y="973"/>
                  </a:cubicBezTo>
                  <a:cubicBezTo>
                    <a:pt x="4920" y="998"/>
                    <a:pt x="4954" y="1030"/>
                    <a:pt x="4957" y="1070"/>
                  </a:cubicBezTo>
                  <a:cubicBezTo>
                    <a:pt x="4961" y="1131"/>
                    <a:pt x="4898" y="1174"/>
                    <a:pt x="4843" y="1200"/>
                  </a:cubicBezTo>
                  <a:cubicBezTo>
                    <a:pt x="4642" y="1293"/>
                    <a:pt x="4409" y="1316"/>
                    <a:pt x="4165" y="1316"/>
                  </a:cubicBezTo>
                  <a:cubicBezTo>
                    <a:pt x="3941" y="1316"/>
                    <a:pt x="3708" y="1297"/>
                    <a:pt x="3484" y="1297"/>
                  </a:cubicBezTo>
                  <a:cubicBezTo>
                    <a:pt x="3231" y="1297"/>
                    <a:pt x="2988" y="1321"/>
                    <a:pt x="2783" y="1424"/>
                  </a:cubicBezTo>
                  <a:cubicBezTo>
                    <a:pt x="2723" y="1455"/>
                    <a:pt x="2817" y="1715"/>
                    <a:pt x="2821" y="1783"/>
                  </a:cubicBezTo>
                  <a:cubicBezTo>
                    <a:pt x="2826" y="1838"/>
                    <a:pt x="2880" y="1876"/>
                    <a:pt x="2929" y="1904"/>
                  </a:cubicBezTo>
                  <a:cubicBezTo>
                    <a:pt x="3768" y="2378"/>
                    <a:pt x="4708" y="2443"/>
                    <a:pt x="5652" y="2443"/>
                  </a:cubicBezTo>
                  <a:cubicBezTo>
                    <a:pt x="6008" y="2443"/>
                    <a:pt x="6365" y="2434"/>
                    <a:pt x="6717" y="2434"/>
                  </a:cubicBezTo>
                  <a:cubicBezTo>
                    <a:pt x="6870" y="2434"/>
                    <a:pt x="7023" y="2436"/>
                    <a:pt x="7175" y="2441"/>
                  </a:cubicBezTo>
                  <a:cubicBezTo>
                    <a:pt x="7963" y="2467"/>
                    <a:pt x="8752" y="2648"/>
                    <a:pt x="9537" y="2712"/>
                  </a:cubicBezTo>
                  <a:cubicBezTo>
                    <a:pt x="10244" y="2769"/>
                    <a:pt x="10925" y="2993"/>
                    <a:pt x="11514" y="3429"/>
                  </a:cubicBezTo>
                  <a:cubicBezTo>
                    <a:pt x="11767" y="3616"/>
                    <a:pt x="11976" y="3921"/>
                    <a:pt x="12272" y="4025"/>
                  </a:cubicBezTo>
                  <a:cubicBezTo>
                    <a:pt x="12720" y="4183"/>
                    <a:pt x="13066" y="4187"/>
                    <a:pt x="13390" y="4403"/>
                  </a:cubicBezTo>
                  <a:cubicBezTo>
                    <a:pt x="13616" y="4552"/>
                    <a:pt x="13752" y="4794"/>
                    <a:pt x="13964" y="4960"/>
                  </a:cubicBezTo>
                  <a:cubicBezTo>
                    <a:pt x="14171" y="5121"/>
                    <a:pt x="14432" y="5199"/>
                    <a:pt x="14682" y="5269"/>
                  </a:cubicBezTo>
                  <a:cubicBezTo>
                    <a:pt x="14964" y="5349"/>
                    <a:pt x="15238" y="5457"/>
                    <a:pt x="15515" y="5555"/>
                  </a:cubicBezTo>
                  <a:cubicBezTo>
                    <a:pt x="15577" y="5576"/>
                    <a:pt x="16174" y="5788"/>
                    <a:pt x="16174" y="5788"/>
                  </a:cubicBezTo>
                  <a:lnTo>
                    <a:pt x="16174" y="298"/>
                  </a:lnTo>
                  <a:lnTo>
                    <a:pt x="1" y="0"/>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5631057" y="3037236"/>
              <a:ext cx="1962971" cy="621522"/>
            </a:xfrm>
            <a:custGeom>
              <a:avLst/>
              <a:gdLst/>
              <a:ahLst/>
              <a:cxnLst/>
              <a:rect l="l" t="t" r="r" b="b"/>
              <a:pathLst>
                <a:path w="16038" h="5078" extrusionOk="0">
                  <a:moveTo>
                    <a:pt x="1" y="0"/>
                  </a:moveTo>
                  <a:cubicBezTo>
                    <a:pt x="20" y="0"/>
                    <a:pt x="67" y="42"/>
                    <a:pt x="88" y="51"/>
                  </a:cubicBezTo>
                  <a:cubicBezTo>
                    <a:pt x="114" y="63"/>
                    <a:pt x="137" y="70"/>
                    <a:pt x="162" y="86"/>
                  </a:cubicBezTo>
                  <a:cubicBezTo>
                    <a:pt x="211" y="122"/>
                    <a:pt x="246" y="178"/>
                    <a:pt x="307" y="192"/>
                  </a:cubicBezTo>
                  <a:cubicBezTo>
                    <a:pt x="316" y="194"/>
                    <a:pt x="324" y="195"/>
                    <a:pt x="333" y="195"/>
                  </a:cubicBezTo>
                  <a:cubicBezTo>
                    <a:pt x="370" y="195"/>
                    <a:pt x="406" y="181"/>
                    <a:pt x="444" y="177"/>
                  </a:cubicBezTo>
                  <a:cubicBezTo>
                    <a:pt x="452" y="176"/>
                    <a:pt x="460" y="176"/>
                    <a:pt x="468" y="176"/>
                  </a:cubicBezTo>
                  <a:cubicBezTo>
                    <a:pt x="503" y="176"/>
                    <a:pt x="539" y="183"/>
                    <a:pt x="570" y="198"/>
                  </a:cubicBezTo>
                  <a:cubicBezTo>
                    <a:pt x="564" y="238"/>
                    <a:pt x="596" y="275"/>
                    <a:pt x="634" y="289"/>
                  </a:cubicBezTo>
                  <a:cubicBezTo>
                    <a:pt x="651" y="295"/>
                    <a:pt x="670" y="298"/>
                    <a:pt x="688" y="298"/>
                  </a:cubicBezTo>
                  <a:cubicBezTo>
                    <a:pt x="710" y="298"/>
                    <a:pt x="732" y="295"/>
                    <a:pt x="752" y="290"/>
                  </a:cubicBezTo>
                  <a:cubicBezTo>
                    <a:pt x="774" y="287"/>
                    <a:pt x="795" y="283"/>
                    <a:pt x="818" y="280"/>
                  </a:cubicBezTo>
                  <a:cubicBezTo>
                    <a:pt x="825" y="279"/>
                    <a:pt x="832" y="279"/>
                    <a:pt x="840" y="279"/>
                  </a:cubicBezTo>
                  <a:cubicBezTo>
                    <a:pt x="850" y="279"/>
                    <a:pt x="861" y="279"/>
                    <a:pt x="872" y="281"/>
                  </a:cubicBezTo>
                  <a:cubicBezTo>
                    <a:pt x="879" y="281"/>
                    <a:pt x="887" y="284"/>
                    <a:pt x="892" y="290"/>
                  </a:cubicBezTo>
                  <a:cubicBezTo>
                    <a:pt x="899" y="298"/>
                    <a:pt x="896" y="312"/>
                    <a:pt x="901" y="321"/>
                  </a:cubicBezTo>
                  <a:cubicBezTo>
                    <a:pt x="907" y="335"/>
                    <a:pt x="922" y="338"/>
                    <a:pt x="936" y="339"/>
                  </a:cubicBezTo>
                  <a:cubicBezTo>
                    <a:pt x="950" y="341"/>
                    <a:pt x="963" y="342"/>
                    <a:pt x="977" y="342"/>
                  </a:cubicBezTo>
                  <a:cubicBezTo>
                    <a:pt x="1081" y="342"/>
                    <a:pt x="1183" y="303"/>
                    <a:pt x="1286" y="281"/>
                  </a:cubicBezTo>
                  <a:cubicBezTo>
                    <a:pt x="1377" y="261"/>
                    <a:pt x="1468" y="255"/>
                    <a:pt x="1561" y="255"/>
                  </a:cubicBezTo>
                  <a:cubicBezTo>
                    <a:pt x="1656" y="255"/>
                    <a:pt x="1751" y="261"/>
                    <a:pt x="1846" y="266"/>
                  </a:cubicBezTo>
                  <a:cubicBezTo>
                    <a:pt x="2036" y="277"/>
                    <a:pt x="2226" y="287"/>
                    <a:pt x="2418" y="300"/>
                  </a:cubicBezTo>
                  <a:cubicBezTo>
                    <a:pt x="2806" y="323"/>
                    <a:pt x="3194" y="347"/>
                    <a:pt x="3581" y="392"/>
                  </a:cubicBezTo>
                  <a:cubicBezTo>
                    <a:pt x="3786" y="415"/>
                    <a:pt x="3990" y="444"/>
                    <a:pt x="4193" y="479"/>
                  </a:cubicBezTo>
                  <a:cubicBezTo>
                    <a:pt x="4389" y="514"/>
                    <a:pt x="4590" y="557"/>
                    <a:pt x="4750" y="675"/>
                  </a:cubicBezTo>
                  <a:cubicBezTo>
                    <a:pt x="4783" y="700"/>
                    <a:pt x="4816" y="732"/>
                    <a:pt x="4819" y="774"/>
                  </a:cubicBezTo>
                  <a:cubicBezTo>
                    <a:pt x="4823" y="833"/>
                    <a:pt x="4762" y="876"/>
                    <a:pt x="4705" y="902"/>
                  </a:cubicBezTo>
                  <a:cubicBezTo>
                    <a:pt x="4386" y="1051"/>
                    <a:pt x="4032" y="1082"/>
                    <a:pt x="3687" y="1122"/>
                  </a:cubicBezTo>
                  <a:cubicBezTo>
                    <a:pt x="3357" y="1162"/>
                    <a:pt x="2986" y="1194"/>
                    <a:pt x="2729" y="1429"/>
                  </a:cubicBezTo>
                  <a:cubicBezTo>
                    <a:pt x="2719" y="1438"/>
                    <a:pt x="2706" y="1450"/>
                    <a:pt x="2706" y="1465"/>
                  </a:cubicBezTo>
                  <a:cubicBezTo>
                    <a:pt x="2705" y="1488"/>
                    <a:pt x="2726" y="1505"/>
                    <a:pt x="2732" y="1528"/>
                  </a:cubicBezTo>
                  <a:cubicBezTo>
                    <a:pt x="2742" y="1567"/>
                    <a:pt x="2694" y="1596"/>
                    <a:pt x="2657" y="1611"/>
                  </a:cubicBezTo>
                  <a:cubicBezTo>
                    <a:pt x="2620" y="1628"/>
                    <a:pt x="2578" y="1665"/>
                    <a:pt x="2596" y="1702"/>
                  </a:cubicBezTo>
                  <a:cubicBezTo>
                    <a:pt x="2646" y="1725"/>
                    <a:pt x="2701" y="1729"/>
                    <a:pt x="2756" y="1729"/>
                  </a:cubicBezTo>
                  <a:cubicBezTo>
                    <a:pt x="2797" y="1729"/>
                    <a:pt x="2839" y="1727"/>
                    <a:pt x="2880" y="1727"/>
                  </a:cubicBezTo>
                  <a:cubicBezTo>
                    <a:pt x="2922" y="1727"/>
                    <a:pt x="2963" y="1729"/>
                    <a:pt x="3002" y="1740"/>
                  </a:cubicBezTo>
                  <a:cubicBezTo>
                    <a:pt x="3173" y="1784"/>
                    <a:pt x="3291" y="1965"/>
                    <a:pt x="3466" y="1976"/>
                  </a:cubicBezTo>
                  <a:cubicBezTo>
                    <a:pt x="3474" y="1977"/>
                    <a:pt x="3482" y="1977"/>
                    <a:pt x="3489" y="1977"/>
                  </a:cubicBezTo>
                  <a:cubicBezTo>
                    <a:pt x="3526" y="1977"/>
                    <a:pt x="3562" y="1972"/>
                    <a:pt x="3597" y="1972"/>
                  </a:cubicBezTo>
                  <a:cubicBezTo>
                    <a:pt x="3611" y="1972"/>
                    <a:pt x="3624" y="1972"/>
                    <a:pt x="3637" y="1975"/>
                  </a:cubicBezTo>
                  <a:cubicBezTo>
                    <a:pt x="3730" y="1992"/>
                    <a:pt x="3795" y="2068"/>
                    <a:pt x="3880" y="2108"/>
                  </a:cubicBezTo>
                  <a:cubicBezTo>
                    <a:pt x="3933" y="2133"/>
                    <a:pt x="3989" y="2141"/>
                    <a:pt x="4046" y="2141"/>
                  </a:cubicBezTo>
                  <a:cubicBezTo>
                    <a:pt x="4155" y="2141"/>
                    <a:pt x="4269" y="2112"/>
                    <a:pt x="4380" y="2112"/>
                  </a:cubicBezTo>
                  <a:cubicBezTo>
                    <a:pt x="4401" y="2112"/>
                    <a:pt x="4423" y="2113"/>
                    <a:pt x="4444" y="2116"/>
                  </a:cubicBezTo>
                  <a:cubicBezTo>
                    <a:pt x="4444" y="2116"/>
                    <a:pt x="4444" y="2116"/>
                    <a:pt x="4443" y="2116"/>
                  </a:cubicBezTo>
                  <a:cubicBezTo>
                    <a:pt x="4420" y="2116"/>
                    <a:pt x="4480" y="2216"/>
                    <a:pt x="4486" y="2222"/>
                  </a:cubicBezTo>
                  <a:cubicBezTo>
                    <a:pt x="4513" y="2245"/>
                    <a:pt x="4544" y="2252"/>
                    <a:pt x="4576" y="2252"/>
                  </a:cubicBezTo>
                  <a:cubicBezTo>
                    <a:pt x="4607" y="2252"/>
                    <a:pt x="4640" y="2245"/>
                    <a:pt x="4671" y="2245"/>
                  </a:cubicBezTo>
                  <a:cubicBezTo>
                    <a:pt x="4678" y="2245"/>
                    <a:pt x="4685" y="2244"/>
                    <a:pt x="4691" y="2244"/>
                  </a:cubicBezTo>
                  <a:cubicBezTo>
                    <a:pt x="4752" y="2244"/>
                    <a:pt x="4812" y="2248"/>
                    <a:pt x="4872" y="2248"/>
                  </a:cubicBezTo>
                  <a:cubicBezTo>
                    <a:pt x="4902" y="2248"/>
                    <a:pt x="4932" y="2247"/>
                    <a:pt x="4963" y="2245"/>
                  </a:cubicBezTo>
                  <a:cubicBezTo>
                    <a:pt x="5265" y="2219"/>
                    <a:pt x="5567" y="2182"/>
                    <a:pt x="5871" y="2150"/>
                  </a:cubicBezTo>
                  <a:cubicBezTo>
                    <a:pt x="6004" y="2136"/>
                    <a:pt x="6138" y="2121"/>
                    <a:pt x="6272" y="2121"/>
                  </a:cubicBezTo>
                  <a:cubicBezTo>
                    <a:pt x="6332" y="2121"/>
                    <a:pt x="6391" y="2124"/>
                    <a:pt x="6451" y="2131"/>
                  </a:cubicBezTo>
                  <a:cubicBezTo>
                    <a:pt x="6711" y="2162"/>
                    <a:pt x="6971" y="2269"/>
                    <a:pt x="7225" y="2269"/>
                  </a:cubicBezTo>
                  <a:cubicBezTo>
                    <a:pt x="7295" y="2269"/>
                    <a:pt x="7364" y="2261"/>
                    <a:pt x="7432" y="2242"/>
                  </a:cubicBezTo>
                  <a:cubicBezTo>
                    <a:pt x="7486" y="2225"/>
                    <a:pt x="7538" y="2202"/>
                    <a:pt x="7595" y="2200"/>
                  </a:cubicBezTo>
                  <a:cubicBezTo>
                    <a:pt x="7598" y="2200"/>
                    <a:pt x="7602" y="2200"/>
                    <a:pt x="7605" y="2200"/>
                  </a:cubicBezTo>
                  <a:cubicBezTo>
                    <a:pt x="7705" y="2200"/>
                    <a:pt x="7795" y="2263"/>
                    <a:pt x="7891" y="2292"/>
                  </a:cubicBezTo>
                  <a:cubicBezTo>
                    <a:pt x="7949" y="2310"/>
                    <a:pt x="8010" y="2316"/>
                    <a:pt x="8070" y="2316"/>
                  </a:cubicBezTo>
                  <a:cubicBezTo>
                    <a:pt x="8131" y="2316"/>
                    <a:pt x="8192" y="2310"/>
                    <a:pt x="8253" y="2304"/>
                  </a:cubicBezTo>
                  <a:cubicBezTo>
                    <a:pt x="8395" y="2293"/>
                    <a:pt x="8536" y="2288"/>
                    <a:pt x="8678" y="2288"/>
                  </a:cubicBezTo>
                  <a:cubicBezTo>
                    <a:pt x="8834" y="2288"/>
                    <a:pt x="8990" y="2295"/>
                    <a:pt x="9146" y="2307"/>
                  </a:cubicBezTo>
                  <a:cubicBezTo>
                    <a:pt x="9277" y="2319"/>
                    <a:pt x="9414" y="2350"/>
                    <a:pt x="9546" y="2350"/>
                  </a:cubicBezTo>
                  <a:cubicBezTo>
                    <a:pt x="9557" y="2350"/>
                    <a:pt x="9569" y="2349"/>
                    <a:pt x="9580" y="2349"/>
                  </a:cubicBezTo>
                  <a:cubicBezTo>
                    <a:pt x="9664" y="2346"/>
                    <a:pt x="9744" y="2323"/>
                    <a:pt x="9829" y="2323"/>
                  </a:cubicBezTo>
                  <a:cubicBezTo>
                    <a:pt x="9834" y="2323"/>
                    <a:pt x="9839" y="2323"/>
                    <a:pt x="9844" y="2323"/>
                  </a:cubicBezTo>
                  <a:cubicBezTo>
                    <a:pt x="10371" y="2338"/>
                    <a:pt x="10954" y="2544"/>
                    <a:pt x="11378" y="2857"/>
                  </a:cubicBezTo>
                  <a:cubicBezTo>
                    <a:pt x="11631" y="3044"/>
                    <a:pt x="11853" y="3286"/>
                    <a:pt x="12149" y="3390"/>
                  </a:cubicBezTo>
                  <a:cubicBezTo>
                    <a:pt x="12597" y="3548"/>
                    <a:pt x="13198" y="3395"/>
                    <a:pt x="13484" y="3775"/>
                  </a:cubicBezTo>
                  <a:cubicBezTo>
                    <a:pt x="13562" y="3881"/>
                    <a:pt x="13600" y="4013"/>
                    <a:pt x="13680" y="4119"/>
                  </a:cubicBezTo>
                  <a:cubicBezTo>
                    <a:pt x="13803" y="4283"/>
                    <a:pt x="14007" y="4360"/>
                    <a:pt x="14200" y="4427"/>
                  </a:cubicBezTo>
                  <a:cubicBezTo>
                    <a:pt x="14812" y="4645"/>
                    <a:pt x="15426" y="4861"/>
                    <a:pt x="16038" y="5078"/>
                  </a:cubicBezTo>
                  <a:lnTo>
                    <a:pt x="16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a:off x="5960258" y="2175175"/>
            <a:ext cx="3488523" cy="1209481"/>
          </a:xfrm>
          <a:custGeom>
            <a:avLst/>
            <a:gdLst/>
            <a:ahLst/>
            <a:cxnLst/>
            <a:rect l="l" t="t" r="r" b="b"/>
            <a:pathLst>
              <a:path w="37671" h="13061" extrusionOk="0">
                <a:moveTo>
                  <a:pt x="21031" y="0"/>
                </a:moveTo>
                <a:cubicBezTo>
                  <a:pt x="20313" y="0"/>
                  <a:pt x="19586" y="99"/>
                  <a:pt x="18939" y="578"/>
                </a:cubicBezTo>
                <a:cubicBezTo>
                  <a:pt x="17493" y="1650"/>
                  <a:pt x="16951" y="3558"/>
                  <a:pt x="16355" y="5170"/>
                </a:cubicBezTo>
                <a:cubicBezTo>
                  <a:pt x="16172" y="5662"/>
                  <a:pt x="16203" y="6348"/>
                  <a:pt x="15767" y="6706"/>
                </a:cubicBezTo>
                <a:cubicBezTo>
                  <a:pt x="15387" y="7017"/>
                  <a:pt x="14839" y="6954"/>
                  <a:pt x="14352" y="7011"/>
                </a:cubicBezTo>
                <a:cubicBezTo>
                  <a:pt x="13074" y="7160"/>
                  <a:pt x="12000" y="8344"/>
                  <a:pt x="11977" y="9629"/>
                </a:cubicBezTo>
                <a:cubicBezTo>
                  <a:pt x="11803" y="9582"/>
                  <a:pt x="11621" y="9547"/>
                  <a:pt x="11442" y="9547"/>
                </a:cubicBezTo>
                <a:cubicBezTo>
                  <a:pt x="11320" y="9547"/>
                  <a:pt x="11200" y="9563"/>
                  <a:pt x="11084" y="9603"/>
                </a:cubicBezTo>
                <a:cubicBezTo>
                  <a:pt x="10799" y="9701"/>
                  <a:pt x="10558" y="9980"/>
                  <a:pt x="10590" y="10281"/>
                </a:cubicBezTo>
                <a:cubicBezTo>
                  <a:pt x="10405" y="9806"/>
                  <a:pt x="9937" y="9497"/>
                  <a:pt x="9446" y="9413"/>
                </a:cubicBezTo>
                <a:cubicBezTo>
                  <a:pt x="9359" y="9398"/>
                  <a:pt x="9274" y="9391"/>
                  <a:pt x="9190" y="9391"/>
                </a:cubicBezTo>
                <a:cubicBezTo>
                  <a:pt x="8698" y="9391"/>
                  <a:pt x="8259" y="9633"/>
                  <a:pt x="7894" y="9976"/>
                </a:cubicBezTo>
                <a:cubicBezTo>
                  <a:pt x="7779" y="10085"/>
                  <a:pt x="7682" y="10212"/>
                  <a:pt x="7604" y="10347"/>
                </a:cubicBezTo>
                <a:cubicBezTo>
                  <a:pt x="7572" y="10402"/>
                  <a:pt x="7331" y="10876"/>
                  <a:pt x="7381" y="10910"/>
                </a:cubicBezTo>
                <a:cubicBezTo>
                  <a:pt x="7289" y="10849"/>
                  <a:pt x="7178" y="10821"/>
                  <a:pt x="7063" y="10821"/>
                </a:cubicBezTo>
                <a:cubicBezTo>
                  <a:pt x="6868" y="10821"/>
                  <a:pt x="6663" y="10902"/>
                  <a:pt x="6532" y="11033"/>
                </a:cubicBezTo>
                <a:cubicBezTo>
                  <a:pt x="6384" y="11178"/>
                  <a:pt x="6311" y="11396"/>
                  <a:pt x="6338" y="11602"/>
                </a:cubicBezTo>
                <a:cubicBezTo>
                  <a:pt x="6216" y="11546"/>
                  <a:pt x="6088" y="11489"/>
                  <a:pt x="5955" y="11489"/>
                </a:cubicBezTo>
                <a:cubicBezTo>
                  <a:pt x="5941" y="11489"/>
                  <a:pt x="5927" y="11490"/>
                  <a:pt x="5913" y="11491"/>
                </a:cubicBezTo>
                <a:cubicBezTo>
                  <a:pt x="5766" y="11505"/>
                  <a:pt x="5812" y="11784"/>
                  <a:pt x="5935" y="11932"/>
                </a:cubicBezTo>
                <a:cubicBezTo>
                  <a:pt x="5809" y="11780"/>
                  <a:pt x="5391" y="11717"/>
                  <a:pt x="5187" y="11717"/>
                </a:cubicBezTo>
                <a:cubicBezTo>
                  <a:pt x="5180" y="11717"/>
                  <a:pt x="5173" y="11717"/>
                  <a:pt x="5166" y="11717"/>
                </a:cubicBezTo>
                <a:cubicBezTo>
                  <a:pt x="5031" y="11721"/>
                  <a:pt x="4487" y="11832"/>
                  <a:pt x="4742" y="12048"/>
                </a:cubicBezTo>
                <a:cubicBezTo>
                  <a:pt x="4589" y="11994"/>
                  <a:pt x="4428" y="11970"/>
                  <a:pt x="4267" y="11970"/>
                </a:cubicBezTo>
                <a:cubicBezTo>
                  <a:pt x="4018" y="11970"/>
                  <a:pt x="3766" y="12028"/>
                  <a:pt x="3536" y="12123"/>
                </a:cubicBezTo>
                <a:cubicBezTo>
                  <a:pt x="3310" y="12217"/>
                  <a:pt x="3102" y="12344"/>
                  <a:pt x="2905" y="12488"/>
                </a:cubicBezTo>
                <a:cubicBezTo>
                  <a:pt x="2726" y="12619"/>
                  <a:pt x="2562" y="12812"/>
                  <a:pt x="2349" y="12884"/>
                </a:cubicBezTo>
                <a:cubicBezTo>
                  <a:pt x="2229" y="12925"/>
                  <a:pt x="2106" y="12939"/>
                  <a:pt x="1981" y="12939"/>
                </a:cubicBezTo>
                <a:cubicBezTo>
                  <a:pt x="1720" y="12939"/>
                  <a:pt x="1452" y="12875"/>
                  <a:pt x="1189" y="12850"/>
                </a:cubicBezTo>
                <a:cubicBezTo>
                  <a:pt x="1110" y="12843"/>
                  <a:pt x="1030" y="12839"/>
                  <a:pt x="951" y="12839"/>
                </a:cubicBezTo>
                <a:cubicBezTo>
                  <a:pt x="805" y="12839"/>
                  <a:pt x="658" y="12852"/>
                  <a:pt x="516" y="12876"/>
                </a:cubicBezTo>
                <a:cubicBezTo>
                  <a:pt x="408" y="12893"/>
                  <a:pt x="287" y="12912"/>
                  <a:pt x="186" y="12955"/>
                </a:cubicBezTo>
                <a:cubicBezTo>
                  <a:pt x="131" y="12979"/>
                  <a:pt x="63" y="13060"/>
                  <a:pt x="0" y="13060"/>
                </a:cubicBezTo>
                <a:lnTo>
                  <a:pt x="37530" y="13060"/>
                </a:lnTo>
                <a:cubicBezTo>
                  <a:pt x="37670" y="12151"/>
                  <a:pt x="37087" y="11366"/>
                  <a:pt x="36553" y="10927"/>
                </a:cubicBezTo>
                <a:cubicBezTo>
                  <a:pt x="35099" y="9733"/>
                  <a:pt x="33463" y="9095"/>
                  <a:pt x="31823" y="9086"/>
                </a:cubicBezTo>
                <a:cubicBezTo>
                  <a:pt x="31810" y="9086"/>
                  <a:pt x="31798" y="9086"/>
                  <a:pt x="31785" y="9086"/>
                </a:cubicBezTo>
                <a:cubicBezTo>
                  <a:pt x="31641" y="9086"/>
                  <a:pt x="31495" y="9089"/>
                  <a:pt x="31348" y="9089"/>
                </a:cubicBezTo>
                <a:cubicBezTo>
                  <a:pt x="30771" y="9089"/>
                  <a:pt x="30188" y="9040"/>
                  <a:pt x="29715" y="8548"/>
                </a:cubicBezTo>
                <a:cubicBezTo>
                  <a:pt x="29392" y="8210"/>
                  <a:pt x="29160" y="7701"/>
                  <a:pt x="28890" y="7259"/>
                </a:cubicBezTo>
                <a:cubicBezTo>
                  <a:pt x="28151" y="6048"/>
                  <a:pt x="27081" y="5381"/>
                  <a:pt x="26015" y="5381"/>
                </a:cubicBezTo>
                <a:cubicBezTo>
                  <a:pt x="25586" y="5381"/>
                  <a:pt x="25156" y="5489"/>
                  <a:pt x="24750" y="5715"/>
                </a:cubicBezTo>
                <a:cubicBezTo>
                  <a:pt x="23716" y="4078"/>
                  <a:pt x="23744" y="906"/>
                  <a:pt x="22095" y="148"/>
                </a:cubicBezTo>
                <a:cubicBezTo>
                  <a:pt x="21832" y="28"/>
                  <a:pt x="21556" y="12"/>
                  <a:pt x="21283" y="4"/>
                </a:cubicBezTo>
                <a:cubicBezTo>
                  <a:pt x="21199" y="2"/>
                  <a:pt x="21115" y="0"/>
                  <a:pt x="21031"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208675" y="2480788"/>
            <a:ext cx="3397739" cy="903878"/>
          </a:xfrm>
          <a:custGeom>
            <a:avLst/>
            <a:gdLst/>
            <a:ahLst/>
            <a:cxnLst/>
            <a:rect l="l" t="t" r="r" b="b"/>
            <a:pathLst>
              <a:path w="35729" h="9505" extrusionOk="0">
                <a:moveTo>
                  <a:pt x="7752" y="0"/>
                </a:moveTo>
                <a:cubicBezTo>
                  <a:pt x="7040" y="0"/>
                  <a:pt x="6327" y="190"/>
                  <a:pt x="5645" y="517"/>
                </a:cubicBezTo>
                <a:cubicBezTo>
                  <a:pt x="4990" y="832"/>
                  <a:pt x="4352" y="1281"/>
                  <a:pt x="3837" y="1991"/>
                </a:cubicBezTo>
                <a:cubicBezTo>
                  <a:pt x="3323" y="2702"/>
                  <a:pt x="2941" y="3694"/>
                  <a:pt x="2891" y="4771"/>
                </a:cubicBezTo>
                <a:cubicBezTo>
                  <a:pt x="2872" y="5165"/>
                  <a:pt x="2887" y="5608"/>
                  <a:pt x="2714" y="5895"/>
                </a:cubicBezTo>
                <a:cubicBezTo>
                  <a:pt x="2562" y="6145"/>
                  <a:pt x="2321" y="6179"/>
                  <a:pt x="2111" y="6282"/>
                </a:cubicBezTo>
                <a:cubicBezTo>
                  <a:pt x="1565" y="6549"/>
                  <a:pt x="1489" y="7156"/>
                  <a:pt x="1216" y="7813"/>
                </a:cubicBezTo>
                <a:cubicBezTo>
                  <a:pt x="1079" y="8139"/>
                  <a:pt x="225" y="9504"/>
                  <a:pt x="1" y="9504"/>
                </a:cubicBezTo>
                <a:lnTo>
                  <a:pt x="35729" y="9504"/>
                </a:lnTo>
                <a:cubicBezTo>
                  <a:pt x="35630" y="9432"/>
                  <a:pt x="35532" y="9362"/>
                  <a:pt x="35433" y="9299"/>
                </a:cubicBezTo>
                <a:cubicBezTo>
                  <a:pt x="35253" y="9184"/>
                  <a:pt x="35069" y="9083"/>
                  <a:pt x="34879" y="9031"/>
                </a:cubicBezTo>
                <a:cubicBezTo>
                  <a:pt x="34728" y="8989"/>
                  <a:pt x="34576" y="8980"/>
                  <a:pt x="34422" y="8980"/>
                </a:cubicBezTo>
                <a:cubicBezTo>
                  <a:pt x="34364" y="8980"/>
                  <a:pt x="34306" y="8982"/>
                  <a:pt x="34248" y="8983"/>
                </a:cubicBezTo>
                <a:cubicBezTo>
                  <a:pt x="34170" y="8985"/>
                  <a:pt x="34091" y="8987"/>
                  <a:pt x="34012" y="8987"/>
                </a:cubicBezTo>
                <a:cubicBezTo>
                  <a:pt x="33727" y="8987"/>
                  <a:pt x="33441" y="8959"/>
                  <a:pt x="33175" y="8796"/>
                </a:cubicBezTo>
                <a:cubicBezTo>
                  <a:pt x="32972" y="8672"/>
                  <a:pt x="32785" y="8472"/>
                  <a:pt x="32576" y="8377"/>
                </a:cubicBezTo>
                <a:cubicBezTo>
                  <a:pt x="32447" y="8318"/>
                  <a:pt x="32312" y="8302"/>
                  <a:pt x="32177" y="8302"/>
                </a:cubicBezTo>
                <a:cubicBezTo>
                  <a:pt x="32120" y="8302"/>
                  <a:pt x="32064" y="8304"/>
                  <a:pt x="32007" y="8308"/>
                </a:cubicBezTo>
                <a:cubicBezTo>
                  <a:pt x="31419" y="8348"/>
                  <a:pt x="30784" y="8415"/>
                  <a:pt x="30155" y="8415"/>
                </a:cubicBezTo>
                <a:cubicBezTo>
                  <a:pt x="29214" y="8415"/>
                  <a:pt x="28286" y="8265"/>
                  <a:pt x="27544" y="7647"/>
                </a:cubicBezTo>
                <a:cubicBezTo>
                  <a:pt x="27263" y="7414"/>
                  <a:pt x="27036" y="7122"/>
                  <a:pt x="26758" y="6886"/>
                </a:cubicBezTo>
                <a:cubicBezTo>
                  <a:pt x="26512" y="6675"/>
                  <a:pt x="26201" y="6504"/>
                  <a:pt x="25881" y="6504"/>
                </a:cubicBezTo>
                <a:cubicBezTo>
                  <a:pt x="25842" y="6504"/>
                  <a:pt x="25804" y="6507"/>
                  <a:pt x="25766" y="6512"/>
                </a:cubicBezTo>
                <a:cubicBezTo>
                  <a:pt x="25404" y="6559"/>
                  <a:pt x="25074" y="6917"/>
                  <a:pt x="25163" y="7271"/>
                </a:cubicBezTo>
                <a:cubicBezTo>
                  <a:pt x="24738" y="6937"/>
                  <a:pt x="24467" y="6446"/>
                  <a:pt x="24080" y="6069"/>
                </a:cubicBezTo>
                <a:cubicBezTo>
                  <a:pt x="23806" y="5801"/>
                  <a:pt x="23419" y="5594"/>
                  <a:pt x="23052" y="5594"/>
                </a:cubicBezTo>
                <a:cubicBezTo>
                  <a:pt x="22901" y="5594"/>
                  <a:pt x="22753" y="5629"/>
                  <a:pt x="22618" y="5710"/>
                </a:cubicBezTo>
                <a:cubicBezTo>
                  <a:pt x="22520" y="5768"/>
                  <a:pt x="22424" y="5849"/>
                  <a:pt x="22314" y="5849"/>
                </a:cubicBezTo>
                <a:cubicBezTo>
                  <a:pt x="22305" y="5849"/>
                  <a:pt x="22296" y="5849"/>
                  <a:pt x="22287" y="5848"/>
                </a:cubicBezTo>
                <a:cubicBezTo>
                  <a:pt x="22215" y="5838"/>
                  <a:pt x="22155" y="5794"/>
                  <a:pt x="22101" y="5746"/>
                </a:cubicBezTo>
                <a:cubicBezTo>
                  <a:pt x="21595" y="5311"/>
                  <a:pt x="21387" y="4633"/>
                  <a:pt x="21018" y="4076"/>
                </a:cubicBezTo>
                <a:cubicBezTo>
                  <a:pt x="20465" y="3242"/>
                  <a:pt x="19509" y="2685"/>
                  <a:pt x="18509" y="2614"/>
                </a:cubicBezTo>
                <a:cubicBezTo>
                  <a:pt x="18454" y="2610"/>
                  <a:pt x="18399" y="2608"/>
                  <a:pt x="18343" y="2608"/>
                </a:cubicBezTo>
                <a:cubicBezTo>
                  <a:pt x="18141" y="2608"/>
                  <a:pt x="17939" y="2640"/>
                  <a:pt x="17770" y="2745"/>
                </a:cubicBezTo>
                <a:cubicBezTo>
                  <a:pt x="17266" y="3051"/>
                  <a:pt x="17286" y="3775"/>
                  <a:pt x="17369" y="4358"/>
                </a:cubicBezTo>
                <a:cubicBezTo>
                  <a:pt x="16892" y="4071"/>
                  <a:pt x="16404" y="3780"/>
                  <a:pt x="15861" y="3663"/>
                </a:cubicBezTo>
                <a:cubicBezTo>
                  <a:pt x="15716" y="3632"/>
                  <a:pt x="15566" y="3616"/>
                  <a:pt x="15415" y="3616"/>
                </a:cubicBezTo>
                <a:cubicBezTo>
                  <a:pt x="15002" y="3616"/>
                  <a:pt x="14592" y="3740"/>
                  <a:pt x="14303" y="4028"/>
                </a:cubicBezTo>
                <a:cubicBezTo>
                  <a:pt x="14240" y="4092"/>
                  <a:pt x="14163" y="4167"/>
                  <a:pt x="14081" y="4167"/>
                </a:cubicBezTo>
                <a:cubicBezTo>
                  <a:pt x="14067" y="4167"/>
                  <a:pt x="14053" y="4165"/>
                  <a:pt x="14039" y="4160"/>
                </a:cubicBezTo>
                <a:cubicBezTo>
                  <a:pt x="13987" y="4145"/>
                  <a:pt x="13952" y="4099"/>
                  <a:pt x="13919" y="4055"/>
                </a:cubicBezTo>
                <a:cubicBezTo>
                  <a:pt x="13672" y="3709"/>
                  <a:pt x="13439" y="3334"/>
                  <a:pt x="13082" y="3103"/>
                </a:cubicBezTo>
                <a:cubicBezTo>
                  <a:pt x="12908" y="2992"/>
                  <a:pt x="12694" y="2927"/>
                  <a:pt x="12487" y="2927"/>
                </a:cubicBezTo>
                <a:cubicBezTo>
                  <a:pt x="12268" y="2927"/>
                  <a:pt x="12058" y="3000"/>
                  <a:pt x="11916" y="3166"/>
                </a:cubicBezTo>
                <a:cubicBezTo>
                  <a:pt x="11528" y="1732"/>
                  <a:pt x="10272" y="592"/>
                  <a:pt x="8867" y="165"/>
                </a:cubicBezTo>
                <a:cubicBezTo>
                  <a:pt x="8499" y="52"/>
                  <a:pt x="8126" y="0"/>
                  <a:pt x="7752"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169685" y="2883141"/>
            <a:ext cx="2855493" cy="501531"/>
          </a:xfrm>
          <a:custGeom>
            <a:avLst/>
            <a:gdLst/>
            <a:ahLst/>
            <a:cxnLst/>
            <a:rect l="l" t="t" r="r" b="b"/>
            <a:pathLst>
              <a:path w="30027" h="5274" extrusionOk="0">
                <a:moveTo>
                  <a:pt x="5992" y="1"/>
                </a:moveTo>
                <a:cubicBezTo>
                  <a:pt x="5588" y="1"/>
                  <a:pt x="5188" y="74"/>
                  <a:pt x="4798" y="247"/>
                </a:cubicBezTo>
                <a:cubicBezTo>
                  <a:pt x="3734" y="719"/>
                  <a:pt x="2369" y="2663"/>
                  <a:pt x="1582" y="3591"/>
                </a:cubicBezTo>
                <a:cubicBezTo>
                  <a:pt x="1082" y="4184"/>
                  <a:pt x="549" y="4740"/>
                  <a:pt x="0" y="5273"/>
                </a:cubicBezTo>
                <a:lnTo>
                  <a:pt x="30027" y="5273"/>
                </a:lnTo>
                <a:cubicBezTo>
                  <a:pt x="29045" y="4856"/>
                  <a:pt x="27996" y="4638"/>
                  <a:pt x="26946" y="4637"/>
                </a:cubicBezTo>
                <a:cubicBezTo>
                  <a:pt x="26247" y="4637"/>
                  <a:pt x="25548" y="4732"/>
                  <a:pt x="24849" y="4732"/>
                </a:cubicBezTo>
                <a:cubicBezTo>
                  <a:pt x="24712" y="4732"/>
                  <a:pt x="24574" y="4729"/>
                  <a:pt x="24437" y="4720"/>
                </a:cubicBezTo>
                <a:cubicBezTo>
                  <a:pt x="23501" y="4661"/>
                  <a:pt x="22768" y="4247"/>
                  <a:pt x="21895" y="3953"/>
                </a:cubicBezTo>
                <a:cubicBezTo>
                  <a:pt x="21165" y="3707"/>
                  <a:pt x="20446" y="3424"/>
                  <a:pt x="19728" y="3140"/>
                </a:cubicBezTo>
                <a:cubicBezTo>
                  <a:pt x="19094" y="2888"/>
                  <a:pt x="17165" y="2019"/>
                  <a:pt x="16485" y="2009"/>
                </a:cubicBezTo>
                <a:cubicBezTo>
                  <a:pt x="16456" y="2009"/>
                  <a:pt x="16426" y="2009"/>
                  <a:pt x="16397" y="2009"/>
                </a:cubicBezTo>
                <a:cubicBezTo>
                  <a:pt x="15162" y="2009"/>
                  <a:pt x="14667" y="2388"/>
                  <a:pt x="13456" y="2649"/>
                </a:cubicBezTo>
                <a:cubicBezTo>
                  <a:pt x="13204" y="2703"/>
                  <a:pt x="12974" y="2728"/>
                  <a:pt x="12759" y="2728"/>
                </a:cubicBezTo>
                <a:cubicBezTo>
                  <a:pt x="11549" y="2728"/>
                  <a:pt x="10820" y="1950"/>
                  <a:pt x="9523" y="1244"/>
                </a:cubicBezTo>
                <a:cubicBezTo>
                  <a:pt x="8412" y="638"/>
                  <a:pt x="7183" y="1"/>
                  <a:pt x="5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5967182" y="2973482"/>
            <a:ext cx="3063471" cy="411191"/>
          </a:xfrm>
          <a:custGeom>
            <a:avLst/>
            <a:gdLst/>
            <a:ahLst/>
            <a:cxnLst/>
            <a:rect l="l" t="t" r="r" b="b"/>
            <a:pathLst>
              <a:path w="32214" h="4324" extrusionOk="0">
                <a:moveTo>
                  <a:pt x="19484" y="1"/>
                </a:moveTo>
                <a:cubicBezTo>
                  <a:pt x="19122" y="1"/>
                  <a:pt x="18760" y="27"/>
                  <a:pt x="18396" y="84"/>
                </a:cubicBezTo>
                <a:cubicBezTo>
                  <a:pt x="15037" y="607"/>
                  <a:pt x="13594" y="3061"/>
                  <a:pt x="10201" y="3061"/>
                </a:cubicBezTo>
                <a:cubicBezTo>
                  <a:pt x="10195" y="3061"/>
                  <a:pt x="10189" y="3061"/>
                  <a:pt x="10182" y="3061"/>
                </a:cubicBezTo>
                <a:cubicBezTo>
                  <a:pt x="9462" y="3060"/>
                  <a:pt x="8692" y="2999"/>
                  <a:pt x="7945" y="2999"/>
                </a:cubicBezTo>
                <a:cubicBezTo>
                  <a:pt x="7633" y="2999"/>
                  <a:pt x="7325" y="3009"/>
                  <a:pt x="7025" y="3040"/>
                </a:cubicBezTo>
                <a:cubicBezTo>
                  <a:pt x="6450" y="3098"/>
                  <a:pt x="3998" y="3995"/>
                  <a:pt x="3425" y="4070"/>
                </a:cubicBezTo>
                <a:cubicBezTo>
                  <a:pt x="3356" y="4080"/>
                  <a:pt x="3293" y="4084"/>
                  <a:pt x="3236" y="4084"/>
                </a:cubicBezTo>
                <a:cubicBezTo>
                  <a:pt x="2843" y="4084"/>
                  <a:pt x="2694" y="3896"/>
                  <a:pt x="2258" y="3896"/>
                </a:cubicBezTo>
                <a:cubicBezTo>
                  <a:pt x="2227" y="3896"/>
                  <a:pt x="2194" y="3897"/>
                  <a:pt x="2160" y="3899"/>
                </a:cubicBezTo>
                <a:cubicBezTo>
                  <a:pt x="1394" y="3946"/>
                  <a:pt x="686" y="4100"/>
                  <a:pt x="0" y="4323"/>
                </a:cubicBezTo>
                <a:lnTo>
                  <a:pt x="32214" y="4323"/>
                </a:lnTo>
                <a:cubicBezTo>
                  <a:pt x="31611" y="3902"/>
                  <a:pt x="30976" y="3532"/>
                  <a:pt x="30264" y="3377"/>
                </a:cubicBezTo>
                <a:cubicBezTo>
                  <a:pt x="29551" y="3222"/>
                  <a:pt x="28804" y="3294"/>
                  <a:pt x="28089" y="3142"/>
                </a:cubicBezTo>
                <a:cubicBezTo>
                  <a:pt x="27311" y="2978"/>
                  <a:pt x="26617" y="2560"/>
                  <a:pt x="25926" y="2165"/>
                </a:cubicBezTo>
                <a:cubicBezTo>
                  <a:pt x="23941" y="1026"/>
                  <a:pt x="21735" y="1"/>
                  <a:pt x="194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169685" y="2883141"/>
            <a:ext cx="2855493" cy="501531"/>
          </a:xfrm>
          <a:custGeom>
            <a:avLst/>
            <a:gdLst/>
            <a:ahLst/>
            <a:cxnLst/>
            <a:rect l="l" t="t" r="r" b="b"/>
            <a:pathLst>
              <a:path w="30027" h="5274" extrusionOk="0">
                <a:moveTo>
                  <a:pt x="5992" y="1"/>
                </a:moveTo>
                <a:cubicBezTo>
                  <a:pt x="5588" y="1"/>
                  <a:pt x="5188" y="74"/>
                  <a:pt x="4798" y="247"/>
                </a:cubicBezTo>
                <a:cubicBezTo>
                  <a:pt x="3734" y="719"/>
                  <a:pt x="2369" y="2663"/>
                  <a:pt x="1582" y="3591"/>
                </a:cubicBezTo>
                <a:cubicBezTo>
                  <a:pt x="1082" y="4184"/>
                  <a:pt x="549" y="4740"/>
                  <a:pt x="0" y="5273"/>
                </a:cubicBezTo>
                <a:lnTo>
                  <a:pt x="30027" y="5273"/>
                </a:lnTo>
                <a:cubicBezTo>
                  <a:pt x="29045" y="4856"/>
                  <a:pt x="27996" y="4638"/>
                  <a:pt x="26946" y="4637"/>
                </a:cubicBezTo>
                <a:cubicBezTo>
                  <a:pt x="26247" y="4637"/>
                  <a:pt x="25548" y="4732"/>
                  <a:pt x="24849" y="4732"/>
                </a:cubicBezTo>
                <a:cubicBezTo>
                  <a:pt x="24712" y="4732"/>
                  <a:pt x="24574" y="4729"/>
                  <a:pt x="24437" y="4720"/>
                </a:cubicBezTo>
                <a:cubicBezTo>
                  <a:pt x="23501" y="4661"/>
                  <a:pt x="22768" y="4247"/>
                  <a:pt x="21895" y="3953"/>
                </a:cubicBezTo>
                <a:cubicBezTo>
                  <a:pt x="21165" y="3707"/>
                  <a:pt x="20446" y="3424"/>
                  <a:pt x="19728" y="3140"/>
                </a:cubicBezTo>
                <a:cubicBezTo>
                  <a:pt x="19094" y="2888"/>
                  <a:pt x="17165" y="2019"/>
                  <a:pt x="16485" y="2009"/>
                </a:cubicBezTo>
                <a:cubicBezTo>
                  <a:pt x="16456" y="2009"/>
                  <a:pt x="16426" y="2009"/>
                  <a:pt x="16397" y="2009"/>
                </a:cubicBezTo>
                <a:cubicBezTo>
                  <a:pt x="15162" y="2009"/>
                  <a:pt x="14667" y="2388"/>
                  <a:pt x="13456" y="2649"/>
                </a:cubicBezTo>
                <a:cubicBezTo>
                  <a:pt x="13204" y="2703"/>
                  <a:pt x="12974" y="2728"/>
                  <a:pt x="12759" y="2728"/>
                </a:cubicBezTo>
                <a:cubicBezTo>
                  <a:pt x="11549" y="2728"/>
                  <a:pt x="10820" y="1950"/>
                  <a:pt x="9523" y="1244"/>
                </a:cubicBezTo>
                <a:cubicBezTo>
                  <a:pt x="8412" y="638"/>
                  <a:pt x="7183" y="1"/>
                  <a:pt x="5992"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6058419" y="2984260"/>
            <a:ext cx="2983177" cy="400413"/>
          </a:xfrm>
          <a:custGeom>
            <a:avLst/>
            <a:gdLst/>
            <a:ahLst/>
            <a:cxnLst/>
            <a:rect l="l" t="t" r="r" b="b"/>
            <a:pathLst>
              <a:path w="32214" h="4324" extrusionOk="0">
                <a:moveTo>
                  <a:pt x="19484" y="1"/>
                </a:moveTo>
                <a:cubicBezTo>
                  <a:pt x="19122" y="1"/>
                  <a:pt x="18760" y="27"/>
                  <a:pt x="18396" y="84"/>
                </a:cubicBezTo>
                <a:cubicBezTo>
                  <a:pt x="15037" y="607"/>
                  <a:pt x="13594" y="3061"/>
                  <a:pt x="10201" y="3061"/>
                </a:cubicBezTo>
                <a:cubicBezTo>
                  <a:pt x="10195" y="3061"/>
                  <a:pt x="10189" y="3061"/>
                  <a:pt x="10182" y="3061"/>
                </a:cubicBezTo>
                <a:cubicBezTo>
                  <a:pt x="9462" y="3060"/>
                  <a:pt x="8692" y="2999"/>
                  <a:pt x="7945" y="2999"/>
                </a:cubicBezTo>
                <a:cubicBezTo>
                  <a:pt x="7633" y="2999"/>
                  <a:pt x="7325" y="3009"/>
                  <a:pt x="7025" y="3040"/>
                </a:cubicBezTo>
                <a:cubicBezTo>
                  <a:pt x="6450" y="3098"/>
                  <a:pt x="3998" y="3995"/>
                  <a:pt x="3425" y="4070"/>
                </a:cubicBezTo>
                <a:cubicBezTo>
                  <a:pt x="3356" y="4080"/>
                  <a:pt x="3293" y="4084"/>
                  <a:pt x="3236" y="4084"/>
                </a:cubicBezTo>
                <a:cubicBezTo>
                  <a:pt x="2843" y="4084"/>
                  <a:pt x="2694" y="3896"/>
                  <a:pt x="2258" y="3896"/>
                </a:cubicBezTo>
                <a:cubicBezTo>
                  <a:pt x="2227" y="3896"/>
                  <a:pt x="2194" y="3897"/>
                  <a:pt x="2160" y="3899"/>
                </a:cubicBezTo>
                <a:cubicBezTo>
                  <a:pt x="1394" y="3946"/>
                  <a:pt x="686" y="4100"/>
                  <a:pt x="0" y="4323"/>
                </a:cubicBezTo>
                <a:lnTo>
                  <a:pt x="32214" y="4323"/>
                </a:lnTo>
                <a:cubicBezTo>
                  <a:pt x="31611" y="3902"/>
                  <a:pt x="30976" y="3532"/>
                  <a:pt x="30264" y="3377"/>
                </a:cubicBezTo>
                <a:cubicBezTo>
                  <a:pt x="29551" y="3222"/>
                  <a:pt x="28804" y="3294"/>
                  <a:pt x="28089" y="3142"/>
                </a:cubicBezTo>
                <a:cubicBezTo>
                  <a:pt x="27311" y="2978"/>
                  <a:pt x="26617" y="2560"/>
                  <a:pt x="25926" y="2165"/>
                </a:cubicBezTo>
                <a:cubicBezTo>
                  <a:pt x="23941" y="1026"/>
                  <a:pt x="21735" y="1"/>
                  <a:pt x="19484"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1326064" y="3262727"/>
            <a:ext cx="908312" cy="121951"/>
          </a:xfrm>
          <a:custGeom>
            <a:avLst/>
            <a:gdLst/>
            <a:ahLst/>
            <a:cxnLst/>
            <a:rect l="l" t="t" r="r" b="b"/>
            <a:pathLst>
              <a:path w="8141" h="1093" extrusionOk="0">
                <a:moveTo>
                  <a:pt x="3443" y="1"/>
                </a:moveTo>
                <a:cubicBezTo>
                  <a:pt x="3438" y="1"/>
                  <a:pt x="3432" y="1"/>
                  <a:pt x="3427" y="2"/>
                </a:cubicBezTo>
                <a:cubicBezTo>
                  <a:pt x="3163" y="40"/>
                  <a:pt x="4194" y="948"/>
                  <a:pt x="4194" y="948"/>
                </a:cubicBezTo>
                <a:cubicBezTo>
                  <a:pt x="4194" y="948"/>
                  <a:pt x="3737" y="595"/>
                  <a:pt x="3523" y="595"/>
                </a:cubicBezTo>
                <a:cubicBezTo>
                  <a:pt x="3522" y="595"/>
                  <a:pt x="3521" y="595"/>
                  <a:pt x="3519" y="596"/>
                </a:cubicBezTo>
                <a:cubicBezTo>
                  <a:pt x="3308" y="602"/>
                  <a:pt x="3660" y="968"/>
                  <a:pt x="3660" y="968"/>
                </a:cubicBezTo>
                <a:cubicBezTo>
                  <a:pt x="3660" y="968"/>
                  <a:pt x="2873" y="514"/>
                  <a:pt x="2624" y="514"/>
                </a:cubicBezTo>
                <a:cubicBezTo>
                  <a:pt x="2621" y="514"/>
                  <a:pt x="2618" y="514"/>
                  <a:pt x="2616" y="514"/>
                </a:cubicBezTo>
                <a:cubicBezTo>
                  <a:pt x="2378" y="523"/>
                  <a:pt x="2765" y="919"/>
                  <a:pt x="2765" y="919"/>
                </a:cubicBezTo>
                <a:cubicBezTo>
                  <a:pt x="2765" y="919"/>
                  <a:pt x="2140" y="456"/>
                  <a:pt x="1717" y="419"/>
                </a:cubicBezTo>
                <a:cubicBezTo>
                  <a:pt x="1691" y="417"/>
                  <a:pt x="1669" y="416"/>
                  <a:pt x="1649" y="416"/>
                </a:cubicBezTo>
                <a:cubicBezTo>
                  <a:pt x="1364" y="416"/>
                  <a:pt x="1657" y="642"/>
                  <a:pt x="1391" y="642"/>
                </a:cubicBezTo>
                <a:cubicBezTo>
                  <a:pt x="1372" y="642"/>
                  <a:pt x="1350" y="641"/>
                  <a:pt x="1324" y="638"/>
                </a:cubicBezTo>
                <a:cubicBezTo>
                  <a:pt x="947" y="603"/>
                  <a:pt x="631" y="100"/>
                  <a:pt x="352" y="100"/>
                </a:cubicBezTo>
                <a:cubicBezTo>
                  <a:pt x="333" y="100"/>
                  <a:pt x="314" y="103"/>
                  <a:pt x="295" y="108"/>
                </a:cubicBezTo>
                <a:cubicBezTo>
                  <a:pt x="0" y="184"/>
                  <a:pt x="910" y="908"/>
                  <a:pt x="910" y="908"/>
                </a:cubicBezTo>
                <a:cubicBezTo>
                  <a:pt x="910" y="908"/>
                  <a:pt x="515" y="725"/>
                  <a:pt x="348" y="725"/>
                </a:cubicBezTo>
                <a:cubicBezTo>
                  <a:pt x="341" y="725"/>
                  <a:pt x="334" y="725"/>
                  <a:pt x="327" y="726"/>
                </a:cubicBezTo>
                <a:cubicBezTo>
                  <a:pt x="175" y="746"/>
                  <a:pt x="599" y="1092"/>
                  <a:pt x="599" y="1092"/>
                </a:cubicBezTo>
                <a:lnTo>
                  <a:pt x="8141" y="1092"/>
                </a:lnTo>
                <a:cubicBezTo>
                  <a:pt x="8141" y="1092"/>
                  <a:pt x="7631" y="907"/>
                  <a:pt x="7341" y="907"/>
                </a:cubicBezTo>
                <a:cubicBezTo>
                  <a:pt x="7321" y="907"/>
                  <a:pt x="7303" y="908"/>
                  <a:pt x="7285" y="910"/>
                </a:cubicBezTo>
                <a:cubicBezTo>
                  <a:pt x="7258" y="913"/>
                  <a:pt x="7230" y="914"/>
                  <a:pt x="7203" y="914"/>
                </a:cubicBezTo>
                <a:cubicBezTo>
                  <a:pt x="6953" y="914"/>
                  <a:pt x="6683" y="804"/>
                  <a:pt x="6429" y="717"/>
                </a:cubicBezTo>
                <a:cubicBezTo>
                  <a:pt x="6369" y="696"/>
                  <a:pt x="6319" y="688"/>
                  <a:pt x="6273" y="688"/>
                </a:cubicBezTo>
                <a:cubicBezTo>
                  <a:pt x="6119" y="688"/>
                  <a:pt x="6015" y="778"/>
                  <a:pt x="5767" y="778"/>
                </a:cubicBezTo>
                <a:cubicBezTo>
                  <a:pt x="5741" y="778"/>
                  <a:pt x="5713" y="777"/>
                  <a:pt x="5684" y="775"/>
                </a:cubicBezTo>
                <a:cubicBezTo>
                  <a:pt x="5323" y="748"/>
                  <a:pt x="5192" y="541"/>
                  <a:pt x="4986" y="541"/>
                </a:cubicBezTo>
                <a:cubicBezTo>
                  <a:pt x="4967" y="541"/>
                  <a:pt x="4949" y="543"/>
                  <a:pt x="4929" y="546"/>
                </a:cubicBezTo>
                <a:cubicBezTo>
                  <a:pt x="4687" y="588"/>
                  <a:pt x="5141" y="997"/>
                  <a:pt x="5141" y="997"/>
                </a:cubicBezTo>
                <a:cubicBezTo>
                  <a:pt x="5141" y="997"/>
                  <a:pt x="3745" y="1"/>
                  <a:pt x="3443"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8004364" y="3261165"/>
            <a:ext cx="718192" cy="125076"/>
          </a:xfrm>
          <a:custGeom>
            <a:avLst/>
            <a:gdLst/>
            <a:ahLst/>
            <a:cxnLst/>
            <a:rect l="l" t="t" r="r" b="b"/>
            <a:pathLst>
              <a:path w="6437" h="1121" extrusionOk="0">
                <a:moveTo>
                  <a:pt x="536" y="0"/>
                </a:moveTo>
                <a:cubicBezTo>
                  <a:pt x="526" y="0"/>
                  <a:pt x="517" y="1"/>
                  <a:pt x="508" y="2"/>
                </a:cubicBezTo>
                <a:cubicBezTo>
                  <a:pt x="152" y="54"/>
                  <a:pt x="1107" y="926"/>
                  <a:pt x="1107" y="926"/>
                </a:cubicBezTo>
                <a:cubicBezTo>
                  <a:pt x="1107" y="926"/>
                  <a:pt x="489" y="450"/>
                  <a:pt x="201" y="450"/>
                </a:cubicBezTo>
                <a:cubicBezTo>
                  <a:pt x="199" y="450"/>
                  <a:pt x="197" y="450"/>
                  <a:pt x="195" y="450"/>
                </a:cubicBezTo>
                <a:cubicBezTo>
                  <a:pt x="1" y="455"/>
                  <a:pt x="447" y="863"/>
                  <a:pt x="751" y="1120"/>
                </a:cubicBezTo>
                <a:lnTo>
                  <a:pt x="6437" y="1120"/>
                </a:lnTo>
                <a:cubicBezTo>
                  <a:pt x="6437" y="1120"/>
                  <a:pt x="5745" y="870"/>
                  <a:pt x="5355" y="870"/>
                </a:cubicBezTo>
                <a:cubicBezTo>
                  <a:pt x="5328" y="870"/>
                  <a:pt x="5303" y="871"/>
                  <a:pt x="5280" y="874"/>
                </a:cubicBezTo>
                <a:cubicBezTo>
                  <a:pt x="5243" y="878"/>
                  <a:pt x="5206" y="879"/>
                  <a:pt x="5168" y="879"/>
                </a:cubicBezTo>
                <a:cubicBezTo>
                  <a:pt x="4832" y="879"/>
                  <a:pt x="4467" y="730"/>
                  <a:pt x="4125" y="613"/>
                </a:cubicBezTo>
                <a:cubicBezTo>
                  <a:pt x="4045" y="585"/>
                  <a:pt x="3977" y="575"/>
                  <a:pt x="3915" y="575"/>
                </a:cubicBezTo>
                <a:cubicBezTo>
                  <a:pt x="3707" y="575"/>
                  <a:pt x="3567" y="695"/>
                  <a:pt x="3233" y="695"/>
                </a:cubicBezTo>
                <a:cubicBezTo>
                  <a:pt x="3197" y="695"/>
                  <a:pt x="3159" y="694"/>
                  <a:pt x="3119" y="691"/>
                </a:cubicBezTo>
                <a:cubicBezTo>
                  <a:pt x="2630" y="656"/>
                  <a:pt x="2454" y="376"/>
                  <a:pt x="2174" y="376"/>
                </a:cubicBezTo>
                <a:cubicBezTo>
                  <a:pt x="2150" y="376"/>
                  <a:pt x="2125" y="378"/>
                  <a:pt x="2099" y="383"/>
                </a:cubicBezTo>
                <a:cubicBezTo>
                  <a:pt x="1772" y="439"/>
                  <a:pt x="2384" y="992"/>
                  <a:pt x="2384" y="992"/>
                </a:cubicBezTo>
                <a:cubicBezTo>
                  <a:pt x="2384" y="992"/>
                  <a:pt x="936" y="0"/>
                  <a:pt x="536"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59809" y="3039577"/>
            <a:ext cx="1194607" cy="345101"/>
          </a:xfrm>
          <a:custGeom>
            <a:avLst/>
            <a:gdLst/>
            <a:ahLst/>
            <a:cxnLst/>
            <a:rect l="l" t="t" r="r" b="b"/>
            <a:pathLst>
              <a:path w="10707" h="3093" extrusionOk="0">
                <a:moveTo>
                  <a:pt x="3028" y="0"/>
                </a:moveTo>
                <a:cubicBezTo>
                  <a:pt x="3013" y="0"/>
                  <a:pt x="2997" y="1"/>
                  <a:pt x="2982" y="2"/>
                </a:cubicBezTo>
                <a:cubicBezTo>
                  <a:pt x="1920" y="73"/>
                  <a:pt x="4952" y="2489"/>
                  <a:pt x="4669" y="2489"/>
                </a:cubicBezTo>
                <a:cubicBezTo>
                  <a:pt x="4666" y="2489"/>
                  <a:pt x="4663" y="2489"/>
                  <a:pt x="4659" y="2488"/>
                </a:cubicBezTo>
                <a:cubicBezTo>
                  <a:pt x="4298" y="2434"/>
                  <a:pt x="3859" y="1809"/>
                  <a:pt x="2895" y="1776"/>
                </a:cubicBezTo>
                <a:cubicBezTo>
                  <a:pt x="2875" y="1776"/>
                  <a:pt x="2856" y="1775"/>
                  <a:pt x="2838" y="1775"/>
                </a:cubicBezTo>
                <a:cubicBezTo>
                  <a:pt x="1989" y="1775"/>
                  <a:pt x="3381" y="2513"/>
                  <a:pt x="3048" y="2577"/>
                </a:cubicBezTo>
                <a:cubicBezTo>
                  <a:pt x="3037" y="2579"/>
                  <a:pt x="3024" y="2580"/>
                  <a:pt x="3011" y="2580"/>
                </a:cubicBezTo>
                <a:cubicBezTo>
                  <a:pt x="2660" y="2580"/>
                  <a:pt x="1653" y="1845"/>
                  <a:pt x="932" y="1845"/>
                </a:cubicBezTo>
                <a:cubicBezTo>
                  <a:pt x="867" y="1845"/>
                  <a:pt x="804" y="1851"/>
                  <a:pt x="744" y="1864"/>
                </a:cubicBezTo>
                <a:cubicBezTo>
                  <a:pt x="0" y="2028"/>
                  <a:pt x="1698" y="3092"/>
                  <a:pt x="1698" y="3092"/>
                </a:cubicBezTo>
                <a:lnTo>
                  <a:pt x="10707" y="3092"/>
                </a:lnTo>
                <a:cubicBezTo>
                  <a:pt x="10707" y="3092"/>
                  <a:pt x="10193" y="2313"/>
                  <a:pt x="9415" y="2062"/>
                </a:cubicBezTo>
                <a:cubicBezTo>
                  <a:pt x="9287" y="2020"/>
                  <a:pt x="9203" y="2003"/>
                  <a:pt x="9148" y="2003"/>
                </a:cubicBezTo>
                <a:cubicBezTo>
                  <a:pt x="8890" y="2003"/>
                  <a:pt x="9288" y="2386"/>
                  <a:pt x="8801" y="2386"/>
                </a:cubicBezTo>
                <a:cubicBezTo>
                  <a:pt x="8766" y="2386"/>
                  <a:pt x="8726" y="2384"/>
                  <a:pt x="8680" y="2379"/>
                </a:cubicBezTo>
                <a:cubicBezTo>
                  <a:pt x="7912" y="2305"/>
                  <a:pt x="6928" y="507"/>
                  <a:pt x="6016" y="507"/>
                </a:cubicBezTo>
                <a:cubicBezTo>
                  <a:pt x="5980" y="507"/>
                  <a:pt x="5944" y="510"/>
                  <a:pt x="5909" y="516"/>
                </a:cubicBezTo>
                <a:cubicBezTo>
                  <a:pt x="4965" y="669"/>
                  <a:pt x="7168" y="2511"/>
                  <a:pt x="7168" y="2511"/>
                </a:cubicBezTo>
                <a:cubicBezTo>
                  <a:pt x="7168" y="2511"/>
                  <a:pt x="4143" y="0"/>
                  <a:pt x="3028"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7179942" y="3291960"/>
            <a:ext cx="674121" cy="94281"/>
          </a:xfrm>
          <a:custGeom>
            <a:avLst/>
            <a:gdLst/>
            <a:ahLst/>
            <a:cxnLst/>
            <a:rect l="l" t="t" r="r" b="b"/>
            <a:pathLst>
              <a:path w="6042" h="845" extrusionOk="0">
                <a:moveTo>
                  <a:pt x="2555" y="0"/>
                </a:moveTo>
                <a:cubicBezTo>
                  <a:pt x="2551" y="0"/>
                  <a:pt x="2547" y="0"/>
                  <a:pt x="2544" y="1"/>
                </a:cubicBezTo>
                <a:cubicBezTo>
                  <a:pt x="2348" y="30"/>
                  <a:pt x="3113" y="733"/>
                  <a:pt x="3113" y="733"/>
                </a:cubicBezTo>
                <a:cubicBezTo>
                  <a:pt x="3113" y="733"/>
                  <a:pt x="2774" y="461"/>
                  <a:pt x="2615" y="461"/>
                </a:cubicBezTo>
                <a:cubicBezTo>
                  <a:pt x="2614" y="461"/>
                  <a:pt x="2613" y="461"/>
                  <a:pt x="2611" y="461"/>
                </a:cubicBezTo>
                <a:cubicBezTo>
                  <a:pt x="2455" y="466"/>
                  <a:pt x="2716" y="748"/>
                  <a:pt x="2716" y="748"/>
                </a:cubicBezTo>
                <a:cubicBezTo>
                  <a:pt x="2716" y="748"/>
                  <a:pt x="2132" y="396"/>
                  <a:pt x="1948" y="396"/>
                </a:cubicBezTo>
                <a:cubicBezTo>
                  <a:pt x="1946" y="396"/>
                  <a:pt x="1944" y="397"/>
                  <a:pt x="1943" y="397"/>
                </a:cubicBezTo>
                <a:cubicBezTo>
                  <a:pt x="1765" y="404"/>
                  <a:pt x="2052" y="711"/>
                  <a:pt x="2052" y="711"/>
                </a:cubicBezTo>
                <a:cubicBezTo>
                  <a:pt x="2052" y="711"/>
                  <a:pt x="1588" y="352"/>
                  <a:pt x="1274" y="323"/>
                </a:cubicBezTo>
                <a:cubicBezTo>
                  <a:pt x="1256" y="321"/>
                  <a:pt x="1240" y="321"/>
                  <a:pt x="1226" y="321"/>
                </a:cubicBezTo>
                <a:cubicBezTo>
                  <a:pt x="1011" y="321"/>
                  <a:pt x="1231" y="496"/>
                  <a:pt x="1032" y="496"/>
                </a:cubicBezTo>
                <a:cubicBezTo>
                  <a:pt x="1018" y="496"/>
                  <a:pt x="1001" y="495"/>
                  <a:pt x="982" y="493"/>
                </a:cubicBezTo>
                <a:cubicBezTo>
                  <a:pt x="702" y="465"/>
                  <a:pt x="469" y="78"/>
                  <a:pt x="261" y="78"/>
                </a:cubicBezTo>
                <a:cubicBezTo>
                  <a:pt x="247" y="78"/>
                  <a:pt x="232" y="80"/>
                  <a:pt x="219" y="84"/>
                </a:cubicBezTo>
                <a:cubicBezTo>
                  <a:pt x="1" y="144"/>
                  <a:pt x="676" y="703"/>
                  <a:pt x="676" y="703"/>
                </a:cubicBezTo>
                <a:cubicBezTo>
                  <a:pt x="676" y="703"/>
                  <a:pt x="382" y="560"/>
                  <a:pt x="258" y="560"/>
                </a:cubicBezTo>
                <a:cubicBezTo>
                  <a:pt x="253" y="560"/>
                  <a:pt x="248" y="560"/>
                  <a:pt x="243" y="561"/>
                </a:cubicBezTo>
                <a:cubicBezTo>
                  <a:pt x="131" y="576"/>
                  <a:pt x="446" y="844"/>
                  <a:pt x="446" y="844"/>
                </a:cubicBezTo>
                <a:lnTo>
                  <a:pt x="6041" y="844"/>
                </a:lnTo>
                <a:cubicBezTo>
                  <a:pt x="6041" y="844"/>
                  <a:pt x="5664" y="701"/>
                  <a:pt x="5449" y="701"/>
                </a:cubicBezTo>
                <a:cubicBezTo>
                  <a:pt x="5434" y="701"/>
                  <a:pt x="5419" y="702"/>
                  <a:pt x="5406" y="703"/>
                </a:cubicBezTo>
                <a:cubicBezTo>
                  <a:pt x="5386" y="706"/>
                  <a:pt x="5365" y="707"/>
                  <a:pt x="5345" y="707"/>
                </a:cubicBezTo>
                <a:cubicBezTo>
                  <a:pt x="5160" y="707"/>
                  <a:pt x="4959" y="621"/>
                  <a:pt x="4771" y="553"/>
                </a:cubicBezTo>
                <a:cubicBezTo>
                  <a:pt x="4727" y="538"/>
                  <a:pt x="4690" y="532"/>
                  <a:pt x="4657" y="532"/>
                </a:cubicBezTo>
                <a:cubicBezTo>
                  <a:pt x="4542" y="532"/>
                  <a:pt x="4464" y="601"/>
                  <a:pt x="4278" y="601"/>
                </a:cubicBezTo>
                <a:cubicBezTo>
                  <a:pt x="4260" y="601"/>
                  <a:pt x="4240" y="601"/>
                  <a:pt x="4219" y="599"/>
                </a:cubicBezTo>
                <a:cubicBezTo>
                  <a:pt x="3952" y="578"/>
                  <a:pt x="3853" y="419"/>
                  <a:pt x="3700" y="419"/>
                </a:cubicBezTo>
                <a:cubicBezTo>
                  <a:pt x="3686" y="419"/>
                  <a:pt x="3672" y="420"/>
                  <a:pt x="3658" y="423"/>
                </a:cubicBezTo>
                <a:cubicBezTo>
                  <a:pt x="3478" y="455"/>
                  <a:pt x="3816" y="771"/>
                  <a:pt x="3816" y="771"/>
                </a:cubicBezTo>
                <a:cubicBezTo>
                  <a:pt x="3816" y="771"/>
                  <a:pt x="2777" y="0"/>
                  <a:pt x="2555"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0" y="3736791"/>
            <a:ext cx="1003646" cy="393410"/>
          </a:xfrm>
          <a:custGeom>
            <a:avLst/>
            <a:gdLst/>
            <a:ahLst/>
            <a:cxnLst/>
            <a:rect l="l" t="t" r="r" b="b"/>
            <a:pathLst>
              <a:path w="9263" h="3631" extrusionOk="0">
                <a:moveTo>
                  <a:pt x="3886" y="0"/>
                </a:moveTo>
                <a:cubicBezTo>
                  <a:pt x="3755" y="0"/>
                  <a:pt x="3625" y="17"/>
                  <a:pt x="3498" y="50"/>
                </a:cubicBezTo>
                <a:cubicBezTo>
                  <a:pt x="3093" y="156"/>
                  <a:pt x="2731" y="432"/>
                  <a:pt x="2507" y="803"/>
                </a:cubicBezTo>
                <a:cubicBezTo>
                  <a:pt x="2442" y="912"/>
                  <a:pt x="2361" y="1045"/>
                  <a:pt x="2243" y="1045"/>
                </a:cubicBezTo>
                <a:cubicBezTo>
                  <a:pt x="2238" y="1045"/>
                  <a:pt x="2233" y="1044"/>
                  <a:pt x="2228" y="1044"/>
                </a:cubicBezTo>
                <a:cubicBezTo>
                  <a:pt x="2177" y="1039"/>
                  <a:pt x="2133" y="1009"/>
                  <a:pt x="2088" y="983"/>
                </a:cubicBezTo>
                <a:cubicBezTo>
                  <a:pt x="1865" y="844"/>
                  <a:pt x="1604" y="767"/>
                  <a:pt x="1346" y="767"/>
                </a:cubicBezTo>
                <a:cubicBezTo>
                  <a:pt x="1143" y="767"/>
                  <a:pt x="942" y="815"/>
                  <a:pt x="765" y="920"/>
                </a:cubicBezTo>
                <a:cubicBezTo>
                  <a:pt x="458" y="1101"/>
                  <a:pt x="246" y="1426"/>
                  <a:pt x="123" y="1774"/>
                </a:cubicBezTo>
                <a:cubicBezTo>
                  <a:pt x="1" y="2121"/>
                  <a:pt x="1" y="3214"/>
                  <a:pt x="246" y="3630"/>
                </a:cubicBezTo>
                <a:cubicBezTo>
                  <a:pt x="1498" y="3532"/>
                  <a:pt x="2677" y="2990"/>
                  <a:pt x="3898" y="2687"/>
                </a:cubicBezTo>
                <a:cubicBezTo>
                  <a:pt x="4471" y="2544"/>
                  <a:pt x="5052" y="2454"/>
                  <a:pt x="5627" y="2332"/>
                </a:cubicBezTo>
                <a:cubicBezTo>
                  <a:pt x="6314" y="2188"/>
                  <a:pt x="6994" y="2001"/>
                  <a:pt x="7678" y="1839"/>
                </a:cubicBezTo>
                <a:cubicBezTo>
                  <a:pt x="8203" y="1713"/>
                  <a:pt x="8732" y="1602"/>
                  <a:pt x="9263" y="1506"/>
                </a:cubicBezTo>
                <a:cubicBezTo>
                  <a:pt x="8861" y="1506"/>
                  <a:pt x="8453" y="1506"/>
                  <a:pt x="8066" y="1392"/>
                </a:cubicBezTo>
                <a:cubicBezTo>
                  <a:pt x="7778" y="1306"/>
                  <a:pt x="7505" y="1159"/>
                  <a:pt x="7209" y="1119"/>
                </a:cubicBezTo>
                <a:cubicBezTo>
                  <a:pt x="7141" y="1110"/>
                  <a:pt x="7073" y="1106"/>
                  <a:pt x="7005" y="1106"/>
                </a:cubicBezTo>
                <a:cubicBezTo>
                  <a:pt x="6771" y="1106"/>
                  <a:pt x="6533" y="1149"/>
                  <a:pt x="6301" y="1149"/>
                </a:cubicBezTo>
                <a:cubicBezTo>
                  <a:pt x="6189" y="1149"/>
                  <a:pt x="6078" y="1139"/>
                  <a:pt x="5969" y="1110"/>
                </a:cubicBezTo>
                <a:cubicBezTo>
                  <a:pt x="5477" y="978"/>
                  <a:pt x="5147" y="495"/>
                  <a:pt x="4707" y="228"/>
                </a:cubicBezTo>
                <a:cubicBezTo>
                  <a:pt x="4458" y="78"/>
                  <a:pt x="4172" y="0"/>
                  <a:pt x="3886"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283229" y="3437101"/>
            <a:ext cx="802223" cy="223088"/>
          </a:xfrm>
          <a:custGeom>
            <a:avLst/>
            <a:gdLst/>
            <a:ahLst/>
            <a:cxnLst/>
            <a:rect l="l" t="t" r="r" b="b"/>
            <a:pathLst>
              <a:path w="7404" h="2059" extrusionOk="0">
                <a:moveTo>
                  <a:pt x="3317" y="1"/>
                </a:moveTo>
                <a:cubicBezTo>
                  <a:pt x="3215" y="1"/>
                  <a:pt x="3116" y="36"/>
                  <a:pt x="3033" y="124"/>
                </a:cubicBezTo>
                <a:cubicBezTo>
                  <a:pt x="2800" y="371"/>
                  <a:pt x="2841" y="811"/>
                  <a:pt x="2512" y="981"/>
                </a:cubicBezTo>
                <a:cubicBezTo>
                  <a:pt x="2450" y="1013"/>
                  <a:pt x="2383" y="1025"/>
                  <a:pt x="2314" y="1025"/>
                </a:cubicBezTo>
                <a:cubicBezTo>
                  <a:pt x="2211" y="1025"/>
                  <a:pt x="2104" y="999"/>
                  <a:pt x="2004" y="972"/>
                </a:cubicBezTo>
                <a:cubicBezTo>
                  <a:pt x="1826" y="923"/>
                  <a:pt x="1644" y="876"/>
                  <a:pt x="1461" y="876"/>
                </a:cubicBezTo>
                <a:cubicBezTo>
                  <a:pt x="1420" y="876"/>
                  <a:pt x="1379" y="878"/>
                  <a:pt x="1338" y="883"/>
                </a:cubicBezTo>
                <a:cubicBezTo>
                  <a:pt x="1116" y="914"/>
                  <a:pt x="892" y="1055"/>
                  <a:pt x="833" y="1273"/>
                </a:cubicBezTo>
                <a:cubicBezTo>
                  <a:pt x="774" y="1165"/>
                  <a:pt x="654" y="1114"/>
                  <a:pt x="531" y="1114"/>
                </a:cubicBezTo>
                <a:cubicBezTo>
                  <a:pt x="444" y="1114"/>
                  <a:pt x="356" y="1139"/>
                  <a:pt x="286" y="1187"/>
                </a:cubicBezTo>
                <a:cubicBezTo>
                  <a:pt x="113" y="1304"/>
                  <a:pt x="1" y="1699"/>
                  <a:pt x="197" y="2058"/>
                </a:cubicBezTo>
                <a:cubicBezTo>
                  <a:pt x="1295" y="2000"/>
                  <a:pt x="2395" y="1940"/>
                  <a:pt x="3493" y="1882"/>
                </a:cubicBezTo>
                <a:cubicBezTo>
                  <a:pt x="3788" y="1866"/>
                  <a:pt x="4082" y="1850"/>
                  <a:pt x="4377" y="1834"/>
                </a:cubicBezTo>
                <a:cubicBezTo>
                  <a:pt x="4618" y="1822"/>
                  <a:pt x="4858" y="1808"/>
                  <a:pt x="5099" y="1796"/>
                </a:cubicBezTo>
                <a:cubicBezTo>
                  <a:pt x="6015" y="1747"/>
                  <a:pt x="6487" y="1698"/>
                  <a:pt x="7403" y="1649"/>
                </a:cubicBezTo>
                <a:cubicBezTo>
                  <a:pt x="6897" y="1527"/>
                  <a:pt x="6782" y="1624"/>
                  <a:pt x="6314" y="1396"/>
                </a:cubicBezTo>
                <a:cubicBezTo>
                  <a:pt x="6107" y="1296"/>
                  <a:pt x="5928" y="1136"/>
                  <a:pt x="5704" y="1086"/>
                </a:cubicBezTo>
                <a:cubicBezTo>
                  <a:pt x="5650" y="1074"/>
                  <a:pt x="5597" y="1069"/>
                  <a:pt x="5544" y="1069"/>
                </a:cubicBezTo>
                <a:cubicBezTo>
                  <a:pt x="5245" y="1069"/>
                  <a:pt x="4949" y="1232"/>
                  <a:pt x="4645" y="1285"/>
                </a:cubicBezTo>
                <a:cubicBezTo>
                  <a:pt x="4622" y="1289"/>
                  <a:pt x="4599" y="1292"/>
                  <a:pt x="4576" y="1292"/>
                </a:cubicBezTo>
                <a:cubicBezTo>
                  <a:pt x="4554" y="1292"/>
                  <a:pt x="4533" y="1289"/>
                  <a:pt x="4513" y="1282"/>
                </a:cubicBezTo>
                <a:cubicBezTo>
                  <a:pt x="4472" y="1267"/>
                  <a:pt x="4441" y="1233"/>
                  <a:pt x="4414" y="1199"/>
                </a:cubicBezTo>
                <a:cubicBezTo>
                  <a:pt x="4302" y="1066"/>
                  <a:pt x="4205" y="920"/>
                  <a:pt x="4125" y="765"/>
                </a:cubicBezTo>
                <a:cubicBezTo>
                  <a:pt x="4042" y="603"/>
                  <a:pt x="3975" y="429"/>
                  <a:pt x="3857" y="290"/>
                </a:cubicBezTo>
                <a:cubicBezTo>
                  <a:pt x="3730" y="139"/>
                  <a:pt x="3517" y="1"/>
                  <a:pt x="3317"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1003658" y="3456176"/>
            <a:ext cx="463305" cy="85053"/>
          </a:xfrm>
          <a:custGeom>
            <a:avLst/>
            <a:gdLst/>
            <a:ahLst/>
            <a:cxnLst/>
            <a:rect l="l" t="t" r="r" b="b"/>
            <a:pathLst>
              <a:path w="4276" h="785" extrusionOk="0">
                <a:moveTo>
                  <a:pt x="866" y="1"/>
                </a:moveTo>
                <a:cubicBezTo>
                  <a:pt x="787" y="1"/>
                  <a:pt x="708" y="6"/>
                  <a:pt x="630" y="19"/>
                </a:cubicBezTo>
                <a:cubicBezTo>
                  <a:pt x="470" y="46"/>
                  <a:pt x="314" y="108"/>
                  <a:pt x="192" y="217"/>
                </a:cubicBezTo>
                <a:cubicBezTo>
                  <a:pt x="18" y="376"/>
                  <a:pt x="1" y="589"/>
                  <a:pt x="125" y="784"/>
                </a:cubicBezTo>
                <a:lnTo>
                  <a:pt x="4276" y="605"/>
                </a:lnTo>
                <a:cubicBezTo>
                  <a:pt x="4168" y="592"/>
                  <a:pt x="4061" y="572"/>
                  <a:pt x="3955" y="548"/>
                </a:cubicBezTo>
                <a:cubicBezTo>
                  <a:pt x="3886" y="533"/>
                  <a:pt x="3814" y="520"/>
                  <a:pt x="3757" y="476"/>
                </a:cubicBezTo>
                <a:cubicBezTo>
                  <a:pt x="3694" y="425"/>
                  <a:pt x="3638" y="372"/>
                  <a:pt x="3569" y="326"/>
                </a:cubicBezTo>
                <a:cubicBezTo>
                  <a:pt x="3282" y="137"/>
                  <a:pt x="2940" y="28"/>
                  <a:pt x="2595" y="22"/>
                </a:cubicBezTo>
                <a:cubicBezTo>
                  <a:pt x="2589" y="22"/>
                  <a:pt x="2584" y="22"/>
                  <a:pt x="2578" y="22"/>
                </a:cubicBezTo>
                <a:cubicBezTo>
                  <a:pt x="2507" y="22"/>
                  <a:pt x="2429" y="32"/>
                  <a:pt x="2386" y="89"/>
                </a:cubicBezTo>
                <a:cubicBezTo>
                  <a:pt x="2368" y="114"/>
                  <a:pt x="2360" y="143"/>
                  <a:pt x="2343" y="169"/>
                </a:cubicBezTo>
                <a:cubicBezTo>
                  <a:pt x="2301" y="237"/>
                  <a:pt x="2219" y="268"/>
                  <a:pt x="2137" y="268"/>
                </a:cubicBezTo>
                <a:cubicBezTo>
                  <a:pt x="2124" y="268"/>
                  <a:pt x="2110" y="268"/>
                  <a:pt x="2096" y="266"/>
                </a:cubicBezTo>
                <a:cubicBezTo>
                  <a:pt x="2004" y="255"/>
                  <a:pt x="1920" y="210"/>
                  <a:pt x="1832" y="175"/>
                </a:cubicBezTo>
                <a:cubicBezTo>
                  <a:pt x="1605" y="80"/>
                  <a:pt x="1360" y="37"/>
                  <a:pt x="1114" y="14"/>
                </a:cubicBezTo>
                <a:cubicBezTo>
                  <a:pt x="1032" y="6"/>
                  <a:pt x="949" y="1"/>
                  <a:pt x="866"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7258337" y="3451739"/>
            <a:ext cx="442261" cy="103452"/>
          </a:xfrm>
          <a:custGeom>
            <a:avLst/>
            <a:gdLst/>
            <a:ahLst/>
            <a:cxnLst/>
            <a:rect l="l" t="t" r="r" b="b"/>
            <a:pathLst>
              <a:path w="4352" h="1018" extrusionOk="0">
                <a:moveTo>
                  <a:pt x="3109" y="1"/>
                </a:moveTo>
                <a:cubicBezTo>
                  <a:pt x="2870" y="1"/>
                  <a:pt x="2621" y="251"/>
                  <a:pt x="2476" y="363"/>
                </a:cubicBezTo>
                <a:cubicBezTo>
                  <a:pt x="2391" y="428"/>
                  <a:pt x="2293" y="462"/>
                  <a:pt x="2179" y="462"/>
                </a:cubicBezTo>
                <a:cubicBezTo>
                  <a:pt x="2040" y="462"/>
                  <a:pt x="1878" y="412"/>
                  <a:pt x="1691" y="306"/>
                </a:cubicBezTo>
                <a:cubicBezTo>
                  <a:pt x="1615" y="264"/>
                  <a:pt x="1532" y="246"/>
                  <a:pt x="1446" y="246"/>
                </a:cubicBezTo>
                <a:cubicBezTo>
                  <a:pt x="1143" y="246"/>
                  <a:pt x="814" y="467"/>
                  <a:pt x="733" y="596"/>
                </a:cubicBezTo>
                <a:cubicBezTo>
                  <a:pt x="631" y="763"/>
                  <a:pt x="0" y="838"/>
                  <a:pt x="0" y="838"/>
                </a:cubicBezTo>
                <a:lnTo>
                  <a:pt x="4150" y="1018"/>
                </a:lnTo>
                <a:cubicBezTo>
                  <a:pt x="4352" y="702"/>
                  <a:pt x="4119" y="566"/>
                  <a:pt x="3880" y="566"/>
                </a:cubicBezTo>
                <a:cubicBezTo>
                  <a:pt x="3800" y="566"/>
                  <a:pt x="3719" y="581"/>
                  <a:pt x="3654" y="610"/>
                </a:cubicBezTo>
                <a:cubicBezTo>
                  <a:pt x="3643" y="615"/>
                  <a:pt x="3633" y="617"/>
                  <a:pt x="3625" y="617"/>
                </a:cubicBezTo>
                <a:cubicBezTo>
                  <a:pt x="3524" y="617"/>
                  <a:pt x="3584" y="296"/>
                  <a:pt x="3317" y="78"/>
                </a:cubicBezTo>
                <a:cubicBezTo>
                  <a:pt x="3250" y="23"/>
                  <a:pt x="3180" y="1"/>
                  <a:pt x="3109"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flipH="1">
            <a:off x="7997531" y="3531491"/>
            <a:ext cx="752428" cy="175999"/>
          </a:xfrm>
          <a:custGeom>
            <a:avLst/>
            <a:gdLst/>
            <a:ahLst/>
            <a:cxnLst/>
            <a:rect l="l" t="t" r="r" b="b"/>
            <a:pathLst>
              <a:path w="4352" h="1018" extrusionOk="0">
                <a:moveTo>
                  <a:pt x="3109" y="1"/>
                </a:moveTo>
                <a:cubicBezTo>
                  <a:pt x="2870" y="1"/>
                  <a:pt x="2621" y="251"/>
                  <a:pt x="2476" y="363"/>
                </a:cubicBezTo>
                <a:cubicBezTo>
                  <a:pt x="2391" y="428"/>
                  <a:pt x="2293" y="462"/>
                  <a:pt x="2179" y="462"/>
                </a:cubicBezTo>
                <a:cubicBezTo>
                  <a:pt x="2040" y="462"/>
                  <a:pt x="1878" y="412"/>
                  <a:pt x="1691" y="306"/>
                </a:cubicBezTo>
                <a:cubicBezTo>
                  <a:pt x="1615" y="264"/>
                  <a:pt x="1532" y="246"/>
                  <a:pt x="1446" y="246"/>
                </a:cubicBezTo>
                <a:cubicBezTo>
                  <a:pt x="1143" y="246"/>
                  <a:pt x="814" y="467"/>
                  <a:pt x="733" y="596"/>
                </a:cubicBezTo>
                <a:cubicBezTo>
                  <a:pt x="631" y="763"/>
                  <a:pt x="0" y="838"/>
                  <a:pt x="0" y="838"/>
                </a:cubicBezTo>
                <a:lnTo>
                  <a:pt x="4150" y="1018"/>
                </a:lnTo>
                <a:cubicBezTo>
                  <a:pt x="4352" y="702"/>
                  <a:pt x="4119" y="566"/>
                  <a:pt x="3880" y="566"/>
                </a:cubicBezTo>
                <a:cubicBezTo>
                  <a:pt x="3800" y="566"/>
                  <a:pt x="3719" y="581"/>
                  <a:pt x="3654" y="610"/>
                </a:cubicBezTo>
                <a:cubicBezTo>
                  <a:pt x="3643" y="615"/>
                  <a:pt x="3633" y="617"/>
                  <a:pt x="3625" y="617"/>
                </a:cubicBezTo>
                <a:cubicBezTo>
                  <a:pt x="3524" y="617"/>
                  <a:pt x="3584" y="296"/>
                  <a:pt x="3317" y="78"/>
                </a:cubicBezTo>
                <a:cubicBezTo>
                  <a:pt x="3250" y="23"/>
                  <a:pt x="3180" y="1"/>
                  <a:pt x="3109"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9"/>
          <p:cNvGrpSpPr/>
          <p:nvPr/>
        </p:nvGrpSpPr>
        <p:grpSpPr>
          <a:xfrm>
            <a:off x="7756594" y="1996336"/>
            <a:ext cx="2309298" cy="2365465"/>
            <a:chOff x="4993340" y="91440"/>
            <a:chExt cx="1293145" cy="1324597"/>
          </a:xfrm>
        </p:grpSpPr>
        <p:sp>
          <p:nvSpPr>
            <p:cNvPr id="513" name="Google Shape;513;p9"/>
            <p:cNvSpPr/>
            <p:nvPr/>
          </p:nvSpPr>
          <p:spPr>
            <a:xfrm>
              <a:off x="5517838" y="111664"/>
              <a:ext cx="436417" cy="849682"/>
            </a:xfrm>
            <a:custGeom>
              <a:avLst/>
              <a:gdLst/>
              <a:ahLst/>
              <a:cxnLst/>
              <a:rect l="l" t="t" r="r" b="b"/>
              <a:pathLst>
                <a:path w="6258" h="12184" extrusionOk="0">
                  <a:moveTo>
                    <a:pt x="3655" y="1"/>
                  </a:moveTo>
                  <a:cubicBezTo>
                    <a:pt x="3051" y="1"/>
                    <a:pt x="2456" y="407"/>
                    <a:pt x="2045" y="837"/>
                  </a:cubicBezTo>
                  <a:cubicBezTo>
                    <a:pt x="1392" y="1523"/>
                    <a:pt x="1042" y="2447"/>
                    <a:pt x="798" y="3368"/>
                  </a:cubicBezTo>
                  <a:cubicBezTo>
                    <a:pt x="497" y="4503"/>
                    <a:pt x="326" y="5655"/>
                    <a:pt x="211" y="6821"/>
                  </a:cubicBezTo>
                  <a:cubicBezTo>
                    <a:pt x="106" y="7881"/>
                    <a:pt x="0" y="8990"/>
                    <a:pt x="197" y="10056"/>
                  </a:cubicBezTo>
                  <a:cubicBezTo>
                    <a:pt x="295" y="10589"/>
                    <a:pt x="474" y="11109"/>
                    <a:pt x="752" y="11576"/>
                  </a:cubicBezTo>
                  <a:cubicBezTo>
                    <a:pt x="818" y="11686"/>
                    <a:pt x="1092" y="12184"/>
                    <a:pt x="1234" y="12184"/>
                  </a:cubicBezTo>
                  <a:cubicBezTo>
                    <a:pt x="1241" y="12184"/>
                    <a:pt x="1247" y="12182"/>
                    <a:pt x="1254" y="12180"/>
                  </a:cubicBezTo>
                  <a:cubicBezTo>
                    <a:pt x="1396" y="12125"/>
                    <a:pt x="1491" y="11478"/>
                    <a:pt x="1547" y="11335"/>
                  </a:cubicBezTo>
                  <a:cubicBezTo>
                    <a:pt x="1700" y="10941"/>
                    <a:pt x="1947" y="10606"/>
                    <a:pt x="2136" y="10234"/>
                  </a:cubicBezTo>
                  <a:cubicBezTo>
                    <a:pt x="2499" y="9514"/>
                    <a:pt x="2554" y="8723"/>
                    <a:pt x="2608" y="7933"/>
                  </a:cubicBezTo>
                  <a:cubicBezTo>
                    <a:pt x="2674" y="6939"/>
                    <a:pt x="2884" y="5985"/>
                    <a:pt x="3148" y="5027"/>
                  </a:cubicBezTo>
                  <a:cubicBezTo>
                    <a:pt x="3334" y="4353"/>
                    <a:pt x="3519" y="3679"/>
                    <a:pt x="3720" y="3009"/>
                  </a:cubicBezTo>
                  <a:cubicBezTo>
                    <a:pt x="3823" y="2667"/>
                    <a:pt x="3930" y="2326"/>
                    <a:pt x="4044" y="1987"/>
                  </a:cubicBezTo>
                  <a:cubicBezTo>
                    <a:pt x="4148" y="1679"/>
                    <a:pt x="4116" y="1351"/>
                    <a:pt x="4249" y="1055"/>
                  </a:cubicBezTo>
                  <a:cubicBezTo>
                    <a:pt x="4272" y="1001"/>
                    <a:pt x="4302" y="949"/>
                    <a:pt x="4345" y="909"/>
                  </a:cubicBezTo>
                  <a:cubicBezTo>
                    <a:pt x="4413" y="845"/>
                    <a:pt x="4508" y="824"/>
                    <a:pt x="4602" y="824"/>
                  </a:cubicBezTo>
                  <a:cubicBezTo>
                    <a:pt x="4626" y="824"/>
                    <a:pt x="4651" y="825"/>
                    <a:pt x="4674" y="828"/>
                  </a:cubicBezTo>
                  <a:cubicBezTo>
                    <a:pt x="4891" y="852"/>
                    <a:pt x="5096" y="958"/>
                    <a:pt x="5245" y="1119"/>
                  </a:cubicBezTo>
                  <a:cubicBezTo>
                    <a:pt x="5357" y="1242"/>
                    <a:pt x="5434" y="1394"/>
                    <a:pt x="5509" y="1542"/>
                  </a:cubicBezTo>
                  <a:cubicBezTo>
                    <a:pt x="5585" y="1696"/>
                    <a:pt x="5662" y="1848"/>
                    <a:pt x="5739" y="2001"/>
                  </a:cubicBezTo>
                  <a:lnTo>
                    <a:pt x="6257" y="2224"/>
                  </a:lnTo>
                  <a:cubicBezTo>
                    <a:pt x="6024" y="1838"/>
                    <a:pt x="5937" y="1365"/>
                    <a:pt x="5638" y="1029"/>
                  </a:cubicBezTo>
                  <a:cubicBezTo>
                    <a:pt x="5452" y="820"/>
                    <a:pt x="5200" y="685"/>
                    <a:pt x="4955" y="553"/>
                  </a:cubicBezTo>
                  <a:cubicBezTo>
                    <a:pt x="4683" y="407"/>
                    <a:pt x="4433" y="219"/>
                    <a:pt x="4148" y="99"/>
                  </a:cubicBezTo>
                  <a:cubicBezTo>
                    <a:pt x="3986" y="31"/>
                    <a:pt x="3820" y="1"/>
                    <a:pt x="3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5587576" y="91440"/>
              <a:ext cx="354824" cy="869557"/>
            </a:xfrm>
            <a:custGeom>
              <a:avLst/>
              <a:gdLst/>
              <a:ahLst/>
              <a:cxnLst/>
              <a:rect l="l" t="t" r="r" b="b"/>
              <a:pathLst>
                <a:path w="5088" h="12469" fill="none" extrusionOk="0">
                  <a:moveTo>
                    <a:pt x="255" y="12469"/>
                  </a:moveTo>
                  <a:cubicBezTo>
                    <a:pt x="39" y="11827"/>
                    <a:pt x="1" y="11123"/>
                    <a:pt x="149" y="10462"/>
                  </a:cubicBezTo>
                  <a:cubicBezTo>
                    <a:pt x="300" y="9789"/>
                    <a:pt x="541" y="9140"/>
                    <a:pt x="679" y="8462"/>
                  </a:cubicBezTo>
                  <a:cubicBezTo>
                    <a:pt x="955" y="7104"/>
                    <a:pt x="973" y="5729"/>
                    <a:pt x="1130" y="4356"/>
                  </a:cubicBezTo>
                  <a:cubicBezTo>
                    <a:pt x="1266" y="3144"/>
                    <a:pt x="1893" y="1"/>
                    <a:pt x="3740" y="906"/>
                  </a:cubicBezTo>
                  <a:cubicBezTo>
                    <a:pt x="4627" y="1340"/>
                    <a:pt x="5087" y="2718"/>
                    <a:pt x="5087" y="2718"/>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5230588" y="309650"/>
              <a:ext cx="736498" cy="583563"/>
            </a:xfrm>
            <a:custGeom>
              <a:avLst/>
              <a:gdLst/>
              <a:ahLst/>
              <a:cxnLst/>
              <a:rect l="l" t="t" r="r" b="b"/>
              <a:pathLst>
                <a:path w="10561" h="8368" extrusionOk="0">
                  <a:moveTo>
                    <a:pt x="6683" y="1"/>
                  </a:moveTo>
                  <a:cubicBezTo>
                    <a:pt x="6089" y="1"/>
                    <a:pt x="5511" y="119"/>
                    <a:pt x="4997" y="426"/>
                  </a:cubicBezTo>
                  <a:cubicBezTo>
                    <a:pt x="4793" y="546"/>
                    <a:pt x="4604" y="691"/>
                    <a:pt x="4406" y="822"/>
                  </a:cubicBezTo>
                  <a:cubicBezTo>
                    <a:pt x="3879" y="1173"/>
                    <a:pt x="3291" y="1425"/>
                    <a:pt x="2734" y="1728"/>
                  </a:cubicBezTo>
                  <a:cubicBezTo>
                    <a:pt x="2178" y="2032"/>
                    <a:pt x="1638" y="2402"/>
                    <a:pt x="1283" y="2925"/>
                  </a:cubicBezTo>
                  <a:cubicBezTo>
                    <a:pt x="998" y="3344"/>
                    <a:pt x="848" y="3839"/>
                    <a:pt x="749" y="4336"/>
                  </a:cubicBezTo>
                  <a:cubicBezTo>
                    <a:pt x="694" y="4618"/>
                    <a:pt x="650" y="4899"/>
                    <a:pt x="648" y="5186"/>
                  </a:cubicBezTo>
                  <a:cubicBezTo>
                    <a:pt x="648" y="5443"/>
                    <a:pt x="530" y="5669"/>
                    <a:pt x="406" y="5896"/>
                  </a:cubicBezTo>
                  <a:cubicBezTo>
                    <a:pt x="1" y="6638"/>
                    <a:pt x="25" y="7580"/>
                    <a:pt x="397" y="8367"/>
                  </a:cubicBezTo>
                  <a:cubicBezTo>
                    <a:pt x="789" y="7405"/>
                    <a:pt x="1751" y="6819"/>
                    <a:pt x="2394" y="6022"/>
                  </a:cubicBezTo>
                  <a:cubicBezTo>
                    <a:pt x="3333" y="4856"/>
                    <a:pt x="4661" y="4180"/>
                    <a:pt x="5805" y="3215"/>
                  </a:cubicBezTo>
                  <a:cubicBezTo>
                    <a:pt x="6424" y="2694"/>
                    <a:pt x="6954" y="2112"/>
                    <a:pt x="7880" y="2112"/>
                  </a:cubicBezTo>
                  <a:cubicBezTo>
                    <a:pt x="7907" y="2112"/>
                    <a:pt x="7934" y="2112"/>
                    <a:pt x="7962" y="2113"/>
                  </a:cubicBezTo>
                  <a:cubicBezTo>
                    <a:pt x="8543" y="2133"/>
                    <a:pt x="9086" y="2330"/>
                    <a:pt x="9454" y="2750"/>
                  </a:cubicBezTo>
                  <a:cubicBezTo>
                    <a:pt x="9910" y="3268"/>
                    <a:pt x="10030" y="4014"/>
                    <a:pt x="10047" y="4660"/>
                  </a:cubicBezTo>
                  <a:lnTo>
                    <a:pt x="10444" y="4900"/>
                  </a:lnTo>
                  <a:cubicBezTo>
                    <a:pt x="10560" y="4278"/>
                    <a:pt x="10432" y="3186"/>
                    <a:pt x="9951" y="2695"/>
                  </a:cubicBezTo>
                  <a:cubicBezTo>
                    <a:pt x="9777" y="2515"/>
                    <a:pt x="9569" y="2360"/>
                    <a:pt x="9416" y="2167"/>
                  </a:cubicBezTo>
                  <a:cubicBezTo>
                    <a:pt x="9066" y="1725"/>
                    <a:pt x="9034" y="1136"/>
                    <a:pt x="8675" y="701"/>
                  </a:cubicBezTo>
                  <a:cubicBezTo>
                    <a:pt x="8240" y="171"/>
                    <a:pt x="7443" y="7"/>
                    <a:pt x="6729" y="1"/>
                  </a:cubicBezTo>
                  <a:cubicBezTo>
                    <a:pt x="6713" y="1"/>
                    <a:pt x="6698" y="1"/>
                    <a:pt x="66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274662" y="626748"/>
              <a:ext cx="160954" cy="59347"/>
            </a:xfrm>
            <a:custGeom>
              <a:avLst/>
              <a:gdLst/>
              <a:ahLst/>
              <a:cxnLst/>
              <a:rect l="l" t="t" r="r" b="b"/>
              <a:pathLst>
                <a:path w="2308" h="851" fill="none" extrusionOk="0">
                  <a:moveTo>
                    <a:pt x="1" y="850"/>
                  </a:moveTo>
                  <a:cubicBezTo>
                    <a:pt x="1" y="850"/>
                    <a:pt x="1064" y="1"/>
                    <a:pt x="2308" y="45"/>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5471183" y="396264"/>
              <a:ext cx="212072" cy="44144"/>
            </a:xfrm>
            <a:custGeom>
              <a:avLst/>
              <a:gdLst/>
              <a:ahLst/>
              <a:cxnLst/>
              <a:rect l="l" t="t" r="r" b="b"/>
              <a:pathLst>
                <a:path w="3041" h="633" fill="none" extrusionOk="0">
                  <a:moveTo>
                    <a:pt x="1" y="117"/>
                  </a:moveTo>
                  <a:cubicBezTo>
                    <a:pt x="1" y="117"/>
                    <a:pt x="982" y="0"/>
                    <a:pt x="3041" y="632"/>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5543432" y="363209"/>
              <a:ext cx="165417" cy="70853"/>
            </a:xfrm>
            <a:custGeom>
              <a:avLst/>
              <a:gdLst/>
              <a:ahLst/>
              <a:cxnLst/>
              <a:rect l="l" t="t" r="r" b="b"/>
              <a:pathLst>
                <a:path w="2372" h="1016" fill="none" extrusionOk="0">
                  <a:moveTo>
                    <a:pt x="0" y="0"/>
                  </a:moveTo>
                  <a:cubicBezTo>
                    <a:pt x="0" y="0"/>
                    <a:pt x="1660" y="187"/>
                    <a:pt x="2371" y="1016"/>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5689533" y="346681"/>
              <a:ext cx="75038" cy="58161"/>
            </a:xfrm>
            <a:custGeom>
              <a:avLst/>
              <a:gdLst/>
              <a:ahLst/>
              <a:cxnLst/>
              <a:rect l="l" t="t" r="r" b="b"/>
              <a:pathLst>
                <a:path w="1076" h="834" fill="none" extrusionOk="0">
                  <a:moveTo>
                    <a:pt x="941" y="413"/>
                  </a:moveTo>
                  <a:cubicBezTo>
                    <a:pt x="844" y="308"/>
                    <a:pt x="703" y="231"/>
                    <a:pt x="563" y="183"/>
                  </a:cubicBezTo>
                  <a:cubicBezTo>
                    <a:pt x="482" y="154"/>
                    <a:pt x="0" y="1"/>
                    <a:pt x="92" y="211"/>
                  </a:cubicBezTo>
                  <a:cubicBezTo>
                    <a:pt x="217" y="490"/>
                    <a:pt x="539" y="710"/>
                    <a:pt x="847" y="797"/>
                  </a:cubicBezTo>
                  <a:cubicBezTo>
                    <a:pt x="971" y="834"/>
                    <a:pt x="1076" y="786"/>
                    <a:pt x="1060" y="660"/>
                  </a:cubicBezTo>
                  <a:cubicBezTo>
                    <a:pt x="1050" y="565"/>
                    <a:pt x="1005" y="484"/>
                    <a:pt x="941" y="413"/>
                  </a:cubicBezTo>
                  <a:close/>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5478924" y="565030"/>
              <a:ext cx="9345" cy="82988"/>
            </a:xfrm>
            <a:custGeom>
              <a:avLst/>
              <a:gdLst/>
              <a:ahLst/>
              <a:cxnLst/>
              <a:rect l="l" t="t" r="r" b="b"/>
              <a:pathLst>
                <a:path w="134" h="1190" fill="none" extrusionOk="0">
                  <a:moveTo>
                    <a:pt x="55" y="1189"/>
                  </a:moveTo>
                  <a:cubicBezTo>
                    <a:pt x="55" y="1189"/>
                    <a:pt x="0" y="427"/>
                    <a:pt x="134"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5495801" y="548014"/>
              <a:ext cx="9554" cy="85010"/>
            </a:xfrm>
            <a:custGeom>
              <a:avLst/>
              <a:gdLst/>
              <a:ahLst/>
              <a:cxnLst/>
              <a:rect l="l" t="t" r="r" b="b"/>
              <a:pathLst>
                <a:path w="137" h="1219" fill="none" extrusionOk="0">
                  <a:moveTo>
                    <a:pt x="94" y="1219"/>
                  </a:moveTo>
                  <a:cubicBezTo>
                    <a:pt x="94" y="1219"/>
                    <a:pt x="0" y="430"/>
                    <a:pt x="137"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5624607" y="451357"/>
              <a:ext cx="28174" cy="87939"/>
            </a:xfrm>
            <a:custGeom>
              <a:avLst/>
              <a:gdLst/>
              <a:ahLst/>
              <a:cxnLst/>
              <a:rect l="l" t="t" r="r" b="b"/>
              <a:pathLst>
                <a:path w="404" h="1261" fill="none" extrusionOk="0">
                  <a:moveTo>
                    <a:pt x="62" y="1261"/>
                  </a:moveTo>
                  <a:cubicBezTo>
                    <a:pt x="62" y="1261"/>
                    <a:pt x="0" y="371"/>
                    <a:pt x="404" y="0"/>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5304929" y="424229"/>
              <a:ext cx="569267" cy="399735"/>
            </a:xfrm>
            <a:custGeom>
              <a:avLst/>
              <a:gdLst/>
              <a:ahLst/>
              <a:cxnLst/>
              <a:rect l="l" t="t" r="r" b="b"/>
              <a:pathLst>
                <a:path w="8163" h="5732" fill="none" extrusionOk="0">
                  <a:moveTo>
                    <a:pt x="1" y="5732"/>
                  </a:moveTo>
                  <a:cubicBezTo>
                    <a:pt x="475" y="4886"/>
                    <a:pt x="966" y="4567"/>
                    <a:pt x="1309" y="3949"/>
                  </a:cubicBezTo>
                  <a:cubicBezTo>
                    <a:pt x="1443" y="3710"/>
                    <a:pt x="1561" y="3466"/>
                    <a:pt x="1697" y="3230"/>
                  </a:cubicBezTo>
                  <a:cubicBezTo>
                    <a:pt x="2455" y="1924"/>
                    <a:pt x="3968" y="651"/>
                    <a:pt x="5534" y="197"/>
                  </a:cubicBezTo>
                  <a:cubicBezTo>
                    <a:pt x="6215" y="1"/>
                    <a:pt x="7062" y="134"/>
                    <a:pt x="8163" y="892"/>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5587018" y="712874"/>
              <a:ext cx="699467" cy="703163"/>
            </a:xfrm>
            <a:custGeom>
              <a:avLst/>
              <a:gdLst/>
              <a:ahLst/>
              <a:cxnLst/>
              <a:rect l="l" t="t" r="r" b="b"/>
              <a:pathLst>
                <a:path w="10030" h="10083" extrusionOk="0">
                  <a:moveTo>
                    <a:pt x="6050" y="1"/>
                  </a:moveTo>
                  <a:cubicBezTo>
                    <a:pt x="5756" y="1"/>
                    <a:pt x="5456" y="41"/>
                    <a:pt x="5175" y="103"/>
                  </a:cubicBezTo>
                  <a:cubicBezTo>
                    <a:pt x="4848" y="175"/>
                    <a:pt x="4521" y="273"/>
                    <a:pt x="4248" y="451"/>
                  </a:cubicBezTo>
                  <a:cubicBezTo>
                    <a:pt x="3782" y="755"/>
                    <a:pt x="3527" y="1252"/>
                    <a:pt x="3164" y="1654"/>
                  </a:cubicBezTo>
                  <a:cubicBezTo>
                    <a:pt x="2584" y="2292"/>
                    <a:pt x="1745" y="2573"/>
                    <a:pt x="1124" y="3163"/>
                  </a:cubicBezTo>
                  <a:cubicBezTo>
                    <a:pt x="343" y="3909"/>
                    <a:pt x="271" y="4887"/>
                    <a:pt x="257" y="5909"/>
                  </a:cubicBezTo>
                  <a:cubicBezTo>
                    <a:pt x="248" y="6596"/>
                    <a:pt x="167" y="7267"/>
                    <a:pt x="88" y="7948"/>
                  </a:cubicBezTo>
                  <a:cubicBezTo>
                    <a:pt x="1" y="8705"/>
                    <a:pt x="256" y="9485"/>
                    <a:pt x="717" y="10083"/>
                  </a:cubicBezTo>
                  <a:cubicBezTo>
                    <a:pt x="894" y="9012"/>
                    <a:pt x="1727" y="8195"/>
                    <a:pt x="2190" y="7234"/>
                  </a:cubicBezTo>
                  <a:cubicBezTo>
                    <a:pt x="2868" y="5831"/>
                    <a:pt x="4049" y="4835"/>
                    <a:pt x="4980" y="3588"/>
                  </a:cubicBezTo>
                  <a:cubicBezTo>
                    <a:pt x="5498" y="2896"/>
                    <a:pt x="5906" y="2159"/>
                    <a:pt x="6897" y="1968"/>
                  </a:cubicBezTo>
                  <a:cubicBezTo>
                    <a:pt x="7066" y="1936"/>
                    <a:pt x="7234" y="1919"/>
                    <a:pt x="7399" y="1919"/>
                  </a:cubicBezTo>
                  <a:cubicBezTo>
                    <a:pt x="7814" y="1919"/>
                    <a:pt x="8210" y="2026"/>
                    <a:pt x="8543" y="2271"/>
                  </a:cubicBezTo>
                  <a:cubicBezTo>
                    <a:pt x="9120" y="2694"/>
                    <a:pt x="9411" y="3424"/>
                    <a:pt x="9576" y="4078"/>
                  </a:cubicBezTo>
                  <a:lnTo>
                    <a:pt x="10030" y="4231"/>
                  </a:lnTo>
                  <a:cubicBezTo>
                    <a:pt x="10004" y="3570"/>
                    <a:pt x="9625" y="2488"/>
                    <a:pt x="9031" y="2100"/>
                  </a:cubicBezTo>
                  <a:cubicBezTo>
                    <a:pt x="8815" y="1959"/>
                    <a:pt x="8571" y="1849"/>
                    <a:pt x="8371" y="1686"/>
                  </a:cubicBezTo>
                  <a:cubicBezTo>
                    <a:pt x="7921" y="1318"/>
                    <a:pt x="7752" y="726"/>
                    <a:pt x="7292" y="366"/>
                  </a:cubicBezTo>
                  <a:cubicBezTo>
                    <a:pt x="6951" y="99"/>
                    <a:pt x="6508" y="1"/>
                    <a:pt x="60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5606405" y="1107032"/>
              <a:ext cx="148890" cy="94425"/>
            </a:xfrm>
            <a:custGeom>
              <a:avLst/>
              <a:gdLst/>
              <a:ahLst/>
              <a:cxnLst/>
              <a:rect l="l" t="t" r="r" b="b"/>
              <a:pathLst>
                <a:path w="2135" h="1354" fill="none" extrusionOk="0">
                  <a:moveTo>
                    <a:pt x="1" y="1354"/>
                  </a:moveTo>
                  <a:cubicBezTo>
                    <a:pt x="1" y="1354"/>
                    <a:pt x="875" y="243"/>
                    <a:pt x="2134"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5612472" y="970276"/>
              <a:ext cx="219743" cy="63182"/>
            </a:xfrm>
            <a:custGeom>
              <a:avLst/>
              <a:gdLst/>
              <a:ahLst/>
              <a:cxnLst/>
              <a:rect l="l" t="t" r="r" b="b"/>
              <a:pathLst>
                <a:path w="3151" h="906" fill="none" extrusionOk="0">
                  <a:moveTo>
                    <a:pt x="1" y="905"/>
                  </a:moveTo>
                  <a:cubicBezTo>
                    <a:pt x="1" y="905"/>
                    <a:pt x="1033" y="0"/>
                    <a:pt x="3150" y="34"/>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5802717" y="822920"/>
              <a:ext cx="182643" cy="21688"/>
            </a:xfrm>
            <a:custGeom>
              <a:avLst/>
              <a:gdLst/>
              <a:ahLst/>
              <a:cxnLst/>
              <a:rect l="l" t="t" r="r" b="b"/>
              <a:pathLst>
                <a:path w="2619" h="311" fill="none" extrusionOk="0">
                  <a:moveTo>
                    <a:pt x="0" y="150"/>
                  </a:moveTo>
                  <a:cubicBezTo>
                    <a:pt x="0" y="150"/>
                    <a:pt x="1731" y="1"/>
                    <a:pt x="2619" y="31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5989614" y="713711"/>
              <a:ext cx="101468" cy="124063"/>
            </a:xfrm>
            <a:custGeom>
              <a:avLst/>
              <a:gdLst/>
              <a:ahLst/>
              <a:cxnLst/>
              <a:rect l="l" t="t" r="r" b="b"/>
              <a:pathLst>
                <a:path w="1455" h="1779" fill="none" extrusionOk="0">
                  <a:moveTo>
                    <a:pt x="0" y="1"/>
                  </a:moveTo>
                  <a:cubicBezTo>
                    <a:pt x="0" y="1"/>
                    <a:pt x="1054" y="950"/>
                    <a:pt x="1454" y="1779"/>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5709199" y="900399"/>
              <a:ext cx="90589" cy="55232"/>
            </a:xfrm>
            <a:custGeom>
              <a:avLst/>
              <a:gdLst/>
              <a:ahLst/>
              <a:cxnLst/>
              <a:rect l="l" t="t" r="r" b="b"/>
              <a:pathLst>
                <a:path w="1299" h="792" fill="none" extrusionOk="0">
                  <a:moveTo>
                    <a:pt x="524" y="783"/>
                  </a:moveTo>
                  <a:cubicBezTo>
                    <a:pt x="699" y="772"/>
                    <a:pt x="861" y="694"/>
                    <a:pt x="987" y="594"/>
                  </a:cubicBezTo>
                  <a:cubicBezTo>
                    <a:pt x="1097" y="507"/>
                    <a:pt x="1205" y="416"/>
                    <a:pt x="1268" y="286"/>
                  </a:cubicBezTo>
                  <a:cubicBezTo>
                    <a:pt x="1285" y="250"/>
                    <a:pt x="1298" y="209"/>
                    <a:pt x="1280" y="166"/>
                  </a:cubicBezTo>
                  <a:cubicBezTo>
                    <a:pt x="1205" y="0"/>
                    <a:pt x="852" y="77"/>
                    <a:pt x="752" y="99"/>
                  </a:cubicBezTo>
                  <a:cubicBezTo>
                    <a:pt x="554" y="143"/>
                    <a:pt x="315" y="198"/>
                    <a:pt x="157" y="312"/>
                  </a:cubicBezTo>
                  <a:cubicBezTo>
                    <a:pt x="100" y="353"/>
                    <a:pt x="45" y="402"/>
                    <a:pt x="34" y="476"/>
                  </a:cubicBezTo>
                  <a:cubicBezTo>
                    <a:pt x="1" y="727"/>
                    <a:pt x="361" y="792"/>
                    <a:pt x="524" y="783"/>
                  </a:cubicBezTo>
                  <a:close/>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5790862" y="1028856"/>
              <a:ext cx="15970" cy="85777"/>
            </a:xfrm>
            <a:custGeom>
              <a:avLst/>
              <a:gdLst/>
              <a:ahLst/>
              <a:cxnLst/>
              <a:rect l="l" t="t" r="r" b="b"/>
              <a:pathLst>
                <a:path w="229" h="1230" fill="none" extrusionOk="0">
                  <a:moveTo>
                    <a:pt x="229" y="1229"/>
                  </a:moveTo>
                  <a:cubicBezTo>
                    <a:pt x="229" y="1229"/>
                    <a:pt x="0" y="467"/>
                    <a:pt x="37"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5803972" y="1007656"/>
              <a:ext cx="19108" cy="87172"/>
            </a:xfrm>
            <a:custGeom>
              <a:avLst/>
              <a:gdLst/>
              <a:ahLst/>
              <a:cxnLst/>
              <a:rect l="l" t="t" r="r" b="b"/>
              <a:pathLst>
                <a:path w="274" h="1250" fill="none" extrusionOk="0">
                  <a:moveTo>
                    <a:pt x="274" y="1249"/>
                  </a:moveTo>
                  <a:cubicBezTo>
                    <a:pt x="274" y="1249"/>
                    <a:pt x="1" y="469"/>
                    <a:pt x="41"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5910532" y="875154"/>
              <a:ext cx="22455" cy="95192"/>
            </a:xfrm>
            <a:custGeom>
              <a:avLst/>
              <a:gdLst/>
              <a:ahLst/>
              <a:cxnLst/>
              <a:rect l="l" t="t" r="r" b="b"/>
              <a:pathLst>
                <a:path w="322" h="1365" fill="none" extrusionOk="0">
                  <a:moveTo>
                    <a:pt x="264" y="1364"/>
                  </a:moveTo>
                  <a:cubicBezTo>
                    <a:pt x="264" y="1364"/>
                    <a:pt x="0" y="471"/>
                    <a:pt x="321" y="0"/>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5668263" y="823618"/>
              <a:ext cx="495345" cy="511176"/>
            </a:xfrm>
            <a:custGeom>
              <a:avLst/>
              <a:gdLst/>
              <a:ahLst/>
              <a:cxnLst/>
              <a:rect l="l" t="t" r="r" b="b"/>
              <a:pathLst>
                <a:path w="7103" h="7330" fill="none" extrusionOk="0">
                  <a:moveTo>
                    <a:pt x="0" y="7329"/>
                  </a:moveTo>
                  <a:cubicBezTo>
                    <a:pt x="284" y="6360"/>
                    <a:pt x="706" y="5921"/>
                    <a:pt x="910" y="5212"/>
                  </a:cubicBezTo>
                  <a:cubicBezTo>
                    <a:pt x="988" y="4939"/>
                    <a:pt x="1051" y="4663"/>
                    <a:pt x="1135" y="4392"/>
                  </a:cubicBezTo>
                  <a:cubicBezTo>
                    <a:pt x="1600" y="2888"/>
                    <a:pt x="2829" y="1241"/>
                    <a:pt x="4300" y="419"/>
                  </a:cubicBezTo>
                  <a:cubicBezTo>
                    <a:pt x="4941" y="60"/>
                    <a:pt x="5823" y="0"/>
                    <a:pt x="7102" y="518"/>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4993340" y="179938"/>
              <a:ext cx="856934" cy="379093"/>
            </a:xfrm>
            <a:custGeom>
              <a:avLst/>
              <a:gdLst/>
              <a:ahLst/>
              <a:cxnLst/>
              <a:rect l="l" t="t" r="r" b="b"/>
              <a:pathLst>
                <a:path w="12288" h="5436" extrusionOk="0">
                  <a:moveTo>
                    <a:pt x="7313" y="1"/>
                  </a:moveTo>
                  <a:cubicBezTo>
                    <a:pt x="6059" y="1"/>
                    <a:pt x="4800" y="314"/>
                    <a:pt x="3788" y="994"/>
                  </a:cubicBezTo>
                  <a:cubicBezTo>
                    <a:pt x="2943" y="1564"/>
                    <a:pt x="2294" y="2338"/>
                    <a:pt x="1573" y="3036"/>
                  </a:cubicBezTo>
                  <a:cubicBezTo>
                    <a:pt x="1214" y="3384"/>
                    <a:pt x="834" y="3717"/>
                    <a:pt x="530" y="4107"/>
                  </a:cubicBezTo>
                  <a:cubicBezTo>
                    <a:pt x="226" y="4498"/>
                    <a:pt x="1" y="4957"/>
                    <a:pt x="1" y="5435"/>
                  </a:cubicBezTo>
                  <a:cubicBezTo>
                    <a:pt x="542" y="5055"/>
                    <a:pt x="1278" y="5047"/>
                    <a:pt x="1950" y="4932"/>
                  </a:cubicBezTo>
                  <a:cubicBezTo>
                    <a:pt x="3567" y="4656"/>
                    <a:pt x="4941" y="3700"/>
                    <a:pt x="6169" y="2696"/>
                  </a:cubicBezTo>
                  <a:cubicBezTo>
                    <a:pt x="6736" y="2232"/>
                    <a:pt x="7296" y="1745"/>
                    <a:pt x="7972" y="1429"/>
                  </a:cubicBezTo>
                  <a:cubicBezTo>
                    <a:pt x="8377" y="1240"/>
                    <a:pt x="8840" y="1115"/>
                    <a:pt x="9291" y="1115"/>
                  </a:cubicBezTo>
                  <a:cubicBezTo>
                    <a:pt x="9690" y="1115"/>
                    <a:pt x="10080" y="1212"/>
                    <a:pt x="10414" y="1449"/>
                  </a:cubicBezTo>
                  <a:cubicBezTo>
                    <a:pt x="11034" y="1886"/>
                    <a:pt x="11230" y="2662"/>
                    <a:pt x="11878" y="3081"/>
                  </a:cubicBezTo>
                  <a:lnTo>
                    <a:pt x="12287" y="2745"/>
                  </a:lnTo>
                  <a:cubicBezTo>
                    <a:pt x="11715" y="2238"/>
                    <a:pt x="11539" y="1672"/>
                    <a:pt x="10937" y="1195"/>
                  </a:cubicBezTo>
                  <a:cubicBezTo>
                    <a:pt x="10322" y="705"/>
                    <a:pt x="9675" y="330"/>
                    <a:pt x="8868" y="162"/>
                  </a:cubicBezTo>
                  <a:cubicBezTo>
                    <a:pt x="8363" y="56"/>
                    <a:pt x="7838" y="1"/>
                    <a:pt x="7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5183097" y="278059"/>
              <a:ext cx="205586" cy="33125"/>
            </a:xfrm>
            <a:custGeom>
              <a:avLst/>
              <a:gdLst/>
              <a:ahLst/>
              <a:cxnLst/>
              <a:rect l="l" t="t" r="r" b="b"/>
              <a:pathLst>
                <a:path w="2948" h="475" fill="none" extrusionOk="0">
                  <a:moveTo>
                    <a:pt x="1" y="474"/>
                  </a:moveTo>
                  <a:cubicBezTo>
                    <a:pt x="12" y="465"/>
                    <a:pt x="1949" y="0"/>
                    <a:pt x="2947" y="22"/>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5248511" y="246677"/>
              <a:ext cx="168486" cy="15063"/>
            </a:xfrm>
            <a:custGeom>
              <a:avLst/>
              <a:gdLst/>
              <a:ahLst/>
              <a:cxnLst/>
              <a:rect l="l" t="t" r="r" b="b"/>
              <a:pathLst>
                <a:path w="2416" h="216" fill="none" extrusionOk="0">
                  <a:moveTo>
                    <a:pt x="0" y="128"/>
                  </a:moveTo>
                  <a:cubicBezTo>
                    <a:pt x="0" y="128"/>
                    <a:pt x="1741" y="1"/>
                    <a:pt x="2416" y="215"/>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5498451" y="221362"/>
              <a:ext cx="36682" cy="87521"/>
            </a:xfrm>
            <a:custGeom>
              <a:avLst/>
              <a:gdLst/>
              <a:ahLst/>
              <a:cxnLst/>
              <a:rect l="l" t="t" r="r" b="b"/>
              <a:pathLst>
                <a:path w="526" h="1255" fill="none" extrusionOk="0">
                  <a:moveTo>
                    <a:pt x="7" y="1255"/>
                  </a:moveTo>
                  <a:cubicBezTo>
                    <a:pt x="7" y="1255"/>
                    <a:pt x="1" y="223"/>
                    <a:pt x="525" y="0"/>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4993340" y="195419"/>
              <a:ext cx="801214" cy="363611"/>
            </a:xfrm>
            <a:custGeom>
              <a:avLst/>
              <a:gdLst/>
              <a:ahLst/>
              <a:cxnLst/>
              <a:rect l="l" t="t" r="r" b="b"/>
              <a:pathLst>
                <a:path w="11489" h="5214" fill="none" extrusionOk="0">
                  <a:moveTo>
                    <a:pt x="1" y="5213"/>
                  </a:moveTo>
                  <a:cubicBezTo>
                    <a:pt x="206" y="4836"/>
                    <a:pt x="479" y="4478"/>
                    <a:pt x="791" y="4167"/>
                  </a:cubicBezTo>
                  <a:cubicBezTo>
                    <a:pt x="1344" y="3616"/>
                    <a:pt x="2110" y="3392"/>
                    <a:pt x="2822" y="3064"/>
                  </a:cubicBezTo>
                  <a:cubicBezTo>
                    <a:pt x="3397" y="2797"/>
                    <a:pt x="3938" y="2504"/>
                    <a:pt x="4432" y="2127"/>
                  </a:cubicBezTo>
                  <a:cubicBezTo>
                    <a:pt x="4928" y="1748"/>
                    <a:pt x="5412" y="1355"/>
                    <a:pt x="5949" y="1026"/>
                  </a:cubicBezTo>
                  <a:cubicBezTo>
                    <a:pt x="7012" y="371"/>
                    <a:pt x="8480" y="1"/>
                    <a:pt x="9713" y="486"/>
                  </a:cubicBezTo>
                  <a:cubicBezTo>
                    <a:pt x="10464" y="779"/>
                    <a:pt x="11030" y="1369"/>
                    <a:pt x="11488" y="1969"/>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 name="Google Shape;539;p9"/>
          <p:cNvGrpSpPr/>
          <p:nvPr/>
        </p:nvGrpSpPr>
        <p:grpSpPr>
          <a:xfrm>
            <a:off x="-199141" y="2055546"/>
            <a:ext cx="1712515" cy="1857801"/>
            <a:chOff x="1959745" y="7825"/>
            <a:chExt cx="992993" cy="1077236"/>
          </a:xfrm>
        </p:grpSpPr>
        <p:sp>
          <p:nvSpPr>
            <p:cNvPr id="540" name="Google Shape;540;p9"/>
            <p:cNvSpPr/>
            <p:nvPr/>
          </p:nvSpPr>
          <p:spPr>
            <a:xfrm>
              <a:off x="2077323" y="23028"/>
              <a:ext cx="576590" cy="967120"/>
            </a:xfrm>
            <a:custGeom>
              <a:avLst/>
              <a:gdLst/>
              <a:ahLst/>
              <a:cxnLst/>
              <a:rect l="l" t="t" r="r" b="b"/>
              <a:pathLst>
                <a:path w="8268" h="13868" extrusionOk="0">
                  <a:moveTo>
                    <a:pt x="4535" y="1"/>
                  </a:moveTo>
                  <a:cubicBezTo>
                    <a:pt x="4462" y="1"/>
                    <a:pt x="4387" y="4"/>
                    <a:pt x="4310" y="11"/>
                  </a:cubicBezTo>
                  <a:cubicBezTo>
                    <a:pt x="3652" y="71"/>
                    <a:pt x="3027" y="332"/>
                    <a:pt x="2424" y="611"/>
                  </a:cubicBezTo>
                  <a:cubicBezTo>
                    <a:pt x="2071" y="775"/>
                    <a:pt x="1641" y="864"/>
                    <a:pt x="1402" y="1178"/>
                  </a:cubicBezTo>
                  <a:cubicBezTo>
                    <a:pt x="937" y="1795"/>
                    <a:pt x="549" y="2652"/>
                    <a:pt x="0" y="3629"/>
                  </a:cubicBezTo>
                  <a:lnTo>
                    <a:pt x="457" y="3606"/>
                  </a:lnTo>
                  <a:cubicBezTo>
                    <a:pt x="845" y="2151"/>
                    <a:pt x="2014" y="947"/>
                    <a:pt x="3422" y="551"/>
                  </a:cubicBezTo>
                  <a:cubicBezTo>
                    <a:pt x="3552" y="514"/>
                    <a:pt x="3669" y="497"/>
                    <a:pt x="3774" y="497"/>
                  </a:cubicBezTo>
                  <a:cubicBezTo>
                    <a:pt x="4822" y="497"/>
                    <a:pt x="4750" y="2167"/>
                    <a:pt x="4852" y="2985"/>
                  </a:cubicBezTo>
                  <a:cubicBezTo>
                    <a:pt x="4967" y="3901"/>
                    <a:pt x="5406" y="4827"/>
                    <a:pt x="5401" y="5749"/>
                  </a:cubicBezTo>
                  <a:cubicBezTo>
                    <a:pt x="5395" y="6587"/>
                    <a:pt x="5617" y="7397"/>
                    <a:pt x="5614" y="8242"/>
                  </a:cubicBezTo>
                  <a:cubicBezTo>
                    <a:pt x="5613" y="8676"/>
                    <a:pt x="5574" y="9113"/>
                    <a:pt x="5631" y="9546"/>
                  </a:cubicBezTo>
                  <a:cubicBezTo>
                    <a:pt x="5708" y="10136"/>
                    <a:pt x="5958" y="10689"/>
                    <a:pt x="6082" y="11271"/>
                  </a:cubicBezTo>
                  <a:cubicBezTo>
                    <a:pt x="6248" y="12057"/>
                    <a:pt x="6180" y="12880"/>
                    <a:pt x="6363" y="13663"/>
                  </a:cubicBezTo>
                  <a:cubicBezTo>
                    <a:pt x="6384" y="13754"/>
                    <a:pt x="6440" y="13867"/>
                    <a:pt x="6527" y="13867"/>
                  </a:cubicBezTo>
                  <a:cubicBezTo>
                    <a:pt x="6534" y="13867"/>
                    <a:pt x="6540" y="13867"/>
                    <a:pt x="6547" y="13865"/>
                  </a:cubicBezTo>
                  <a:cubicBezTo>
                    <a:pt x="6812" y="13356"/>
                    <a:pt x="7076" y="12848"/>
                    <a:pt x="7341" y="12339"/>
                  </a:cubicBezTo>
                  <a:cubicBezTo>
                    <a:pt x="7582" y="11877"/>
                    <a:pt x="7823" y="11413"/>
                    <a:pt x="7980" y="10914"/>
                  </a:cubicBezTo>
                  <a:cubicBezTo>
                    <a:pt x="8096" y="10544"/>
                    <a:pt x="8164" y="10161"/>
                    <a:pt x="8205" y="9774"/>
                  </a:cubicBezTo>
                  <a:cubicBezTo>
                    <a:pt x="8254" y="9317"/>
                    <a:pt x="8268" y="8857"/>
                    <a:pt x="8246" y="8398"/>
                  </a:cubicBezTo>
                  <a:cubicBezTo>
                    <a:pt x="8233" y="8110"/>
                    <a:pt x="8204" y="7823"/>
                    <a:pt x="8176" y="7536"/>
                  </a:cubicBezTo>
                  <a:cubicBezTo>
                    <a:pt x="8104" y="6799"/>
                    <a:pt x="8032" y="6061"/>
                    <a:pt x="7961" y="5323"/>
                  </a:cubicBezTo>
                  <a:cubicBezTo>
                    <a:pt x="7895" y="4648"/>
                    <a:pt x="7822" y="3965"/>
                    <a:pt x="7618" y="3315"/>
                  </a:cubicBezTo>
                  <a:cubicBezTo>
                    <a:pt x="7167" y="1881"/>
                    <a:pt x="6254" y="1"/>
                    <a:pt x="4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2092945" y="29304"/>
              <a:ext cx="469543" cy="960704"/>
            </a:xfrm>
            <a:custGeom>
              <a:avLst/>
              <a:gdLst/>
              <a:ahLst/>
              <a:cxnLst/>
              <a:rect l="l" t="t" r="r" b="b"/>
              <a:pathLst>
                <a:path w="6733" h="13776" fill="none" extrusionOk="0">
                  <a:moveTo>
                    <a:pt x="6323" y="13775"/>
                  </a:moveTo>
                  <a:cubicBezTo>
                    <a:pt x="6323" y="13775"/>
                    <a:pt x="6226" y="12660"/>
                    <a:pt x="6479" y="11775"/>
                  </a:cubicBezTo>
                  <a:cubicBezTo>
                    <a:pt x="6732" y="10890"/>
                    <a:pt x="6548" y="10043"/>
                    <a:pt x="6479" y="9115"/>
                  </a:cubicBezTo>
                  <a:cubicBezTo>
                    <a:pt x="6410" y="8187"/>
                    <a:pt x="6404" y="8322"/>
                    <a:pt x="6479" y="6771"/>
                  </a:cubicBezTo>
                  <a:cubicBezTo>
                    <a:pt x="6527" y="5787"/>
                    <a:pt x="6304" y="4799"/>
                    <a:pt x="6091" y="3845"/>
                  </a:cubicBezTo>
                  <a:cubicBezTo>
                    <a:pt x="6007" y="3470"/>
                    <a:pt x="5912" y="3095"/>
                    <a:pt x="5857" y="2714"/>
                  </a:cubicBezTo>
                  <a:cubicBezTo>
                    <a:pt x="5728" y="1841"/>
                    <a:pt x="5680" y="691"/>
                    <a:pt x="4778" y="220"/>
                  </a:cubicBezTo>
                  <a:cubicBezTo>
                    <a:pt x="4358" y="1"/>
                    <a:pt x="3861" y="186"/>
                    <a:pt x="3428" y="285"/>
                  </a:cubicBezTo>
                  <a:cubicBezTo>
                    <a:pt x="2947" y="395"/>
                    <a:pt x="2471" y="551"/>
                    <a:pt x="2051" y="814"/>
                  </a:cubicBezTo>
                  <a:cubicBezTo>
                    <a:pt x="1325" y="1268"/>
                    <a:pt x="1006" y="1585"/>
                    <a:pt x="569" y="2292"/>
                  </a:cubicBezTo>
                  <a:cubicBezTo>
                    <a:pt x="410" y="2552"/>
                    <a:pt x="170" y="3250"/>
                    <a:pt x="0" y="350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1982062" y="32442"/>
              <a:ext cx="970676" cy="853866"/>
            </a:xfrm>
            <a:custGeom>
              <a:avLst/>
              <a:gdLst/>
              <a:ahLst/>
              <a:cxnLst/>
              <a:rect l="l" t="t" r="r" b="b"/>
              <a:pathLst>
                <a:path w="13919" h="12244" extrusionOk="0">
                  <a:moveTo>
                    <a:pt x="6454" y="5641"/>
                  </a:moveTo>
                  <a:cubicBezTo>
                    <a:pt x="6454" y="5642"/>
                    <a:pt x="6454" y="5642"/>
                    <a:pt x="6454" y="5642"/>
                  </a:cubicBezTo>
                  <a:cubicBezTo>
                    <a:pt x="6454" y="5642"/>
                    <a:pt x="6454" y="5642"/>
                    <a:pt x="6454" y="5641"/>
                  </a:cubicBezTo>
                  <a:close/>
                  <a:moveTo>
                    <a:pt x="7510" y="4376"/>
                  </a:moveTo>
                  <a:cubicBezTo>
                    <a:pt x="7567" y="4376"/>
                    <a:pt x="7633" y="4412"/>
                    <a:pt x="7701" y="4496"/>
                  </a:cubicBezTo>
                  <a:cubicBezTo>
                    <a:pt x="7832" y="4656"/>
                    <a:pt x="7898" y="4867"/>
                    <a:pt x="7970" y="5058"/>
                  </a:cubicBezTo>
                  <a:cubicBezTo>
                    <a:pt x="8056" y="5286"/>
                    <a:pt x="8091" y="5539"/>
                    <a:pt x="8023" y="5772"/>
                  </a:cubicBezTo>
                  <a:cubicBezTo>
                    <a:pt x="8010" y="5821"/>
                    <a:pt x="7987" y="5874"/>
                    <a:pt x="7940" y="5894"/>
                  </a:cubicBezTo>
                  <a:cubicBezTo>
                    <a:pt x="7926" y="5899"/>
                    <a:pt x="7911" y="5902"/>
                    <a:pt x="7896" y="5902"/>
                  </a:cubicBezTo>
                  <a:cubicBezTo>
                    <a:pt x="7880" y="5902"/>
                    <a:pt x="7864" y="5899"/>
                    <a:pt x="7848" y="5894"/>
                  </a:cubicBezTo>
                  <a:cubicBezTo>
                    <a:pt x="7726" y="5857"/>
                    <a:pt x="7664" y="5723"/>
                    <a:pt x="7621" y="5602"/>
                  </a:cubicBezTo>
                  <a:cubicBezTo>
                    <a:pt x="7519" y="5306"/>
                    <a:pt x="7335" y="4973"/>
                    <a:pt x="7339" y="4651"/>
                  </a:cubicBezTo>
                  <a:cubicBezTo>
                    <a:pt x="7342" y="4486"/>
                    <a:pt x="7412" y="4376"/>
                    <a:pt x="7510" y="4376"/>
                  </a:cubicBezTo>
                  <a:close/>
                  <a:moveTo>
                    <a:pt x="3773" y="0"/>
                  </a:moveTo>
                  <a:cubicBezTo>
                    <a:pt x="3482" y="0"/>
                    <a:pt x="3190" y="27"/>
                    <a:pt x="2900" y="83"/>
                  </a:cubicBezTo>
                  <a:cubicBezTo>
                    <a:pt x="1734" y="309"/>
                    <a:pt x="825" y="1137"/>
                    <a:pt x="1" y="1938"/>
                  </a:cubicBezTo>
                  <a:lnTo>
                    <a:pt x="139" y="2570"/>
                  </a:lnTo>
                  <a:cubicBezTo>
                    <a:pt x="452" y="2238"/>
                    <a:pt x="762" y="1904"/>
                    <a:pt x="1081" y="1579"/>
                  </a:cubicBezTo>
                  <a:cubicBezTo>
                    <a:pt x="1395" y="1255"/>
                    <a:pt x="1717" y="819"/>
                    <a:pt x="2191" y="738"/>
                  </a:cubicBezTo>
                  <a:cubicBezTo>
                    <a:pt x="2250" y="728"/>
                    <a:pt x="2307" y="723"/>
                    <a:pt x="2362" y="723"/>
                  </a:cubicBezTo>
                  <a:cubicBezTo>
                    <a:pt x="2925" y="723"/>
                    <a:pt x="3362" y="1205"/>
                    <a:pt x="3656" y="1642"/>
                  </a:cubicBezTo>
                  <a:cubicBezTo>
                    <a:pt x="3853" y="1933"/>
                    <a:pt x="4004" y="2254"/>
                    <a:pt x="4187" y="2554"/>
                  </a:cubicBezTo>
                  <a:cubicBezTo>
                    <a:pt x="4494" y="3057"/>
                    <a:pt x="4968" y="3429"/>
                    <a:pt x="5265" y="3919"/>
                  </a:cubicBezTo>
                  <a:cubicBezTo>
                    <a:pt x="5446" y="4215"/>
                    <a:pt x="5663" y="4495"/>
                    <a:pt x="5857" y="4781"/>
                  </a:cubicBezTo>
                  <a:cubicBezTo>
                    <a:pt x="5962" y="4932"/>
                    <a:pt x="6066" y="5082"/>
                    <a:pt x="6169" y="5232"/>
                  </a:cubicBezTo>
                  <a:cubicBezTo>
                    <a:pt x="6235" y="5327"/>
                    <a:pt x="6443" y="5531"/>
                    <a:pt x="6454" y="5641"/>
                  </a:cubicBezTo>
                  <a:lnTo>
                    <a:pt x="6454" y="5641"/>
                  </a:lnTo>
                  <a:cubicBezTo>
                    <a:pt x="6419" y="5292"/>
                    <a:pt x="6387" y="4941"/>
                    <a:pt x="6357" y="4590"/>
                  </a:cubicBezTo>
                  <a:cubicBezTo>
                    <a:pt x="6354" y="4554"/>
                    <a:pt x="6353" y="4516"/>
                    <a:pt x="6373" y="4487"/>
                  </a:cubicBezTo>
                  <a:cubicBezTo>
                    <a:pt x="6389" y="4462"/>
                    <a:pt x="6414" y="4452"/>
                    <a:pt x="6441" y="4452"/>
                  </a:cubicBezTo>
                  <a:cubicBezTo>
                    <a:pt x="6494" y="4452"/>
                    <a:pt x="6559" y="4491"/>
                    <a:pt x="6600" y="4534"/>
                  </a:cubicBezTo>
                  <a:cubicBezTo>
                    <a:pt x="6922" y="4887"/>
                    <a:pt x="7039" y="5377"/>
                    <a:pt x="7134" y="5844"/>
                  </a:cubicBezTo>
                  <a:cubicBezTo>
                    <a:pt x="7200" y="6162"/>
                    <a:pt x="7259" y="6484"/>
                    <a:pt x="7302" y="6808"/>
                  </a:cubicBezTo>
                  <a:cubicBezTo>
                    <a:pt x="7597" y="7194"/>
                    <a:pt x="7919" y="7521"/>
                    <a:pt x="8238" y="7881"/>
                  </a:cubicBezTo>
                  <a:cubicBezTo>
                    <a:pt x="8549" y="8234"/>
                    <a:pt x="8813" y="8636"/>
                    <a:pt x="9200" y="8915"/>
                  </a:cubicBezTo>
                  <a:cubicBezTo>
                    <a:pt x="9476" y="9116"/>
                    <a:pt x="9800" y="9242"/>
                    <a:pt x="10096" y="9414"/>
                  </a:cubicBezTo>
                  <a:cubicBezTo>
                    <a:pt x="10771" y="9807"/>
                    <a:pt x="11274" y="10419"/>
                    <a:pt x="11892" y="10886"/>
                  </a:cubicBezTo>
                  <a:cubicBezTo>
                    <a:pt x="12541" y="11377"/>
                    <a:pt x="13226" y="11811"/>
                    <a:pt x="13918" y="12244"/>
                  </a:cubicBezTo>
                  <a:cubicBezTo>
                    <a:pt x="13906" y="12183"/>
                    <a:pt x="13892" y="12120"/>
                    <a:pt x="13880" y="12057"/>
                  </a:cubicBezTo>
                  <a:cubicBezTo>
                    <a:pt x="13805" y="11704"/>
                    <a:pt x="13729" y="11353"/>
                    <a:pt x="13651" y="11001"/>
                  </a:cubicBezTo>
                  <a:cubicBezTo>
                    <a:pt x="13588" y="10721"/>
                    <a:pt x="13578" y="10504"/>
                    <a:pt x="13576" y="10225"/>
                  </a:cubicBezTo>
                  <a:cubicBezTo>
                    <a:pt x="13575" y="9584"/>
                    <a:pt x="13394" y="8842"/>
                    <a:pt x="13128" y="8260"/>
                  </a:cubicBezTo>
                  <a:cubicBezTo>
                    <a:pt x="12670" y="7260"/>
                    <a:pt x="11754" y="6515"/>
                    <a:pt x="11350" y="5492"/>
                  </a:cubicBezTo>
                  <a:cubicBezTo>
                    <a:pt x="11260" y="5262"/>
                    <a:pt x="11197" y="5022"/>
                    <a:pt x="11130" y="4785"/>
                  </a:cubicBezTo>
                  <a:cubicBezTo>
                    <a:pt x="11094" y="4656"/>
                    <a:pt x="11056" y="4528"/>
                    <a:pt x="11011" y="4403"/>
                  </a:cubicBezTo>
                  <a:cubicBezTo>
                    <a:pt x="10763" y="3702"/>
                    <a:pt x="10172" y="3271"/>
                    <a:pt x="9565" y="2878"/>
                  </a:cubicBezTo>
                  <a:cubicBezTo>
                    <a:pt x="8950" y="2481"/>
                    <a:pt x="8275" y="2177"/>
                    <a:pt x="7707" y="1711"/>
                  </a:cubicBezTo>
                  <a:cubicBezTo>
                    <a:pt x="7376" y="1438"/>
                    <a:pt x="7088" y="1114"/>
                    <a:pt x="6733" y="868"/>
                  </a:cubicBezTo>
                  <a:cubicBezTo>
                    <a:pt x="6391" y="631"/>
                    <a:pt x="5969" y="471"/>
                    <a:pt x="5580" y="330"/>
                  </a:cubicBezTo>
                  <a:cubicBezTo>
                    <a:pt x="4997" y="119"/>
                    <a:pt x="4387" y="0"/>
                    <a:pt x="37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2618977" y="337475"/>
              <a:ext cx="51118" cy="338018"/>
            </a:xfrm>
            <a:custGeom>
              <a:avLst/>
              <a:gdLst/>
              <a:ahLst/>
              <a:cxnLst/>
              <a:rect l="l" t="t" r="r" b="b"/>
              <a:pathLst>
                <a:path w="733" h="4847" fill="none" extrusionOk="0">
                  <a:moveTo>
                    <a:pt x="716" y="4847"/>
                  </a:moveTo>
                  <a:cubicBezTo>
                    <a:pt x="716" y="4847"/>
                    <a:pt x="733" y="1720"/>
                    <a:pt x="1" y="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2688506" y="424717"/>
              <a:ext cx="50072" cy="303219"/>
            </a:xfrm>
            <a:custGeom>
              <a:avLst/>
              <a:gdLst/>
              <a:ahLst/>
              <a:cxnLst/>
              <a:rect l="l" t="t" r="r" b="b"/>
              <a:pathLst>
                <a:path w="718" h="4348" fill="none" extrusionOk="0">
                  <a:moveTo>
                    <a:pt x="717" y="4347"/>
                  </a:moveTo>
                  <a:cubicBezTo>
                    <a:pt x="717" y="4347"/>
                    <a:pt x="710" y="1629"/>
                    <a:pt x="1" y="0"/>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2498888" y="245282"/>
              <a:ext cx="251543" cy="117647"/>
            </a:xfrm>
            <a:custGeom>
              <a:avLst/>
              <a:gdLst/>
              <a:ahLst/>
              <a:cxnLst/>
              <a:rect l="l" t="t" r="r" b="b"/>
              <a:pathLst>
                <a:path w="3607" h="1687" fill="none" extrusionOk="0">
                  <a:moveTo>
                    <a:pt x="0" y="1"/>
                  </a:moveTo>
                  <a:cubicBezTo>
                    <a:pt x="0" y="1"/>
                    <a:pt x="1884" y="255"/>
                    <a:pt x="3607" y="1686"/>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2771215" y="582673"/>
              <a:ext cx="153283" cy="114509"/>
            </a:xfrm>
            <a:custGeom>
              <a:avLst/>
              <a:gdLst/>
              <a:ahLst/>
              <a:cxnLst/>
              <a:rect l="l" t="t" r="r" b="b"/>
              <a:pathLst>
                <a:path w="2198" h="1642" fill="none" extrusionOk="0">
                  <a:moveTo>
                    <a:pt x="1" y="1"/>
                  </a:moveTo>
                  <a:cubicBezTo>
                    <a:pt x="1" y="1"/>
                    <a:pt x="1127" y="390"/>
                    <a:pt x="2197" y="1642"/>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2761382" y="559799"/>
              <a:ext cx="141079" cy="59835"/>
            </a:xfrm>
            <a:custGeom>
              <a:avLst/>
              <a:gdLst/>
              <a:ahLst/>
              <a:cxnLst/>
              <a:rect l="l" t="t" r="r" b="b"/>
              <a:pathLst>
                <a:path w="2023" h="858" fill="none" extrusionOk="0">
                  <a:moveTo>
                    <a:pt x="1" y="0"/>
                  </a:moveTo>
                  <a:cubicBezTo>
                    <a:pt x="1" y="0"/>
                    <a:pt x="1406" y="214"/>
                    <a:pt x="2022" y="858"/>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2435985" y="251907"/>
              <a:ext cx="62833" cy="64507"/>
            </a:xfrm>
            <a:custGeom>
              <a:avLst/>
              <a:gdLst/>
              <a:ahLst/>
              <a:cxnLst/>
              <a:rect l="l" t="t" r="r" b="b"/>
              <a:pathLst>
                <a:path w="901" h="925" extrusionOk="0">
                  <a:moveTo>
                    <a:pt x="117" y="204"/>
                  </a:moveTo>
                  <a:lnTo>
                    <a:pt x="117" y="204"/>
                  </a:lnTo>
                  <a:cubicBezTo>
                    <a:pt x="117" y="204"/>
                    <a:pt x="116" y="208"/>
                    <a:pt x="115" y="209"/>
                  </a:cubicBezTo>
                  <a:lnTo>
                    <a:pt x="115" y="209"/>
                  </a:lnTo>
                  <a:cubicBezTo>
                    <a:pt x="115" y="208"/>
                    <a:pt x="115" y="207"/>
                    <a:pt x="115" y="206"/>
                  </a:cubicBezTo>
                  <a:cubicBezTo>
                    <a:pt x="116" y="204"/>
                    <a:pt x="117" y="204"/>
                    <a:pt x="117" y="204"/>
                  </a:cubicBezTo>
                  <a:close/>
                  <a:moveTo>
                    <a:pt x="114" y="209"/>
                  </a:moveTo>
                  <a:cubicBezTo>
                    <a:pt x="114" y="209"/>
                    <a:pt x="114" y="209"/>
                    <a:pt x="114" y="209"/>
                  </a:cubicBezTo>
                  <a:cubicBezTo>
                    <a:pt x="114" y="209"/>
                    <a:pt x="114" y="209"/>
                    <a:pt x="114" y="209"/>
                  </a:cubicBezTo>
                  <a:close/>
                  <a:moveTo>
                    <a:pt x="108" y="234"/>
                  </a:moveTo>
                  <a:lnTo>
                    <a:pt x="108" y="234"/>
                  </a:lnTo>
                  <a:cubicBezTo>
                    <a:pt x="108" y="234"/>
                    <a:pt x="108" y="234"/>
                    <a:pt x="108" y="234"/>
                  </a:cubicBezTo>
                  <a:cubicBezTo>
                    <a:pt x="108" y="237"/>
                    <a:pt x="108" y="241"/>
                    <a:pt x="108" y="241"/>
                  </a:cubicBezTo>
                  <a:cubicBezTo>
                    <a:pt x="108" y="241"/>
                    <a:pt x="108" y="239"/>
                    <a:pt x="108" y="234"/>
                  </a:cubicBezTo>
                  <a:close/>
                  <a:moveTo>
                    <a:pt x="108" y="275"/>
                  </a:moveTo>
                  <a:cubicBezTo>
                    <a:pt x="108" y="277"/>
                    <a:pt x="108" y="279"/>
                    <a:pt x="108" y="279"/>
                  </a:cubicBezTo>
                  <a:cubicBezTo>
                    <a:pt x="108" y="279"/>
                    <a:pt x="108" y="278"/>
                    <a:pt x="108" y="275"/>
                  </a:cubicBezTo>
                  <a:cubicBezTo>
                    <a:pt x="108" y="275"/>
                    <a:pt x="108" y="275"/>
                    <a:pt x="108" y="275"/>
                  </a:cubicBezTo>
                  <a:close/>
                  <a:moveTo>
                    <a:pt x="819" y="490"/>
                  </a:moveTo>
                  <a:cubicBezTo>
                    <a:pt x="819" y="490"/>
                    <a:pt x="820" y="491"/>
                    <a:pt x="820" y="493"/>
                  </a:cubicBezTo>
                  <a:lnTo>
                    <a:pt x="820" y="493"/>
                  </a:lnTo>
                  <a:cubicBezTo>
                    <a:pt x="820" y="492"/>
                    <a:pt x="820" y="492"/>
                    <a:pt x="819" y="492"/>
                  </a:cubicBezTo>
                  <a:cubicBezTo>
                    <a:pt x="819" y="490"/>
                    <a:pt x="819" y="490"/>
                    <a:pt x="819" y="490"/>
                  </a:cubicBezTo>
                  <a:close/>
                  <a:moveTo>
                    <a:pt x="822" y="496"/>
                  </a:moveTo>
                  <a:cubicBezTo>
                    <a:pt x="822" y="497"/>
                    <a:pt x="823" y="499"/>
                    <a:pt x="823" y="499"/>
                  </a:cubicBezTo>
                  <a:cubicBezTo>
                    <a:pt x="823" y="499"/>
                    <a:pt x="823" y="499"/>
                    <a:pt x="823" y="498"/>
                  </a:cubicBezTo>
                  <a:cubicBezTo>
                    <a:pt x="822" y="497"/>
                    <a:pt x="822" y="496"/>
                    <a:pt x="822" y="496"/>
                  </a:cubicBezTo>
                  <a:close/>
                  <a:moveTo>
                    <a:pt x="793" y="723"/>
                  </a:moveTo>
                  <a:cubicBezTo>
                    <a:pt x="793" y="723"/>
                    <a:pt x="793" y="725"/>
                    <a:pt x="792" y="730"/>
                  </a:cubicBezTo>
                  <a:lnTo>
                    <a:pt x="792" y="730"/>
                  </a:lnTo>
                  <a:cubicBezTo>
                    <a:pt x="793" y="727"/>
                    <a:pt x="793" y="723"/>
                    <a:pt x="793" y="723"/>
                  </a:cubicBezTo>
                  <a:close/>
                  <a:moveTo>
                    <a:pt x="434" y="728"/>
                  </a:moveTo>
                  <a:cubicBezTo>
                    <a:pt x="434" y="728"/>
                    <a:pt x="435" y="729"/>
                    <a:pt x="437" y="730"/>
                  </a:cubicBezTo>
                  <a:lnTo>
                    <a:pt x="437" y="730"/>
                  </a:lnTo>
                  <a:cubicBezTo>
                    <a:pt x="436" y="730"/>
                    <a:pt x="436" y="730"/>
                    <a:pt x="436" y="729"/>
                  </a:cubicBezTo>
                  <a:cubicBezTo>
                    <a:pt x="435" y="728"/>
                    <a:pt x="434" y="728"/>
                    <a:pt x="434" y="728"/>
                  </a:cubicBezTo>
                  <a:close/>
                  <a:moveTo>
                    <a:pt x="778" y="762"/>
                  </a:moveTo>
                  <a:lnTo>
                    <a:pt x="778" y="762"/>
                  </a:lnTo>
                  <a:cubicBezTo>
                    <a:pt x="779" y="762"/>
                    <a:pt x="778" y="764"/>
                    <a:pt x="776" y="767"/>
                  </a:cubicBezTo>
                  <a:lnTo>
                    <a:pt x="776" y="767"/>
                  </a:lnTo>
                  <a:cubicBezTo>
                    <a:pt x="777" y="763"/>
                    <a:pt x="778" y="762"/>
                    <a:pt x="778" y="762"/>
                  </a:cubicBezTo>
                  <a:close/>
                  <a:moveTo>
                    <a:pt x="319" y="104"/>
                  </a:moveTo>
                  <a:cubicBezTo>
                    <a:pt x="329" y="104"/>
                    <a:pt x="339" y="105"/>
                    <a:pt x="350" y="105"/>
                  </a:cubicBezTo>
                  <a:cubicBezTo>
                    <a:pt x="351" y="105"/>
                    <a:pt x="351" y="106"/>
                    <a:pt x="351" y="106"/>
                  </a:cubicBezTo>
                  <a:lnTo>
                    <a:pt x="351" y="106"/>
                  </a:lnTo>
                  <a:cubicBezTo>
                    <a:pt x="351" y="106"/>
                    <a:pt x="350" y="106"/>
                    <a:pt x="350" y="106"/>
                  </a:cubicBezTo>
                  <a:cubicBezTo>
                    <a:pt x="350" y="106"/>
                    <a:pt x="350" y="106"/>
                    <a:pt x="352" y="106"/>
                  </a:cubicBezTo>
                  <a:lnTo>
                    <a:pt x="352" y="106"/>
                  </a:lnTo>
                  <a:cubicBezTo>
                    <a:pt x="352" y="106"/>
                    <a:pt x="351" y="106"/>
                    <a:pt x="351" y="106"/>
                  </a:cubicBezTo>
                  <a:lnTo>
                    <a:pt x="351" y="106"/>
                  </a:lnTo>
                  <a:cubicBezTo>
                    <a:pt x="352" y="106"/>
                    <a:pt x="353" y="106"/>
                    <a:pt x="353" y="106"/>
                  </a:cubicBezTo>
                  <a:lnTo>
                    <a:pt x="353" y="106"/>
                  </a:lnTo>
                  <a:cubicBezTo>
                    <a:pt x="353" y="106"/>
                    <a:pt x="352" y="106"/>
                    <a:pt x="352" y="106"/>
                  </a:cubicBezTo>
                  <a:lnTo>
                    <a:pt x="352" y="106"/>
                  </a:lnTo>
                  <a:cubicBezTo>
                    <a:pt x="353" y="106"/>
                    <a:pt x="354" y="106"/>
                    <a:pt x="354" y="107"/>
                  </a:cubicBezTo>
                  <a:lnTo>
                    <a:pt x="354" y="107"/>
                  </a:lnTo>
                  <a:cubicBezTo>
                    <a:pt x="355" y="107"/>
                    <a:pt x="355" y="107"/>
                    <a:pt x="355" y="107"/>
                  </a:cubicBezTo>
                  <a:cubicBezTo>
                    <a:pt x="361" y="107"/>
                    <a:pt x="365" y="108"/>
                    <a:pt x="372" y="110"/>
                  </a:cubicBezTo>
                  <a:cubicBezTo>
                    <a:pt x="393" y="113"/>
                    <a:pt x="413" y="119"/>
                    <a:pt x="433" y="125"/>
                  </a:cubicBezTo>
                  <a:cubicBezTo>
                    <a:pt x="441" y="129"/>
                    <a:pt x="448" y="132"/>
                    <a:pt x="456" y="134"/>
                  </a:cubicBezTo>
                  <a:lnTo>
                    <a:pt x="456" y="134"/>
                  </a:lnTo>
                  <a:cubicBezTo>
                    <a:pt x="456" y="134"/>
                    <a:pt x="456" y="134"/>
                    <a:pt x="456" y="134"/>
                  </a:cubicBezTo>
                  <a:cubicBezTo>
                    <a:pt x="458" y="135"/>
                    <a:pt x="459" y="135"/>
                    <a:pt x="460" y="136"/>
                  </a:cubicBezTo>
                  <a:lnTo>
                    <a:pt x="460" y="136"/>
                  </a:lnTo>
                  <a:cubicBezTo>
                    <a:pt x="459" y="136"/>
                    <a:pt x="458" y="135"/>
                    <a:pt x="458" y="135"/>
                  </a:cubicBezTo>
                  <a:lnTo>
                    <a:pt x="458" y="135"/>
                  </a:lnTo>
                  <a:cubicBezTo>
                    <a:pt x="459" y="135"/>
                    <a:pt x="460" y="135"/>
                    <a:pt x="461" y="136"/>
                  </a:cubicBezTo>
                  <a:cubicBezTo>
                    <a:pt x="462" y="136"/>
                    <a:pt x="462" y="137"/>
                    <a:pt x="463" y="137"/>
                  </a:cubicBezTo>
                  <a:lnTo>
                    <a:pt x="463" y="137"/>
                  </a:lnTo>
                  <a:cubicBezTo>
                    <a:pt x="462" y="136"/>
                    <a:pt x="461" y="136"/>
                    <a:pt x="460" y="136"/>
                  </a:cubicBezTo>
                  <a:lnTo>
                    <a:pt x="460" y="136"/>
                  </a:lnTo>
                  <a:cubicBezTo>
                    <a:pt x="462" y="137"/>
                    <a:pt x="463" y="137"/>
                    <a:pt x="463" y="137"/>
                  </a:cubicBezTo>
                  <a:cubicBezTo>
                    <a:pt x="463" y="137"/>
                    <a:pt x="463" y="137"/>
                    <a:pt x="463" y="137"/>
                  </a:cubicBezTo>
                  <a:lnTo>
                    <a:pt x="463" y="137"/>
                  </a:lnTo>
                  <a:cubicBezTo>
                    <a:pt x="463" y="137"/>
                    <a:pt x="463" y="137"/>
                    <a:pt x="464" y="137"/>
                  </a:cubicBezTo>
                  <a:cubicBezTo>
                    <a:pt x="468" y="140"/>
                    <a:pt x="473" y="142"/>
                    <a:pt x="477" y="145"/>
                  </a:cubicBezTo>
                  <a:cubicBezTo>
                    <a:pt x="493" y="153"/>
                    <a:pt x="508" y="160"/>
                    <a:pt x="522" y="170"/>
                  </a:cubicBezTo>
                  <a:cubicBezTo>
                    <a:pt x="528" y="174"/>
                    <a:pt x="534" y="177"/>
                    <a:pt x="539" y="182"/>
                  </a:cubicBezTo>
                  <a:cubicBezTo>
                    <a:pt x="540" y="183"/>
                    <a:pt x="540" y="183"/>
                    <a:pt x="541" y="183"/>
                  </a:cubicBezTo>
                  <a:cubicBezTo>
                    <a:pt x="541" y="183"/>
                    <a:pt x="540" y="182"/>
                    <a:pt x="538" y="180"/>
                  </a:cubicBezTo>
                  <a:lnTo>
                    <a:pt x="538" y="180"/>
                  </a:lnTo>
                  <a:cubicBezTo>
                    <a:pt x="539" y="180"/>
                    <a:pt x="539" y="180"/>
                    <a:pt x="539" y="180"/>
                  </a:cubicBezTo>
                  <a:cubicBezTo>
                    <a:pt x="542" y="183"/>
                    <a:pt x="545" y="186"/>
                    <a:pt x="546" y="188"/>
                  </a:cubicBezTo>
                  <a:cubicBezTo>
                    <a:pt x="550" y="192"/>
                    <a:pt x="553" y="195"/>
                    <a:pt x="557" y="199"/>
                  </a:cubicBezTo>
                  <a:lnTo>
                    <a:pt x="557" y="199"/>
                  </a:lnTo>
                  <a:cubicBezTo>
                    <a:pt x="562" y="206"/>
                    <a:pt x="568" y="213"/>
                    <a:pt x="573" y="220"/>
                  </a:cubicBezTo>
                  <a:cubicBezTo>
                    <a:pt x="589" y="245"/>
                    <a:pt x="606" y="269"/>
                    <a:pt x="622" y="295"/>
                  </a:cubicBezTo>
                  <a:cubicBezTo>
                    <a:pt x="635" y="320"/>
                    <a:pt x="649" y="344"/>
                    <a:pt x="661" y="370"/>
                  </a:cubicBezTo>
                  <a:cubicBezTo>
                    <a:pt x="668" y="383"/>
                    <a:pt x="674" y="395"/>
                    <a:pt x="678" y="407"/>
                  </a:cubicBezTo>
                  <a:cubicBezTo>
                    <a:pt x="681" y="415"/>
                    <a:pt x="684" y="420"/>
                    <a:pt x="687" y="426"/>
                  </a:cubicBezTo>
                  <a:lnTo>
                    <a:pt x="687" y="426"/>
                  </a:lnTo>
                  <a:cubicBezTo>
                    <a:pt x="688" y="428"/>
                    <a:pt x="689" y="430"/>
                    <a:pt x="689" y="430"/>
                  </a:cubicBezTo>
                  <a:cubicBezTo>
                    <a:pt x="691" y="435"/>
                    <a:pt x="692" y="438"/>
                    <a:pt x="694" y="443"/>
                  </a:cubicBezTo>
                  <a:cubicBezTo>
                    <a:pt x="709" y="482"/>
                    <a:pt x="721" y="525"/>
                    <a:pt x="741" y="565"/>
                  </a:cubicBezTo>
                  <a:cubicBezTo>
                    <a:pt x="747" y="579"/>
                    <a:pt x="755" y="593"/>
                    <a:pt x="763" y="608"/>
                  </a:cubicBezTo>
                  <a:cubicBezTo>
                    <a:pt x="765" y="614"/>
                    <a:pt x="768" y="620"/>
                    <a:pt x="771" y="627"/>
                  </a:cubicBezTo>
                  <a:lnTo>
                    <a:pt x="771" y="627"/>
                  </a:lnTo>
                  <a:cubicBezTo>
                    <a:pt x="771" y="626"/>
                    <a:pt x="771" y="626"/>
                    <a:pt x="771" y="626"/>
                  </a:cubicBezTo>
                  <a:lnTo>
                    <a:pt x="771" y="626"/>
                  </a:lnTo>
                  <a:cubicBezTo>
                    <a:pt x="771" y="626"/>
                    <a:pt x="771" y="627"/>
                    <a:pt x="772" y="628"/>
                  </a:cubicBezTo>
                  <a:cubicBezTo>
                    <a:pt x="772" y="628"/>
                    <a:pt x="772" y="629"/>
                    <a:pt x="772" y="629"/>
                  </a:cubicBezTo>
                  <a:lnTo>
                    <a:pt x="772" y="629"/>
                  </a:lnTo>
                  <a:cubicBezTo>
                    <a:pt x="772" y="628"/>
                    <a:pt x="771" y="627"/>
                    <a:pt x="771" y="627"/>
                  </a:cubicBezTo>
                  <a:lnTo>
                    <a:pt x="771" y="627"/>
                  </a:lnTo>
                  <a:cubicBezTo>
                    <a:pt x="771" y="628"/>
                    <a:pt x="773" y="631"/>
                    <a:pt x="773" y="633"/>
                  </a:cubicBezTo>
                  <a:lnTo>
                    <a:pt x="773" y="633"/>
                  </a:lnTo>
                  <a:cubicBezTo>
                    <a:pt x="773" y="631"/>
                    <a:pt x="772" y="630"/>
                    <a:pt x="772" y="629"/>
                  </a:cubicBezTo>
                  <a:lnTo>
                    <a:pt x="772" y="629"/>
                  </a:lnTo>
                  <a:cubicBezTo>
                    <a:pt x="772" y="630"/>
                    <a:pt x="773" y="630"/>
                    <a:pt x="773" y="631"/>
                  </a:cubicBezTo>
                  <a:cubicBezTo>
                    <a:pt x="774" y="633"/>
                    <a:pt x="774" y="634"/>
                    <a:pt x="774" y="634"/>
                  </a:cubicBezTo>
                  <a:cubicBezTo>
                    <a:pt x="774" y="634"/>
                    <a:pt x="774" y="633"/>
                    <a:pt x="773" y="633"/>
                  </a:cubicBezTo>
                  <a:lnTo>
                    <a:pt x="773" y="633"/>
                  </a:lnTo>
                  <a:cubicBezTo>
                    <a:pt x="773" y="633"/>
                    <a:pt x="773" y="633"/>
                    <a:pt x="773" y="633"/>
                  </a:cubicBezTo>
                  <a:cubicBezTo>
                    <a:pt x="775" y="639"/>
                    <a:pt x="778" y="644"/>
                    <a:pt x="780" y="648"/>
                  </a:cubicBezTo>
                  <a:cubicBezTo>
                    <a:pt x="786" y="665"/>
                    <a:pt x="789" y="683"/>
                    <a:pt x="793" y="700"/>
                  </a:cubicBezTo>
                  <a:cubicBezTo>
                    <a:pt x="792" y="694"/>
                    <a:pt x="791" y="692"/>
                    <a:pt x="791" y="692"/>
                  </a:cubicBezTo>
                  <a:lnTo>
                    <a:pt x="791" y="692"/>
                  </a:lnTo>
                  <a:cubicBezTo>
                    <a:pt x="791" y="692"/>
                    <a:pt x="792" y="699"/>
                    <a:pt x="793" y="702"/>
                  </a:cubicBezTo>
                  <a:cubicBezTo>
                    <a:pt x="793" y="706"/>
                    <a:pt x="793" y="711"/>
                    <a:pt x="793" y="716"/>
                  </a:cubicBezTo>
                  <a:cubicBezTo>
                    <a:pt x="793" y="719"/>
                    <a:pt x="793" y="723"/>
                    <a:pt x="793" y="728"/>
                  </a:cubicBezTo>
                  <a:cubicBezTo>
                    <a:pt x="793" y="729"/>
                    <a:pt x="792" y="729"/>
                    <a:pt x="792" y="730"/>
                  </a:cubicBezTo>
                  <a:lnTo>
                    <a:pt x="792" y="730"/>
                  </a:lnTo>
                  <a:cubicBezTo>
                    <a:pt x="792" y="730"/>
                    <a:pt x="792" y="730"/>
                    <a:pt x="792" y="730"/>
                  </a:cubicBezTo>
                  <a:lnTo>
                    <a:pt x="792" y="730"/>
                  </a:lnTo>
                  <a:cubicBezTo>
                    <a:pt x="792" y="730"/>
                    <a:pt x="792" y="731"/>
                    <a:pt x="792" y="731"/>
                  </a:cubicBezTo>
                  <a:cubicBezTo>
                    <a:pt x="792" y="734"/>
                    <a:pt x="790" y="739"/>
                    <a:pt x="789" y="742"/>
                  </a:cubicBezTo>
                  <a:cubicBezTo>
                    <a:pt x="789" y="744"/>
                    <a:pt x="788" y="746"/>
                    <a:pt x="787" y="747"/>
                  </a:cubicBezTo>
                  <a:lnTo>
                    <a:pt x="787" y="747"/>
                  </a:lnTo>
                  <a:cubicBezTo>
                    <a:pt x="783" y="753"/>
                    <a:pt x="779" y="760"/>
                    <a:pt x="776" y="767"/>
                  </a:cubicBezTo>
                  <a:lnTo>
                    <a:pt x="776" y="767"/>
                  </a:lnTo>
                  <a:cubicBezTo>
                    <a:pt x="776" y="767"/>
                    <a:pt x="775" y="767"/>
                    <a:pt x="775" y="768"/>
                  </a:cubicBezTo>
                  <a:cubicBezTo>
                    <a:pt x="773" y="769"/>
                    <a:pt x="773" y="771"/>
                    <a:pt x="772" y="772"/>
                  </a:cubicBezTo>
                  <a:cubicBezTo>
                    <a:pt x="767" y="775"/>
                    <a:pt x="764" y="779"/>
                    <a:pt x="760" y="783"/>
                  </a:cubicBezTo>
                  <a:cubicBezTo>
                    <a:pt x="760" y="783"/>
                    <a:pt x="758" y="783"/>
                    <a:pt x="758" y="784"/>
                  </a:cubicBezTo>
                  <a:lnTo>
                    <a:pt x="758" y="784"/>
                  </a:lnTo>
                  <a:cubicBezTo>
                    <a:pt x="757" y="785"/>
                    <a:pt x="755" y="786"/>
                    <a:pt x="755" y="786"/>
                  </a:cubicBezTo>
                  <a:cubicBezTo>
                    <a:pt x="749" y="791"/>
                    <a:pt x="743" y="795"/>
                    <a:pt x="737" y="798"/>
                  </a:cubicBezTo>
                  <a:cubicBezTo>
                    <a:pt x="732" y="802"/>
                    <a:pt x="727" y="803"/>
                    <a:pt x="723" y="806"/>
                  </a:cubicBezTo>
                  <a:cubicBezTo>
                    <a:pt x="721" y="807"/>
                    <a:pt x="715" y="809"/>
                    <a:pt x="714" y="810"/>
                  </a:cubicBezTo>
                  <a:lnTo>
                    <a:pt x="714" y="810"/>
                  </a:lnTo>
                  <a:cubicBezTo>
                    <a:pt x="707" y="812"/>
                    <a:pt x="700" y="815"/>
                    <a:pt x="694" y="817"/>
                  </a:cubicBezTo>
                  <a:cubicBezTo>
                    <a:pt x="689" y="817"/>
                    <a:pt x="684" y="818"/>
                    <a:pt x="680" y="820"/>
                  </a:cubicBezTo>
                  <a:cubicBezTo>
                    <a:pt x="679" y="820"/>
                    <a:pt x="678" y="820"/>
                    <a:pt x="677" y="820"/>
                  </a:cubicBezTo>
                  <a:lnTo>
                    <a:pt x="677" y="820"/>
                  </a:lnTo>
                  <a:cubicBezTo>
                    <a:pt x="678" y="820"/>
                    <a:pt x="678" y="820"/>
                    <a:pt x="678" y="820"/>
                  </a:cubicBezTo>
                  <a:cubicBezTo>
                    <a:pt x="669" y="820"/>
                    <a:pt x="661" y="821"/>
                    <a:pt x="652" y="821"/>
                  </a:cubicBezTo>
                  <a:lnTo>
                    <a:pt x="628" y="821"/>
                  </a:lnTo>
                  <a:cubicBezTo>
                    <a:pt x="625" y="820"/>
                    <a:pt x="623" y="820"/>
                    <a:pt x="621" y="820"/>
                  </a:cubicBezTo>
                  <a:lnTo>
                    <a:pt x="621" y="820"/>
                  </a:lnTo>
                  <a:cubicBezTo>
                    <a:pt x="623" y="820"/>
                    <a:pt x="626" y="821"/>
                    <a:pt x="626" y="821"/>
                  </a:cubicBezTo>
                  <a:cubicBezTo>
                    <a:pt x="624" y="821"/>
                    <a:pt x="622" y="820"/>
                    <a:pt x="620" y="820"/>
                  </a:cubicBezTo>
                  <a:lnTo>
                    <a:pt x="620" y="820"/>
                  </a:lnTo>
                  <a:cubicBezTo>
                    <a:pt x="621" y="820"/>
                    <a:pt x="621" y="820"/>
                    <a:pt x="621" y="820"/>
                  </a:cubicBezTo>
                  <a:lnTo>
                    <a:pt x="621" y="820"/>
                  </a:lnTo>
                  <a:cubicBezTo>
                    <a:pt x="620" y="820"/>
                    <a:pt x="619" y="820"/>
                    <a:pt x="618" y="819"/>
                  </a:cubicBezTo>
                  <a:lnTo>
                    <a:pt x="618" y="819"/>
                  </a:lnTo>
                  <a:cubicBezTo>
                    <a:pt x="619" y="820"/>
                    <a:pt x="620" y="820"/>
                    <a:pt x="620" y="820"/>
                  </a:cubicBezTo>
                  <a:lnTo>
                    <a:pt x="620" y="820"/>
                  </a:lnTo>
                  <a:cubicBezTo>
                    <a:pt x="620" y="820"/>
                    <a:pt x="620" y="820"/>
                    <a:pt x="620" y="820"/>
                  </a:cubicBezTo>
                  <a:cubicBezTo>
                    <a:pt x="617" y="819"/>
                    <a:pt x="617" y="819"/>
                    <a:pt x="617" y="819"/>
                  </a:cubicBezTo>
                  <a:cubicBezTo>
                    <a:pt x="617" y="819"/>
                    <a:pt x="618" y="819"/>
                    <a:pt x="618" y="819"/>
                  </a:cubicBezTo>
                  <a:lnTo>
                    <a:pt x="618" y="819"/>
                  </a:lnTo>
                  <a:cubicBezTo>
                    <a:pt x="616" y="819"/>
                    <a:pt x="613" y="818"/>
                    <a:pt x="611" y="818"/>
                  </a:cubicBezTo>
                  <a:cubicBezTo>
                    <a:pt x="592" y="814"/>
                    <a:pt x="574" y="809"/>
                    <a:pt x="557" y="802"/>
                  </a:cubicBezTo>
                  <a:cubicBezTo>
                    <a:pt x="554" y="801"/>
                    <a:pt x="548" y="798"/>
                    <a:pt x="547" y="798"/>
                  </a:cubicBezTo>
                  <a:lnTo>
                    <a:pt x="547" y="798"/>
                  </a:lnTo>
                  <a:cubicBezTo>
                    <a:pt x="545" y="797"/>
                    <a:pt x="543" y="796"/>
                    <a:pt x="542" y="795"/>
                  </a:cubicBezTo>
                  <a:cubicBezTo>
                    <a:pt x="533" y="791"/>
                    <a:pt x="523" y="786"/>
                    <a:pt x="514" y="782"/>
                  </a:cubicBezTo>
                  <a:cubicBezTo>
                    <a:pt x="497" y="772"/>
                    <a:pt x="482" y="763"/>
                    <a:pt x="467" y="752"/>
                  </a:cubicBezTo>
                  <a:cubicBezTo>
                    <a:pt x="457" y="746"/>
                    <a:pt x="450" y="742"/>
                    <a:pt x="442" y="736"/>
                  </a:cubicBezTo>
                  <a:cubicBezTo>
                    <a:pt x="441" y="734"/>
                    <a:pt x="439" y="733"/>
                    <a:pt x="437" y="731"/>
                  </a:cubicBezTo>
                  <a:lnTo>
                    <a:pt x="437" y="731"/>
                  </a:lnTo>
                  <a:cubicBezTo>
                    <a:pt x="438" y="732"/>
                    <a:pt x="438" y="732"/>
                    <a:pt x="439" y="732"/>
                  </a:cubicBezTo>
                  <a:cubicBezTo>
                    <a:pt x="439" y="732"/>
                    <a:pt x="438" y="731"/>
                    <a:pt x="437" y="730"/>
                  </a:cubicBezTo>
                  <a:lnTo>
                    <a:pt x="437" y="730"/>
                  </a:lnTo>
                  <a:cubicBezTo>
                    <a:pt x="437" y="731"/>
                    <a:pt x="437" y="731"/>
                    <a:pt x="437" y="731"/>
                  </a:cubicBezTo>
                  <a:lnTo>
                    <a:pt x="437" y="731"/>
                  </a:lnTo>
                  <a:cubicBezTo>
                    <a:pt x="433" y="729"/>
                    <a:pt x="429" y="726"/>
                    <a:pt x="427" y="722"/>
                  </a:cubicBezTo>
                  <a:cubicBezTo>
                    <a:pt x="410" y="709"/>
                    <a:pt x="396" y="697"/>
                    <a:pt x="381" y="683"/>
                  </a:cubicBezTo>
                  <a:cubicBezTo>
                    <a:pt x="355" y="659"/>
                    <a:pt x="329" y="633"/>
                    <a:pt x="304" y="605"/>
                  </a:cubicBezTo>
                  <a:cubicBezTo>
                    <a:pt x="293" y="593"/>
                    <a:pt x="283" y="581"/>
                    <a:pt x="273" y="567"/>
                  </a:cubicBezTo>
                  <a:cubicBezTo>
                    <a:pt x="269" y="562"/>
                    <a:pt x="264" y="556"/>
                    <a:pt x="260" y="551"/>
                  </a:cubicBezTo>
                  <a:cubicBezTo>
                    <a:pt x="260" y="551"/>
                    <a:pt x="259" y="551"/>
                    <a:pt x="259" y="551"/>
                  </a:cubicBezTo>
                  <a:lnTo>
                    <a:pt x="259" y="551"/>
                  </a:lnTo>
                  <a:cubicBezTo>
                    <a:pt x="260" y="551"/>
                    <a:pt x="260" y="551"/>
                    <a:pt x="260" y="551"/>
                  </a:cubicBezTo>
                  <a:cubicBezTo>
                    <a:pt x="260" y="551"/>
                    <a:pt x="259" y="551"/>
                    <a:pt x="259" y="551"/>
                  </a:cubicBezTo>
                  <a:lnTo>
                    <a:pt x="259" y="551"/>
                  </a:lnTo>
                  <a:cubicBezTo>
                    <a:pt x="257" y="548"/>
                    <a:pt x="255" y="545"/>
                    <a:pt x="253" y="544"/>
                  </a:cubicBezTo>
                  <a:cubicBezTo>
                    <a:pt x="218" y="496"/>
                    <a:pt x="183" y="446"/>
                    <a:pt x="154" y="394"/>
                  </a:cubicBezTo>
                  <a:cubicBezTo>
                    <a:pt x="149" y="386"/>
                    <a:pt x="145" y="377"/>
                    <a:pt x="140" y="367"/>
                  </a:cubicBezTo>
                  <a:cubicBezTo>
                    <a:pt x="136" y="360"/>
                    <a:pt x="134" y="352"/>
                    <a:pt x="130" y="345"/>
                  </a:cubicBezTo>
                  <a:lnTo>
                    <a:pt x="130" y="345"/>
                  </a:lnTo>
                  <a:cubicBezTo>
                    <a:pt x="129" y="344"/>
                    <a:pt x="128" y="342"/>
                    <a:pt x="128" y="341"/>
                  </a:cubicBezTo>
                  <a:cubicBezTo>
                    <a:pt x="126" y="338"/>
                    <a:pt x="126" y="337"/>
                    <a:pt x="125" y="335"/>
                  </a:cubicBezTo>
                  <a:cubicBezTo>
                    <a:pt x="123" y="331"/>
                    <a:pt x="122" y="326"/>
                    <a:pt x="120" y="320"/>
                  </a:cubicBezTo>
                  <a:cubicBezTo>
                    <a:pt x="117" y="311"/>
                    <a:pt x="114" y="300"/>
                    <a:pt x="111" y="289"/>
                  </a:cubicBezTo>
                  <a:cubicBezTo>
                    <a:pt x="109" y="283"/>
                    <a:pt x="109" y="278"/>
                    <a:pt x="108" y="274"/>
                  </a:cubicBezTo>
                  <a:cubicBezTo>
                    <a:pt x="108" y="273"/>
                    <a:pt x="108" y="272"/>
                    <a:pt x="108" y="271"/>
                  </a:cubicBezTo>
                  <a:cubicBezTo>
                    <a:pt x="108" y="260"/>
                    <a:pt x="106" y="249"/>
                    <a:pt x="108" y="239"/>
                  </a:cubicBezTo>
                  <a:cubicBezTo>
                    <a:pt x="108" y="237"/>
                    <a:pt x="108" y="234"/>
                    <a:pt x="108" y="232"/>
                  </a:cubicBezTo>
                  <a:cubicBezTo>
                    <a:pt x="108" y="233"/>
                    <a:pt x="108" y="233"/>
                    <a:pt x="108" y="234"/>
                  </a:cubicBezTo>
                  <a:lnTo>
                    <a:pt x="108" y="234"/>
                  </a:lnTo>
                  <a:cubicBezTo>
                    <a:pt x="109" y="229"/>
                    <a:pt x="111" y="225"/>
                    <a:pt x="111" y="220"/>
                  </a:cubicBezTo>
                  <a:cubicBezTo>
                    <a:pt x="112" y="216"/>
                    <a:pt x="113" y="213"/>
                    <a:pt x="115" y="209"/>
                  </a:cubicBezTo>
                  <a:lnTo>
                    <a:pt x="115" y="209"/>
                  </a:lnTo>
                  <a:cubicBezTo>
                    <a:pt x="117" y="207"/>
                    <a:pt x="119" y="202"/>
                    <a:pt x="120" y="199"/>
                  </a:cubicBezTo>
                  <a:cubicBezTo>
                    <a:pt x="122" y="196"/>
                    <a:pt x="125" y="191"/>
                    <a:pt x="128" y="186"/>
                  </a:cubicBezTo>
                  <a:cubicBezTo>
                    <a:pt x="129" y="185"/>
                    <a:pt x="131" y="182"/>
                    <a:pt x="132" y="180"/>
                  </a:cubicBezTo>
                  <a:cubicBezTo>
                    <a:pt x="133" y="179"/>
                    <a:pt x="134" y="178"/>
                    <a:pt x="134" y="178"/>
                  </a:cubicBezTo>
                  <a:lnTo>
                    <a:pt x="134" y="178"/>
                  </a:lnTo>
                  <a:cubicBezTo>
                    <a:pt x="141" y="169"/>
                    <a:pt x="149" y="162"/>
                    <a:pt x="157" y="154"/>
                  </a:cubicBezTo>
                  <a:cubicBezTo>
                    <a:pt x="159" y="153"/>
                    <a:pt x="161" y="151"/>
                    <a:pt x="163" y="150"/>
                  </a:cubicBezTo>
                  <a:lnTo>
                    <a:pt x="163" y="150"/>
                  </a:lnTo>
                  <a:cubicBezTo>
                    <a:pt x="163" y="150"/>
                    <a:pt x="163" y="150"/>
                    <a:pt x="163" y="150"/>
                  </a:cubicBezTo>
                  <a:cubicBezTo>
                    <a:pt x="168" y="147"/>
                    <a:pt x="172" y="143"/>
                    <a:pt x="177" y="140"/>
                  </a:cubicBezTo>
                  <a:cubicBezTo>
                    <a:pt x="187" y="133"/>
                    <a:pt x="198" y="127"/>
                    <a:pt x="209" y="122"/>
                  </a:cubicBezTo>
                  <a:cubicBezTo>
                    <a:pt x="209" y="122"/>
                    <a:pt x="210" y="122"/>
                    <a:pt x="211" y="122"/>
                  </a:cubicBezTo>
                  <a:lnTo>
                    <a:pt x="211" y="122"/>
                  </a:lnTo>
                  <a:cubicBezTo>
                    <a:pt x="210" y="122"/>
                    <a:pt x="210" y="123"/>
                    <a:pt x="210" y="123"/>
                  </a:cubicBezTo>
                  <a:cubicBezTo>
                    <a:pt x="210" y="123"/>
                    <a:pt x="214" y="120"/>
                    <a:pt x="215" y="120"/>
                  </a:cubicBezTo>
                  <a:cubicBezTo>
                    <a:pt x="220" y="117"/>
                    <a:pt x="226" y="116"/>
                    <a:pt x="230" y="114"/>
                  </a:cubicBezTo>
                  <a:cubicBezTo>
                    <a:pt x="241" y="111"/>
                    <a:pt x="253" y="108"/>
                    <a:pt x="264" y="107"/>
                  </a:cubicBezTo>
                  <a:cubicBezTo>
                    <a:pt x="267" y="107"/>
                    <a:pt x="269" y="105"/>
                    <a:pt x="270" y="105"/>
                  </a:cubicBezTo>
                  <a:cubicBezTo>
                    <a:pt x="275" y="105"/>
                    <a:pt x="281" y="105"/>
                    <a:pt x="286" y="104"/>
                  </a:cubicBezTo>
                  <a:close/>
                  <a:moveTo>
                    <a:pt x="310" y="0"/>
                  </a:moveTo>
                  <a:cubicBezTo>
                    <a:pt x="256" y="0"/>
                    <a:pt x="203" y="11"/>
                    <a:pt x="154" y="35"/>
                  </a:cubicBezTo>
                  <a:cubicBezTo>
                    <a:pt x="128" y="47"/>
                    <a:pt x="105" y="64"/>
                    <a:pt x="85" y="82"/>
                  </a:cubicBezTo>
                  <a:lnTo>
                    <a:pt x="85" y="82"/>
                  </a:lnTo>
                  <a:cubicBezTo>
                    <a:pt x="85" y="82"/>
                    <a:pt x="85" y="82"/>
                    <a:pt x="85" y="82"/>
                  </a:cubicBezTo>
                  <a:cubicBezTo>
                    <a:pt x="85" y="82"/>
                    <a:pt x="85" y="82"/>
                    <a:pt x="85" y="82"/>
                  </a:cubicBezTo>
                  <a:lnTo>
                    <a:pt x="85" y="82"/>
                  </a:lnTo>
                  <a:cubicBezTo>
                    <a:pt x="84" y="83"/>
                    <a:pt x="83" y="84"/>
                    <a:pt x="82" y="85"/>
                  </a:cubicBezTo>
                  <a:lnTo>
                    <a:pt x="82" y="85"/>
                  </a:lnTo>
                  <a:cubicBezTo>
                    <a:pt x="39" y="123"/>
                    <a:pt x="12" y="172"/>
                    <a:pt x="5" y="229"/>
                  </a:cubicBezTo>
                  <a:cubicBezTo>
                    <a:pt x="0" y="277"/>
                    <a:pt x="11" y="324"/>
                    <a:pt x="28" y="367"/>
                  </a:cubicBezTo>
                  <a:cubicBezTo>
                    <a:pt x="57" y="441"/>
                    <a:pt x="102" y="505"/>
                    <a:pt x="146" y="570"/>
                  </a:cubicBezTo>
                  <a:cubicBezTo>
                    <a:pt x="183" y="624"/>
                    <a:pt x="226" y="674"/>
                    <a:pt x="273" y="722"/>
                  </a:cubicBezTo>
                  <a:cubicBezTo>
                    <a:pt x="333" y="783"/>
                    <a:pt x="401" y="840"/>
                    <a:pt x="477" y="878"/>
                  </a:cubicBezTo>
                  <a:cubicBezTo>
                    <a:pt x="531" y="906"/>
                    <a:pt x="591" y="925"/>
                    <a:pt x="652" y="925"/>
                  </a:cubicBezTo>
                  <a:cubicBezTo>
                    <a:pt x="678" y="925"/>
                    <a:pt x="705" y="921"/>
                    <a:pt x="730" y="914"/>
                  </a:cubicBezTo>
                  <a:cubicBezTo>
                    <a:pt x="783" y="897"/>
                    <a:pt x="832" y="866"/>
                    <a:pt x="864" y="821"/>
                  </a:cubicBezTo>
                  <a:cubicBezTo>
                    <a:pt x="890" y="785"/>
                    <a:pt x="901" y="737"/>
                    <a:pt x="895" y="693"/>
                  </a:cubicBezTo>
                  <a:cubicBezTo>
                    <a:pt x="890" y="647"/>
                    <a:pt x="873" y="605"/>
                    <a:pt x="855" y="562"/>
                  </a:cubicBezTo>
                  <a:cubicBezTo>
                    <a:pt x="847" y="547"/>
                    <a:pt x="839" y="532"/>
                    <a:pt x="832" y="516"/>
                  </a:cubicBezTo>
                  <a:cubicBezTo>
                    <a:pt x="829" y="509"/>
                    <a:pt x="826" y="502"/>
                    <a:pt x="823" y="496"/>
                  </a:cubicBezTo>
                  <a:cubicBezTo>
                    <a:pt x="822" y="496"/>
                    <a:pt x="822" y="495"/>
                    <a:pt x="821" y="495"/>
                  </a:cubicBezTo>
                  <a:lnTo>
                    <a:pt x="821" y="495"/>
                  </a:lnTo>
                  <a:cubicBezTo>
                    <a:pt x="821" y="493"/>
                    <a:pt x="821" y="490"/>
                    <a:pt x="819" y="487"/>
                  </a:cubicBezTo>
                  <a:cubicBezTo>
                    <a:pt x="778" y="369"/>
                    <a:pt x="726" y="255"/>
                    <a:pt x="651" y="154"/>
                  </a:cubicBezTo>
                  <a:cubicBezTo>
                    <a:pt x="640" y="139"/>
                    <a:pt x="629" y="124"/>
                    <a:pt x="615" y="111"/>
                  </a:cubicBezTo>
                  <a:cubicBezTo>
                    <a:pt x="602" y="99"/>
                    <a:pt x="586" y="88"/>
                    <a:pt x="569" y="78"/>
                  </a:cubicBezTo>
                  <a:cubicBezTo>
                    <a:pt x="533" y="55"/>
                    <a:pt x="493" y="36"/>
                    <a:pt x="451" y="24"/>
                  </a:cubicBezTo>
                  <a:cubicBezTo>
                    <a:pt x="406" y="9"/>
                    <a:pt x="35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2013653" y="7825"/>
              <a:ext cx="939085" cy="878483"/>
            </a:xfrm>
            <a:custGeom>
              <a:avLst/>
              <a:gdLst/>
              <a:ahLst/>
              <a:cxnLst/>
              <a:rect l="l" t="t" r="r" b="b"/>
              <a:pathLst>
                <a:path w="13466" h="12597" fill="none" extrusionOk="0">
                  <a:moveTo>
                    <a:pt x="0" y="2206"/>
                  </a:moveTo>
                  <a:cubicBezTo>
                    <a:pt x="0" y="2206"/>
                    <a:pt x="1652" y="0"/>
                    <a:pt x="3133" y="783"/>
                  </a:cubicBezTo>
                  <a:cubicBezTo>
                    <a:pt x="4613" y="1565"/>
                    <a:pt x="5822" y="2788"/>
                    <a:pt x="6833" y="3335"/>
                  </a:cubicBezTo>
                  <a:cubicBezTo>
                    <a:pt x="7843" y="3883"/>
                    <a:pt x="8854" y="4659"/>
                    <a:pt x="9865" y="6268"/>
                  </a:cubicBezTo>
                  <a:cubicBezTo>
                    <a:pt x="10877" y="7879"/>
                    <a:pt x="10942" y="8851"/>
                    <a:pt x="11657" y="9666"/>
                  </a:cubicBezTo>
                  <a:cubicBezTo>
                    <a:pt x="12371" y="10479"/>
                    <a:pt x="13072" y="11423"/>
                    <a:pt x="13465" y="12597"/>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959745" y="164177"/>
              <a:ext cx="471077" cy="920884"/>
            </a:xfrm>
            <a:custGeom>
              <a:avLst/>
              <a:gdLst/>
              <a:ahLst/>
              <a:cxnLst/>
              <a:rect l="l" t="t" r="r" b="b"/>
              <a:pathLst>
                <a:path w="6755" h="13205" extrusionOk="0">
                  <a:moveTo>
                    <a:pt x="2223" y="0"/>
                  </a:moveTo>
                  <a:cubicBezTo>
                    <a:pt x="2178" y="0"/>
                    <a:pt x="2130" y="6"/>
                    <a:pt x="2080" y="16"/>
                  </a:cubicBezTo>
                  <a:cubicBezTo>
                    <a:pt x="1657" y="108"/>
                    <a:pt x="810" y="1"/>
                    <a:pt x="0" y="1331"/>
                  </a:cubicBezTo>
                  <a:lnTo>
                    <a:pt x="273" y="1952"/>
                  </a:lnTo>
                  <a:cubicBezTo>
                    <a:pt x="396" y="1512"/>
                    <a:pt x="888" y="897"/>
                    <a:pt x="1313" y="730"/>
                  </a:cubicBezTo>
                  <a:cubicBezTo>
                    <a:pt x="1436" y="681"/>
                    <a:pt x="1572" y="650"/>
                    <a:pt x="1705" y="650"/>
                  </a:cubicBezTo>
                  <a:cubicBezTo>
                    <a:pt x="1845" y="650"/>
                    <a:pt x="1982" y="684"/>
                    <a:pt x="2096" y="766"/>
                  </a:cubicBezTo>
                  <a:cubicBezTo>
                    <a:pt x="2318" y="928"/>
                    <a:pt x="2390" y="1220"/>
                    <a:pt x="2447" y="1490"/>
                  </a:cubicBezTo>
                  <a:cubicBezTo>
                    <a:pt x="2749" y="2934"/>
                    <a:pt x="3030" y="4383"/>
                    <a:pt x="3289" y="5836"/>
                  </a:cubicBezTo>
                  <a:cubicBezTo>
                    <a:pt x="3416" y="6549"/>
                    <a:pt x="3539" y="7267"/>
                    <a:pt x="3778" y="7953"/>
                  </a:cubicBezTo>
                  <a:cubicBezTo>
                    <a:pt x="4421" y="9803"/>
                    <a:pt x="5868" y="11314"/>
                    <a:pt x="6380" y="13205"/>
                  </a:cubicBezTo>
                  <a:cubicBezTo>
                    <a:pt x="6532" y="12522"/>
                    <a:pt x="6684" y="11838"/>
                    <a:pt x="6727" y="11142"/>
                  </a:cubicBezTo>
                  <a:cubicBezTo>
                    <a:pt x="6754" y="10689"/>
                    <a:pt x="6736" y="10235"/>
                    <a:pt x="6719" y="9784"/>
                  </a:cubicBezTo>
                  <a:cubicBezTo>
                    <a:pt x="6671" y="8602"/>
                    <a:pt x="6625" y="7419"/>
                    <a:pt x="6578" y="6238"/>
                  </a:cubicBezTo>
                  <a:cubicBezTo>
                    <a:pt x="6553" y="5591"/>
                    <a:pt x="6526" y="4936"/>
                    <a:pt x="6326" y="4321"/>
                  </a:cubicBezTo>
                  <a:cubicBezTo>
                    <a:pt x="6073" y="3544"/>
                    <a:pt x="5568" y="2894"/>
                    <a:pt x="5079" y="2253"/>
                  </a:cubicBezTo>
                  <a:cubicBezTo>
                    <a:pt x="4608" y="1638"/>
                    <a:pt x="3709" y="1201"/>
                    <a:pt x="3156" y="664"/>
                  </a:cubicBezTo>
                  <a:cubicBezTo>
                    <a:pt x="2850" y="366"/>
                    <a:pt x="2610" y="0"/>
                    <a:pt x="2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2237511" y="567052"/>
              <a:ext cx="71760" cy="188431"/>
            </a:xfrm>
            <a:custGeom>
              <a:avLst/>
              <a:gdLst/>
              <a:ahLst/>
              <a:cxnLst/>
              <a:rect l="l" t="t" r="r" b="b"/>
              <a:pathLst>
                <a:path w="1029" h="2702" fill="none" extrusionOk="0">
                  <a:moveTo>
                    <a:pt x="1" y="2702"/>
                  </a:moveTo>
                  <a:cubicBezTo>
                    <a:pt x="1" y="2702"/>
                    <a:pt x="958" y="726"/>
                    <a:pt x="1029" y="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2273356" y="363278"/>
              <a:ext cx="141288" cy="171345"/>
            </a:xfrm>
            <a:custGeom>
              <a:avLst/>
              <a:gdLst/>
              <a:ahLst/>
              <a:cxnLst/>
              <a:rect l="l" t="t" r="r" b="b"/>
              <a:pathLst>
                <a:path w="2026" h="2457" fill="none" extrusionOk="0">
                  <a:moveTo>
                    <a:pt x="1" y="1"/>
                  </a:moveTo>
                  <a:cubicBezTo>
                    <a:pt x="1" y="1"/>
                    <a:pt x="1366" y="988"/>
                    <a:pt x="2026" y="2456"/>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2337864" y="503033"/>
              <a:ext cx="61787" cy="105513"/>
            </a:xfrm>
            <a:custGeom>
              <a:avLst/>
              <a:gdLst/>
              <a:ahLst/>
              <a:cxnLst/>
              <a:rect l="l" t="t" r="r" b="b"/>
              <a:pathLst>
                <a:path w="886" h="1513" extrusionOk="0">
                  <a:moveTo>
                    <a:pt x="170" y="104"/>
                  </a:moveTo>
                  <a:cubicBezTo>
                    <a:pt x="168" y="105"/>
                    <a:pt x="167" y="105"/>
                    <a:pt x="167" y="105"/>
                  </a:cubicBezTo>
                  <a:cubicBezTo>
                    <a:pt x="167" y="105"/>
                    <a:pt x="168" y="105"/>
                    <a:pt x="170" y="104"/>
                  </a:cubicBezTo>
                  <a:close/>
                  <a:moveTo>
                    <a:pt x="227" y="113"/>
                  </a:moveTo>
                  <a:cubicBezTo>
                    <a:pt x="228" y="113"/>
                    <a:pt x="228" y="113"/>
                    <a:pt x="229" y="113"/>
                  </a:cubicBezTo>
                  <a:cubicBezTo>
                    <a:pt x="231" y="114"/>
                    <a:pt x="231" y="114"/>
                    <a:pt x="231" y="114"/>
                  </a:cubicBezTo>
                  <a:cubicBezTo>
                    <a:pt x="231" y="114"/>
                    <a:pt x="228" y="113"/>
                    <a:pt x="227" y="113"/>
                  </a:cubicBezTo>
                  <a:close/>
                  <a:moveTo>
                    <a:pt x="117" y="140"/>
                  </a:moveTo>
                  <a:cubicBezTo>
                    <a:pt x="116" y="142"/>
                    <a:pt x="114" y="146"/>
                    <a:pt x="114" y="146"/>
                  </a:cubicBezTo>
                  <a:cubicBezTo>
                    <a:pt x="114" y="146"/>
                    <a:pt x="114" y="145"/>
                    <a:pt x="116" y="143"/>
                  </a:cubicBezTo>
                  <a:cubicBezTo>
                    <a:pt x="116" y="142"/>
                    <a:pt x="117" y="141"/>
                    <a:pt x="117" y="140"/>
                  </a:cubicBezTo>
                  <a:close/>
                  <a:moveTo>
                    <a:pt x="441" y="308"/>
                  </a:moveTo>
                  <a:cubicBezTo>
                    <a:pt x="441" y="309"/>
                    <a:pt x="442" y="309"/>
                    <a:pt x="442" y="310"/>
                  </a:cubicBezTo>
                  <a:lnTo>
                    <a:pt x="442" y="310"/>
                  </a:lnTo>
                  <a:cubicBezTo>
                    <a:pt x="442" y="309"/>
                    <a:pt x="441" y="309"/>
                    <a:pt x="441" y="308"/>
                  </a:cubicBezTo>
                  <a:close/>
                  <a:moveTo>
                    <a:pt x="695" y="733"/>
                  </a:moveTo>
                  <a:cubicBezTo>
                    <a:pt x="695" y="735"/>
                    <a:pt x="697" y="738"/>
                    <a:pt x="697" y="738"/>
                  </a:cubicBezTo>
                  <a:cubicBezTo>
                    <a:pt x="697" y="738"/>
                    <a:pt x="697" y="737"/>
                    <a:pt x="696" y="735"/>
                  </a:cubicBezTo>
                  <a:cubicBezTo>
                    <a:pt x="695" y="734"/>
                    <a:pt x="695" y="734"/>
                    <a:pt x="695" y="733"/>
                  </a:cubicBezTo>
                  <a:close/>
                  <a:moveTo>
                    <a:pt x="746" y="1365"/>
                  </a:moveTo>
                  <a:lnTo>
                    <a:pt x="746" y="1365"/>
                  </a:lnTo>
                  <a:cubicBezTo>
                    <a:pt x="746" y="1366"/>
                    <a:pt x="746" y="1366"/>
                    <a:pt x="746" y="1367"/>
                  </a:cubicBezTo>
                  <a:lnTo>
                    <a:pt x="746" y="1367"/>
                  </a:lnTo>
                  <a:cubicBezTo>
                    <a:pt x="746" y="1367"/>
                    <a:pt x="746" y="1366"/>
                    <a:pt x="746" y="1365"/>
                  </a:cubicBezTo>
                  <a:close/>
                  <a:moveTo>
                    <a:pt x="737" y="1383"/>
                  </a:moveTo>
                  <a:cubicBezTo>
                    <a:pt x="737" y="1384"/>
                    <a:pt x="736" y="1385"/>
                    <a:pt x="734" y="1387"/>
                  </a:cubicBezTo>
                  <a:lnTo>
                    <a:pt x="734" y="1387"/>
                  </a:lnTo>
                  <a:cubicBezTo>
                    <a:pt x="735" y="1387"/>
                    <a:pt x="736" y="1385"/>
                    <a:pt x="737" y="1383"/>
                  </a:cubicBezTo>
                  <a:close/>
                  <a:moveTo>
                    <a:pt x="722" y="1399"/>
                  </a:moveTo>
                  <a:cubicBezTo>
                    <a:pt x="722" y="1399"/>
                    <a:pt x="722" y="1399"/>
                    <a:pt x="722" y="1399"/>
                  </a:cubicBezTo>
                  <a:cubicBezTo>
                    <a:pt x="722" y="1399"/>
                    <a:pt x="722" y="1399"/>
                    <a:pt x="722" y="1399"/>
                  </a:cubicBezTo>
                  <a:close/>
                  <a:moveTo>
                    <a:pt x="717" y="1402"/>
                  </a:moveTo>
                  <a:cubicBezTo>
                    <a:pt x="717" y="1402"/>
                    <a:pt x="716" y="1403"/>
                    <a:pt x="714" y="1403"/>
                  </a:cubicBezTo>
                  <a:lnTo>
                    <a:pt x="714" y="1403"/>
                  </a:lnTo>
                  <a:cubicBezTo>
                    <a:pt x="716" y="1403"/>
                    <a:pt x="717" y="1402"/>
                    <a:pt x="717" y="1402"/>
                  </a:cubicBezTo>
                  <a:close/>
                  <a:moveTo>
                    <a:pt x="179" y="103"/>
                  </a:moveTo>
                  <a:cubicBezTo>
                    <a:pt x="184" y="103"/>
                    <a:pt x="189" y="104"/>
                    <a:pt x="194" y="104"/>
                  </a:cubicBezTo>
                  <a:lnTo>
                    <a:pt x="194" y="104"/>
                  </a:lnTo>
                  <a:cubicBezTo>
                    <a:pt x="194" y="104"/>
                    <a:pt x="194" y="104"/>
                    <a:pt x="194" y="104"/>
                  </a:cubicBezTo>
                  <a:lnTo>
                    <a:pt x="199" y="104"/>
                  </a:lnTo>
                  <a:cubicBezTo>
                    <a:pt x="203" y="106"/>
                    <a:pt x="209" y="107"/>
                    <a:pt x="214" y="109"/>
                  </a:cubicBezTo>
                  <a:cubicBezTo>
                    <a:pt x="217" y="110"/>
                    <a:pt x="221" y="111"/>
                    <a:pt x="225" y="112"/>
                  </a:cubicBezTo>
                  <a:lnTo>
                    <a:pt x="225" y="112"/>
                  </a:lnTo>
                  <a:cubicBezTo>
                    <a:pt x="225" y="112"/>
                    <a:pt x="226" y="113"/>
                    <a:pt x="228" y="113"/>
                  </a:cubicBezTo>
                  <a:cubicBezTo>
                    <a:pt x="231" y="115"/>
                    <a:pt x="234" y="116"/>
                    <a:pt x="235" y="118"/>
                  </a:cubicBezTo>
                  <a:cubicBezTo>
                    <a:pt x="246" y="123"/>
                    <a:pt x="257" y="129"/>
                    <a:pt x="268" y="135"/>
                  </a:cubicBezTo>
                  <a:cubicBezTo>
                    <a:pt x="272" y="138"/>
                    <a:pt x="278" y="143"/>
                    <a:pt x="283" y="146"/>
                  </a:cubicBezTo>
                  <a:cubicBezTo>
                    <a:pt x="285" y="147"/>
                    <a:pt x="288" y="149"/>
                    <a:pt x="289" y="150"/>
                  </a:cubicBezTo>
                  <a:cubicBezTo>
                    <a:pt x="291" y="152"/>
                    <a:pt x="292" y="153"/>
                    <a:pt x="295" y="155"/>
                  </a:cubicBezTo>
                  <a:cubicBezTo>
                    <a:pt x="292" y="152"/>
                    <a:pt x="290" y="151"/>
                    <a:pt x="290" y="151"/>
                  </a:cubicBezTo>
                  <a:lnTo>
                    <a:pt x="290" y="151"/>
                  </a:lnTo>
                  <a:cubicBezTo>
                    <a:pt x="291" y="151"/>
                    <a:pt x="292" y="152"/>
                    <a:pt x="294" y="153"/>
                  </a:cubicBezTo>
                  <a:cubicBezTo>
                    <a:pt x="337" y="189"/>
                    <a:pt x="375" y="230"/>
                    <a:pt x="412" y="273"/>
                  </a:cubicBezTo>
                  <a:cubicBezTo>
                    <a:pt x="421" y="284"/>
                    <a:pt x="430" y="294"/>
                    <a:pt x="438" y="305"/>
                  </a:cubicBezTo>
                  <a:cubicBezTo>
                    <a:pt x="439" y="306"/>
                    <a:pt x="441" y="309"/>
                    <a:pt x="443" y="311"/>
                  </a:cubicBezTo>
                  <a:lnTo>
                    <a:pt x="443" y="311"/>
                  </a:lnTo>
                  <a:cubicBezTo>
                    <a:pt x="444" y="312"/>
                    <a:pt x="445" y="313"/>
                    <a:pt x="446" y="314"/>
                  </a:cubicBezTo>
                  <a:cubicBezTo>
                    <a:pt x="450" y="322"/>
                    <a:pt x="455" y="328"/>
                    <a:pt x="461" y="334"/>
                  </a:cubicBezTo>
                  <a:cubicBezTo>
                    <a:pt x="461" y="334"/>
                    <a:pt x="461" y="334"/>
                    <a:pt x="461" y="334"/>
                  </a:cubicBezTo>
                  <a:lnTo>
                    <a:pt x="461" y="334"/>
                  </a:lnTo>
                  <a:cubicBezTo>
                    <a:pt x="461" y="335"/>
                    <a:pt x="462" y="335"/>
                    <a:pt x="462" y="336"/>
                  </a:cubicBezTo>
                  <a:lnTo>
                    <a:pt x="462" y="336"/>
                  </a:lnTo>
                  <a:cubicBezTo>
                    <a:pt x="524" y="421"/>
                    <a:pt x="581" y="513"/>
                    <a:pt x="633" y="604"/>
                  </a:cubicBezTo>
                  <a:cubicBezTo>
                    <a:pt x="647" y="632"/>
                    <a:pt x="660" y="658"/>
                    <a:pt x="674" y="686"/>
                  </a:cubicBezTo>
                  <a:cubicBezTo>
                    <a:pt x="680" y="699"/>
                    <a:pt x="686" y="713"/>
                    <a:pt x="693" y="725"/>
                  </a:cubicBezTo>
                  <a:cubicBezTo>
                    <a:pt x="693" y="728"/>
                    <a:pt x="694" y="731"/>
                    <a:pt x="695" y="733"/>
                  </a:cubicBezTo>
                  <a:lnTo>
                    <a:pt x="695" y="733"/>
                  </a:lnTo>
                  <a:cubicBezTo>
                    <a:pt x="695" y="733"/>
                    <a:pt x="695" y="733"/>
                    <a:pt x="695" y="733"/>
                  </a:cubicBezTo>
                  <a:lnTo>
                    <a:pt x="695" y="733"/>
                  </a:lnTo>
                  <a:cubicBezTo>
                    <a:pt x="695" y="733"/>
                    <a:pt x="696" y="734"/>
                    <a:pt x="697" y="738"/>
                  </a:cubicBezTo>
                  <a:cubicBezTo>
                    <a:pt x="700" y="745"/>
                    <a:pt x="703" y="753"/>
                    <a:pt x="706" y="761"/>
                  </a:cubicBezTo>
                  <a:cubicBezTo>
                    <a:pt x="726" y="814"/>
                    <a:pt x="745" y="870"/>
                    <a:pt x="757" y="926"/>
                  </a:cubicBezTo>
                  <a:cubicBezTo>
                    <a:pt x="760" y="940"/>
                    <a:pt x="763" y="954"/>
                    <a:pt x="766" y="969"/>
                  </a:cubicBezTo>
                  <a:cubicBezTo>
                    <a:pt x="768" y="975"/>
                    <a:pt x="769" y="983"/>
                    <a:pt x="769" y="991"/>
                  </a:cubicBezTo>
                  <a:cubicBezTo>
                    <a:pt x="771" y="994"/>
                    <a:pt x="771" y="997"/>
                    <a:pt x="771" y="998"/>
                  </a:cubicBezTo>
                  <a:cubicBezTo>
                    <a:pt x="771" y="1000"/>
                    <a:pt x="773" y="1011"/>
                    <a:pt x="773" y="1011"/>
                  </a:cubicBezTo>
                  <a:cubicBezTo>
                    <a:pt x="773" y="1011"/>
                    <a:pt x="773" y="1011"/>
                    <a:pt x="772" y="1009"/>
                  </a:cubicBezTo>
                  <a:cubicBezTo>
                    <a:pt x="772" y="1007"/>
                    <a:pt x="772" y="1006"/>
                    <a:pt x="772" y="1006"/>
                  </a:cubicBezTo>
                  <a:lnTo>
                    <a:pt x="772" y="1006"/>
                  </a:lnTo>
                  <a:cubicBezTo>
                    <a:pt x="771" y="1006"/>
                    <a:pt x="772" y="1014"/>
                    <a:pt x="772" y="1014"/>
                  </a:cubicBezTo>
                  <a:cubicBezTo>
                    <a:pt x="774" y="1018"/>
                    <a:pt x="774" y="1021"/>
                    <a:pt x="774" y="1026"/>
                  </a:cubicBezTo>
                  <a:cubicBezTo>
                    <a:pt x="775" y="1034"/>
                    <a:pt x="775" y="1040"/>
                    <a:pt x="777" y="1046"/>
                  </a:cubicBezTo>
                  <a:cubicBezTo>
                    <a:pt x="778" y="1061"/>
                    <a:pt x="778" y="1077"/>
                    <a:pt x="780" y="1092"/>
                  </a:cubicBezTo>
                  <a:cubicBezTo>
                    <a:pt x="780" y="1121"/>
                    <a:pt x="780" y="1150"/>
                    <a:pt x="778" y="1179"/>
                  </a:cubicBezTo>
                  <a:cubicBezTo>
                    <a:pt x="778" y="1193"/>
                    <a:pt x="777" y="1207"/>
                    <a:pt x="775" y="1221"/>
                  </a:cubicBezTo>
                  <a:cubicBezTo>
                    <a:pt x="775" y="1229"/>
                    <a:pt x="774" y="1235"/>
                    <a:pt x="774" y="1242"/>
                  </a:cubicBezTo>
                  <a:cubicBezTo>
                    <a:pt x="773" y="1246"/>
                    <a:pt x="773" y="1247"/>
                    <a:pt x="773" y="1247"/>
                  </a:cubicBezTo>
                  <a:cubicBezTo>
                    <a:pt x="773" y="1247"/>
                    <a:pt x="774" y="1241"/>
                    <a:pt x="773" y="1241"/>
                  </a:cubicBezTo>
                  <a:lnTo>
                    <a:pt x="773" y="1241"/>
                  </a:lnTo>
                  <a:cubicBezTo>
                    <a:pt x="773" y="1241"/>
                    <a:pt x="773" y="1242"/>
                    <a:pt x="772" y="1245"/>
                  </a:cubicBezTo>
                  <a:cubicBezTo>
                    <a:pt x="772" y="1250"/>
                    <a:pt x="771" y="1255"/>
                    <a:pt x="771" y="1258"/>
                  </a:cubicBezTo>
                  <a:cubicBezTo>
                    <a:pt x="766" y="1288"/>
                    <a:pt x="760" y="1318"/>
                    <a:pt x="752" y="1347"/>
                  </a:cubicBezTo>
                  <a:cubicBezTo>
                    <a:pt x="751" y="1353"/>
                    <a:pt x="748" y="1359"/>
                    <a:pt x="745" y="1367"/>
                  </a:cubicBezTo>
                  <a:cubicBezTo>
                    <a:pt x="745" y="1368"/>
                    <a:pt x="745" y="1369"/>
                    <a:pt x="745" y="1370"/>
                  </a:cubicBezTo>
                  <a:lnTo>
                    <a:pt x="745" y="1370"/>
                  </a:lnTo>
                  <a:cubicBezTo>
                    <a:pt x="744" y="1372"/>
                    <a:pt x="742" y="1373"/>
                    <a:pt x="742" y="1374"/>
                  </a:cubicBezTo>
                  <a:cubicBezTo>
                    <a:pt x="740" y="1377"/>
                    <a:pt x="739" y="1379"/>
                    <a:pt x="737" y="1382"/>
                  </a:cubicBezTo>
                  <a:cubicBezTo>
                    <a:pt x="737" y="1382"/>
                    <a:pt x="735" y="1383"/>
                    <a:pt x="735" y="1385"/>
                  </a:cubicBezTo>
                  <a:cubicBezTo>
                    <a:pt x="734" y="1387"/>
                    <a:pt x="734" y="1388"/>
                    <a:pt x="734" y="1388"/>
                  </a:cubicBezTo>
                  <a:lnTo>
                    <a:pt x="734" y="1388"/>
                  </a:lnTo>
                  <a:cubicBezTo>
                    <a:pt x="731" y="1391"/>
                    <a:pt x="728" y="1394"/>
                    <a:pt x="725" y="1396"/>
                  </a:cubicBezTo>
                  <a:lnTo>
                    <a:pt x="725" y="1396"/>
                  </a:lnTo>
                  <a:cubicBezTo>
                    <a:pt x="725" y="1396"/>
                    <a:pt x="724" y="1397"/>
                    <a:pt x="723" y="1397"/>
                  </a:cubicBezTo>
                  <a:cubicBezTo>
                    <a:pt x="720" y="1399"/>
                    <a:pt x="717" y="1400"/>
                    <a:pt x="714" y="1402"/>
                  </a:cubicBezTo>
                  <a:cubicBezTo>
                    <a:pt x="712" y="1403"/>
                    <a:pt x="712" y="1404"/>
                    <a:pt x="711" y="1404"/>
                  </a:cubicBezTo>
                  <a:lnTo>
                    <a:pt x="711" y="1404"/>
                  </a:lnTo>
                  <a:cubicBezTo>
                    <a:pt x="710" y="1405"/>
                    <a:pt x="709" y="1405"/>
                    <a:pt x="708" y="1405"/>
                  </a:cubicBezTo>
                  <a:cubicBezTo>
                    <a:pt x="707" y="1405"/>
                    <a:pt x="695" y="1408"/>
                    <a:pt x="691" y="1408"/>
                  </a:cubicBezTo>
                  <a:cubicBezTo>
                    <a:pt x="690" y="1408"/>
                    <a:pt x="690" y="1408"/>
                    <a:pt x="689" y="1408"/>
                  </a:cubicBezTo>
                  <a:lnTo>
                    <a:pt x="668" y="1408"/>
                  </a:lnTo>
                  <a:cubicBezTo>
                    <a:pt x="662" y="1408"/>
                    <a:pt x="663" y="1408"/>
                    <a:pt x="671" y="1410"/>
                  </a:cubicBezTo>
                  <a:cubicBezTo>
                    <a:pt x="668" y="1410"/>
                    <a:pt x="657" y="1407"/>
                    <a:pt x="654" y="1405"/>
                  </a:cubicBezTo>
                  <a:cubicBezTo>
                    <a:pt x="650" y="1404"/>
                    <a:pt x="642" y="1403"/>
                    <a:pt x="638" y="1400"/>
                  </a:cubicBezTo>
                  <a:lnTo>
                    <a:pt x="638" y="1400"/>
                  </a:lnTo>
                  <a:cubicBezTo>
                    <a:pt x="639" y="1400"/>
                    <a:pt x="640" y="1401"/>
                    <a:pt x="642" y="1402"/>
                  </a:cubicBezTo>
                  <a:lnTo>
                    <a:pt x="637" y="1399"/>
                  </a:lnTo>
                  <a:lnTo>
                    <a:pt x="637" y="1399"/>
                  </a:lnTo>
                  <a:cubicBezTo>
                    <a:pt x="638" y="1399"/>
                    <a:pt x="638" y="1400"/>
                    <a:pt x="638" y="1400"/>
                  </a:cubicBezTo>
                  <a:lnTo>
                    <a:pt x="638" y="1400"/>
                  </a:lnTo>
                  <a:cubicBezTo>
                    <a:pt x="637" y="1399"/>
                    <a:pt x="636" y="1399"/>
                    <a:pt x="634" y="1399"/>
                  </a:cubicBezTo>
                  <a:cubicBezTo>
                    <a:pt x="631" y="1397"/>
                    <a:pt x="627" y="1394"/>
                    <a:pt x="624" y="1393"/>
                  </a:cubicBezTo>
                  <a:cubicBezTo>
                    <a:pt x="617" y="1390"/>
                    <a:pt x="613" y="1387"/>
                    <a:pt x="607" y="1382"/>
                  </a:cubicBezTo>
                  <a:cubicBezTo>
                    <a:pt x="604" y="1380"/>
                    <a:pt x="601" y="1377"/>
                    <a:pt x="597" y="1376"/>
                  </a:cubicBezTo>
                  <a:cubicBezTo>
                    <a:pt x="597" y="1376"/>
                    <a:pt x="597" y="1376"/>
                    <a:pt x="597" y="1376"/>
                  </a:cubicBezTo>
                  <a:lnTo>
                    <a:pt x="597" y="1376"/>
                  </a:lnTo>
                  <a:cubicBezTo>
                    <a:pt x="597" y="1375"/>
                    <a:pt x="597" y="1375"/>
                    <a:pt x="596" y="1374"/>
                  </a:cubicBezTo>
                  <a:cubicBezTo>
                    <a:pt x="585" y="1365"/>
                    <a:pt x="574" y="1356"/>
                    <a:pt x="564" y="1345"/>
                  </a:cubicBezTo>
                  <a:cubicBezTo>
                    <a:pt x="544" y="1325"/>
                    <a:pt x="525" y="1305"/>
                    <a:pt x="507" y="1284"/>
                  </a:cubicBezTo>
                  <a:cubicBezTo>
                    <a:pt x="498" y="1273"/>
                    <a:pt x="490" y="1264"/>
                    <a:pt x="482" y="1253"/>
                  </a:cubicBezTo>
                  <a:cubicBezTo>
                    <a:pt x="481" y="1252"/>
                    <a:pt x="478" y="1249"/>
                    <a:pt x="477" y="1246"/>
                  </a:cubicBezTo>
                  <a:lnTo>
                    <a:pt x="477" y="1246"/>
                  </a:lnTo>
                  <a:cubicBezTo>
                    <a:pt x="478" y="1247"/>
                    <a:pt x="479" y="1249"/>
                    <a:pt x="479" y="1249"/>
                  </a:cubicBezTo>
                  <a:cubicBezTo>
                    <a:pt x="479" y="1249"/>
                    <a:pt x="478" y="1248"/>
                    <a:pt x="476" y="1245"/>
                  </a:cubicBezTo>
                  <a:lnTo>
                    <a:pt x="476" y="1245"/>
                  </a:lnTo>
                  <a:cubicBezTo>
                    <a:pt x="476" y="1245"/>
                    <a:pt x="476" y="1245"/>
                    <a:pt x="476" y="1245"/>
                  </a:cubicBezTo>
                  <a:cubicBezTo>
                    <a:pt x="472" y="1239"/>
                    <a:pt x="467" y="1233"/>
                    <a:pt x="462" y="1227"/>
                  </a:cubicBezTo>
                  <a:cubicBezTo>
                    <a:pt x="447" y="1206"/>
                    <a:pt x="432" y="1184"/>
                    <a:pt x="418" y="1161"/>
                  </a:cubicBezTo>
                  <a:cubicBezTo>
                    <a:pt x="387" y="1115"/>
                    <a:pt x="361" y="1068"/>
                    <a:pt x="337" y="1018"/>
                  </a:cubicBezTo>
                  <a:cubicBezTo>
                    <a:pt x="324" y="994"/>
                    <a:pt x="314" y="969"/>
                    <a:pt x="303" y="945"/>
                  </a:cubicBezTo>
                  <a:cubicBezTo>
                    <a:pt x="302" y="944"/>
                    <a:pt x="298" y="933"/>
                    <a:pt x="298" y="932"/>
                  </a:cubicBezTo>
                  <a:lnTo>
                    <a:pt x="298" y="932"/>
                  </a:lnTo>
                  <a:cubicBezTo>
                    <a:pt x="298" y="933"/>
                    <a:pt x="299" y="934"/>
                    <a:pt x="300" y="936"/>
                  </a:cubicBezTo>
                  <a:cubicBezTo>
                    <a:pt x="298" y="933"/>
                    <a:pt x="298" y="932"/>
                    <a:pt x="298" y="932"/>
                  </a:cubicBezTo>
                  <a:lnTo>
                    <a:pt x="298" y="932"/>
                  </a:lnTo>
                  <a:cubicBezTo>
                    <a:pt x="298" y="932"/>
                    <a:pt x="298" y="932"/>
                    <a:pt x="298" y="932"/>
                  </a:cubicBezTo>
                  <a:lnTo>
                    <a:pt x="298" y="932"/>
                  </a:lnTo>
                  <a:cubicBezTo>
                    <a:pt x="295" y="928"/>
                    <a:pt x="293" y="923"/>
                    <a:pt x="292" y="919"/>
                  </a:cubicBezTo>
                  <a:cubicBezTo>
                    <a:pt x="286" y="905"/>
                    <a:pt x="281" y="893"/>
                    <a:pt x="277" y="879"/>
                  </a:cubicBezTo>
                  <a:cubicBezTo>
                    <a:pt x="237" y="776"/>
                    <a:pt x="206" y="669"/>
                    <a:pt x="180" y="563"/>
                  </a:cubicBezTo>
                  <a:cubicBezTo>
                    <a:pt x="154" y="455"/>
                    <a:pt x="130" y="348"/>
                    <a:pt x="113" y="241"/>
                  </a:cubicBezTo>
                  <a:cubicBezTo>
                    <a:pt x="113" y="239"/>
                    <a:pt x="113" y="232"/>
                    <a:pt x="111" y="230"/>
                  </a:cubicBezTo>
                  <a:lnTo>
                    <a:pt x="111" y="230"/>
                  </a:lnTo>
                  <a:cubicBezTo>
                    <a:pt x="111" y="231"/>
                    <a:pt x="112" y="238"/>
                    <a:pt x="112" y="238"/>
                  </a:cubicBezTo>
                  <a:cubicBezTo>
                    <a:pt x="112" y="238"/>
                    <a:pt x="112" y="237"/>
                    <a:pt x="111" y="235"/>
                  </a:cubicBezTo>
                  <a:cubicBezTo>
                    <a:pt x="111" y="228"/>
                    <a:pt x="110" y="222"/>
                    <a:pt x="110" y="218"/>
                  </a:cubicBezTo>
                  <a:cubicBezTo>
                    <a:pt x="110" y="204"/>
                    <a:pt x="108" y="192"/>
                    <a:pt x="110" y="179"/>
                  </a:cubicBezTo>
                  <a:cubicBezTo>
                    <a:pt x="110" y="176"/>
                    <a:pt x="110" y="173"/>
                    <a:pt x="110" y="170"/>
                  </a:cubicBezTo>
                  <a:cubicBezTo>
                    <a:pt x="110" y="170"/>
                    <a:pt x="110" y="170"/>
                    <a:pt x="110" y="170"/>
                  </a:cubicBezTo>
                  <a:lnTo>
                    <a:pt x="110" y="170"/>
                  </a:lnTo>
                  <a:cubicBezTo>
                    <a:pt x="110" y="171"/>
                    <a:pt x="110" y="171"/>
                    <a:pt x="110" y="171"/>
                  </a:cubicBezTo>
                  <a:cubicBezTo>
                    <a:pt x="110" y="171"/>
                    <a:pt x="110" y="165"/>
                    <a:pt x="111" y="164"/>
                  </a:cubicBezTo>
                  <a:cubicBezTo>
                    <a:pt x="111" y="161"/>
                    <a:pt x="113" y="158"/>
                    <a:pt x="113" y="155"/>
                  </a:cubicBezTo>
                  <a:cubicBezTo>
                    <a:pt x="114" y="152"/>
                    <a:pt x="119" y="143"/>
                    <a:pt x="117" y="140"/>
                  </a:cubicBezTo>
                  <a:lnTo>
                    <a:pt x="117" y="140"/>
                  </a:lnTo>
                  <a:cubicBezTo>
                    <a:pt x="119" y="138"/>
                    <a:pt x="121" y="135"/>
                    <a:pt x="122" y="132"/>
                  </a:cubicBezTo>
                  <a:lnTo>
                    <a:pt x="122" y="132"/>
                  </a:lnTo>
                  <a:cubicBezTo>
                    <a:pt x="123" y="131"/>
                    <a:pt x="124" y="130"/>
                    <a:pt x="125" y="129"/>
                  </a:cubicBezTo>
                  <a:cubicBezTo>
                    <a:pt x="127" y="126"/>
                    <a:pt x="131" y="122"/>
                    <a:pt x="133" y="121"/>
                  </a:cubicBezTo>
                  <a:lnTo>
                    <a:pt x="133" y="121"/>
                  </a:lnTo>
                  <a:cubicBezTo>
                    <a:pt x="136" y="119"/>
                    <a:pt x="139" y="117"/>
                    <a:pt x="142" y="115"/>
                  </a:cubicBezTo>
                  <a:cubicBezTo>
                    <a:pt x="143" y="113"/>
                    <a:pt x="146" y="112"/>
                    <a:pt x="148" y="110"/>
                  </a:cubicBezTo>
                  <a:cubicBezTo>
                    <a:pt x="148" y="110"/>
                    <a:pt x="149" y="110"/>
                    <a:pt x="149" y="110"/>
                  </a:cubicBezTo>
                  <a:lnTo>
                    <a:pt x="149" y="110"/>
                  </a:lnTo>
                  <a:cubicBezTo>
                    <a:pt x="156" y="109"/>
                    <a:pt x="163" y="107"/>
                    <a:pt x="170" y="104"/>
                  </a:cubicBezTo>
                  <a:lnTo>
                    <a:pt x="170" y="104"/>
                  </a:lnTo>
                  <a:cubicBezTo>
                    <a:pt x="171" y="104"/>
                    <a:pt x="172" y="104"/>
                    <a:pt x="173" y="104"/>
                  </a:cubicBezTo>
                  <a:cubicBezTo>
                    <a:pt x="174" y="104"/>
                    <a:pt x="177" y="104"/>
                    <a:pt x="179" y="103"/>
                  </a:cubicBezTo>
                  <a:close/>
                  <a:moveTo>
                    <a:pt x="180" y="0"/>
                  </a:moveTo>
                  <a:cubicBezTo>
                    <a:pt x="162" y="0"/>
                    <a:pt x="144" y="3"/>
                    <a:pt x="127" y="9"/>
                  </a:cubicBezTo>
                  <a:cubicBezTo>
                    <a:pt x="68" y="29"/>
                    <a:pt x="24" y="75"/>
                    <a:pt x="11" y="136"/>
                  </a:cubicBezTo>
                  <a:cubicBezTo>
                    <a:pt x="1" y="195"/>
                    <a:pt x="10" y="251"/>
                    <a:pt x="21" y="308"/>
                  </a:cubicBezTo>
                  <a:cubicBezTo>
                    <a:pt x="31" y="365"/>
                    <a:pt x="42" y="422"/>
                    <a:pt x="54" y="478"/>
                  </a:cubicBezTo>
                  <a:cubicBezTo>
                    <a:pt x="79" y="594"/>
                    <a:pt x="108" y="707"/>
                    <a:pt x="145" y="819"/>
                  </a:cubicBezTo>
                  <a:cubicBezTo>
                    <a:pt x="183" y="931"/>
                    <a:pt x="229" y="1041"/>
                    <a:pt x="288" y="1144"/>
                  </a:cubicBezTo>
                  <a:cubicBezTo>
                    <a:pt x="344" y="1245"/>
                    <a:pt x="413" y="1345"/>
                    <a:pt x="498" y="1425"/>
                  </a:cubicBezTo>
                  <a:cubicBezTo>
                    <a:pt x="547" y="1472"/>
                    <a:pt x="607" y="1509"/>
                    <a:pt x="676" y="1512"/>
                  </a:cubicBezTo>
                  <a:cubicBezTo>
                    <a:pt x="677" y="1512"/>
                    <a:pt x="678" y="1512"/>
                    <a:pt x="680" y="1512"/>
                  </a:cubicBezTo>
                  <a:cubicBezTo>
                    <a:pt x="747" y="1512"/>
                    <a:pt x="810" y="1476"/>
                    <a:pt x="837" y="1413"/>
                  </a:cubicBezTo>
                  <a:cubicBezTo>
                    <a:pt x="864" y="1351"/>
                    <a:pt x="874" y="1279"/>
                    <a:pt x="880" y="1213"/>
                  </a:cubicBezTo>
                  <a:cubicBezTo>
                    <a:pt x="886" y="1150"/>
                    <a:pt x="884" y="1089"/>
                    <a:pt x="878" y="1026"/>
                  </a:cubicBezTo>
                  <a:cubicBezTo>
                    <a:pt x="863" y="897"/>
                    <a:pt x="826" y="773"/>
                    <a:pt x="772" y="655"/>
                  </a:cubicBezTo>
                  <a:cubicBezTo>
                    <a:pt x="726" y="554"/>
                    <a:pt x="668" y="457"/>
                    <a:pt x="607" y="365"/>
                  </a:cubicBezTo>
                  <a:cubicBezTo>
                    <a:pt x="588" y="338"/>
                    <a:pt x="570" y="310"/>
                    <a:pt x="550" y="283"/>
                  </a:cubicBezTo>
                  <a:lnTo>
                    <a:pt x="550" y="283"/>
                  </a:lnTo>
                  <a:cubicBezTo>
                    <a:pt x="550" y="282"/>
                    <a:pt x="550" y="282"/>
                    <a:pt x="550" y="282"/>
                  </a:cubicBezTo>
                  <a:lnTo>
                    <a:pt x="550" y="282"/>
                  </a:lnTo>
                  <a:cubicBezTo>
                    <a:pt x="550" y="282"/>
                    <a:pt x="550" y="282"/>
                    <a:pt x="550" y="282"/>
                  </a:cubicBezTo>
                  <a:cubicBezTo>
                    <a:pt x="510" y="230"/>
                    <a:pt x="470" y="179"/>
                    <a:pt x="424" y="132"/>
                  </a:cubicBezTo>
                  <a:cubicBezTo>
                    <a:pt x="383" y="92"/>
                    <a:pt x="338" y="52"/>
                    <a:pt x="285" y="28"/>
                  </a:cubicBezTo>
                  <a:cubicBezTo>
                    <a:pt x="252" y="11"/>
                    <a:pt x="216"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978784" y="188167"/>
              <a:ext cx="433279" cy="896894"/>
            </a:xfrm>
            <a:custGeom>
              <a:avLst/>
              <a:gdLst/>
              <a:ahLst/>
              <a:cxnLst/>
              <a:rect l="l" t="t" r="r" b="b"/>
              <a:pathLst>
                <a:path w="6213" h="12861" fill="none" extrusionOk="0">
                  <a:moveTo>
                    <a:pt x="6107" y="12861"/>
                  </a:moveTo>
                  <a:cubicBezTo>
                    <a:pt x="6107" y="12861"/>
                    <a:pt x="6213" y="10922"/>
                    <a:pt x="6107" y="10387"/>
                  </a:cubicBezTo>
                  <a:cubicBezTo>
                    <a:pt x="6001" y="9853"/>
                    <a:pt x="5279" y="8577"/>
                    <a:pt x="4992" y="7244"/>
                  </a:cubicBezTo>
                  <a:cubicBezTo>
                    <a:pt x="4705" y="5911"/>
                    <a:pt x="4670" y="3768"/>
                    <a:pt x="4331" y="2855"/>
                  </a:cubicBezTo>
                  <a:cubicBezTo>
                    <a:pt x="4013" y="2001"/>
                    <a:pt x="3430" y="1090"/>
                    <a:pt x="2746" y="479"/>
                  </a:cubicBezTo>
                  <a:cubicBezTo>
                    <a:pt x="2404" y="174"/>
                    <a:pt x="1990" y="1"/>
                    <a:pt x="1530" y="44"/>
                  </a:cubicBezTo>
                  <a:cubicBezTo>
                    <a:pt x="773" y="114"/>
                    <a:pt x="252" y="539"/>
                    <a:pt x="0" y="1258"/>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9"/>
          <p:cNvGrpSpPr/>
          <p:nvPr/>
        </p:nvGrpSpPr>
        <p:grpSpPr>
          <a:xfrm>
            <a:off x="1384649" y="3900981"/>
            <a:ext cx="1301364" cy="933628"/>
            <a:chOff x="1038424" y="4053381"/>
            <a:chExt cx="1301364" cy="933628"/>
          </a:xfrm>
        </p:grpSpPr>
        <p:grpSp>
          <p:nvGrpSpPr>
            <p:cNvPr id="556" name="Google Shape;556;p9"/>
            <p:cNvGrpSpPr/>
            <p:nvPr/>
          </p:nvGrpSpPr>
          <p:grpSpPr>
            <a:xfrm>
              <a:off x="1038424" y="4053381"/>
              <a:ext cx="1301364" cy="933628"/>
              <a:chOff x="627245" y="2723504"/>
              <a:chExt cx="835386" cy="599324"/>
            </a:xfrm>
          </p:grpSpPr>
          <p:sp>
            <p:nvSpPr>
              <p:cNvPr id="557" name="Google Shape;557;p9"/>
              <p:cNvSpPr/>
              <p:nvPr/>
            </p:nvSpPr>
            <p:spPr>
              <a:xfrm>
                <a:off x="627245" y="2797496"/>
                <a:ext cx="835386" cy="525333"/>
              </a:xfrm>
              <a:custGeom>
                <a:avLst/>
                <a:gdLst/>
                <a:ahLst/>
                <a:cxnLst/>
                <a:rect l="l" t="t" r="r" b="b"/>
                <a:pathLst>
                  <a:path w="11979" h="7533" extrusionOk="0">
                    <a:moveTo>
                      <a:pt x="11774" y="88"/>
                    </a:moveTo>
                    <a:cubicBezTo>
                      <a:pt x="11638" y="57"/>
                      <a:pt x="11500" y="37"/>
                      <a:pt x="11360" y="25"/>
                    </a:cubicBezTo>
                    <a:cubicBezTo>
                      <a:pt x="11100" y="1"/>
                      <a:pt x="10836" y="8"/>
                      <a:pt x="10576" y="41"/>
                    </a:cubicBezTo>
                    <a:cubicBezTo>
                      <a:pt x="10451" y="56"/>
                      <a:pt x="10325" y="76"/>
                      <a:pt x="10207" y="114"/>
                    </a:cubicBezTo>
                    <a:cubicBezTo>
                      <a:pt x="10098" y="151"/>
                      <a:pt x="9997" y="202"/>
                      <a:pt x="9892" y="248"/>
                    </a:cubicBezTo>
                    <a:cubicBezTo>
                      <a:pt x="9575" y="393"/>
                      <a:pt x="9240" y="508"/>
                      <a:pt x="8897" y="591"/>
                    </a:cubicBezTo>
                    <a:cubicBezTo>
                      <a:pt x="8582" y="666"/>
                      <a:pt x="8268" y="656"/>
                      <a:pt x="7957" y="735"/>
                    </a:cubicBezTo>
                    <a:cubicBezTo>
                      <a:pt x="7513" y="850"/>
                      <a:pt x="7490" y="1297"/>
                      <a:pt x="7279" y="1625"/>
                    </a:cubicBezTo>
                    <a:cubicBezTo>
                      <a:pt x="7065" y="1958"/>
                      <a:pt x="6688" y="2160"/>
                      <a:pt x="6320" y="2335"/>
                    </a:cubicBezTo>
                    <a:cubicBezTo>
                      <a:pt x="5791" y="2585"/>
                      <a:pt x="5238" y="2811"/>
                      <a:pt x="4651" y="2880"/>
                    </a:cubicBezTo>
                    <a:cubicBezTo>
                      <a:pt x="4379" y="2912"/>
                      <a:pt x="4105" y="2910"/>
                      <a:pt x="3839" y="2967"/>
                    </a:cubicBezTo>
                    <a:cubicBezTo>
                      <a:pt x="3625" y="3015"/>
                      <a:pt x="3441" y="3104"/>
                      <a:pt x="3280" y="3245"/>
                    </a:cubicBezTo>
                    <a:cubicBezTo>
                      <a:pt x="3102" y="3400"/>
                      <a:pt x="2898" y="3509"/>
                      <a:pt x="2692" y="3639"/>
                    </a:cubicBezTo>
                    <a:cubicBezTo>
                      <a:pt x="2223" y="3935"/>
                      <a:pt x="1772" y="4257"/>
                      <a:pt x="1321" y="4579"/>
                    </a:cubicBezTo>
                    <a:cubicBezTo>
                      <a:pt x="1201" y="4665"/>
                      <a:pt x="1078" y="4753"/>
                      <a:pt x="996" y="4872"/>
                    </a:cubicBezTo>
                    <a:cubicBezTo>
                      <a:pt x="851" y="5079"/>
                      <a:pt x="848" y="5345"/>
                      <a:pt x="759" y="5579"/>
                    </a:cubicBezTo>
                    <a:cubicBezTo>
                      <a:pt x="652" y="5856"/>
                      <a:pt x="431" y="6073"/>
                      <a:pt x="253" y="6314"/>
                    </a:cubicBezTo>
                    <a:cubicBezTo>
                      <a:pt x="127" y="6486"/>
                      <a:pt x="22" y="6679"/>
                      <a:pt x="11" y="6888"/>
                    </a:cubicBezTo>
                    <a:cubicBezTo>
                      <a:pt x="0" y="7095"/>
                      <a:pt x="107" y="7320"/>
                      <a:pt x="310" y="7402"/>
                    </a:cubicBezTo>
                    <a:cubicBezTo>
                      <a:pt x="634" y="7532"/>
                      <a:pt x="970" y="7264"/>
                      <a:pt x="1310" y="7173"/>
                    </a:cubicBezTo>
                    <a:cubicBezTo>
                      <a:pt x="1697" y="7070"/>
                      <a:pt x="2108" y="7208"/>
                      <a:pt x="2510" y="7189"/>
                    </a:cubicBezTo>
                    <a:cubicBezTo>
                      <a:pt x="3036" y="7164"/>
                      <a:pt x="3500" y="6876"/>
                      <a:pt x="4002" y="6725"/>
                    </a:cubicBezTo>
                    <a:cubicBezTo>
                      <a:pt x="4551" y="6561"/>
                      <a:pt x="5148" y="6563"/>
                      <a:pt x="5688" y="6368"/>
                    </a:cubicBezTo>
                    <a:cubicBezTo>
                      <a:pt x="6087" y="6225"/>
                      <a:pt x="6435" y="5983"/>
                      <a:pt x="6772" y="5736"/>
                    </a:cubicBezTo>
                    <a:cubicBezTo>
                      <a:pt x="7426" y="5260"/>
                      <a:pt x="8062" y="4762"/>
                      <a:pt x="8648" y="4214"/>
                    </a:cubicBezTo>
                    <a:cubicBezTo>
                      <a:pt x="8858" y="4018"/>
                      <a:pt x="9067" y="3808"/>
                      <a:pt x="9171" y="3546"/>
                    </a:cubicBezTo>
                    <a:cubicBezTo>
                      <a:pt x="9274" y="3283"/>
                      <a:pt x="9245" y="2955"/>
                      <a:pt x="9029" y="2765"/>
                    </a:cubicBezTo>
                    <a:cubicBezTo>
                      <a:pt x="8952" y="2699"/>
                      <a:pt x="8845" y="2619"/>
                      <a:pt x="8883" y="2527"/>
                    </a:cubicBezTo>
                    <a:cubicBezTo>
                      <a:pt x="8895" y="2496"/>
                      <a:pt x="8923" y="2473"/>
                      <a:pt x="8950" y="2453"/>
                    </a:cubicBezTo>
                    <a:cubicBezTo>
                      <a:pt x="9156" y="2298"/>
                      <a:pt x="9406" y="2211"/>
                      <a:pt x="9661" y="2162"/>
                    </a:cubicBezTo>
                    <a:cubicBezTo>
                      <a:pt x="9819" y="2133"/>
                      <a:pt x="9981" y="2154"/>
                      <a:pt x="10138" y="2124"/>
                    </a:cubicBezTo>
                    <a:cubicBezTo>
                      <a:pt x="10399" y="2070"/>
                      <a:pt x="10515" y="1792"/>
                      <a:pt x="10748" y="1677"/>
                    </a:cubicBezTo>
                    <a:cubicBezTo>
                      <a:pt x="10923" y="1590"/>
                      <a:pt x="11132" y="1570"/>
                      <a:pt x="11300" y="1472"/>
                    </a:cubicBezTo>
                    <a:cubicBezTo>
                      <a:pt x="11630" y="1278"/>
                      <a:pt x="11610" y="941"/>
                      <a:pt x="11534" y="625"/>
                    </a:cubicBezTo>
                    <a:cubicBezTo>
                      <a:pt x="11512" y="531"/>
                      <a:pt x="11595" y="476"/>
                      <a:pt x="11675" y="436"/>
                    </a:cubicBezTo>
                    <a:cubicBezTo>
                      <a:pt x="11736" y="406"/>
                      <a:pt x="11802" y="381"/>
                      <a:pt x="11853" y="338"/>
                    </a:cubicBezTo>
                    <a:cubicBezTo>
                      <a:pt x="11978" y="232"/>
                      <a:pt x="11919" y="120"/>
                      <a:pt x="11774" y="88"/>
                    </a:cubicBezTo>
                    <a:close/>
                    <a:moveTo>
                      <a:pt x="10179" y="1780"/>
                    </a:moveTo>
                    <a:cubicBezTo>
                      <a:pt x="10133" y="1875"/>
                      <a:pt x="10035" y="1909"/>
                      <a:pt x="9932" y="1926"/>
                    </a:cubicBezTo>
                    <a:cubicBezTo>
                      <a:pt x="9808" y="1944"/>
                      <a:pt x="9682" y="1950"/>
                      <a:pt x="9556" y="1952"/>
                    </a:cubicBezTo>
                    <a:cubicBezTo>
                      <a:pt x="9520" y="1953"/>
                      <a:pt x="9234" y="1976"/>
                      <a:pt x="9306" y="1895"/>
                    </a:cubicBezTo>
                    <a:cubicBezTo>
                      <a:pt x="9328" y="1870"/>
                      <a:pt x="9368" y="1843"/>
                      <a:pt x="9398" y="1829"/>
                    </a:cubicBezTo>
                    <a:cubicBezTo>
                      <a:pt x="9457" y="1800"/>
                      <a:pt x="9521" y="1786"/>
                      <a:pt x="9582" y="1766"/>
                    </a:cubicBezTo>
                    <a:cubicBezTo>
                      <a:pt x="9739" y="1720"/>
                      <a:pt x="9908" y="1682"/>
                      <a:pt x="10073" y="1683"/>
                    </a:cubicBezTo>
                    <a:cubicBezTo>
                      <a:pt x="10121" y="1683"/>
                      <a:pt x="10184" y="1696"/>
                      <a:pt x="10188" y="1740"/>
                    </a:cubicBezTo>
                    <a:cubicBezTo>
                      <a:pt x="10190" y="1754"/>
                      <a:pt x="10185" y="1768"/>
                      <a:pt x="10179" y="178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044486" y="2723504"/>
                <a:ext cx="312773" cy="242477"/>
              </a:xfrm>
              <a:custGeom>
                <a:avLst/>
                <a:gdLst/>
                <a:ahLst/>
                <a:cxnLst/>
                <a:rect l="l" t="t" r="r" b="b"/>
                <a:pathLst>
                  <a:path w="4485" h="3477" extrusionOk="0">
                    <a:moveTo>
                      <a:pt x="2088" y="0"/>
                    </a:moveTo>
                    <a:cubicBezTo>
                      <a:pt x="1845" y="0"/>
                      <a:pt x="1604" y="67"/>
                      <a:pt x="1404" y="207"/>
                    </a:cubicBezTo>
                    <a:cubicBezTo>
                      <a:pt x="1062" y="447"/>
                      <a:pt x="869" y="839"/>
                      <a:pt x="688" y="1215"/>
                    </a:cubicBezTo>
                    <a:cubicBezTo>
                      <a:pt x="527" y="1548"/>
                      <a:pt x="366" y="1882"/>
                      <a:pt x="245" y="2230"/>
                    </a:cubicBezTo>
                    <a:cubicBezTo>
                      <a:pt x="208" y="2335"/>
                      <a:pt x="1" y="2984"/>
                      <a:pt x="48" y="3051"/>
                    </a:cubicBezTo>
                    <a:cubicBezTo>
                      <a:pt x="50" y="3054"/>
                      <a:pt x="342" y="3476"/>
                      <a:pt x="922" y="3476"/>
                    </a:cubicBezTo>
                    <a:cubicBezTo>
                      <a:pt x="967" y="3476"/>
                      <a:pt x="1013" y="3474"/>
                      <a:pt x="1061" y="3468"/>
                    </a:cubicBezTo>
                    <a:cubicBezTo>
                      <a:pt x="1734" y="3393"/>
                      <a:pt x="2013" y="2939"/>
                      <a:pt x="2681" y="2767"/>
                    </a:cubicBezTo>
                    <a:cubicBezTo>
                      <a:pt x="2926" y="2704"/>
                      <a:pt x="3296" y="2622"/>
                      <a:pt x="3762" y="2451"/>
                    </a:cubicBezTo>
                    <a:cubicBezTo>
                      <a:pt x="4192" y="2295"/>
                      <a:pt x="4485" y="1918"/>
                      <a:pt x="4485" y="1918"/>
                    </a:cubicBezTo>
                    <a:cubicBezTo>
                      <a:pt x="4485" y="1918"/>
                      <a:pt x="4465" y="1232"/>
                      <a:pt x="4130" y="1079"/>
                    </a:cubicBezTo>
                    <a:cubicBezTo>
                      <a:pt x="3925" y="986"/>
                      <a:pt x="3676" y="1026"/>
                      <a:pt x="3478" y="919"/>
                    </a:cubicBezTo>
                    <a:cubicBezTo>
                      <a:pt x="3291" y="818"/>
                      <a:pt x="3195" y="611"/>
                      <a:pt x="3063" y="447"/>
                    </a:cubicBezTo>
                    <a:cubicBezTo>
                      <a:pt x="2831" y="156"/>
                      <a:pt x="2458" y="0"/>
                      <a:pt x="2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732479" y="2885784"/>
                <a:ext cx="462081" cy="359218"/>
              </a:xfrm>
              <a:custGeom>
                <a:avLst/>
                <a:gdLst/>
                <a:ahLst/>
                <a:cxnLst/>
                <a:rect l="l" t="t" r="r" b="b"/>
                <a:pathLst>
                  <a:path w="6626" h="5151" extrusionOk="0">
                    <a:moveTo>
                      <a:pt x="5160" y="1"/>
                    </a:moveTo>
                    <a:cubicBezTo>
                      <a:pt x="4616" y="1"/>
                      <a:pt x="4125" y="402"/>
                      <a:pt x="3786" y="844"/>
                    </a:cubicBezTo>
                    <a:cubicBezTo>
                      <a:pt x="3782" y="850"/>
                      <a:pt x="3778" y="855"/>
                      <a:pt x="3774" y="861"/>
                    </a:cubicBezTo>
                    <a:cubicBezTo>
                      <a:pt x="3748" y="848"/>
                      <a:pt x="3722" y="836"/>
                      <a:pt x="3697" y="822"/>
                    </a:cubicBezTo>
                    <a:cubicBezTo>
                      <a:pt x="3438" y="686"/>
                      <a:pt x="3199" y="505"/>
                      <a:pt x="2916" y="427"/>
                    </a:cubicBezTo>
                    <a:cubicBezTo>
                      <a:pt x="2808" y="396"/>
                      <a:pt x="2697" y="382"/>
                      <a:pt x="2585" y="382"/>
                    </a:cubicBezTo>
                    <a:cubicBezTo>
                      <a:pt x="2257" y="382"/>
                      <a:pt x="1927" y="505"/>
                      <a:pt x="1657" y="697"/>
                    </a:cubicBezTo>
                    <a:cubicBezTo>
                      <a:pt x="1295" y="954"/>
                      <a:pt x="1027" y="1322"/>
                      <a:pt x="800" y="1704"/>
                    </a:cubicBezTo>
                    <a:cubicBezTo>
                      <a:pt x="559" y="2108"/>
                      <a:pt x="358" y="2533"/>
                      <a:pt x="198" y="2973"/>
                    </a:cubicBezTo>
                    <a:cubicBezTo>
                      <a:pt x="33" y="3427"/>
                      <a:pt x="0" y="3886"/>
                      <a:pt x="14" y="4367"/>
                    </a:cubicBezTo>
                    <a:cubicBezTo>
                      <a:pt x="20" y="4570"/>
                      <a:pt x="43" y="4789"/>
                      <a:pt x="185" y="4935"/>
                    </a:cubicBezTo>
                    <a:cubicBezTo>
                      <a:pt x="354" y="5110"/>
                      <a:pt x="609" y="5150"/>
                      <a:pt x="862" y="5150"/>
                    </a:cubicBezTo>
                    <a:cubicBezTo>
                      <a:pt x="1009" y="5150"/>
                      <a:pt x="1156" y="5136"/>
                      <a:pt x="1284" y="5128"/>
                    </a:cubicBezTo>
                    <a:cubicBezTo>
                      <a:pt x="1818" y="5094"/>
                      <a:pt x="2338" y="4950"/>
                      <a:pt x="2847" y="4791"/>
                    </a:cubicBezTo>
                    <a:cubicBezTo>
                      <a:pt x="3855" y="4473"/>
                      <a:pt x="4828" y="3979"/>
                      <a:pt x="5567" y="3224"/>
                    </a:cubicBezTo>
                    <a:cubicBezTo>
                      <a:pt x="5901" y="2882"/>
                      <a:pt x="6182" y="2493"/>
                      <a:pt x="6460" y="2102"/>
                    </a:cubicBezTo>
                    <a:cubicBezTo>
                      <a:pt x="6517" y="2022"/>
                      <a:pt x="6573" y="1939"/>
                      <a:pt x="6598" y="1842"/>
                    </a:cubicBezTo>
                    <a:cubicBezTo>
                      <a:pt x="6625" y="1732"/>
                      <a:pt x="6606" y="1617"/>
                      <a:pt x="6579" y="1505"/>
                    </a:cubicBezTo>
                    <a:cubicBezTo>
                      <a:pt x="6503" y="1163"/>
                      <a:pt x="6380" y="825"/>
                      <a:pt x="6168" y="548"/>
                    </a:cubicBezTo>
                    <a:cubicBezTo>
                      <a:pt x="5955" y="269"/>
                      <a:pt x="5644" y="54"/>
                      <a:pt x="5297" y="9"/>
                    </a:cubicBezTo>
                    <a:cubicBezTo>
                      <a:pt x="5251" y="4"/>
                      <a:pt x="5205" y="1"/>
                      <a:pt x="5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732479" y="2885784"/>
                <a:ext cx="462081" cy="359218"/>
              </a:xfrm>
              <a:custGeom>
                <a:avLst/>
                <a:gdLst/>
                <a:ahLst/>
                <a:cxnLst/>
                <a:rect l="l" t="t" r="r" b="b"/>
                <a:pathLst>
                  <a:path w="6626" h="5151" extrusionOk="0">
                    <a:moveTo>
                      <a:pt x="5160" y="1"/>
                    </a:moveTo>
                    <a:cubicBezTo>
                      <a:pt x="4616" y="1"/>
                      <a:pt x="4125" y="402"/>
                      <a:pt x="3786" y="844"/>
                    </a:cubicBezTo>
                    <a:cubicBezTo>
                      <a:pt x="3782" y="850"/>
                      <a:pt x="3778" y="855"/>
                      <a:pt x="3774" y="861"/>
                    </a:cubicBezTo>
                    <a:cubicBezTo>
                      <a:pt x="3748" y="848"/>
                      <a:pt x="3722" y="836"/>
                      <a:pt x="3697" y="822"/>
                    </a:cubicBezTo>
                    <a:cubicBezTo>
                      <a:pt x="3438" y="686"/>
                      <a:pt x="3199" y="505"/>
                      <a:pt x="2916" y="427"/>
                    </a:cubicBezTo>
                    <a:cubicBezTo>
                      <a:pt x="2808" y="396"/>
                      <a:pt x="2697" y="382"/>
                      <a:pt x="2585" y="382"/>
                    </a:cubicBezTo>
                    <a:cubicBezTo>
                      <a:pt x="2257" y="382"/>
                      <a:pt x="1927" y="505"/>
                      <a:pt x="1657" y="697"/>
                    </a:cubicBezTo>
                    <a:cubicBezTo>
                      <a:pt x="1295" y="954"/>
                      <a:pt x="1027" y="1322"/>
                      <a:pt x="800" y="1704"/>
                    </a:cubicBezTo>
                    <a:cubicBezTo>
                      <a:pt x="559" y="2108"/>
                      <a:pt x="358" y="2533"/>
                      <a:pt x="198" y="2973"/>
                    </a:cubicBezTo>
                    <a:cubicBezTo>
                      <a:pt x="33" y="3427"/>
                      <a:pt x="0" y="3886"/>
                      <a:pt x="14" y="4367"/>
                    </a:cubicBezTo>
                    <a:cubicBezTo>
                      <a:pt x="20" y="4570"/>
                      <a:pt x="43" y="4789"/>
                      <a:pt x="185" y="4935"/>
                    </a:cubicBezTo>
                    <a:cubicBezTo>
                      <a:pt x="354" y="5110"/>
                      <a:pt x="609" y="5150"/>
                      <a:pt x="862" y="5150"/>
                    </a:cubicBezTo>
                    <a:cubicBezTo>
                      <a:pt x="1009" y="5150"/>
                      <a:pt x="1156" y="5136"/>
                      <a:pt x="1284" y="5128"/>
                    </a:cubicBezTo>
                    <a:cubicBezTo>
                      <a:pt x="1818" y="5094"/>
                      <a:pt x="2338" y="4950"/>
                      <a:pt x="2847" y="4791"/>
                    </a:cubicBezTo>
                    <a:cubicBezTo>
                      <a:pt x="3855" y="4473"/>
                      <a:pt x="4828" y="3979"/>
                      <a:pt x="5567" y="3224"/>
                    </a:cubicBezTo>
                    <a:cubicBezTo>
                      <a:pt x="5901" y="2882"/>
                      <a:pt x="6182" y="2493"/>
                      <a:pt x="6460" y="2102"/>
                    </a:cubicBezTo>
                    <a:cubicBezTo>
                      <a:pt x="6517" y="2022"/>
                      <a:pt x="6573" y="1939"/>
                      <a:pt x="6598" y="1842"/>
                    </a:cubicBezTo>
                    <a:cubicBezTo>
                      <a:pt x="6625" y="1732"/>
                      <a:pt x="6606" y="1617"/>
                      <a:pt x="6579" y="1505"/>
                    </a:cubicBezTo>
                    <a:cubicBezTo>
                      <a:pt x="6503" y="1163"/>
                      <a:pt x="6380" y="825"/>
                      <a:pt x="6168" y="548"/>
                    </a:cubicBezTo>
                    <a:cubicBezTo>
                      <a:pt x="5955" y="269"/>
                      <a:pt x="5644" y="54"/>
                      <a:pt x="5297" y="9"/>
                    </a:cubicBezTo>
                    <a:cubicBezTo>
                      <a:pt x="5251" y="4"/>
                      <a:pt x="5205" y="1"/>
                      <a:pt x="5160"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1" name="Google Shape;561;p9"/>
            <p:cNvSpPr/>
            <p:nvPr/>
          </p:nvSpPr>
          <p:spPr>
            <a:xfrm>
              <a:off x="1202358" y="4306180"/>
              <a:ext cx="719832" cy="559592"/>
            </a:xfrm>
            <a:custGeom>
              <a:avLst/>
              <a:gdLst/>
              <a:ahLst/>
              <a:cxnLst/>
              <a:rect l="l" t="t" r="r" b="b"/>
              <a:pathLst>
                <a:path w="6626" h="5151" extrusionOk="0">
                  <a:moveTo>
                    <a:pt x="5160" y="1"/>
                  </a:moveTo>
                  <a:cubicBezTo>
                    <a:pt x="4616" y="1"/>
                    <a:pt x="4125" y="402"/>
                    <a:pt x="3786" y="844"/>
                  </a:cubicBezTo>
                  <a:cubicBezTo>
                    <a:pt x="3782" y="850"/>
                    <a:pt x="3778" y="855"/>
                    <a:pt x="3774" y="861"/>
                  </a:cubicBezTo>
                  <a:cubicBezTo>
                    <a:pt x="3748" y="848"/>
                    <a:pt x="3722" y="836"/>
                    <a:pt x="3697" y="822"/>
                  </a:cubicBezTo>
                  <a:cubicBezTo>
                    <a:pt x="3438" y="686"/>
                    <a:pt x="3199" y="505"/>
                    <a:pt x="2916" y="427"/>
                  </a:cubicBezTo>
                  <a:cubicBezTo>
                    <a:pt x="2808" y="396"/>
                    <a:pt x="2697" y="382"/>
                    <a:pt x="2585" y="382"/>
                  </a:cubicBezTo>
                  <a:cubicBezTo>
                    <a:pt x="2257" y="382"/>
                    <a:pt x="1927" y="505"/>
                    <a:pt x="1657" y="697"/>
                  </a:cubicBezTo>
                  <a:cubicBezTo>
                    <a:pt x="1295" y="954"/>
                    <a:pt x="1027" y="1322"/>
                    <a:pt x="800" y="1704"/>
                  </a:cubicBezTo>
                  <a:cubicBezTo>
                    <a:pt x="559" y="2108"/>
                    <a:pt x="358" y="2533"/>
                    <a:pt x="198" y="2973"/>
                  </a:cubicBezTo>
                  <a:cubicBezTo>
                    <a:pt x="33" y="3427"/>
                    <a:pt x="0" y="3886"/>
                    <a:pt x="14" y="4367"/>
                  </a:cubicBezTo>
                  <a:cubicBezTo>
                    <a:pt x="20" y="4570"/>
                    <a:pt x="43" y="4789"/>
                    <a:pt x="185" y="4935"/>
                  </a:cubicBezTo>
                  <a:cubicBezTo>
                    <a:pt x="354" y="5110"/>
                    <a:pt x="609" y="5150"/>
                    <a:pt x="862" y="5150"/>
                  </a:cubicBezTo>
                  <a:cubicBezTo>
                    <a:pt x="1009" y="5150"/>
                    <a:pt x="1156" y="5136"/>
                    <a:pt x="1284" y="5128"/>
                  </a:cubicBezTo>
                  <a:cubicBezTo>
                    <a:pt x="1818" y="5094"/>
                    <a:pt x="2338" y="4950"/>
                    <a:pt x="2847" y="4791"/>
                  </a:cubicBezTo>
                  <a:cubicBezTo>
                    <a:pt x="3855" y="4473"/>
                    <a:pt x="4828" y="3979"/>
                    <a:pt x="5567" y="3224"/>
                  </a:cubicBezTo>
                  <a:cubicBezTo>
                    <a:pt x="5901" y="2882"/>
                    <a:pt x="6182" y="2493"/>
                    <a:pt x="6460" y="2102"/>
                  </a:cubicBezTo>
                  <a:cubicBezTo>
                    <a:pt x="6517" y="2022"/>
                    <a:pt x="6573" y="1939"/>
                    <a:pt x="6598" y="1842"/>
                  </a:cubicBezTo>
                  <a:cubicBezTo>
                    <a:pt x="6625" y="1732"/>
                    <a:pt x="6606" y="1617"/>
                    <a:pt x="6579" y="1505"/>
                  </a:cubicBezTo>
                  <a:cubicBezTo>
                    <a:pt x="6503" y="1163"/>
                    <a:pt x="6380" y="825"/>
                    <a:pt x="6168" y="548"/>
                  </a:cubicBezTo>
                  <a:cubicBezTo>
                    <a:pt x="5955" y="269"/>
                    <a:pt x="5644" y="54"/>
                    <a:pt x="5297" y="9"/>
                  </a:cubicBezTo>
                  <a:cubicBezTo>
                    <a:pt x="5251" y="4"/>
                    <a:pt x="5205" y="1"/>
                    <a:pt x="5160"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9"/>
          <p:cNvGrpSpPr/>
          <p:nvPr/>
        </p:nvGrpSpPr>
        <p:grpSpPr>
          <a:xfrm>
            <a:off x="5790324" y="3236706"/>
            <a:ext cx="2714828" cy="2096540"/>
            <a:chOff x="6226927" y="2573917"/>
            <a:chExt cx="1819712" cy="1405282"/>
          </a:xfrm>
        </p:grpSpPr>
        <p:sp>
          <p:nvSpPr>
            <p:cNvPr id="563" name="Google Shape;563;p9"/>
            <p:cNvSpPr/>
            <p:nvPr/>
          </p:nvSpPr>
          <p:spPr>
            <a:xfrm>
              <a:off x="6226927" y="2924698"/>
              <a:ext cx="1809200" cy="1054501"/>
            </a:xfrm>
            <a:custGeom>
              <a:avLst/>
              <a:gdLst/>
              <a:ahLst/>
              <a:cxnLst/>
              <a:rect l="l" t="t" r="r" b="b"/>
              <a:pathLst>
                <a:path w="25943" h="15121" extrusionOk="0">
                  <a:moveTo>
                    <a:pt x="8668" y="7931"/>
                  </a:moveTo>
                  <a:cubicBezTo>
                    <a:pt x="9215" y="7734"/>
                    <a:pt x="9752" y="7507"/>
                    <a:pt x="10232" y="7181"/>
                  </a:cubicBezTo>
                  <a:cubicBezTo>
                    <a:pt x="10501" y="6998"/>
                    <a:pt x="10749" y="6786"/>
                    <a:pt x="11019" y="6607"/>
                  </a:cubicBezTo>
                  <a:cubicBezTo>
                    <a:pt x="12002" y="5950"/>
                    <a:pt x="13216" y="5745"/>
                    <a:pt x="14395" y="5679"/>
                  </a:cubicBezTo>
                  <a:cubicBezTo>
                    <a:pt x="14883" y="5651"/>
                    <a:pt x="15397" y="5651"/>
                    <a:pt x="15822" y="5891"/>
                  </a:cubicBezTo>
                  <a:cubicBezTo>
                    <a:pt x="16020" y="6001"/>
                    <a:pt x="16225" y="6202"/>
                    <a:pt x="16460" y="6222"/>
                  </a:cubicBezTo>
                  <a:cubicBezTo>
                    <a:pt x="16652" y="6237"/>
                    <a:pt x="16905" y="6191"/>
                    <a:pt x="17092" y="6153"/>
                  </a:cubicBezTo>
                  <a:cubicBezTo>
                    <a:pt x="17353" y="6101"/>
                    <a:pt x="17609" y="6010"/>
                    <a:pt x="17876" y="6007"/>
                  </a:cubicBezTo>
                  <a:cubicBezTo>
                    <a:pt x="18141" y="6003"/>
                    <a:pt x="18433" y="6110"/>
                    <a:pt x="18551" y="6349"/>
                  </a:cubicBezTo>
                  <a:cubicBezTo>
                    <a:pt x="18589" y="6428"/>
                    <a:pt x="18607" y="6518"/>
                    <a:pt x="18661" y="6589"/>
                  </a:cubicBezTo>
                  <a:cubicBezTo>
                    <a:pt x="18805" y="6783"/>
                    <a:pt x="19106" y="6734"/>
                    <a:pt x="19330" y="6642"/>
                  </a:cubicBezTo>
                  <a:cubicBezTo>
                    <a:pt x="19778" y="6460"/>
                    <a:pt x="20186" y="6187"/>
                    <a:pt x="20525" y="5843"/>
                  </a:cubicBezTo>
                  <a:cubicBezTo>
                    <a:pt x="20744" y="5619"/>
                    <a:pt x="20933" y="5368"/>
                    <a:pt x="21132" y="5125"/>
                  </a:cubicBezTo>
                  <a:cubicBezTo>
                    <a:pt x="21684" y="4453"/>
                    <a:pt x="22379" y="3933"/>
                    <a:pt x="22950" y="3294"/>
                  </a:cubicBezTo>
                  <a:cubicBezTo>
                    <a:pt x="23636" y="2525"/>
                    <a:pt x="24427" y="1837"/>
                    <a:pt x="25137" y="1088"/>
                  </a:cubicBezTo>
                  <a:cubicBezTo>
                    <a:pt x="25450" y="760"/>
                    <a:pt x="25766" y="418"/>
                    <a:pt x="25943" y="0"/>
                  </a:cubicBezTo>
                  <a:cubicBezTo>
                    <a:pt x="24745" y="1010"/>
                    <a:pt x="23545" y="2018"/>
                    <a:pt x="22346" y="3027"/>
                  </a:cubicBezTo>
                  <a:cubicBezTo>
                    <a:pt x="21456" y="3775"/>
                    <a:pt x="20060" y="5493"/>
                    <a:pt x="18736" y="4848"/>
                  </a:cubicBezTo>
                  <a:cubicBezTo>
                    <a:pt x="18594" y="4779"/>
                    <a:pt x="18462" y="4683"/>
                    <a:pt x="18310" y="4634"/>
                  </a:cubicBezTo>
                  <a:cubicBezTo>
                    <a:pt x="18126" y="4575"/>
                    <a:pt x="17926" y="4584"/>
                    <a:pt x="17736" y="4622"/>
                  </a:cubicBezTo>
                  <a:cubicBezTo>
                    <a:pt x="17004" y="4769"/>
                    <a:pt x="16340" y="5319"/>
                    <a:pt x="15601" y="5214"/>
                  </a:cubicBezTo>
                  <a:cubicBezTo>
                    <a:pt x="15299" y="5171"/>
                    <a:pt x="15024" y="5022"/>
                    <a:pt x="14728" y="4950"/>
                  </a:cubicBezTo>
                  <a:cubicBezTo>
                    <a:pt x="14292" y="4846"/>
                    <a:pt x="13831" y="4915"/>
                    <a:pt x="13401" y="5044"/>
                  </a:cubicBezTo>
                  <a:cubicBezTo>
                    <a:pt x="12332" y="5368"/>
                    <a:pt x="11398" y="6055"/>
                    <a:pt x="10318" y="6345"/>
                  </a:cubicBezTo>
                  <a:cubicBezTo>
                    <a:pt x="9838" y="6472"/>
                    <a:pt x="9338" y="6520"/>
                    <a:pt x="8856" y="6648"/>
                  </a:cubicBezTo>
                  <a:cubicBezTo>
                    <a:pt x="8376" y="6777"/>
                    <a:pt x="7898" y="7006"/>
                    <a:pt x="7605" y="7408"/>
                  </a:cubicBezTo>
                  <a:cubicBezTo>
                    <a:pt x="7482" y="7580"/>
                    <a:pt x="7394" y="7777"/>
                    <a:pt x="7247" y="7928"/>
                  </a:cubicBezTo>
                  <a:cubicBezTo>
                    <a:pt x="6959" y="8227"/>
                    <a:pt x="6555" y="8188"/>
                    <a:pt x="6229" y="8394"/>
                  </a:cubicBezTo>
                  <a:cubicBezTo>
                    <a:pt x="5923" y="8586"/>
                    <a:pt x="5571" y="8764"/>
                    <a:pt x="5330" y="9038"/>
                  </a:cubicBezTo>
                  <a:cubicBezTo>
                    <a:pt x="5063" y="9340"/>
                    <a:pt x="4945" y="9742"/>
                    <a:pt x="4739" y="10091"/>
                  </a:cubicBezTo>
                  <a:cubicBezTo>
                    <a:pt x="4270" y="10891"/>
                    <a:pt x="3394" y="11344"/>
                    <a:pt x="2592" y="11812"/>
                  </a:cubicBezTo>
                  <a:cubicBezTo>
                    <a:pt x="1954" y="12183"/>
                    <a:pt x="1334" y="12589"/>
                    <a:pt x="737" y="13026"/>
                  </a:cubicBezTo>
                  <a:cubicBezTo>
                    <a:pt x="587" y="13135"/>
                    <a:pt x="435" y="13250"/>
                    <a:pt x="335" y="13408"/>
                  </a:cubicBezTo>
                  <a:cubicBezTo>
                    <a:pt x="1" y="13931"/>
                    <a:pt x="426" y="14665"/>
                    <a:pt x="1003" y="14893"/>
                  </a:cubicBezTo>
                  <a:cubicBezTo>
                    <a:pt x="1579" y="15120"/>
                    <a:pt x="2227" y="15002"/>
                    <a:pt x="2840" y="14912"/>
                  </a:cubicBezTo>
                  <a:cubicBezTo>
                    <a:pt x="4646" y="14642"/>
                    <a:pt x="6489" y="14629"/>
                    <a:pt x="8299" y="14872"/>
                  </a:cubicBezTo>
                  <a:cubicBezTo>
                    <a:pt x="9286" y="15005"/>
                    <a:pt x="10159" y="15082"/>
                    <a:pt x="11139" y="14909"/>
                  </a:cubicBezTo>
                  <a:cubicBezTo>
                    <a:pt x="12004" y="14755"/>
                    <a:pt x="12823" y="14329"/>
                    <a:pt x="13433" y="13694"/>
                  </a:cubicBezTo>
                  <a:cubicBezTo>
                    <a:pt x="13731" y="13384"/>
                    <a:pt x="13987" y="13022"/>
                    <a:pt x="14360" y="12807"/>
                  </a:cubicBezTo>
                  <a:cubicBezTo>
                    <a:pt x="14472" y="12743"/>
                    <a:pt x="14610" y="12666"/>
                    <a:pt x="14610" y="12537"/>
                  </a:cubicBezTo>
                  <a:cubicBezTo>
                    <a:pt x="14608" y="12364"/>
                    <a:pt x="14371" y="12313"/>
                    <a:pt x="14199" y="12335"/>
                  </a:cubicBezTo>
                  <a:cubicBezTo>
                    <a:pt x="13450" y="12433"/>
                    <a:pt x="12791" y="12850"/>
                    <a:pt x="12137" y="13227"/>
                  </a:cubicBezTo>
                  <a:cubicBezTo>
                    <a:pt x="11485" y="13606"/>
                    <a:pt x="10772" y="13964"/>
                    <a:pt x="10019" y="13921"/>
                  </a:cubicBezTo>
                  <a:cubicBezTo>
                    <a:pt x="9543" y="13893"/>
                    <a:pt x="9079" y="13746"/>
                    <a:pt x="8603" y="13704"/>
                  </a:cubicBezTo>
                  <a:cubicBezTo>
                    <a:pt x="8157" y="13666"/>
                    <a:pt x="7709" y="13753"/>
                    <a:pt x="7264" y="13821"/>
                  </a:cubicBezTo>
                  <a:cubicBezTo>
                    <a:pt x="6310" y="13964"/>
                    <a:pt x="5321" y="14126"/>
                    <a:pt x="4370" y="13867"/>
                  </a:cubicBezTo>
                  <a:cubicBezTo>
                    <a:pt x="4273" y="13841"/>
                    <a:pt x="4175" y="13809"/>
                    <a:pt x="4101" y="13740"/>
                  </a:cubicBezTo>
                  <a:cubicBezTo>
                    <a:pt x="3942" y="13592"/>
                    <a:pt x="3960" y="13332"/>
                    <a:pt x="4043" y="13129"/>
                  </a:cubicBezTo>
                  <a:cubicBezTo>
                    <a:pt x="4333" y="12419"/>
                    <a:pt x="5778" y="11856"/>
                    <a:pt x="5526" y="11061"/>
                  </a:cubicBezTo>
                  <a:cubicBezTo>
                    <a:pt x="5276" y="10278"/>
                    <a:pt x="5675" y="9610"/>
                    <a:pt x="6287" y="9138"/>
                  </a:cubicBezTo>
                  <a:cubicBezTo>
                    <a:pt x="6592" y="8900"/>
                    <a:pt x="6924" y="8770"/>
                    <a:pt x="7255" y="8586"/>
                  </a:cubicBezTo>
                  <a:cubicBezTo>
                    <a:pt x="7451" y="8475"/>
                    <a:pt x="7618" y="8333"/>
                    <a:pt x="7827" y="8239"/>
                  </a:cubicBezTo>
                  <a:cubicBezTo>
                    <a:pt x="8029" y="8147"/>
                    <a:pt x="8241" y="8078"/>
                    <a:pt x="8451" y="8006"/>
                  </a:cubicBezTo>
                  <a:cubicBezTo>
                    <a:pt x="8523" y="7981"/>
                    <a:pt x="8596" y="7957"/>
                    <a:pt x="8668" y="793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9"/>
            <p:cNvGrpSpPr/>
            <p:nvPr/>
          </p:nvGrpSpPr>
          <p:grpSpPr>
            <a:xfrm>
              <a:off x="6683896" y="3240540"/>
              <a:ext cx="887619" cy="568152"/>
              <a:chOff x="6683896" y="3240540"/>
              <a:chExt cx="887619" cy="568152"/>
            </a:xfrm>
          </p:grpSpPr>
          <p:sp>
            <p:nvSpPr>
              <p:cNvPr id="565" name="Google Shape;565;p9"/>
              <p:cNvSpPr/>
              <p:nvPr/>
            </p:nvSpPr>
            <p:spPr>
              <a:xfrm>
                <a:off x="6683896" y="3394800"/>
                <a:ext cx="887619" cy="413892"/>
              </a:xfrm>
              <a:custGeom>
                <a:avLst/>
                <a:gdLst/>
                <a:ahLst/>
                <a:cxnLst/>
                <a:rect l="l" t="t" r="r" b="b"/>
                <a:pathLst>
                  <a:path w="12728" h="5935" extrusionOk="0">
                    <a:moveTo>
                      <a:pt x="10227" y="1"/>
                    </a:moveTo>
                    <a:cubicBezTo>
                      <a:pt x="10173" y="1"/>
                      <a:pt x="10116" y="15"/>
                      <a:pt x="10066" y="32"/>
                    </a:cubicBezTo>
                    <a:cubicBezTo>
                      <a:pt x="9155" y="325"/>
                      <a:pt x="8369" y="923"/>
                      <a:pt x="7473" y="1259"/>
                    </a:cubicBezTo>
                    <a:cubicBezTo>
                      <a:pt x="7350" y="1305"/>
                      <a:pt x="7221" y="1348"/>
                      <a:pt x="7088" y="1348"/>
                    </a:cubicBezTo>
                    <a:cubicBezTo>
                      <a:pt x="7084" y="1348"/>
                      <a:pt x="7079" y="1348"/>
                      <a:pt x="7075" y="1348"/>
                    </a:cubicBezTo>
                    <a:cubicBezTo>
                      <a:pt x="6935" y="1345"/>
                      <a:pt x="6800" y="1294"/>
                      <a:pt x="6662" y="1274"/>
                    </a:cubicBezTo>
                    <a:cubicBezTo>
                      <a:pt x="6614" y="1267"/>
                      <a:pt x="6567" y="1264"/>
                      <a:pt x="6519" y="1264"/>
                    </a:cubicBezTo>
                    <a:cubicBezTo>
                      <a:pt x="6198" y="1264"/>
                      <a:pt x="5884" y="1413"/>
                      <a:pt x="5616" y="1596"/>
                    </a:cubicBezTo>
                    <a:cubicBezTo>
                      <a:pt x="5308" y="1806"/>
                      <a:pt x="5031" y="2067"/>
                      <a:pt x="4703" y="2245"/>
                    </a:cubicBezTo>
                    <a:cubicBezTo>
                      <a:pt x="4201" y="2516"/>
                      <a:pt x="3623" y="2586"/>
                      <a:pt x="3065" y="2586"/>
                    </a:cubicBezTo>
                    <a:cubicBezTo>
                      <a:pt x="3035" y="2586"/>
                      <a:pt x="3005" y="2586"/>
                      <a:pt x="2974" y="2586"/>
                    </a:cubicBezTo>
                    <a:cubicBezTo>
                      <a:pt x="2971" y="2586"/>
                      <a:pt x="2967" y="2586"/>
                      <a:pt x="2963" y="2586"/>
                    </a:cubicBezTo>
                    <a:cubicBezTo>
                      <a:pt x="2608" y="2586"/>
                      <a:pt x="2264" y="2727"/>
                      <a:pt x="1951" y="2883"/>
                    </a:cubicBezTo>
                    <a:cubicBezTo>
                      <a:pt x="1735" y="2992"/>
                      <a:pt x="1212" y="3150"/>
                      <a:pt x="1158" y="3434"/>
                    </a:cubicBezTo>
                    <a:cubicBezTo>
                      <a:pt x="1137" y="3544"/>
                      <a:pt x="1218" y="3647"/>
                      <a:pt x="1255" y="3753"/>
                    </a:cubicBezTo>
                    <a:cubicBezTo>
                      <a:pt x="1384" y="4118"/>
                      <a:pt x="994" y="4409"/>
                      <a:pt x="759" y="4618"/>
                    </a:cubicBezTo>
                    <a:cubicBezTo>
                      <a:pt x="559" y="4798"/>
                      <a:pt x="378" y="4988"/>
                      <a:pt x="226" y="5210"/>
                    </a:cubicBezTo>
                    <a:cubicBezTo>
                      <a:pt x="100" y="5393"/>
                      <a:pt x="0" y="5680"/>
                      <a:pt x="220" y="5836"/>
                    </a:cubicBezTo>
                    <a:cubicBezTo>
                      <a:pt x="339" y="5921"/>
                      <a:pt x="493" y="5934"/>
                      <a:pt x="640" y="5934"/>
                    </a:cubicBezTo>
                    <a:cubicBezTo>
                      <a:pt x="649" y="5934"/>
                      <a:pt x="658" y="5934"/>
                      <a:pt x="667" y="5934"/>
                    </a:cubicBezTo>
                    <a:cubicBezTo>
                      <a:pt x="1479" y="5922"/>
                      <a:pt x="2293" y="5718"/>
                      <a:pt x="3060" y="5462"/>
                    </a:cubicBezTo>
                    <a:cubicBezTo>
                      <a:pt x="3467" y="5327"/>
                      <a:pt x="3866" y="5173"/>
                      <a:pt x="4263" y="5012"/>
                    </a:cubicBezTo>
                    <a:cubicBezTo>
                      <a:pt x="4582" y="4883"/>
                      <a:pt x="4891" y="4720"/>
                      <a:pt x="5223" y="4720"/>
                    </a:cubicBezTo>
                    <a:cubicBezTo>
                      <a:pt x="5332" y="4720"/>
                      <a:pt x="5443" y="4738"/>
                      <a:pt x="5558" y="4779"/>
                    </a:cubicBezTo>
                    <a:cubicBezTo>
                      <a:pt x="5862" y="4889"/>
                      <a:pt x="6105" y="5043"/>
                      <a:pt x="6406" y="5043"/>
                    </a:cubicBezTo>
                    <a:cubicBezTo>
                      <a:pt x="6483" y="5043"/>
                      <a:pt x="6563" y="5033"/>
                      <a:pt x="6650" y="5009"/>
                    </a:cubicBezTo>
                    <a:cubicBezTo>
                      <a:pt x="6851" y="4956"/>
                      <a:pt x="7039" y="4863"/>
                      <a:pt x="7239" y="4805"/>
                    </a:cubicBezTo>
                    <a:cubicBezTo>
                      <a:pt x="7335" y="4777"/>
                      <a:pt x="7426" y="4766"/>
                      <a:pt x="7515" y="4766"/>
                    </a:cubicBezTo>
                    <a:cubicBezTo>
                      <a:pt x="7804" y="4766"/>
                      <a:pt x="8068" y="4880"/>
                      <a:pt x="8372" y="4905"/>
                    </a:cubicBezTo>
                    <a:cubicBezTo>
                      <a:pt x="8402" y="4907"/>
                      <a:pt x="8433" y="4909"/>
                      <a:pt x="8462" y="4909"/>
                    </a:cubicBezTo>
                    <a:cubicBezTo>
                      <a:pt x="8790" y="4909"/>
                      <a:pt x="9108" y="4768"/>
                      <a:pt x="9388" y="4594"/>
                    </a:cubicBezTo>
                    <a:cubicBezTo>
                      <a:pt x="9693" y="4402"/>
                      <a:pt x="9971" y="4167"/>
                      <a:pt x="10287" y="3994"/>
                    </a:cubicBezTo>
                    <a:cubicBezTo>
                      <a:pt x="10653" y="3791"/>
                      <a:pt x="11113" y="3629"/>
                      <a:pt x="11241" y="3228"/>
                    </a:cubicBezTo>
                    <a:cubicBezTo>
                      <a:pt x="11337" y="2922"/>
                      <a:pt x="11225" y="2622"/>
                      <a:pt x="11238" y="2314"/>
                    </a:cubicBezTo>
                    <a:cubicBezTo>
                      <a:pt x="11270" y="1543"/>
                      <a:pt x="12068" y="1230"/>
                      <a:pt x="12543" y="766"/>
                    </a:cubicBezTo>
                    <a:cubicBezTo>
                      <a:pt x="12627" y="685"/>
                      <a:pt x="12709" y="588"/>
                      <a:pt x="12719" y="472"/>
                    </a:cubicBezTo>
                    <a:cubicBezTo>
                      <a:pt x="12727" y="391"/>
                      <a:pt x="12696" y="314"/>
                      <a:pt x="12644" y="251"/>
                    </a:cubicBezTo>
                    <a:cubicBezTo>
                      <a:pt x="12581" y="176"/>
                      <a:pt x="12486" y="119"/>
                      <a:pt x="12388" y="99"/>
                    </a:cubicBezTo>
                    <a:cubicBezTo>
                      <a:pt x="12348" y="91"/>
                      <a:pt x="12308" y="88"/>
                      <a:pt x="12268" y="88"/>
                    </a:cubicBezTo>
                    <a:cubicBezTo>
                      <a:pt x="12129" y="88"/>
                      <a:pt x="11988" y="129"/>
                      <a:pt x="11853" y="170"/>
                    </a:cubicBezTo>
                    <a:cubicBezTo>
                      <a:pt x="11590" y="248"/>
                      <a:pt x="11328" y="326"/>
                      <a:pt x="11067" y="404"/>
                    </a:cubicBezTo>
                    <a:cubicBezTo>
                      <a:pt x="10975" y="432"/>
                      <a:pt x="10869" y="454"/>
                      <a:pt x="10770" y="454"/>
                    </a:cubicBezTo>
                    <a:cubicBezTo>
                      <a:pt x="10643" y="454"/>
                      <a:pt x="10528" y="418"/>
                      <a:pt x="10469" y="309"/>
                    </a:cubicBezTo>
                    <a:cubicBezTo>
                      <a:pt x="10423" y="223"/>
                      <a:pt x="10428" y="108"/>
                      <a:pt x="10354" y="44"/>
                    </a:cubicBezTo>
                    <a:cubicBezTo>
                      <a:pt x="10319" y="12"/>
                      <a:pt x="10274" y="1"/>
                      <a:pt x="10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6805519" y="3240540"/>
                <a:ext cx="576101" cy="474843"/>
              </a:xfrm>
              <a:custGeom>
                <a:avLst/>
                <a:gdLst/>
                <a:ahLst/>
                <a:cxnLst/>
                <a:rect l="l" t="t" r="r" b="b"/>
                <a:pathLst>
                  <a:path w="8261" h="6809" extrusionOk="0">
                    <a:moveTo>
                      <a:pt x="6044" y="0"/>
                    </a:moveTo>
                    <a:cubicBezTo>
                      <a:pt x="5919" y="0"/>
                      <a:pt x="5793" y="9"/>
                      <a:pt x="5670" y="23"/>
                    </a:cubicBezTo>
                    <a:cubicBezTo>
                      <a:pt x="5189" y="76"/>
                      <a:pt x="4714" y="219"/>
                      <a:pt x="4306" y="484"/>
                    </a:cubicBezTo>
                    <a:cubicBezTo>
                      <a:pt x="3277" y="1153"/>
                      <a:pt x="2858" y="2460"/>
                      <a:pt x="1821" y="3112"/>
                    </a:cubicBezTo>
                    <a:cubicBezTo>
                      <a:pt x="1565" y="3273"/>
                      <a:pt x="1269" y="3371"/>
                      <a:pt x="1023" y="3549"/>
                    </a:cubicBezTo>
                    <a:cubicBezTo>
                      <a:pt x="522" y="3914"/>
                      <a:pt x="272" y="4192"/>
                      <a:pt x="124" y="4793"/>
                    </a:cubicBezTo>
                    <a:cubicBezTo>
                      <a:pt x="65" y="5035"/>
                      <a:pt x="0" y="5430"/>
                      <a:pt x="0" y="5877"/>
                    </a:cubicBezTo>
                    <a:cubicBezTo>
                      <a:pt x="253" y="6201"/>
                      <a:pt x="591" y="6460"/>
                      <a:pt x="905" y="6602"/>
                    </a:cubicBezTo>
                    <a:cubicBezTo>
                      <a:pt x="1235" y="6749"/>
                      <a:pt x="1598" y="6808"/>
                      <a:pt x="1964" y="6808"/>
                    </a:cubicBezTo>
                    <a:cubicBezTo>
                      <a:pt x="2265" y="6808"/>
                      <a:pt x="2568" y="6768"/>
                      <a:pt x="2853" y="6704"/>
                    </a:cubicBezTo>
                    <a:cubicBezTo>
                      <a:pt x="3729" y="6508"/>
                      <a:pt x="4215" y="5916"/>
                      <a:pt x="5010" y="5520"/>
                    </a:cubicBezTo>
                    <a:cubicBezTo>
                      <a:pt x="5772" y="5140"/>
                      <a:pt x="6947" y="5210"/>
                      <a:pt x="7679" y="4759"/>
                    </a:cubicBezTo>
                    <a:cubicBezTo>
                      <a:pt x="7874" y="4638"/>
                      <a:pt x="8072" y="4494"/>
                      <a:pt x="8260" y="4334"/>
                    </a:cubicBezTo>
                    <a:cubicBezTo>
                      <a:pt x="8257" y="3667"/>
                      <a:pt x="8167" y="3001"/>
                      <a:pt x="8035" y="2346"/>
                    </a:cubicBezTo>
                    <a:cubicBezTo>
                      <a:pt x="7898" y="1675"/>
                      <a:pt x="7665" y="1015"/>
                      <a:pt x="7227" y="478"/>
                    </a:cubicBezTo>
                    <a:cubicBezTo>
                      <a:pt x="6924" y="109"/>
                      <a:pt x="6487" y="0"/>
                      <a:pt x="60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7218924" y="3507357"/>
                <a:ext cx="217790" cy="172461"/>
              </a:xfrm>
              <a:custGeom>
                <a:avLst/>
                <a:gdLst/>
                <a:ahLst/>
                <a:cxnLst/>
                <a:rect l="l" t="t" r="r" b="b"/>
                <a:pathLst>
                  <a:path w="3123" h="2473" extrusionOk="0">
                    <a:moveTo>
                      <a:pt x="1883" y="0"/>
                    </a:moveTo>
                    <a:cubicBezTo>
                      <a:pt x="1590" y="0"/>
                      <a:pt x="1295" y="137"/>
                      <a:pt x="1044" y="352"/>
                    </a:cubicBezTo>
                    <a:cubicBezTo>
                      <a:pt x="829" y="538"/>
                      <a:pt x="648" y="765"/>
                      <a:pt x="502" y="1007"/>
                    </a:cubicBezTo>
                    <a:cubicBezTo>
                      <a:pt x="363" y="1240"/>
                      <a:pt x="156" y="1498"/>
                      <a:pt x="110" y="1769"/>
                    </a:cubicBezTo>
                    <a:cubicBezTo>
                      <a:pt x="110" y="1769"/>
                      <a:pt x="1" y="2410"/>
                      <a:pt x="699" y="2467"/>
                    </a:cubicBezTo>
                    <a:cubicBezTo>
                      <a:pt x="744" y="2471"/>
                      <a:pt x="792" y="2473"/>
                      <a:pt x="842" y="2473"/>
                    </a:cubicBezTo>
                    <a:cubicBezTo>
                      <a:pt x="1570" y="2473"/>
                      <a:pt x="2803" y="2097"/>
                      <a:pt x="2969" y="1602"/>
                    </a:cubicBezTo>
                    <a:cubicBezTo>
                      <a:pt x="3122" y="1148"/>
                      <a:pt x="2882" y="597"/>
                      <a:pt x="2532" y="269"/>
                    </a:cubicBezTo>
                    <a:cubicBezTo>
                      <a:pt x="2331" y="81"/>
                      <a:pt x="2108" y="0"/>
                      <a:pt x="1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7218924" y="3507357"/>
                <a:ext cx="217790" cy="172461"/>
              </a:xfrm>
              <a:custGeom>
                <a:avLst/>
                <a:gdLst/>
                <a:ahLst/>
                <a:cxnLst/>
                <a:rect l="l" t="t" r="r" b="b"/>
                <a:pathLst>
                  <a:path w="3123" h="2473" extrusionOk="0">
                    <a:moveTo>
                      <a:pt x="1883" y="0"/>
                    </a:moveTo>
                    <a:cubicBezTo>
                      <a:pt x="1590" y="0"/>
                      <a:pt x="1295" y="137"/>
                      <a:pt x="1044" y="352"/>
                    </a:cubicBezTo>
                    <a:cubicBezTo>
                      <a:pt x="829" y="538"/>
                      <a:pt x="648" y="765"/>
                      <a:pt x="502" y="1007"/>
                    </a:cubicBezTo>
                    <a:cubicBezTo>
                      <a:pt x="363" y="1240"/>
                      <a:pt x="156" y="1498"/>
                      <a:pt x="110" y="1769"/>
                    </a:cubicBezTo>
                    <a:cubicBezTo>
                      <a:pt x="110" y="1769"/>
                      <a:pt x="1" y="2410"/>
                      <a:pt x="699" y="2467"/>
                    </a:cubicBezTo>
                    <a:cubicBezTo>
                      <a:pt x="744" y="2471"/>
                      <a:pt x="792" y="2473"/>
                      <a:pt x="842" y="2473"/>
                    </a:cubicBezTo>
                    <a:cubicBezTo>
                      <a:pt x="1570" y="2473"/>
                      <a:pt x="2803" y="2097"/>
                      <a:pt x="2969" y="1602"/>
                    </a:cubicBezTo>
                    <a:cubicBezTo>
                      <a:pt x="3122" y="1148"/>
                      <a:pt x="2882" y="597"/>
                      <a:pt x="2532" y="269"/>
                    </a:cubicBezTo>
                    <a:cubicBezTo>
                      <a:pt x="2331" y="81"/>
                      <a:pt x="2108" y="0"/>
                      <a:pt x="1883"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7218924" y="3507357"/>
                <a:ext cx="217790" cy="172461"/>
              </a:xfrm>
              <a:custGeom>
                <a:avLst/>
                <a:gdLst/>
                <a:ahLst/>
                <a:cxnLst/>
                <a:rect l="l" t="t" r="r" b="b"/>
                <a:pathLst>
                  <a:path w="3123" h="2473" extrusionOk="0">
                    <a:moveTo>
                      <a:pt x="1883" y="0"/>
                    </a:moveTo>
                    <a:cubicBezTo>
                      <a:pt x="1590" y="0"/>
                      <a:pt x="1295" y="137"/>
                      <a:pt x="1044" y="352"/>
                    </a:cubicBezTo>
                    <a:cubicBezTo>
                      <a:pt x="829" y="538"/>
                      <a:pt x="648" y="765"/>
                      <a:pt x="502" y="1007"/>
                    </a:cubicBezTo>
                    <a:cubicBezTo>
                      <a:pt x="363" y="1240"/>
                      <a:pt x="156" y="1498"/>
                      <a:pt x="110" y="1769"/>
                    </a:cubicBezTo>
                    <a:cubicBezTo>
                      <a:pt x="110" y="1769"/>
                      <a:pt x="1" y="2410"/>
                      <a:pt x="699" y="2467"/>
                    </a:cubicBezTo>
                    <a:cubicBezTo>
                      <a:pt x="744" y="2471"/>
                      <a:pt x="792" y="2473"/>
                      <a:pt x="842" y="2473"/>
                    </a:cubicBezTo>
                    <a:cubicBezTo>
                      <a:pt x="1570" y="2473"/>
                      <a:pt x="2803" y="2097"/>
                      <a:pt x="2969" y="1602"/>
                    </a:cubicBezTo>
                    <a:cubicBezTo>
                      <a:pt x="3122" y="1148"/>
                      <a:pt x="2882" y="597"/>
                      <a:pt x="2532" y="269"/>
                    </a:cubicBezTo>
                    <a:cubicBezTo>
                      <a:pt x="2331" y="81"/>
                      <a:pt x="2108" y="0"/>
                      <a:pt x="1883"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9"/>
            <p:cNvSpPr/>
            <p:nvPr/>
          </p:nvSpPr>
          <p:spPr>
            <a:xfrm>
              <a:off x="7297658" y="3279175"/>
              <a:ext cx="748981" cy="662855"/>
            </a:xfrm>
            <a:custGeom>
              <a:avLst/>
              <a:gdLst/>
              <a:ahLst/>
              <a:cxnLst/>
              <a:rect l="l" t="t" r="r" b="b"/>
              <a:pathLst>
                <a:path w="10740" h="9505" extrusionOk="0">
                  <a:moveTo>
                    <a:pt x="10395" y="1"/>
                  </a:moveTo>
                  <a:cubicBezTo>
                    <a:pt x="9910" y="7"/>
                    <a:pt x="9460" y="268"/>
                    <a:pt x="9108" y="601"/>
                  </a:cubicBezTo>
                  <a:cubicBezTo>
                    <a:pt x="8861" y="834"/>
                    <a:pt x="8637" y="1116"/>
                    <a:pt x="8316" y="1228"/>
                  </a:cubicBezTo>
                  <a:cubicBezTo>
                    <a:pt x="8097" y="1303"/>
                    <a:pt x="7833" y="1302"/>
                    <a:pt x="7675" y="1472"/>
                  </a:cubicBezTo>
                  <a:cubicBezTo>
                    <a:pt x="7600" y="1555"/>
                    <a:pt x="7563" y="1662"/>
                    <a:pt x="7519" y="1765"/>
                  </a:cubicBezTo>
                  <a:cubicBezTo>
                    <a:pt x="7261" y="2354"/>
                    <a:pt x="6733" y="2774"/>
                    <a:pt x="6225" y="3168"/>
                  </a:cubicBezTo>
                  <a:cubicBezTo>
                    <a:pt x="6069" y="3291"/>
                    <a:pt x="5902" y="3417"/>
                    <a:pt x="5705" y="3454"/>
                  </a:cubicBezTo>
                  <a:cubicBezTo>
                    <a:pt x="5660" y="3462"/>
                    <a:pt x="5615" y="3466"/>
                    <a:pt x="5570" y="3466"/>
                  </a:cubicBezTo>
                  <a:cubicBezTo>
                    <a:pt x="5342" y="3466"/>
                    <a:pt x="5112" y="3375"/>
                    <a:pt x="4882" y="3375"/>
                  </a:cubicBezTo>
                  <a:cubicBezTo>
                    <a:pt x="4863" y="3375"/>
                    <a:pt x="4845" y="3376"/>
                    <a:pt x="4826" y="3377"/>
                  </a:cubicBezTo>
                  <a:cubicBezTo>
                    <a:pt x="4461" y="3402"/>
                    <a:pt x="4165" y="3682"/>
                    <a:pt x="3960" y="3984"/>
                  </a:cubicBezTo>
                  <a:cubicBezTo>
                    <a:pt x="3524" y="4619"/>
                    <a:pt x="3451" y="5406"/>
                    <a:pt x="2989" y="6012"/>
                  </a:cubicBezTo>
                  <a:cubicBezTo>
                    <a:pt x="2731" y="6351"/>
                    <a:pt x="2392" y="6618"/>
                    <a:pt x="2076" y="6905"/>
                  </a:cubicBezTo>
                  <a:cubicBezTo>
                    <a:pt x="1374" y="7540"/>
                    <a:pt x="775" y="8281"/>
                    <a:pt x="180" y="9019"/>
                  </a:cubicBezTo>
                  <a:cubicBezTo>
                    <a:pt x="91" y="9129"/>
                    <a:pt x="1" y="9289"/>
                    <a:pt x="88" y="9401"/>
                  </a:cubicBezTo>
                  <a:cubicBezTo>
                    <a:pt x="131" y="9456"/>
                    <a:pt x="203" y="9476"/>
                    <a:pt x="272" y="9487"/>
                  </a:cubicBezTo>
                  <a:cubicBezTo>
                    <a:pt x="346" y="9499"/>
                    <a:pt x="420" y="9505"/>
                    <a:pt x="493" y="9505"/>
                  </a:cubicBezTo>
                  <a:cubicBezTo>
                    <a:pt x="1062" y="9505"/>
                    <a:pt x="1600" y="9152"/>
                    <a:pt x="2056" y="8789"/>
                  </a:cubicBezTo>
                  <a:cubicBezTo>
                    <a:pt x="2570" y="8378"/>
                    <a:pt x="3105" y="7914"/>
                    <a:pt x="3762" y="7854"/>
                  </a:cubicBezTo>
                  <a:cubicBezTo>
                    <a:pt x="3835" y="7848"/>
                    <a:pt x="3908" y="7846"/>
                    <a:pt x="3981" y="7846"/>
                  </a:cubicBezTo>
                  <a:cubicBezTo>
                    <a:pt x="4037" y="7846"/>
                    <a:pt x="4093" y="7847"/>
                    <a:pt x="4150" y="7847"/>
                  </a:cubicBezTo>
                  <a:cubicBezTo>
                    <a:pt x="4223" y="7847"/>
                    <a:pt x="4296" y="7846"/>
                    <a:pt x="4369" y="7839"/>
                  </a:cubicBezTo>
                  <a:cubicBezTo>
                    <a:pt x="4899" y="7792"/>
                    <a:pt x="5374" y="7542"/>
                    <a:pt x="5765" y="7178"/>
                  </a:cubicBezTo>
                  <a:cubicBezTo>
                    <a:pt x="6210" y="6765"/>
                    <a:pt x="6764" y="6546"/>
                    <a:pt x="7359" y="6471"/>
                  </a:cubicBezTo>
                  <a:cubicBezTo>
                    <a:pt x="7802" y="6416"/>
                    <a:pt x="8430" y="6317"/>
                    <a:pt x="8534" y="5787"/>
                  </a:cubicBezTo>
                  <a:cubicBezTo>
                    <a:pt x="8589" y="5511"/>
                    <a:pt x="8358" y="5328"/>
                    <a:pt x="8358" y="5064"/>
                  </a:cubicBezTo>
                  <a:cubicBezTo>
                    <a:pt x="8359" y="4848"/>
                    <a:pt x="8470" y="4624"/>
                    <a:pt x="8592" y="4451"/>
                  </a:cubicBezTo>
                  <a:cubicBezTo>
                    <a:pt x="8775" y="4191"/>
                    <a:pt x="9022" y="3983"/>
                    <a:pt x="9230" y="3742"/>
                  </a:cubicBezTo>
                  <a:cubicBezTo>
                    <a:pt x="9336" y="3621"/>
                    <a:pt x="9497" y="3346"/>
                    <a:pt x="9295" y="3217"/>
                  </a:cubicBezTo>
                  <a:cubicBezTo>
                    <a:pt x="9259" y="3194"/>
                    <a:pt x="9219" y="3185"/>
                    <a:pt x="9177" y="3185"/>
                  </a:cubicBezTo>
                  <a:cubicBezTo>
                    <a:pt x="9106" y="3185"/>
                    <a:pt x="9030" y="3213"/>
                    <a:pt x="8965" y="3245"/>
                  </a:cubicBezTo>
                  <a:cubicBezTo>
                    <a:pt x="8543" y="3455"/>
                    <a:pt x="8230" y="3831"/>
                    <a:pt x="7833" y="4084"/>
                  </a:cubicBezTo>
                  <a:cubicBezTo>
                    <a:pt x="7667" y="4188"/>
                    <a:pt x="7489" y="4271"/>
                    <a:pt x="7330" y="4385"/>
                  </a:cubicBezTo>
                  <a:cubicBezTo>
                    <a:pt x="7141" y="4521"/>
                    <a:pt x="6985" y="4698"/>
                    <a:pt x="6830" y="4873"/>
                  </a:cubicBezTo>
                  <a:cubicBezTo>
                    <a:pt x="6787" y="4922"/>
                    <a:pt x="6739" y="4983"/>
                    <a:pt x="6753" y="5047"/>
                  </a:cubicBezTo>
                  <a:cubicBezTo>
                    <a:pt x="6769" y="5124"/>
                    <a:pt x="6859" y="5157"/>
                    <a:pt x="6938" y="5157"/>
                  </a:cubicBezTo>
                  <a:cubicBezTo>
                    <a:pt x="6944" y="5157"/>
                    <a:pt x="6949" y="5157"/>
                    <a:pt x="6954" y="5156"/>
                  </a:cubicBezTo>
                  <a:cubicBezTo>
                    <a:pt x="7023" y="5152"/>
                    <a:pt x="7089" y="5133"/>
                    <a:pt x="7148" y="5133"/>
                  </a:cubicBezTo>
                  <a:cubicBezTo>
                    <a:pt x="7206" y="5133"/>
                    <a:pt x="7257" y="5150"/>
                    <a:pt x="7298" y="5213"/>
                  </a:cubicBezTo>
                  <a:cubicBezTo>
                    <a:pt x="7382" y="5340"/>
                    <a:pt x="7275" y="5508"/>
                    <a:pt x="7184" y="5595"/>
                  </a:cubicBezTo>
                  <a:cubicBezTo>
                    <a:pt x="6951" y="5824"/>
                    <a:pt x="6623" y="5922"/>
                    <a:pt x="6302" y="5978"/>
                  </a:cubicBezTo>
                  <a:cubicBezTo>
                    <a:pt x="5982" y="6034"/>
                    <a:pt x="5652" y="6055"/>
                    <a:pt x="5345" y="6161"/>
                  </a:cubicBezTo>
                  <a:cubicBezTo>
                    <a:pt x="5072" y="6255"/>
                    <a:pt x="4825" y="6413"/>
                    <a:pt x="4563" y="6535"/>
                  </a:cubicBezTo>
                  <a:cubicBezTo>
                    <a:pt x="4360" y="6630"/>
                    <a:pt x="4137" y="6704"/>
                    <a:pt x="3915" y="6704"/>
                  </a:cubicBezTo>
                  <a:cubicBezTo>
                    <a:pt x="3851" y="6704"/>
                    <a:pt x="3786" y="6698"/>
                    <a:pt x="3722" y="6684"/>
                  </a:cubicBezTo>
                  <a:cubicBezTo>
                    <a:pt x="3679" y="6675"/>
                    <a:pt x="3635" y="6661"/>
                    <a:pt x="3601" y="6632"/>
                  </a:cubicBezTo>
                  <a:cubicBezTo>
                    <a:pt x="3484" y="6531"/>
                    <a:pt x="3566" y="6342"/>
                    <a:pt x="3655" y="6216"/>
                  </a:cubicBezTo>
                  <a:cubicBezTo>
                    <a:pt x="3814" y="5988"/>
                    <a:pt x="3978" y="5762"/>
                    <a:pt x="4145" y="5540"/>
                  </a:cubicBezTo>
                  <a:cubicBezTo>
                    <a:pt x="4319" y="5310"/>
                    <a:pt x="4498" y="5081"/>
                    <a:pt x="4727" y="4908"/>
                  </a:cubicBezTo>
                  <a:cubicBezTo>
                    <a:pt x="5081" y="4641"/>
                    <a:pt x="5523" y="4529"/>
                    <a:pt x="5929" y="4351"/>
                  </a:cubicBezTo>
                  <a:cubicBezTo>
                    <a:pt x="6689" y="4015"/>
                    <a:pt x="7222" y="3374"/>
                    <a:pt x="7997" y="3059"/>
                  </a:cubicBezTo>
                  <a:cubicBezTo>
                    <a:pt x="8186" y="2983"/>
                    <a:pt x="8384" y="2929"/>
                    <a:pt x="8569" y="2845"/>
                  </a:cubicBezTo>
                  <a:cubicBezTo>
                    <a:pt x="9065" y="2618"/>
                    <a:pt x="9434" y="2188"/>
                    <a:pt x="9761" y="1753"/>
                  </a:cubicBezTo>
                  <a:cubicBezTo>
                    <a:pt x="10056" y="1357"/>
                    <a:pt x="10330" y="946"/>
                    <a:pt x="10579" y="521"/>
                  </a:cubicBezTo>
                  <a:cubicBezTo>
                    <a:pt x="10666" y="374"/>
                    <a:pt x="10740" y="162"/>
                    <a:pt x="10606" y="55"/>
                  </a:cubicBezTo>
                  <a:cubicBezTo>
                    <a:pt x="10550" y="9"/>
                    <a:pt x="10470" y="1"/>
                    <a:pt x="10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7712389" y="2961031"/>
              <a:ext cx="137034" cy="689843"/>
            </a:xfrm>
            <a:custGeom>
              <a:avLst/>
              <a:gdLst/>
              <a:ahLst/>
              <a:cxnLst/>
              <a:rect l="l" t="t" r="r" b="b"/>
              <a:pathLst>
                <a:path w="1965" h="9892" extrusionOk="0">
                  <a:moveTo>
                    <a:pt x="1763" y="1"/>
                  </a:moveTo>
                  <a:cubicBezTo>
                    <a:pt x="1720" y="1"/>
                    <a:pt x="1680" y="20"/>
                    <a:pt x="1656" y="65"/>
                  </a:cubicBezTo>
                  <a:cubicBezTo>
                    <a:pt x="895" y="1512"/>
                    <a:pt x="521" y="3076"/>
                    <a:pt x="292" y="4686"/>
                  </a:cubicBezTo>
                  <a:cubicBezTo>
                    <a:pt x="53" y="6368"/>
                    <a:pt x="1" y="8072"/>
                    <a:pt x="182" y="9761"/>
                  </a:cubicBezTo>
                  <a:cubicBezTo>
                    <a:pt x="191" y="9849"/>
                    <a:pt x="266" y="9891"/>
                    <a:pt x="342" y="9891"/>
                  </a:cubicBezTo>
                  <a:cubicBezTo>
                    <a:pt x="424" y="9891"/>
                    <a:pt x="507" y="9841"/>
                    <a:pt x="507" y="9744"/>
                  </a:cubicBezTo>
                  <a:cubicBezTo>
                    <a:pt x="510" y="8112"/>
                    <a:pt x="573" y="6480"/>
                    <a:pt x="765" y="4857"/>
                  </a:cubicBezTo>
                  <a:cubicBezTo>
                    <a:pt x="952" y="3273"/>
                    <a:pt x="1248" y="1662"/>
                    <a:pt x="1917" y="202"/>
                  </a:cubicBezTo>
                  <a:cubicBezTo>
                    <a:pt x="1964" y="97"/>
                    <a:pt x="1859" y="1"/>
                    <a:pt x="1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7621730" y="2878113"/>
              <a:ext cx="409499" cy="513477"/>
            </a:xfrm>
            <a:custGeom>
              <a:avLst/>
              <a:gdLst/>
              <a:ahLst/>
              <a:cxnLst/>
              <a:rect l="l" t="t" r="r" b="b"/>
              <a:pathLst>
                <a:path w="5872" h="7363" extrusionOk="0">
                  <a:moveTo>
                    <a:pt x="3613" y="4367"/>
                  </a:moveTo>
                  <a:cubicBezTo>
                    <a:pt x="3890" y="4367"/>
                    <a:pt x="3887" y="5081"/>
                    <a:pt x="3819" y="5338"/>
                  </a:cubicBezTo>
                  <a:cubicBezTo>
                    <a:pt x="3781" y="5481"/>
                    <a:pt x="3690" y="5553"/>
                    <a:pt x="3592" y="5553"/>
                  </a:cubicBezTo>
                  <a:cubicBezTo>
                    <a:pt x="3476" y="5553"/>
                    <a:pt x="3350" y="5453"/>
                    <a:pt x="3290" y="5255"/>
                  </a:cubicBezTo>
                  <a:cubicBezTo>
                    <a:pt x="3241" y="5095"/>
                    <a:pt x="3252" y="4896"/>
                    <a:pt x="3301" y="4726"/>
                  </a:cubicBezTo>
                  <a:cubicBezTo>
                    <a:pt x="3356" y="4534"/>
                    <a:pt x="3464" y="4381"/>
                    <a:pt x="3596" y="4368"/>
                  </a:cubicBezTo>
                  <a:cubicBezTo>
                    <a:pt x="3601" y="4368"/>
                    <a:pt x="3607" y="4367"/>
                    <a:pt x="3613" y="4367"/>
                  </a:cubicBezTo>
                  <a:close/>
                  <a:moveTo>
                    <a:pt x="1733" y="0"/>
                  </a:moveTo>
                  <a:cubicBezTo>
                    <a:pt x="1520" y="0"/>
                    <a:pt x="1299" y="39"/>
                    <a:pt x="1083" y="141"/>
                  </a:cubicBezTo>
                  <a:cubicBezTo>
                    <a:pt x="857" y="245"/>
                    <a:pt x="650" y="414"/>
                    <a:pt x="488" y="610"/>
                  </a:cubicBezTo>
                  <a:cubicBezTo>
                    <a:pt x="45" y="1144"/>
                    <a:pt x="0" y="1819"/>
                    <a:pt x="130" y="2342"/>
                  </a:cubicBezTo>
                  <a:cubicBezTo>
                    <a:pt x="334" y="3152"/>
                    <a:pt x="908" y="3963"/>
                    <a:pt x="1586" y="4692"/>
                  </a:cubicBezTo>
                  <a:cubicBezTo>
                    <a:pt x="1623" y="4471"/>
                    <a:pt x="1681" y="4253"/>
                    <a:pt x="1758" y="4043"/>
                  </a:cubicBezTo>
                  <a:cubicBezTo>
                    <a:pt x="1890" y="3680"/>
                    <a:pt x="2083" y="3316"/>
                    <a:pt x="2414" y="3091"/>
                  </a:cubicBezTo>
                  <a:cubicBezTo>
                    <a:pt x="2478" y="3046"/>
                    <a:pt x="2559" y="3007"/>
                    <a:pt x="2635" y="3007"/>
                  </a:cubicBezTo>
                  <a:cubicBezTo>
                    <a:pt x="2666" y="3007"/>
                    <a:pt x="2696" y="3013"/>
                    <a:pt x="2724" y="3028"/>
                  </a:cubicBezTo>
                  <a:cubicBezTo>
                    <a:pt x="2776" y="3055"/>
                    <a:pt x="2810" y="3109"/>
                    <a:pt x="2832" y="3161"/>
                  </a:cubicBezTo>
                  <a:cubicBezTo>
                    <a:pt x="2879" y="3276"/>
                    <a:pt x="2888" y="3402"/>
                    <a:pt x="2887" y="3525"/>
                  </a:cubicBezTo>
                  <a:cubicBezTo>
                    <a:pt x="2882" y="3931"/>
                    <a:pt x="2766" y="4330"/>
                    <a:pt x="2677" y="4729"/>
                  </a:cubicBezTo>
                  <a:cubicBezTo>
                    <a:pt x="2611" y="5019"/>
                    <a:pt x="2560" y="5310"/>
                    <a:pt x="2523" y="5605"/>
                  </a:cubicBezTo>
                  <a:cubicBezTo>
                    <a:pt x="3583" y="6551"/>
                    <a:pt x="4606" y="7231"/>
                    <a:pt x="4720" y="7362"/>
                  </a:cubicBezTo>
                  <a:cubicBezTo>
                    <a:pt x="5290" y="6505"/>
                    <a:pt x="5795" y="5057"/>
                    <a:pt x="5835" y="3295"/>
                  </a:cubicBezTo>
                  <a:cubicBezTo>
                    <a:pt x="5821" y="3270"/>
                    <a:pt x="5251" y="2854"/>
                    <a:pt x="5037" y="2620"/>
                  </a:cubicBezTo>
                  <a:cubicBezTo>
                    <a:pt x="4930" y="2503"/>
                    <a:pt x="4827" y="2370"/>
                    <a:pt x="4806" y="2216"/>
                  </a:cubicBezTo>
                  <a:cubicBezTo>
                    <a:pt x="4803" y="2196"/>
                    <a:pt x="4801" y="2175"/>
                    <a:pt x="4809" y="2155"/>
                  </a:cubicBezTo>
                  <a:cubicBezTo>
                    <a:pt x="4823" y="2124"/>
                    <a:pt x="4856" y="2106"/>
                    <a:pt x="4889" y="2093"/>
                  </a:cubicBezTo>
                  <a:cubicBezTo>
                    <a:pt x="4944" y="2073"/>
                    <a:pt x="5002" y="2064"/>
                    <a:pt x="5061" y="2064"/>
                  </a:cubicBezTo>
                  <a:cubicBezTo>
                    <a:pt x="5177" y="2064"/>
                    <a:pt x="5296" y="2098"/>
                    <a:pt x="5402" y="2144"/>
                  </a:cubicBezTo>
                  <a:cubicBezTo>
                    <a:pt x="5576" y="2216"/>
                    <a:pt x="5735" y="2317"/>
                    <a:pt x="5872" y="2440"/>
                  </a:cubicBezTo>
                  <a:cubicBezTo>
                    <a:pt x="5792" y="1926"/>
                    <a:pt x="5668" y="1379"/>
                    <a:pt x="5323" y="960"/>
                  </a:cubicBezTo>
                  <a:cubicBezTo>
                    <a:pt x="5042" y="619"/>
                    <a:pt x="4626" y="398"/>
                    <a:pt x="4165" y="377"/>
                  </a:cubicBezTo>
                  <a:cubicBezTo>
                    <a:pt x="4144" y="376"/>
                    <a:pt x="4123" y="376"/>
                    <a:pt x="4102" y="376"/>
                  </a:cubicBezTo>
                  <a:cubicBezTo>
                    <a:pt x="3824" y="376"/>
                    <a:pt x="3522" y="450"/>
                    <a:pt x="3237" y="586"/>
                  </a:cubicBezTo>
                  <a:cubicBezTo>
                    <a:pt x="2942" y="325"/>
                    <a:pt x="2579" y="138"/>
                    <a:pt x="2163" y="49"/>
                  </a:cubicBezTo>
                  <a:cubicBezTo>
                    <a:pt x="2026" y="19"/>
                    <a:pt x="1882"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7847401" y="2918910"/>
              <a:ext cx="103490" cy="472681"/>
            </a:xfrm>
            <a:custGeom>
              <a:avLst/>
              <a:gdLst/>
              <a:ahLst/>
              <a:cxnLst/>
              <a:rect l="l" t="t" r="r" b="b"/>
              <a:pathLst>
                <a:path w="1484" h="6778" fill="none" extrusionOk="0">
                  <a:moveTo>
                    <a:pt x="1484" y="6777"/>
                  </a:moveTo>
                  <a:cubicBezTo>
                    <a:pt x="1484" y="6777"/>
                    <a:pt x="1406" y="1748"/>
                    <a:pt x="1" y="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7667896" y="2936135"/>
              <a:ext cx="208166" cy="187385"/>
            </a:xfrm>
            <a:custGeom>
              <a:avLst/>
              <a:gdLst/>
              <a:ahLst/>
              <a:cxnLst/>
              <a:rect l="l" t="t" r="r" b="b"/>
              <a:pathLst>
                <a:path w="2985" h="2687" fill="none" extrusionOk="0">
                  <a:moveTo>
                    <a:pt x="1" y="2686"/>
                  </a:moveTo>
                  <a:cubicBezTo>
                    <a:pt x="1" y="2686"/>
                    <a:pt x="745" y="1"/>
                    <a:pt x="2984" y="422"/>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7706601" y="2972956"/>
              <a:ext cx="185153" cy="203285"/>
            </a:xfrm>
            <a:custGeom>
              <a:avLst/>
              <a:gdLst/>
              <a:ahLst/>
              <a:cxnLst/>
              <a:rect l="l" t="t" r="r" b="b"/>
              <a:pathLst>
                <a:path w="2655" h="2915" fill="none" extrusionOk="0">
                  <a:moveTo>
                    <a:pt x="1" y="2915"/>
                  </a:moveTo>
                  <a:cubicBezTo>
                    <a:pt x="1" y="2915"/>
                    <a:pt x="710" y="0"/>
                    <a:pt x="2655" y="38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7923555" y="3122614"/>
              <a:ext cx="91356" cy="106280"/>
            </a:xfrm>
            <a:custGeom>
              <a:avLst/>
              <a:gdLst/>
              <a:ahLst/>
              <a:cxnLst/>
              <a:rect l="l" t="t" r="r" b="b"/>
              <a:pathLst>
                <a:path w="1310" h="1524" fill="none" extrusionOk="0">
                  <a:moveTo>
                    <a:pt x="1" y="0"/>
                  </a:moveTo>
                  <a:cubicBezTo>
                    <a:pt x="1" y="0"/>
                    <a:pt x="889" y="491"/>
                    <a:pt x="1309" y="1523"/>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7502129" y="2632078"/>
              <a:ext cx="204331" cy="1039228"/>
            </a:xfrm>
            <a:custGeom>
              <a:avLst/>
              <a:gdLst/>
              <a:ahLst/>
              <a:cxnLst/>
              <a:rect l="l" t="t" r="r" b="b"/>
              <a:pathLst>
                <a:path w="2930" h="14902" extrusionOk="0">
                  <a:moveTo>
                    <a:pt x="170" y="0"/>
                  </a:moveTo>
                  <a:cubicBezTo>
                    <a:pt x="80" y="0"/>
                    <a:pt x="1" y="126"/>
                    <a:pt x="75" y="221"/>
                  </a:cubicBezTo>
                  <a:cubicBezTo>
                    <a:pt x="1539" y="2069"/>
                    <a:pt x="1832" y="4661"/>
                    <a:pt x="2046" y="6930"/>
                  </a:cubicBezTo>
                  <a:cubicBezTo>
                    <a:pt x="2290" y="9522"/>
                    <a:pt x="2365" y="12127"/>
                    <a:pt x="2500" y="14727"/>
                  </a:cubicBezTo>
                  <a:cubicBezTo>
                    <a:pt x="2507" y="14843"/>
                    <a:pt x="2596" y="14902"/>
                    <a:pt x="2685" y="14902"/>
                  </a:cubicBezTo>
                  <a:cubicBezTo>
                    <a:pt x="2772" y="14902"/>
                    <a:pt x="2859" y="14844"/>
                    <a:pt x="2862" y="14727"/>
                  </a:cubicBezTo>
                  <a:cubicBezTo>
                    <a:pt x="2930" y="11996"/>
                    <a:pt x="2780" y="9237"/>
                    <a:pt x="2454" y="6525"/>
                  </a:cubicBezTo>
                  <a:cubicBezTo>
                    <a:pt x="2184" y="4259"/>
                    <a:pt x="1799" y="1827"/>
                    <a:pt x="253" y="43"/>
                  </a:cubicBezTo>
                  <a:cubicBezTo>
                    <a:pt x="228" y="13"/>
                    <a:pt x="198" y="0"/>
                    <a:pt x="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7120943" y="2573917"/>
              <a:ext cx="571429" cy="591235"/>
            </a:xfrm>
            <a:custGeom>
              <a:avLst/>
              <a:gdLst/>
              <a:ahLst/>
              <a:cxnLst/>
              <a:rect l="l" t="t" r="r" b="b"/>
              <a:pathLst>
                <a:path w="8194" h="8478" extrusionOk="0">
                  <a:moveTo>
                    <a:pt x="4236" y="611"/>
                  </a:moveTo>
                  <a:cubicBezTo>
                    <a:pt x="4258" y="611"/>
                    <a:pt x="4278" y="615"/>
                    <a:pt x="4297" y="625"/>
                  </a:cubicBezTo>
                  <a:cubicBezTo>
                    <a:pt x="4320" y="633"/>
                    <a:pt x="4336" y="654"/>
                    <a:pt x="4346" y="682"/>
                  </a:cubicBezTo>
                  <a:cubicBezTo>
                    <a:pt x="4395" y="809"/>
                    <a:pt x="4395" y="979"/>
                    <a:pt x="4320" y="1124"/>
                  </a:cubicBezTo>
                  <a:cubicBezTo>
                    <a:pt x="4283" y="1196"/>
                    <a:pt x="4237" y="1249"/>
                    <a:pt x="4190" y="1292"/>
                  </a:cubicBezTo>
                  <a:cubicBezTo>
                    <a:pt x="4115" y="1359"/>
                    <a:pt x="3953" y="1452"/>
                    <a:pt x="3827" y="1452"/>
                  </a:cubicBezTo>
                  <a:cubicBezTo>
                    <a:pt x="3746" y="1452"/>
                    <a:pt x="3680" y="1413"/>
                    <a:pt x="3662" y="1303"/>
                  </a:cubicBezTo>
                  <a:cubicBezTo>
                    <a:pt x="3625" y="1067"/>
                    <a:pt x="3866" y="860"/>
                    <a:pt x="3964" y="765"/>
                  </a:cubicBezTo>
                  <a:cubicBezTo>
                    <a:pt x="4044" y="688"/>
                    <a:pt x="4147" y="611"/>
                    <a:pt x="4236" y="611"/>
                  </a:cubicBezTo>
                  <a:close/>
                  <a:moveTo>
                    <a:pt x="6667" y="1414"/>
                  </a:moveTo>
                  <a:cubicBezTo>
                    <a:pt x="6827" y="1414"/>
                    <a:pt x="6942" y="1616"/>
                    <a:pt x="6989" y="1887"/>
                  </a:cubicBezTo>
                  <a:cubicBezTo>
                    <a:pt x="7034" y="2136"/>
                    <a:pt x="7023" y="2444"/>
                    <a:pt x="6940" y="2708"/>
                  </a:cubicBezTo>
                  <a:cubicBezTo>
                    <a:pt x="6827" y="3068"/>
                    <a:pt x="6622" y="3265"/>
                    <a:pt x="6461" y="3265"/>
                  </a:cubicBezTo>
                  <a:cubicBezTo>
                    <a:pt x="6353" y="3265"/>
                    <a:pt x="6264" y="3177"/>
                    <a:pt x="6236" y="2990"/>
                  </a:cubicBezTo>
                  <a:cubicBezTo>
                    <a:pt x="6176" y="2604"/>
                    <a:pt x="6264" y="1456"/>
                    <a:pt x="6647" y="1415"/>
                  </a:cubicBezTo>
                  <a:cubicBezTo>
                    <a:pt x="6654" y="1414"/>
                    <a:pt x="6660" y="1414"/>
                    <a:pt x="6667" y="1414"/>
                  </a:cubicBezTo>
                  <a:close/>
                  <a:moveTo>
                    <a:pt x="5666" y="3361"/>
                  </a:moveTo>
                  <a:cubicBezTo>
                    <a:pt x="5708" y="3361"/>
                    <a:pt x="5755" y="3383"/>
                    <a:pt x="5805" y="3432"/>
                  </a:cubicBezTo>
                  <a:cubicBezTo>
                    <a:pt x="6026" y="3651"/>
                    <a:pt x="5851" y="4297"/>
                    <a:pt x="5666" y="4417"/>
                  </a:cubicBezTo>
                  <a:cubicBezTo>
                    <a:pt x="5645" y="4430"/>
                    <a:pt x="5623" y="4437"/>
                    <a:pt x="5601" y="4437"/>
                  </a:cubicBezTo>
                  <a:cubicBezTo>
                    <a:pt x="5562" y="4437"/>
                    <a:pt x="5524" y="4416"/>
                    <a:pt x="5495" y="4369"/>
                  </a:cubicBezTo>
                  <a:cubicBezTo>
                    <a:pt x="5465" y="4320"/>
                    <a:pt x="5446" y="4248"/>
                    <a:pt x="5435" y="4175"/>
                  </a:cubicBezTo>
                  <a:cubicBezTo>
                    <a:pt x="5376" y="3806"/>
                    <a:pt x="5477" y="3361"/>
                    <a:pt x="5666" y="3361"/>
                  </a:cubicBezTo>
                  <a:close/>
                  <a:moveTo>
                    <a:pt x="4663" y="0"/>
                  </a:moveTo>
                  <a:cubicBezTo>
                    <a:pt x="4126" y="0"/>
                    <a:pt x="3561" y="342"/>
                    <a:pt x="3102" y="852"/>
                  </a:cubicBezTo>
                  <a:cubicBezTo>
                    <a:pt x="2539" y="1476"/>
                    <a:pt x="1903" y="2288"/>
                    <a:pt x="1541" y="3159"/>
                  </a:cubicBezTo>
                  <a:cubicBezTo>
                    <a:pt x="1489" y="3285"/>
                    <a:pt x="1440" y="3412"/>
                    <a:pt x="1390" y="3538"/>
                  </a:cubicBezTo>
                  <a:cubicBezTo>
                    <a:pt x="1907" y="3021"/>
                    <a:pt x="2674" y="2662"/>
                    <a:pt x="3265" y="2515"/>
                  </a:cubicBezTo>
                  <a:cubicBezTo>
                    <a:pt x="3277" y="2511"/>
                    <a:pt x="3289" y="2509"/>
                    <a:pt x="3301" y="2509"/>
                  </a:cubicBezTo>
                  <a:cubicBezTo>
                    <a:pt x="3315" y="2509"/>
                    <a:pt x="3328" y="2513"/>
                    <a:pt x="3339" y="2526"/>
                  </a:cubicBezTo>
                  <a:cubicBezTo>
                    <a:pt x="3375" y="2575"/>
                    <a:pt x="3328" y="2670"/>
                    <a:pt x="3283" y="2719"/>
                  </a:cubicBezTo>
                  <a:cubicBezTo>
                    <a:pt x="3173" y="2846"/>
                    <a:pt x="3055" y="2957"/>
                    <a:pt x="2938" y="3070"/>
                  </a:cubicBezTo>
                  <a:cubicBezTo>
                    <a:pt x="2315" y="3665"/>
                    <a:pt x="1409" y="4354"/>
                    <a:pt x="812" y="5009"/>
                  </a:cubicBezTo>
                  <a:cubicBezTo>
                    <a:pt x="197" y="6057"/>
                    <a:pt x="1" y="7043"/>
                    <a:pt x="1" y="8477"/>
                  </a:cubicBezTo>
                  <a:cubicBezTo>
                    <a:pt x="538" y="8112"/>
                    <a:pt x="1383" y="7610"/>
                    <a:pt x="1929" y="7278"/>
                  </a:cubicBezTo>
                  <a:cubicBezTo>
                    <a:pt x="2006" y="7118"/>
                    <a:pt x="2082" y="6959"/>
                    <a:pt x="2156" y="6798"/>
                  </a:cubicBezTo>
                  <a:cubicBezTo>
                    <a:pt x="2555" y="5932"/>
                    <a:pt x="2904" y="4966"/>
                    <a:pt x="3501" y="4383"/>
                  </a:cubicBezTo>
                  <a:cubicBezTo>
                    <a:pt x="3553" y="4332"/>
                    <a:pt x="3617" y="4284"/>
                    <a:pt x="3672" y="4284"/>
                  </a:cubicBezTo>
                  <a:cubicBezTo>
                    <a:pt x="3695" y="4284"/>
                    <a:pt x="3717" y="4293"/>
                    <a:pt x="3736" y="4313"/>
                  </a:cubicBezTo>
                  <a:cubicBezTo>
                    <a:pt x="3765" y="4343"/>
                    <a:pt x="3779" y="4395"/>
                    <a:pt x="3786" y="4448"/>
                  </a:cubicBezTo>
                  <a:cubicBezTo>
                    <a:pt x="3805" y="4586"/>
                    <a:pt x="3782" y="4734"/>
                    <a:pt x="3757" y="4879"/>
                  </a:cubicBezTo>
                  <a:cubicBezTo>
                    <a:pt x="3674" y="5389"/>
                    <a:pt x="3572" y="5896"/>
                    <a:pt x="3452" y="6397"/>
                  </a:cubicBezTo>
                  <a:cubicBezTo>
                    <a:pt x="3527" y="6356"/>
                    <a:pt x="3602" y="6311"/>
                    <a:pt x="3679" y="6270"/>
                  </a:cubicBezTo>
                  <a:cubicBezTo>
                    <a:pt x="3742" y="6236"/>
                    <a:pt x="3805" y="6201"/>
                    <a:pt x="3866" y="6167"/>
                  </a:cubicBezTo>
                  <a:cubicBezTo>
                    <a:pt x="4063" y="5343"/>
                    <a:pt x="4271" y="4524"/>
                    <a:pt x="4527" y="3728"/>
                  </a:cubicBezTo>
                  <a:cubicBezTo>
                    <a:pt x="4607" y="3478"/>
                    <a:pt x="4704" y="3214"/>
                    <a:pt x="4868" y="3070"/>
                  </a:cubicBezTo>
                  <a:cubicBezTo>
                    <a:pt x="4893" y="3049"/>
                    <a:pt x="4920" y="3030"/>
                    <a:pt x="4946" y="3030"/>
                  </a:cubicBezTo>
                  <a:cubicBezTo>
                    <a:pt x="4950" y="3030"/>
                    <a:pt x="4954" y="3031"/>
                    <a:pt x="4958" y="3032"/>
                  </a:cubicBezTo>
                  <a:cubicBezTo>
                    <a:pt x="5003" y="3043"/>
                    <a:pt x="5024" y="3105"/>
                    <a:pt x="5040" y="3164"/>
                  </a:cubicBezTo>
                  <a:cubicBezTo>
                    <a:pt x="5100" y="3417"/>
                    <a:pt x="5101" y="3699"/>
                    <a:pt x="5096" y="3977"/>
                  </a:cubicBezTo>
                  <a:cubicBezTo>
                    <a:pt x="5089" y="4487"/>
                    <a:pt x="5061" y="5000"/>
                    <a:pt x="5018" y="5512"/>
                  </a:cubicBezTo>
                  <a:cubicBezTo>
                    <a:pt x="5288" y="5353"/>
                    <a:pt x="5560" y="5192"/>
                    <a:pt x="5830" y="5029"/>
                  </a:cubicBezTo>
                  <a:cubicBezTo>
                    <a:pt x="6376" y="4701"/>
                    <a:pt x="6936" y="4360"/>
                    <a:pt x="7393" y="3793"/>
                  </a:cubicBezTo>
                  <a:cubicBezTo>
                    <a:pt x="7850" y="3225"/>
                    <a:pt x="8193" y="2372"/>
                    <a:pt x="8124" y="1575"/>
                  </a:cubicBezTo>
                  <a:cubicBezTo>
                    <a:pt x="8098" y="1283"/>
                    <a:pt x="8019" y="1009"/>
                    <a:pt x="7884" y="805"/>
                  </a:cubicBezTo>
                  <a:cubicBezTo>
                    <a:pt x="7663" y="473"/>
                    <a:pt x="7321" y="355"/>
                    <a:pt x="6985" y="331"/>
                  </a:cubicBezTo>
                  <a:cubicBezTo>
                    <a:pt x="6934" y="327"/>
                    <a:pt x="6884" y="325"/>
                    <a:pt x="6833" y="325"/>
                  </a:cubicBezTo>
                  <a:cubicBezTo>
                    <a:pt x="6459" y="325"/>
                    <a:pt x="6079" y="428"/>
                    <a:pt x="5712" y="617"/>
                  </a:cubicBezTo>
                  <a:cubicBezTo>
                    <a:pt x="5529" y="338"/>
                    <a:pt x="5285" y="136"/>
                    <a:pt x="5017" y="53"/>
                  </a:cubicBezTo>
                  <a:cubicBezTo>
                    <a:pt x="4901" y="17"/>
                    <a:pt x="4783" y="0"/>
                    <a:pt x="4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7120943" y="2616945"/>
              <a:ext cx="398341" cy="548206"/>
            </a:xfrm>
            <a:custGeom>
              <a:avLst/>
              <a:gdLst/>
              <a:ahLst/>
              <a:cxnLst/>
              <a:rect l="l" t="t" r="r" b="b"/>
              <a:pathLst>
                <a:path w="5712" h="7861" fill="none" extrusionOk="0">
                  <a:moveTo>
                    <a:pt x="1" y="7860"/>
                  </a:moveTo>
                  <a:cubicBezTo>
                    <a:pt x="1" y="7860"/>
                    <a:pt x="3414" y="1643"/>
                    <a:pt x="5712" y="0"/>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7427371" y="3024004"/>
              <a:ext cx="238711" cy="659438"/>
            </a:xfrm>
            <a:custGeom>
              <a:avLst/>
              <a:gdLst/>
              <a:ahLst/>
              <a:cxnLst/>
              <a:rect l="l" t="t" r="r" b="b"/>
              <a:pathLst>
                <a:path w="3423" h="9456" extrusionOk="0">
                  <a:moveTo>
                    <a:pt x="199" y="1"/>
                  </a:moveTo>
                  <a:cubicBezTo>
                    <a:pt x="97" y="1"/>
                    <a:pt x="1" y="77"/>
                    <a:pt x="72" y="163"/>
                  </a:cubicBezTo>
                  <a:cubicBezTo>
                    <a:pt x="1127" y="1428"/>
                    <a:pt x="1580" y="3008"/>
                    <a:pt x="2002" y="4459"/>
                  </a:cubicBezTo>
                  <a:cubicBezTo>
                    <a:pt x="2466" y="6054"/>
                    <a:pt x="2752" y="7679"/>
                    <a:pt x="3003" y="9302"/>
                  </a:cubicBezTo>
                  <a:cubicBezTo>
                    <a:pt x="3019" y="9403"/>
                    <a:pt x="3127" y="9456"/>
                    <a:pt x="3229" y="9456"/>
                  </a:cubicBezTo>
                  <a:cubicBezTo>
                    <a:pt x="3328" y="9456"/>
                    <a:pt x="3422" y="9406"/>
                    <a:pt x="3421" y="9302"/>
                  </a:cubicBezTo>
                  <a:cubicBezTo>
                    <a:pt x="3396" y="7625"/>
                    <a:pt x="3060" y="5970"/>
                    <a:pt x="2552" y="4341"/>
                  </a:cubicBezTo>
                  <a:cubicBezTo>
                    <a:pt x="2083" y="2833"/>
                    <a:pt x="1520" y="1322"/>
                    <a:pt x="322" y="51"/>
                  </a:cubicBezTo>
                  <a:cubicBezTo>
                    <a:pt x="289" y="15"/>
                    <a:pt x="244" y="1"/>
                    <a:pt x="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7164808" y="2967726"/>
              <a:ext cx="517940" cy="548625"/>
            </a:xfrm>
            <a:custGeom>
              <a:avLst/>
              <a:gdLst/>
              <a:ahLst/>
              <a:cxnLst/>
              <a:rect l="l" t="t" r="r" b="b"/>
              <a:pathLst>
                <a:path w="7427" h="7867" extrusionOk="0">
                  <a:moveTo>
                    <a:pt x="4134" y="2519"/>
                  </a:moveTo>
                  <a:cubicBezTo>
                    <a:pt x="4137" y="2519"/>
                    <a:pt x="4141" y="2519"/>
                    <a:pt x="4144" y="2519"/>
                  </a:cubicBezTo>
                  <a:cubicBezTo>
                    <a:pt x="4403" y="2526"/>
                    <a:pt x="4609" y="2746"/>
                    <a:pt x="4733" y="2977"/>
                  </a:cubicBezTo>
                  <a:cubicBezTo>
                    <a:pt x="4900" y="3292"/>
                    <a:pt x="4974" y="3660"/>
                    <a:pt x="4941" y="4020"/>
                  </a:cubicBezTo>
                  <a:cubicBezTo>
                    <a:pt x="4932" y="4109"/>
                    <a:pt x="4914" y="4206"/>
                    <a:pt x="4846" y="4263"/>
                  </a:cubicBezTo>
                  <a:cubicBezTo>
                    <a:pt x="4808" y="4295"/>
                    <a:pt x="4759" y="4308"/>
                    <a:pt x="4709" y="4308"/>
                  </a:cubicBezTo>
                  <a:cubicBezTo>
                    <a:pt x="4666" y="4308"/>
                    <a:pt x="4622" y="4298"/>
                    <a:pt x="4582" y="4283"/>
                  </a:cubicBezTo>
                  <a:cubicBezTo>
                    <a:pt x="4471" y="4238"/>
                    <a:pt x="4378" y="4152"/>
                    <a:pt x="4299" y="4062"/>
                  </a:cubicBezTo>
                  <a:cubicBezTo>
                    <a:pt x="4079" y="3813"/>
                    <a:pt x="3897" y="3482"/>
                    <a:pt x="3829" y="3151"/>
                  </a:cubicBezTo>
                  <a:cubicBezTo>
                    <a:pt x="3778" y="2902"/>
                    <a:pt x="3812" y="2519"/>
                    <a:pt x="4134" y="2519"/>
                  </a:cubicBezTo>
                  <a:close/>
                  <a:moveTo>
                    <a:pt x="5384" y="0"/>
                  </a:moveTo>
                  <a:cubicBezTo>
                    <a:pt x="5135" y="0"/>
                    <a:pt x="4892" y="40"/>
                    <a:pt x="4698" y="120"/>
                  </a:cubicBezTo>
                  <a:cubicBezTo>
                    <a:pt x="4371" y="253"/>
                    <a:pt x="4046" y="413"/>
                    <a:pt x="3812" y="719"/>
                  </a:cubicBezTo>
                  <a:cubicBezTo>
                    <a:pt x="3396" y="546"/>
                    <a:pt x="2997" y="464"/>
                    <a:pt x="2617" y="464"/>
                  </a:cubicBezTo>
                  <a:cubicBezTo>
                    <a:pt x="2055" y="464"/>
                    <a:pt x="1535" y="645"/>
                    <a:pt x="1065" y="979"/>
                  </a:cubicBezTo>
                  <a:cubicBezTo>
                    <a:pt x="301" y="1522"/>
                    <a:pt x="1" y="2523"/>
                    <a:pt x="14" y="3484"/>
                  </a:cubicBezTo>
                  <a:cubicBezTo>
                    <a:pt x="384" y="2855"/>
                    <a:pt x="881" y="2302"/>
                    <a:pt x="1467" y="1876"/>
                  </a:cubicBezTo>
                  <a:cubicBezTo>
                    <a:pt x="1634" y="1756"/>
                    <a:pt x="1814" y="1643"/>
                    <a:pt x="2013" y="1609"/>
                  </a:cubicBezTo>
                  <a:cubicBezTo>
                    <a:pt x="2029" y="1606"/>
                    <a:pt x="2046" y="1604"/>
                    <a:pt x="2063" y="1604"/>
                  </a:cubicBezTo>
                  <a:cubicBezTo>
                    <a:pt x="2081" y="1604"/>
                    <a:pt x="2098" y="1607"/>
                    <a:pt x="2114" y="1614"/>
                  </a:cubicBezTo>
                  <a:cubicBezTo>
                    <a:pt x="2153" y="1634"/>
                    <a:pt x="2176" y="1677"/>
                    <a:pt x="2188" y="1718"/>
                  </a:cubicBezTo>
                  <a:cubicBezTo>
                    <a:pt x="2245" y="1896"/>
                    <a:pt x="2199" y="2092"/>
                    <a:pt x="2131" y="2267"/>
                  </a:cubicBezTo>
                  <a:cubicBezTo>
                    <a:pt x="1967" y="2697"/>
                    <a:pt x="1686" y="3068"/>
                    <a:pt x="1409" y="3431"/>
                  </a:cubicBezTo>
                  <a:cubicBezTo>
                    <a:pt x="1027" y="3930"/>
                    <a:pt x="640" y="4432"/>
                    <a:pt x="300" y="4959"/>
                  </a:cubicBezTo>
                  <a:cubicBezTo>
                    <a:pt x="373" y="5172"/>
                    <a:pt x="456" y="5390"/>
                    <a:pt x="544" y="5607"/>
                  </a:cubicBezTo>
                  <a:cubicBezTo>
                    <a:pt x="697" y="5329"/>
                    <a:pt x="892" y="5077"/>
                    <a:pt x="1123" y="4864"/>
                  </a:cubicBezTo>
                  <a:cubicBezTo>
                    <a:pt x="1159" y="4832"/>
                    <a:pt x="1202" y="4798"/>
                    <a:pt x="1247" y="4798"/>
                  </a:cubicBezTo>
                  <a:cubicBezTo>
                    <a:pt x="1254" y="4798"/>
                    <a:pt x="1262" y="4799"/>
                    <a:pt x="1269" y="4801"/>
                  </a:cubicBezTo>
                  <a:cubicBezTo>
                    <a:pt x="1311" y="4812"/>
                    <a:pt x="1338" y="4852"/>
                    <a:pt x="1355" y="4892"/>
                  </a:cubicBezTo>
                  <a:cubicBezTo>
                    <a:pt x="1443" y="5083"/>
                    <a:pt x="1407" y="5309"/>
                    <a:pt x="1358" y="5518"/>
                  </a:cubicBezTo>
                  <a:cubicBezTo>
                    <a:pt x="1269" y="5904"/>
                    <a:pt x="1140" y="6283"/>
                    <a:pt x="1013" y="6660"/>
                  </a:cubicBezTo>
                  <a:cubicBezTo>
                    <a:pt x="1343" y="7348"/>
                    <a:pt x="1628" y="7860"/>
                    <a:pt x="1628" y="7860"/>
                  </a:cubicBezTo>
                  <a:cubicBezTo>
                    <a:pt x="1631" y="7864"/>
                    <a:pt x="1637" y="7867"/>
                    <a:pt x="1648" y="7867"/>
                  </a:cubicBezTo>
                  <a:cubicBezTo>
                    <a:pt x="1821" y="7867"/>
                    <a:pt x="3021" y="7256"/>
                    <a:pt x="3101" y="7213"/>
                  </a:cubicBezTo>
                  <a:cubicBezTo>
                    <a:pt x="3320" y="7097"/>
                    <a:pt x="3536" y="6976"/>
                    <a:pt x="3748" y="6847"/>
                  </a:cubicBezTo>
                  <a:cubicBezTo>
                    <a:pt x="3779" y="6584"/>
                    <a:pt x="3783" y="6318"/>
                    <a:pt x="3760" y="6056"/>
                  </a:cubicBezTo>
                  <a:cubicBezTo>
                    <a:pt x="3731" y="5726"/>
                    <a:pt x="3665" y="5380"/>
                    <a:pt x="3786" y="5070"/>
                  </a:cubicBezTo>
                  <a:cubicBezTo>
                    <a:pt x="3809" y="5016"/>
                    <a:pt x="3847" y="4956"/>
                    <a:pt x="3903" y="4956"/>
                  </a:cubicBezTo>
                  <a:cubicBezTo>
                    <a:pt x="3905" y="4956"/>
                    <a:pt x="3906" y="4956"/>
                    <a:pt x="3908" y="4956"/>
                  </a:cubicBezTo>
                  <a:cubicBezTo>
                    <a:pt x="3952" y="4958"/>
                    <a:pt x="3983" y="4996"/>
                    <a:pt x="4007" y="5033"/>
                  </a:cubicBezTo>
                  <a:cubicBezTo>
                    <a:pt x="4125" y="5208"/>
                    <a:pt x="4196" y="5412"/>
                    <a:pt x="4253" y="5617"/>
                  </a:cubicBezTo>
                  <a:cubicBezTo>
                    <a:pt x="4325" y="5878"/>
                    <a:pt x="4374" y="6146"/>
                    <a:pt x="4403" y="6416"/>
                  </a:cubicBezTo>
                  <a:cubicBezTo>
                    <a:pt x="4944" y="6031"/>
                    <a:pt x="5448" y="5591"/>
                    <a:pt x="5888" y="5091"/>
                  </a:cubicBezTo>
                  <a:cubicBezTo>
                    <a:pt x="6498" y="4396"/>
                    <a:pt x="7037" y="3774"/>
                    <a:pt x="7224" y="2850"/>
                  </a:cubicBezTo>
                  <a:cubicBezTo>
                    <a:pt x="7426" y="1855"/>
                    <a:pt x="7222" y="793"/>
                    <a:pt x="6411" y="261"/>
                  </a:cubicBezTo>
                  <a:cubicBezTo>
                    <a:pt x="6149" y="89"/>
                    <a:pt x="5759" y="0"/>
                    <a:pt x="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7186008" y="3002246"/>
              <a:ext cx="225880" cy="100840"/>
            </a:xfrm>
            <a:custGeom>
              <a:avLst/>
              <a:gdLst/>
              <a:ahLst/>
              <a:cxnLst/>
              <a:rect l="l" t="t" r="r" b="b"/>
              <a:pathLst>
                <a:path w="3239" h="1446" fill="none" extrusionOk="0">
                  <a:moveTo>
                    <a:pt x="0" y="1445"/>
                  </a:moveTo>
                  <a:cubicBezTo>
                    <a:pt x="0" y="1445"/>
                    <a:pt x="1909" y="1"/>
                    <a:pt x="3238" y="76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7334340" y="3261322"/>
              <a:ext cx="46724" cy="209422"/>
            </a:xfrm>
            <a:custGeom>
              <a:avLst/>
              <a:gdLst/>
              <a:ahLst/>
              <a:cxnLst/>
              <a:rect l="l" t="t" r="r" b="b"/>
              <a:pathLst>
                <a:path w="670" h="3003" fill="none" extrusionOk="0">
                  <a:moveTo>
                    <a:pt x="670" y="3003"/>
                  </a:moveTo>
                  <a:cubicBezTo>
                    <a:pt x="670" y="3003"/>
                    <a:pt x="410" y="1234"/>
                    <a:pt x="1" y="1"/>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7315302" y="3330781"/>
              <a:ext cx="30266" cy="157816"/>
            </a:xfrm>
            <a:custGeom>
              <a:avLst/>
              <a:gdLst/>
              <a:ahLst/>
              <a:cxnLst/>
              <a:rect l="l" t="t" r="r" b="b"/>
              <a:pathLst>
                <a:path w="434" h="2263" fill="none" extrusionOk="0">
                  <a:moveTo>
                    <a:pt x="433" y="2263"/>
                  </a:moveTo>
                  <a:cubicBezTo>
                    <a:pt x="433" y="2263"/>
                    <a:pt x="179" y="878"/>
                    <a:pt x="1" y="0"/>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7398639" y="3083979"/>
              <a:ext cx="219603" cy="187594"/>
            </a:xfrm>
            <a:custGeom>
              <a:avLst/>
              <a:gdLst/>
              <a:ahLst/>
              <a:cxnLst/>
              <a:rect l="l" t="t" r="r" b="b"/>
              <a:pathLst>
                <a:path w="3149" h="2690" fill="none" extrusionOk="0">
                  <a:moveTo>
                    <a:pt x="1" y="0"/>
                  </a:moveTo>
                  <a:cubicBezTo>
                    <a:pt x="1" y="0"/>
                    <a:pt x="2523" y="370"/>
                    <a:pt x="3148" y="2689"/>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7278341" y="3017868"/>
              <a:ext cx="152376" cy="497995"/>
            </a:xfrm>
            <a:custGeom>
              <a:avLst/>
              <a:gdLst/>
              <a:ahLst/>
              <a:cxnLst/>
              <a:rect l="l" t="t" r="r" b="b"/>
              <a:pathLst>
                <a:path w="2185" h="7141" fill="none" extrusionOk="0">
                  <a:moveTo>
                    <a:pt x="0" y="7141"/>
                  </a:moveTo>
                  <a:cubicBezTo>
                    <a:pt x="0" y="7141"/>
                    <a:pt x="509" y="3168"/>
                    <a:pt x="2184" y="0"/>
                  </a:cubicBezTo>
                </a:path>
              </a:pathLst>
            </a:custGeom>
            <a:noFill/>
            <a:ln w="257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587;p9"/>
          <p:cNvSpPr txBox="1">
            <a:spLocks noGrp="1"/>
          </p:cNvSpPr>
          <p:nvPr>
            <p:ph type="title"/>
          </p:nvPr>
        </p:nvSpPr>
        <p:spPr>
          <a:xfrm>
            <a:off x="2212254" y="886283"/>
            <a:ext cx="4719600" cy="128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8" name="Google Shape;588;p9"/>
          <p:cNvSpPr txBox="1">
            <a:spLocks noGrp="1"/>
          </p:cNvSpPr>
          <p:nvPr>
            <p:ph type="subTitle" idx="1"/>
          </p:nvPr>
        </p:nvSpPr>
        <p:spPr>
          <a:xfrm>
            <a:off x="2212200" y="2013983"/>
            <a:ext cx="4719600" cy="713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9280-3FA7-B925-C58E-3D9FC0763711}"/>
              </a:ext>
            </a:extLst>
          </p:cNvPr>
          <p:cNvSpPr>
            <a:spLocks noGrp="1"/>
          </p:cNvSpPr>
          <p:nvPr>
            <p:ph type="title"/>
          </p:nvPr>
        </p:nvSpPr>
        <p:spPr>
          <a:xfrm>
            <a:off x="623889" y="1282307"/>
            <a:ext cx="7886700" cy="2139553"/>
          </a:xfrm>
        </p:spPr>
        <p:txBody>
          <a:bodyPr anchor="b"/>
          <a:lstStyle>
            <a:lvl1pPr>
              <a:defRPr sz="4498"/>
            </a:lvl1pPr>
          </a:lstStyle>
          <a:p>
            <a:r>
              <a:rPr lang="en-US"/>
              <a:t>Click to edit Master title style</a:t>
            </a:r>
          </a:p>
        </p:txBody>
      </p:sp>
      <p:sp>
        <p:nvSpPr>
          <p:cNvPr id="3" name="Text Placeholder 2">
            <a:extLst>
              <a:ext uri="{FF2B5EF4-FFF2-40B4-BE49-F238E27FC236}">
                <a16:creationId xmlns:a16="http://schemas.microsoft.com/office/drawing/2014/main" id="{EC19052D-35EC-6655-C233-89EA92E82C47}"/>
              </a:ext>
            </a:extLst>
          </p:cNvPr>
          <p:cNvSpPr>
            <a:spLocks noGrp="1"/>
          </p:cNvSpPr>
          <p:nvPr>
            <p:ph type="body" idx="1"/>
          </p:nvPr>
        </p:nvSpPr>
        <p:spPr>
          <a:xfrm>
            <a:off x="623889" y="3442099"/>
            <a:ext cx="7886700" cy="1125140"/>
          </a:xfrm>
        </p:spPr>
        <p:txBody>
          <a:bodyPr/>
          <a:lstStyle>
            <a:lvl1pPr marL="0" indent="0">
              <a:buNone/>
              <a:defRPr sz="1800">
                <a:solidFill>
                  <a:schemeClr val="tx1">
                    <a:tint val="75000"/>
                  </a:schemeClr>
                </a:solidFill>
              </a:defRPr>
            </a:lvl1pPr>
            <a:lvl2pPr marL="342749" indent="0">
              <a:buNone/>
              <a:defRPr sz="1500">
                <a:solidFill>
                  <a:schemeClr val="tx1">
                    <a:tint val="75000"/>
                  </a:schemeClr>
                </a:solidFill>
              </a:defRPr>
            </a:lvl2pPr>
            <a:lvl3pPr marL="685498" indent="0">
              <a:buNone/>
              <a:defRPr sz="1350">
                <a:solidFill>
                  <a:schemeClr val="tx1">
                    <a:tint val="75000"/>
                  </a:schemeClr>
                </a:solidFill>
              </a:defRPr>
            </a:lvl3pPr>
            <a:lvl4pPr marL="1028246" indent="0">
              <a:buNone/>
              <a:defRPr sz="1200">
                <a:solidFill>
                  <a:schemeClr val="tx1">
                    <a:tint val="75000"/>
                  </a:schemeClr>
                </a:solidFill>
              </a:defRPr>
            </a:lvl4pPr>
            <a:lvl5pPr marL="1370995" indent="0">
              <a:buNone/>
              <a:defRPr sz="1200">
                <a:solidFill>
                  <a:schemeClr val="tx1">
                    <a:tint val="75000"/>
                  </a:schemeClr>
                </a:solidFill>
              </a:defRPr>
            </a:lvl5pPr>
            <a:lvl6pPr marL="1713743" indent="0">
              <a:buNone/>
              <a:defRPr sz="1200">
                <a:solidFill>
                  <a:schemeClr val="tx1">
                    <a:tint val="75000"/>
                  </a:schemeClr>
                </a:solidFill>
              </a:defRPr>
            </a:lvl6pPr>
            <a:lvl7pPr marL="2056492" indent="0">
              <a:buNone/>
              <a:defRPr sz="1200">
                <a:solidFill>
                  <a:schemeClr val="tx1">
                    <a:tint val="75000"/>
                  </a:schemeClr>
                </a:solidFill>
              </a:defRPr>
            </a:lvl7pPr>
            <a:lvl8pPr marL="2399240" indent="0">
              <a:buNone/>
              <a:defRPr sz="1200">
                <a:solidFill>
                  <a:schemeClr val="tx1">
                    <a:tint val="75000"/>
                  </a:schemeClr>
                </a:solidFill>
              </a:defRPr>
            </a:lvl8pPr>
            <a:lvl9pPr marL="274199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7D4B4-257A-31F7-2E47-B58C11B7DA2B}"/>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5" name="Footer Placeholder 4">
            <a:extLst>
              <a:ext uri="{FF2B5EF4-FFF2-40B4-BE49-F238E27FC236}">
                <a16:creationId xmlns:a16="http://schemas.microsoft.com/office/drawing/2014/main"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4182336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3689C-48BC-5433-BFC2-1E9738FE942D}"/>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12D81-4722-7C2E-E114-64795FA8980C}"/>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B87B2-A94A-53B2-8051-2A835035AC6A}"/>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6" name="Footer Placeholder 5">
            <a:extLst>
              <a:ext uri="{FF2B5EF4-FFF2-40B4-BE49-F238E27FC236}">
                <a16:creationId xmlns:a16="http://schemas.microsoft.com/office/drawing/2014/main"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952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1419-4D76-44DE-F59F-4DEEFC90A265}"/>
              </a:ext>
            </a:extLst>
          </p:cNvPr>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BBD36-FD78-92CC-9FFE-3306C54D4DA2}"/>
              </a:ext>
            </a:extLst>
          </p:cNvPr>
          <p:cNvSpPr>
            <a:spLocks noGrp="1"/>
          </p:cNvSpPr>
          <p:nvPr>
            <p:ph type="body" idx="1"/>
          </p:nvPr>
        </p:nvSpPr>
        <p:spPr>
          <a:xfrm>
            <a:off x="629843" y="1260872"/>
            <a:ext cx="3868341" cy="617934"/>
          </a:xfrm>
        </p:spPr>
        <p:txBody>
          <a:bodyPr anchor="b"/>
          <a:lstStyle>
            <a:lvl1pPr marL="0" indent="0">
              <a:buNone/>
              <a:defRPr sz="1800" b="1"/>
            </a:lvl1pPr>
            <a:lvl2pPr marL="342749" indent="0">
              <a:buNone/>
              <a:defRPr sz="1500" b="1"/>
            </a:lvl2pPr>
            <a:lvl3pPr marL="685498" indent="0">
              <a:buNone/>
              <a:defRPr sz="1350" b="1"/>
            </a:lvl3pPr>
            <a:lvl4pPr marL="1028246" indent="0">
              <a:buNone/>
              <a:defRPr sz="1200" b="1"/>
            </a:lvl4pPr>
            <a:lvl5pPr marL="1370995" indent="0">
              <a:buNone/>
              <a:defRPr sz="1200" b="1"/>
            </a:lvl5pPr>
            <a:lvl6pPr marL="1713743" indent="0">
              <a:buNone/>
              <a:defRPr sz="1200" b="1"/>
            </a:lvl6pPr>
            <a:lvl7pPr marL="2056492" indent="0">
              <a:buNone/>
              <a:defRPr sz="1200" b="1"/>
            </a:lvl7pPr>
            <a:lvl8pPr marL="2399240" indent="0">
              <a:buNone/>
              <a:defRPr sz="1200" b="1"/>
            </a:lvl8pPr>
            <a:lvl9pPr marL="274199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0AF0-4F7A-B283-A12D-EBFBEA68B36F}"/>
              </a:ext>
            </a:extLst>
          </p:cNvPr>
          <p:cNvSpPr>
            <a:spLocks noGrp="1"/>
          </p:cNvSpPr>
          <p:nvPr>
            <p:ph sz="half" idx="2"/>
          </p:nvPr>
        </p:nvSpPr>
        <p:spPr>
          <a:xfrm>
            <a:off x="629843" y="1878809"/>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53672-F4E7-582B-9760-B4AFB0DC8DD2}"/>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749" indent="0">
              <a:buNone/>
              <a:defRPr sz="1500" b="1"/>
            </a:lvl2pPr>
            <a:lvl3pPr marL="685498" indent="0">
              <a:buNone/>
              <a:defRPr sz="1350" b="1"/>
            </a:lvl3pPr>
            <a:lvl4pPr marL="1028246" indent="0">
              <a:buNone/>
              <a:defRPr sz="1200" b="1"/>
            </a:lvl4pPr>
            <a:lvl5pPr marL="1370995" indent="0">
              <a:buNone/>
              <a:defRPr sz="1200" b="1"/>
            </a:lvl5pPr>
            <a:lvl6pPr marL="1713743" indent="0">
              <a:buNone/>
              <a:defRPr sz="1200" b="1"/>
            </a:lvl6pPr>
            <a:lvl7pPr marL="2056492" indent="0">
              <a:buNone/>
              <a:defRPr sz="1200" b="1"/>
            </a:lvl7pPr>
            <a:lvl8pPr marL="2399240" indent="0">
              <a:buNone/>
              <a:defRPr sz="1200" b="1"/>
            </a:lvl8pPr>
            <a:lvl9pPr marL="274199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78FF9-1574-29CC-5306-7ADCDBEE023B}"/>
              </a:ext>
            </a:extLst>
          </p:cNvPr>
          <p:cNvSpPr>
            <a:spLocks noGrp="1"/>
          </p:cNvSpPr>
          <p:nvPr>
            <p:ph sz="quarter" idx="4"/>
          </p:nvPr>
        </p:nvSpPr>
        <p:spPr>
          <a:xfrm>
            <a:off x="4629152" y="1878809"/>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0F0F5-DD98-968D-AA80-7CBF73AB5DEE}"/>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8" name="Footer Placeholder 7">
            <a:extLst>
              <a:ext uri="{FF2B5EF4-FFF2-40B4-BE49-F238E27FC236}">
                <a16:creationId xmlns:a16="http://schemas.microsoft.com/office/drawing/2014/main"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557190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F7D84-CFD6-1E73-C25D-D8CCCF628F96}"/>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4" name="Footer Placeholder 3">
            <a:extLst>
              <a:ext uri="{FF2B5EF4-FFF2-40B4-BE49-F238E27FC236}">
                <a16:creationId xmlns:a16="http://schemas.microsoft.com/office/drawing/2014/main"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46980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9F0FB-C7A5-2A07-4860-286928DCCBC3}"/>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3" name="Footer Placeholder 2">
            <a:extLst>
              <a:ext uri="{FF2B5EF4-FFF2-40B4-BE49-F238E27FC236}">
                <a16:creationId xmlns:a16="http://schemas.microsoft.com/office/drawing/2014/main"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44056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98C-2787-D146-CA14-00CEBE9264F7}"/>
              </a:ext>
            </a:extLst>
          </p:cNvPr>
          <p:cNvSpPr>
            <a:spLocks noGrp="1"/>
          </p:cNvSpPr>
          <p:nvPr>
            <p:ph type="title"/>
          </p:nvPr>
        </p:nvSpPr>
        <p:spPr>
          <a:xfrm>
            <a:off x="629841" y="342901"/>
            <a:ext cx="2949178" cy="1200150"/>
          </a:xfrm>
        </p:spPr>
        <p:txBody>
          <a:bodyPr anchor="b"/>
          <a:lstStyle>
            <a:lvl1pPr>
              <a:defRPr sz="2399"/>
            </a:lvl1pPr>
          </a:lstStyle>
          <a:p>
            <a:r>
              <a:rPr lang="en-US"/>
              <a:t>Click to edit Master title style</a:t>
            </a:r>
          </a:p>
        </p:txBody>
      </p:sp>
      <p:sp>
        <p:nvSpPr>
          <p:cNvPr id="3" name="Content Placeholder 2">
            <a:extLst>
              <a:ext uri="{FF2B5EF4-FFF2-40B4-BE49-F238E27FC236}">
                <a16:creationId xmlns:a16="http://schemas.microsoft.com/office/drawing/2014/main" id="{F5547C74-4D26-5F6C-79B6-3B751FF1C99A}"/>
              </a:ext>
            </a:extLst>
          </p:cNvPr>
          <p:cNvSpPr>
            <a:spLocks noGrp="1"/>
          </p:cNvSpPr>
          <p:nvPr>
            <p:ph idx="1"/>
          </p:nvPr>
        </p:nvSpPr>
        <p:spPr>
          <a:xfrm>
            <a:off x="3887391" y="740572"/>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E34AB-79DF-BBC4-19C6-76007CFA5771}"/>
              </a:ext>
            </a:extLst>
          </p:cNvPr>
          <p:cNvSpPr>
            <a:spLocks noGrp="1"/>
          </p:cNvSpPr>
          <p:nvPr>
            <p:ph type="body" sz="half" idx="2"/>
          </p:nvPr>
        </p:nvSpPr>
        <p:spPr>
          <a:xfrm>
            <a:off x="629841" y="1543052"/>
            <a:ext cx="2949178" cy="2858691"/>
          </a:xfrm>
        </p:spPr>
        <p:txBody>
          <a:bodyPr/>
          <a:lstStyle>
            <a:lvl1pPr marL="0" indent="0">
              <a:buNone/>
              <a:defRPr sz="1200"/>
            </a:lvl1pPr>
            <a:lvl2pPr marL="342749" indent="0">
              <a:buNone/>
              <a:defRPr sz="1050"/>
            </a:lvl2pPr>
            <a:lvl3pPr marL="685498" indent="0">
              <a:buNone/>
              <a:defRPr sz="900"/>
            </a:lvl3pPr>
            <a:lvl4pPr marL="1028246" indent="0">
              <a:buNone/>
              <a:defRPr sz="750"/>
            </a:lvl4pPr>
            <a:lvl5pPr marL="1370995" indent="0">
              <a:buNone/>
              <a:defRPr sz="750"/>
            </a:lvl5pPr>
            <a:lvl6pPr marL="1713743" indent="0">
              <a:buNone/>
              <a:defRPr sz="750"/>
            </a:lvl6pPr>
            <a:lvl7pPr marL="2056492" indent="0">
              <a:buNone/>
              <a:defRPr sz="750"/>
            </a:lvl7pPr>
            <a:lvl8pPr marL="2399240" indent="0">
              <a:buNone/>
              <a:defRPr sz="750"/>
            </a:lvl8pPr>
            <a:lvl9pPr marL="274199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35AB50E-B314-EAF1-1E1A-09E1155BD0A7}"/>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6" name="Footer Placeholder 5">
            <a:extLst>
              <a:ext uri="{FF2B5EF4-FFF2-40B4-BE49-F238E27FC236}">
                <a16:creationId xmlns:a16="http://schemas.microsoft.com/office/drawing/2014/main"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1724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44F1-C6CE-C856-F301-64E717B6064A}"/>
              </a:ext>
            </a:extLst>
          </p:cNvPr>
          <p:cNvSpPr>
            <a:spLocks noGrp="1"/>
          </p:cNvSpPr>
          <p:nvPr>
            <p:ph type="title"/>
          </p:nvPr>
        </p:nvSpPr>
        <p:spPr>
          <a:xfrm>
            <a:off x="629841" y="342901"/>
            <a:ext cx="2949178" cy="1200150"/>
          </a:xfrm>
        </p:spPr>
        <p:txBody>
          <a:bodyPr anchor="b"/>
          <a:lstStyle>
            <a:lvl1pPr>
              <a:defRPr sz="2399"/>
            </a:lvl1pPr>
          </a:lstStyle>
          <a:p>
            <a:r>
              <a:rPr lang="en-US"/>
              <a:t>Click to edit Master title style</a:t>
            </a:r>
          </a:p>
        </p:txBody>
      </p:sp>
      <p:sp>
        <p:nvSpPr>
          <p:cNvPr id="3" name="Picture Placeholder 2">
            <a:extLst>
              <a:ext uri="{FF2B5EF4-FFF2-40B4-BE49-F238E27FC236}">
                <a16:creationId xmlns:a16="http://schemas.microsoft.com/office/drawing/2014/main" id="{D048A65A-AD17-8722-2AA6-D2E6824F26D2}"/>
              </a:ext>
            </a:extLst>
          </p:cNvPr>
          <p:cNvSpPr>
            <a:spLocks noGrp="1"/>
          </p:cNvSpPr>
          <p:nvPr>
            <p:ph type="pic" idx="1"/>
          </p:nvPr>
        </p:nvSpPr>
        <p:spPr>
          <a:xfrm>
            <a:off x="3887391" y="740572"/>
            <a:ext cx="4629150" cy="3655219"/>
          </a:xfrm>
        </p:spPr>
        <p:txBody>
          <a:bodyPr/>
          <a:lstStyle>
            <a:lvl1pPr marL="0" indent="0">
              <a:buNone/>
              <a:defRPr sz="2399"/>
            </a:lvl1pPr>
            <a:lvl2pPr marL="342749" indent="0">
              <a:buNone/>
              <a:defRPr sz="2099"/>
            </a:lvl2pPr>
            <a:lvl3pPr marL="685498" indent="0">
              <a:buNone/>
              <a:defRPr sz="1800"/>
            </a:lvl3pPr>
            <a:lvl4pPr marL="1028246" indent="0">
              <a:buNone/>
              <a:defRPr sz="1500"/>
            </a:lvl4pPr>
            <a:lvl5pPr marL="1370995" indent="0">
              <a:buNone/>
              <a:defRPr sz="1500"/>
            </a:lvl5pPr>
            <a:lvl6pPr marL="1713743" indent="0">
              <a:buNone/>
              <a:defRPr sz="1500"/>
            </a:lvl6pPr>
            <a:lvl7pPr marL="2056492" indent="0">
              <a:buNone/>
              <a:defRPr sz="1500"/>
            </a:lvl7pPr>
            <a:lvl8pPr marL="2399240" indent="0">
              <a:buNone/>
              <a:defRPr sz="1500"/>
            </a:lvl8pPr>
            <a:lvl9pPr marL="2741990" indent="0">
              <a:buNone/>
              <a:defRPr sz="1500"/>
            </a:lvl9pPr>
          </a:lstStyle>
          <a:p>
            <a:endParaRPr lang="en-US"/>
          </a:p>
        </p:txBody>
      </p:sp>
      <p:sp>
        <p:nvSpPr>
          <p:cNvPr id="4" name="Text Placeholder 3">
            <a:extLst>
              <a:ext uri="{FF2B5EF4-FFF2-40B4-BE49-F238E27FC236}">
                <a16:creationId xmlns:a16="http://schemas.microsoft.com/office/drawing/2014/main" id="{7D050AAC-37F8-8A65-DF2A-F74CBA8957B3}"/>
              </a:ext>
            </a:extLst>
          </p:cNvPr>
          <p:cNvSpPr>
            <a:spLocks noGrp="1"/>
          </p:cNvSpPr>
          <p:nvPr>
            <p:ph type="body" sz="half" idx="2"/>
          </p:nvPr>
        </p:nvSpPr>
        <p:spPr>
          <a:xfrm>
            <a:off x="629841" y="1543052"/>
            <a:ext cx="2949178" cy="2858691"/>
          </a:xfrm>
        </p:spPr>
        <p:txBody>
          <a:bodyPr/>
          <a:lstStyle>
            <a:lvl1pPr marL="0" indent="0">
              <a:buNone/>
              <a:defRPr sz="1200"/>
            </a:lvl1pPr>
            <a:lvl2pPr marL="342749" indent="0">
              <a:buNone/>
              <a:defRPr sz="1050"/>
            </a:lvl2pPr>
            <a:lvl3pPr marL="685498" indent="0">
              <a:buNone/>
              <a:defRPr sz="900"/>
            </a:lvl3pPr>
            <a:lvl4pPr marL="1028246" indent="0">
              <a:buNone/>
              <a:defRPr sz="750"/>
            </a:lvl4pPr>
            <a:lvl5pPr marL="1370995" indent="0">
              <a:buNone/>
              <a:defRPr sz="750"/>
            </a:lvl5pPr>
            <a:lvl6pPr marL="1713743" indent="0">
              <a:buNone/>
              <a:defRPr sz="750"/>
            </a:lvl6pPr>
            <a:lvl7pPr marL="2056492" indent="0">
              <a:buNone/>
              <a:defRPr sz="750"/>
            </a:lvl7pPr>
            <a:lvl8pPr marL="2399240" indent="0">
              <a:buNone/>
              <a:defRPr sz="750"/>
            </a:lvl8pPr>
            <a:lvl9pPr marL="274199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CFB40C-5723-442B-B07C-C72217E5FED3}"/>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6" name="Footer Placeholder 5">
            <a:extLst>
              <a:ext uri="{FF2B5EF4-FFF2-40B4-BE49-F238E27FC236}">
                <a16:creationId xmlns:a16="http://schemas.microsoft.com/office/drawing/2014/main"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66018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DE9E1-4647-FA4A-06D0-EB62A739B5BA}"/>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5" name="Footer Placeholder 4">
            <a:extLst>
              <a:ext uri="{FF2B5EF4-FFF2-40B4-BE49-F238E27FC236}">
                <a16:creationId xmlns:a16="http://schemas.microsoft.com/office/drawing/2014/main"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172742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D88C-6C1C-B096-0787-92AFC74D3181}"/>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7C854-A777-6CCE-DC2A-78993365C731}"/>
              </a:ext>
            </a:extLst>
          </p:cNvPr>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82653-C1D2-6E63-2CBF-3E4805B8D27B}"/>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5" name="Footer Placeholder 4">
            <a:extLst>
              <a:ext uri="{FF2B5EF4-FFF2-40B4-BE49-F238E27FC236}">
                <a16:creationId xmlns:a16="http://schemas.microsoft.com/office/drawing/2014/main"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27481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836CAAB-B85E-44D1-AEE6-F6C6B38279F5}"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6139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3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6CAAB-B85E-44D1-AEE6-F6C6B38279F5}"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3324981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36CAAB-B85E-44D1-AEE6-F6C6B38279F5}"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4191005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36CAAB-B85E-44D1-AEE6-F6C6B38279F5}"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3942285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36CAAB-B85E-44D1-AEE6-F6C6B38279F5}" type="datetimeFigureOut">
              <a:rPr lang="en-US" smtClean="0"/>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154413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36CAAB-B85E-44D1-AEE6-F6C6B38279F5}" type="datetimeFigureOut">
              <a:rPr lang="en-US" smtClean="0"/>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4175627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36CAAB-B85E-44D1-AEE6-F6C6B38279F5}" type="datetimeFigureOut">
              <a:rPr lang="en-US" smtClean="0"/>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4077350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36CAAB-B85E-44D1-AEE6-F6C6B38279F5}"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6625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36CAAB-B85E-44D1-AEE6-F6C6B38279F5}"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3956946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6CAAB-B85E-44D1-AEE6-F6C6B38279F5}"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3475208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6CAAB-B85E-44D1-AEE6-F6C6B38279F5}"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03570-5FB6-4031-ABDD-72DC6FD21E68}" type="slidenum">
              <a:rPr lang="en-US" smtClean="0"/>
              <a:t>‹#›</a:t>
            </a:fld>
            <a:endParaRPr lang="en-US"/>
          </a:p>
        </p:txBody>
      </p:sp>
    </p:spTree>
    <p:extLst>
      <p:ext uri="{BB962C8B-B14F-4D97-AF65-F5344CB8AC3E}">
        <p14:creationId xmlns:p14="http://schemas.microsoft.com/office/powerpoint/2010/main" val="259716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789"/>
        <p:cNvGrpSpPr/>
        <p:nvPr/>
      </p:nvGrpSpPr>
      <p:grpSpPr>
        <a:xfrm>
          <a:off x="0" y="0"/>
          <a:ext cx="0" cy="0"/>
          <a:chOff x="0" y="0"/>
          <a:chExt cx="0" cy="0"/>
        </a:xfrm>
      </p:grpSpPr>
      <p:sp>
        <p:nvSpPr>
          <p:cNvPr id="790" name="Google Shape;790;p14"/>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2" name="Google Shape;792;p14"/>
          <p:cNvSpPr/>
          <p:nvPr/>
        </p:nvSpPr>
        <p:spPr>
          <a:xfrm rot="216015" flipH="1">
            <a:off x="6566096" y="4717085"/>
            <a:ext cx="3354571" cy="272555"/>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flipH="1">
            <a:off x="-196" y="4902583"/>
            <a:ext cx="9193544" cy="446155"/>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flipH="1">
            <a:off x="6246420" y="4723557"/>
            <a:ext cx="3650656" cy="754784"/>
          </a:xfrm>
          <a:custGeom>
            <a:avLst/>
            <a:gdLst/>
            <a:ahLst/>
            <a:cxnLst/>
            <a:rect l="l" t="t" r="r" b="b"/>
            <a:pathLst>
              <a:path w="53642" h="6779" extrusionOk="0">
                <a:moveTo>
                  <a:pt x="51975" y="4521"/>
                </a:moveTo>
                <a:cubicBezTo>
                  <a:pt x="48438" y="3958"/>
                  <a:pt x="44887" y="3394"/>
                  <a:pt x="41305" y="3338"/>
                </a:cubicBezTo>
                <a:cubicBezTo>
                  <a:pt x="40052" y="3320"/>
                  <a:pt x="38788" y="3363"/>
                  <a:pt x="37555" y="3141"/>
                </a:cubicBezTo>
                <a:cubicBezTo>
                  <a:pt x="36262" y="2907"/>
                  <a:pt x="35029" y="2386"/>
                  <a:pt x="33726" y="2205"/>
                </a:cubicBezTo>
                <a:cubicBezTo>
                  <a:pt x="32073" y="1976"/>
                  <a:pt x="30349" y="2433"/>
                  <a:pt x="28729" y="2163"/>
                </a:cubicBezTo>
                <a:cubicBezTo>
                  <a:pt x="26910" y="1860"/>
                  <a:pt x="25322" y="1269"/>
                  <a:pt x="23425" y="1315"/>
                </a:cubicBezTo>
                <a:cubicBezTo>
                  <a:pt x="22151" y="1346"/>
                  <a:pt x="20924" y="1462"/>
                  <a:pt x="19659" y="1263"/>
                </a:cubicBezTo>
                <a:cubicBezTo>
                  <a:pt x="18036" y="1007"/>
                  <a:pt x="16519" y="341"/>
                  <a:pt x="14878" y="153"/>
                </a:cubicBezTo>
                <a:cubicBezTo>
                  <a:pt x="13560" y="1"/>
                  <a:pt x="12176" y="131"/>
                  <a:pt x="11007" y="760"/>
                </a:cubicBezTo>
                <a:cubicBezTo>
                  <a:pt x="10415" y="1079"/>
                  <a:pt x="9888" y="1519"/>
                  <a:pt x="9268" y="1783"/>
                </a:cubicBezTo>
                <a:cubicBezTo>
                  <a:pt x="8849" y="1961"/>
                  <a:pt x="8400" y="2053"/>
                  <a:pt x="7969" y="2199"/>
                </a:cubicBezTo>
                <a:cubicBezTo>
                  <a:pt x="6581" y="2667"/>
                  <a:pt x="6013" y="3662"/>
                  <a:pt x="4490" y="3595"/>
                </a:cubicBezTo>
                <a:cubicBezTo>
                  <a:pt x="3177" y="3536"/>
                  <a:pt x="1856" y="3699"/>
                  <a:pt x="597" y="4073"/>
                </a:cubicBezTo>
                <a:cubicBezTo>
                  <a:pt x="365" y="4142"/>
                  <a:pt x="100" y="4256"/>
                  <a:pt x="48" y="4492"/>
                </a:cubicBezTo>
                <a:cubicBezTo>
                  <a:pt x="0" y="4714"/>
                  <a:pt x="170" y="4923"/>
                  <a:pt x="342" y="5073"/>
                </a:cubicBezTo>
                <a:cubicBezTo>
                  <a:pt x="2207" y="6711"/>
                  <a:pt x="5034" y="6210"/>
                  <a:pt x="7503" y="5949"/>
                </a:cubicBezTo>
                <a:cubicBezTo>
                  <a:pt x="13657" y="5299"/>
                  <a:pt x="19878" y="6779"/>
                  <a:pt x="26041" y="6221"/>
                </a:cubicBezTo>
                <a:cubicBezTo>
                  <a:pt x="29008" y="5952"/>
                  <a:pt x="31976" y="5213"/>
                  <a:pt x="34932" y="5583"/>
                </a:cubicBezTo>
                <a:cubicBezTo>
                  <a:pt x="35943" y="5710"/>
                  <a:pt x="36934" y="5964"/>
                  <a:pt x="37945" y="6076"/>
                </a:cubicBezTo>
                <a:cubicBezTo>
                  <a:pt x="39011" y="6195"/>
                  <a:pt x="40087" y="6153"/>
                  <a:pt x="41160" y="6110"/>
                </a:cubicBezTo>
                <a:cubicBezTo>
                  <a:pt x="45320" y="5945"/>
                  <a:pt x="49481" y="5780"/>
                  <a:pt x="53641" y="5616"/>
                </a:cubicBezTo>
                <a:cubicBezTo>
                  <a:pt x="53552" y="4906"/>
                  <a:pt x="52682" y="4635"/>
                  <a:pt x="51975" y="4521"/>
                </a:cubicBezTo>
                <a:close/>
                <a:moveTo>
                  <a:pt x="27130" y="2444"/>
                </a:moveTo>
                <a:cubicBezTo>
                  <a:pt x="27084" y="2467"/>
                  <a:pt x="27029" y="2467"/>
                  <a:pt x="26977" y="2467"/>
                </a:cubicBezTo>
                <a:cubicBezTo>
                  <a:pt x="26268" y="2463"/>
                  <a:pt x="25558" y="2458"/>
                  <a:pt x="24850" y="2453"/>
                </a:cubicBezTo>
                <a:cubicBezTo>
                  <a:pt x="24569" y="2452"/>
                  <a:pt x="24285" y="2450"/>
                  <a:pt x="24006" y="2413"/>
                </a:cubicBezTo>
                <a:cubicBezTo>
                  <a:pt x="23941" y="2406"/>
                  <a:pt x="23874" y="2395"/>
                  <a:pt x="23820" y="2358"/>
                </a:cubicBezTo>
                <a:cubicBezTo>
                  <a:pt x="23767" y="2321"/>
                  <a:pt x="23728" y="2252"/>
                  <a:pt x="23748" y="2191"/>
                </a:cubicBezTo>
                <a:cubicBezTo>
                  <a:pt x="23762" y="2147"/>
                  <a:pt x="23800" y="2116"/>
                  <a:pt x="23837" y="2090"/>
                </a:cubicBezTo>
                <a:cubicBezTo>
                  <a:pt x="24104" y="1910"/>
                  <a:pt x="24437" y="1897"/>
                  <a:pt x="24745" y="1924"/>
                </a:cubicBezTo>
                <a:cubicBezTo>
                  <a:pt x="25120" y="1958"/>
                  <a:pt x="25491" y="2085"/>
                  <a:pt x="25867" y="2136"/>
                </a:cubicBezTo>
                <a:cubicBezTo>
                  <a:pt x="26113" y="2170"/>
                  <a:pt x="26362" y="2194"/>
                  <a:pt x="26609" y="2213"/>
                </a:cubicBezTo>
                <a:cubicBezTo>
                  <a:pt x="26730" y="2222"/>
                  <a:pt x="27141" y="2171"/>
                  <a:pt x="27193" y="2315"/>
                </a:cubicBezTo>
                <a:cubicBezTo>
                  <a:pt x="27212" y="2364"/>
                  <a:pt x="27176" y="2420"/>
                  <a:pt x="27130" y="2444"/>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7007592" y="4957175"/>
            <a:ext cx="2854941" cy="308867"/>
          </a:xfrm>
          <a:custGeom>
            <a:avLst/>
            <a:gdLst/>
            <a:ahLst/>
            <a:cxnLst/>
            <a:rect l="l" t="t" r="r" b="b"/>
            <a:pathLst>
              <a:path w="24374" h="3209" extrusionOk="0">
                <a:moveTo>
                  <a:pt x="14853" y="0"/>
                </a:moveTo>
                <a:cubicBezTo>
                  <a:pt x="14066" y="0"/>
                  <a:pt x="13411" y="257"/>
                  <a:pt x="12597" y="628"/>
                </a:cubicBezTo>
                <a:cubicBezTo>
                  <a:pt x="11626" y="1072"/>
                  <a:pt x="10011" y="1661"/>
                  <a:pt x="8954" y="1831"/>
                </a:cubicBezTo>
                <a:cubicBezTo>
                  <a:pt x="8638" y="1882"/>
                  <a:pt x="8364" y="1901"/>
                  <a:pt x="8109" y="1901"/>
                </a:cubicBezTo>
                <a:cubicBezTo>
                  <a:pt x="7488" y="1901"/>
                  <a:pt x="6981" y="1792"/>
                  <a:pt x="6257" y="1792"/>
                </a:cubicBezTo>
                <a:cubicBezTo>
                  <a:pt x="6186" y="1792"/>
                  <a:pt x="6113" y="1793"/>
                  <a:pt x="6037" y="1796"/>
                </a:cubicBezTo>
                <a:cubicBezTo>
                  <a:pt x="4810" y="1831"/>
                  <a:pt x="3969" y="2239"/>
                  <a:pt x="2808" y="2675"/>
                </a:cubicBezTo>
                <a:cubicBezTo>
                  <a:pt x="2365" y="2842"/>
                  <a:pt x="459" y="3095"/>
                  <a:pt x="1" y="3209"/>
                </a:cubicBezTo>
                <a:lnTo>
                  <a:pt x="24373" y="3209"/>
                </a:lnTo>
                <a:cubicBezTo>
                  <a:pt x="23178" y="2376"/>
                  <a:pt x="22799" y="1319"/>
                  <a:pt x="21419" y="1027"/>
                </a:cubicBezTo>
                <a:cubicBezTo>
                  <a:pt x="21204" y="982"/>
                  <a:pt x="21024" y="965"/>
                  <a:pt x="20861" y="965"/>
                </a:cubicBezTo>
                <a:cubicBezTo>
                  <a:pt x="20375" y="965"/>
                  <a:pt x="20047" y="1118"/>
                  <a:pt x="19400" y="1118"/>
                </a:cubicBezTo>
                <a:cubicBezTo>
                  <a:pt x="19390" y="1118"/>
                  <a:pt x="19381" y="1118"/>
                  <a:pt x="19371" y="1118"/>
                </a:cubicBezTo>
                <a:cubicBezTo>
                  <a:pt x="18149" y="1109"/>
                  <a:pt x="16664" y="234"/>
                  <a:pt x="15460" y="49"/>
                </a:cubicBezTo>
                <a:cubicBezTo>
                  <a:pt x="15247" y="16"/>
                  <a:pt x="15046" y="0"/>
                  <a:pt x="14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flipH="1">
            <a:off x="91213" y="4824679"/>
            <a:ext cx="3258393" cy="461305"/>
          </a:xfrm>
          <a:custGeom>
            <a:avLst/>
            <a:gdLst/>
            <a:ahLst/>
            <a:cxnLst/>
            <a:rect l="l" t="t" r="r" b="b"/>
            <a:pathLst>
              <a:path w="25743" h="4435" extrusionOk="0">
                <a:moveTo>
                  <a:pt x="24957" y="552"/>
                </a:moveTo>
                <a:cubicBezTo>
                  <a:pt x="23580" y="23"/>
                  <a:pt x="21946" y="2"/>
                  <a:pt x="20489" y="2"/>
                </a:cubicBezTo>
                <a:cubicBezTo>
                  <a:pt x="17617" y="0"/>
                  <a:pt x="14747" y="141"/>
                  <a:pt x="11877" y="284"/>
                </a:cubicBezTo>
                <a:cubicBezTo>
                  <a:pt x="10604" y="347"/>
                  <a:pt x="9331" y="410"/>
                  <a:pt x="8058" y="473"/>
                </a:cubicBezTo>
                <a:cubicBezTo>
                  <a:pt x="5369" y="605"/>
                  <a:pt x="2678" y="738"/>
                  <a:pt x="0" y="1014"/>
                </a:cubicBezTo>
                <a:cubicBezTo>
                  <a:pt x="1859" y="1499"/>
                  <a:pt x="3898" y="1059"/>
                  <a:pt x="5696" y="1735"/>
                </a:cubicBezTo>
                <a:cubicBezTo>
                  <a:pt x="6214" y="1931"/>
                  <a:pt x="6697" y="2214"/>
                  <a:pt x="7223" y="2385"/>
                </a:cubicBezTo>
                <a:cubicBezTo>
                  <a:pt x="8227" y="2712"/>
                  <a:pt x="9391" y="2698"/>
                  <a:pt x="10435" y="2717"/>
                </a:cubicBezTo>
                <a:cubicBezTo>
                  <a:pt x="11164" y="2729"/>
                  <a:pt x="11891" y="2735"/>
                  <a:pt x="12620" y="2747"/>
                </a:cubicBezTo>
                <a:cubicBezTo>
                  <a:pt x="12996" y="2755"/>
                  <a:pt x="13371" y="2761"/>
                  <a:pt x="13747" y="2772"/>
                </a:cubicBezTo>
                <a:cubicBezTo>
                  <a:pt x="14000" y="2780"/>
                  <a:pt x="14451" y="2660"/>
                  <a:pt x="14631" y="2872"/>
                </a:cubicBezTo>
                <a:cubicBezTo>
                  <a:pt x="14483" y="3062"/>
                  <a:pt x="14160" y="3143"/>
                  <a:pt x="13936" y="3223"/>
                </a:cubicBezTo>
                <a:cubicBezTo>
                  <a:pt x="13804" y="3271"/>
                  <a:pt x="13687" y="3364"/>
                  <a:pt x="13644" y="3498"/>
                </a:cubicBezTo>
                <a:cubicBezTo>
                  <a:pt x="13488" y="3970"/>
                  <a:pt x="18321" y="4292"/>
                  <a:pt x="18824" y="4306"/>
                </a:cubicBezTo>
                <a:cubicBezTo>
                  <a:pt x="20668" y="4360"/>
                  <a:pt x="22530" y="4435"/>
                  <a:pt x="24359" y="4128"/>
                </a:cubicBezTo>
                <a:cubicBezTo>
                  <a:pt x="24771" y="4057"/>
                  <a:pt x="25742" y="4025"/>
                  <a:pt x="25385" y="3415"/>
                </a:cubicBezTo>
                <a:cubicBezTo>
                  <a:pt x="25149" y="3011"/>
                  <a:pt x="24569" y="2807"/>
                  <a:pt x="24233" y="2496"/>
                </a:cubicBezTo>
                <a:cubicBezTo>
                  <a:pt x="24213" y="2478"/>
                  <a:pt x="24192" y="2456"/>
                  <a:pt x="24185" y="2430"/>
                </a:cubicBezTo>
                <a:cubicBezTo>
                  <a:pt x="24150" y="2293"/>
                  <a:pt x="25419" y="1588"/>
                  <a:pt x="25549" y="1341"/>
                </a:cubicBezTo>
                <a:cubicBezTo>
                  <a:pt x="25690" y="1074"/>
                  <a:pt x="25591" y="796"/>
                  <a:pt x="24957" y="552"/>
                </a:cubicBezTo>
                <a:close/>
                <a:moveTo>
                  <a:pt x="23392" y="3485"/>
                </a:moveTo>
                <a:cubicBezTo>
                  <a:pt x="23316" y="3519"/>
                  <a:pt x="23221" y="3536"/>
                  <a:pt x="23127" y="3548"/>
                </a:cubicBezTo>
                <a:cubicBezTo>
                  <a:pt x="22171" y="3683"/>
                  <a:pt x="21168" y="3629"/>
                  <a:pt x="20194" y="3611"/>
                </a:cubicBezTo>
                <a:cubicBezTo>
                  <a:pt x="18930" y="3587"/>
                  <a:pt x="17654" y="3565"/>
                  <a:pt x="16395" y="3491"/>
                </a:cubicBezTo>
                <a:cubicBezTo>
                  <a:pt x="16338" y="3488"/>
                  <a:pt x="16272" y="3482"/>
                  <a:pt x="16246" y="3452"/>
                </a:cubicBezTo>
                <a:cubicBezTo>
                  <a:pt x="16224" y="3427"/>
                  <a:pt x="16244" y="3395"/>
                  <a:pt x="16280" y="3376"/>
                </a:cubicBezTo>
                <a:cubicBezTo>
                  <a:pt x="16316" y="3358"/>
                  <a:pt x="16364" y="3349"/>
                  <a:pt x="16410" y="3341"/>
                </a:cubicBezTo>
                <a:cubicBezTo>
                  <a:pt x="16784" y="3283"/>
                  <a:pt x="17215" y="3312"/>
                  <a:pt x="17556" y="3188"/>
                </a:cubicBezTo>
                <a:cubicBezTo>
                  <a:pt x="17873" y="3074"/>
                  <a:pt x="18001" y="2841"/>
                  <a:pt x="18346" y="2747"/>
                </a:cubicBezTo>
                <a:cubicBezTo>
                  <a:pt x="18916" y="2594"/>
                  <a:pt x="19550" y="2688"/>
                  <a:pt x="20108" y="2813"/>
                </a:cubicBezTo>
                <a:cubicBezTo>
                  <a:pt x="20685" y="2942"/>
                  <a:pt x="21248" y="3090"/>
                  <a:pt x="21852" y="3171"/>
                </a:cubicBezTo>
                <a:cubicBezTo>
                  <a:pt x="22273" y="3228"/>
                  <a:pt x="22713" y="3192"/>
                  <a:pt x="23142" y="3215"/>
                </a:cubicBezTo>
                <a:cubicBezTo>
                  <a:pt x="23287" y="3223"/>
                  <a:pt x="23460" y="3254"/>
                  <a:pt x="23495" y="3337"/>
                </a:cubicBezTo>
                <a:cubicBezTo>
                  <a:pt x="23520" y="3392"/>
                  <a:pt x="23468" y="3450"/>
                  <a:pt x="23392" y="3485"/>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BB0B9A92-2007-72F7-4866-B8AF04B932A8}"/>
              </a:ext>
            </a:extLst>
          </p:cNvPr>
          <p:cNvGrpSpPr/>
          <p:nvPr userDrawn="1"/>
        </p:nvGrpSpPr>
        <p:grpSpPr>
          <a:xfrm>
            <a:off x="-276596" y="4358449"/>
            <a:ext cx="4695394" cy="600574"/>
            <a:chOff x="-364009" y="4371422"/>
            <a:chExt cx="5127797" cy="692060"/>
          </a:xfrm>
        </p:grpSpPr>
        <p:sp>
          <p:nvSpPr>
            <p:cNvPr id="796" name="Google Shape;796;p14"/>
            <p:cNvSpPr/>
            <p:nvPr/>
          </p:nvSpPr>
          <p:spPr>
            <a:xfrm rot="154486" flipH="1">
              <a:off x="-233940" y="4657420"/>
              <a:ext cx="4997728" cy="406062"/>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flipH="1">
              <a:off x="-364009" y="4403731"/>
              <a:ext cx="3353182" cy="505581"/>
            </a:xfrm>
            <a:custGeom>
              <a:avLst/>
              <a:gdLst/>
              <a:ahLst/>
              <a:cxnLst/>
              <a:rect l="l" t="t" r="r" b="b"/>
              <a:pathLst>
                <a:path w="32619" h="5985" extrusionOk="0">
                  <a:moveTo>
                    <a:pt x="26555" y="1"/>
                  </a:moveTo>
                  <a:cubicBezTo>
                    <a:pt x="26541" y="1"/>
                    <a:pt x="26526" y="1"/>
                    <a:pt x="26512" y="2"/>
                  </a:cubicBezTo>
                  <a:cubicBezTo>
                    <a:pt x="24910" y="113"/>
                    <a:pt x="18207" y="3894"/>
                    <a:pt x="16546" y="4109"/>
                  </a:cubicBezTo>
                  <a:cubicBezTo>
                    <a:pt x="16443" y="4122"/>
                    <a:pt x="16344" y="4128"/>
                    <a:pt x="16247" y="4128"/>
                  </a:cubicBezTo>
                  <a:cubicBezTo>
                    <a:pt x="14873" y="4128"/>
                    <a:pt x="14081" y="2874"/>
                    <a:pt x="13088" y="2874"/>
                  </a:cubicBezTo>
                  <a:cubicBezTo>
                    <a:pt x="13020" y="2874"/>
                    <a:pt x="12950" y="2879"/>
                    <a:pt x="12880" y="2892"/>
                  </a:cubicBezTo>
                  <a:cubicBezTo>
                    <a:pt x="11712" y="3101"/>
                    <a:pt x="6115" y="5270"/>
                    <a:pt x="4969" y="5365"/>
                  </a:cubicBezTo>
                  <a:cubicBezTo>
                    <a:pt x="4660" y="5390"/>
                    <a:pt x="4411" y="5399"/>
                    <a:pt x="4195" y="5399"/>
                  </a:cubicBezTo>
                  <a:cubicBezTo>
                    <a:pt x="3721" y="5399"/>
                    <a:pt x="3407" y="5357"/>
                    <a:pt x="2971" y="5357"/>
                  </a:cubicBezTo>
                  <a:cubicBezTo>
                    <a:pt x="2869" y="5357"/>
                    <a:pt x="2760" y="5359"/>
                    <a:pt x="2641" y="5365"/>
                  </a:cubicBezTo>
                  <a:cubicBezTo>
                    <a:pt x="1779" y="5405"/>
                    <a:pt x="1" y="5985"/>
                    <a:pt x="1" y="5985"/>
                  </a:cubicBezTo>
                  <a:lnTo>
                    <a:pt x="32618" y="5985"/>
                  </a:lnTo>
                  <a:cubicBezTo>
                    <a:pt x="32618" y="5985"/>
                    <a:pt x="28194" y="1"/>
                    <a:pt x="26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flipH="1">
              <a:off x="-364009" y="4403731"/>
              <a:ext cx="3353182" cy="505581"/>
            </a:xfrm>
            <a:custGeom>
              <a:avLst/>
              <a:gdLst/>
              <a:ahLst/>
              <a:cxnLst/>
              <a:rect l="l" t="t" r="r" b="b"/>
              <a:pathLst>
                <a:path w="32619" h="5985" extrusionOk="0">
                  <a:moveTo>
                    <a:pt x="26555" y="1"/>
                  </a:moveTo>
                  <a:cubicBezTo>
                    <a:pt x="26541" y="1"/>
                    <a:pt x="26526" y="1"/>
                    <a:pt x="26512" y="2"/>
                  </a:cubicBezTo>
                  <a:cubicBezTo>
                    <a:pt x="24910" y="113"/>
                    <a:pt x="18207" y="3894"/>
                    <a:pt x="16546" y="4109"/>
                  </a:cubicBezTo>
                  <a:cubicBezTo>
                    <a:pt x="16443" y="4122"/>
                    <a:pt x="16344" y="4128"/>
                    <a:pt x="16247" y="4128"/>
                  </a:cubicBezTo>
                  <a:cubicBezTo>
                    <a:pt x="14873" y="4128"/>
                    <a:pt x="14081" y="2874"/>
                    <a:pt x="13088" y="2874"/>
                  </a:cubicBezTo>
                  <a:cubicBezTo>
                    <a:pt x="13020" y="2874"/>
                    <a:pt x="12950" y="2879"/>
                    <a:pt x="12880" y="2892"/>
                  </a:cubicBezTo>
                  <a:cubicBezTo>
                    <a:pt x="11712" y="3101"/>
                    <a:pt x="6115" y="5270"/>
                    <a:pt x="4969" y="5365"/>
                  </a:cubicBezTo>
                  <a:cubicBezTo>
                    <a:pt x="4660" y="5390"/>
                    <a:pt x="4411" y="5399"/>
                    <a:pt x="4195" y="5399"/>
                  </a:cubicBezTo>
                  <a:cubicBezTo>
                    <a:pt x="3721" y="5399"/>
                    <a:pt x="3407" y="5357"/>
                    <a:pt x="2971" y="5357"/>
                  </a:cubicBezTo>
                  <a:cubicBezTo>
                    <a:pt x="2869" y="5357"/>
                    <a:pt x="2760" y="5359"/>
                    <a:pt x="2641" y="5365"/>
                  </a:cubicBezTo>
                  <a:cubicBezTo>
                    <a:pt x="1779" y="5405"/>
                    <a:pt x="1" y="5985"/>
                    <a:pt x="1" y="5985"/>
                  </a:cubicBezTo>
                  <a:lnTo>
                    <a:pt x="32618" y="5985"/>
                  </a:lnTo>
                  <a:cubicBezTo>
                    <a:pt x="32618" y="5985"/>
                    <a:pt x="28194" y="1"/>
                    <a:pt x="26555"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flipH="1">
              <a:off x="-308194" y="4699542"/>
              <a:ext cx="2854941" cy="308867"/>
            </a:xfrm>
            <a:custGeom>
              <a:avLst/>
              <a:gdLst/>
              <a:ahLst/>
              <a:cxnLst/>
              <a:rect l="l" t="t" r="r" b="b"/>
              <a:pathLst>
                <a:path w="24374" h="3209" extrusionOk="0">
                  <a:moveTo>
                    <a:pt x="14853" y="0"/>
                  </a:moveTo>
                  <a:cubicBezTo>
                    <a:pt x="14066" y="0"/>
                    <a:pt x="13411" y="257"/>
                    <a:pt x="12597" y="628"/>
                  </a:cubicBezTo>
                  <a:cubicBezTo>
                    <a:pt x="11626" y="1072"/>
                    <a:pt x="10011" y="1661"/>
                    <a:pt x="8954" y="1831"/>
                  </a:cubicBezTo>
                  <a:cubicBezTo>
                    <a:pt x="8638" y="1882"/>
                    <a:pt x="8364" y="1901"/>
                    <a:pt x="8109" y="1901"/>
                  </a:cubicBezTo>
                  <a:cubicBezTo>
                    <a:pt x="7488" y="1901"/>
                    <a:pt x="6981" y="1792"/>
                    <a:pt x="6257" y="1792"/>
                  </a:cubicBezTo>
                  <a:cubicBezTo>
                    <a:pt x="6186" y="1792"/>
                    <a:pt x="6113" y="1793"/>
                    <a:pt x="6037" y="1796"/>
                  </a:cubicBezTo>
                  <a:cubicBezTo>
                    <a:pt x="4810" y="1831"/>
                    <a:pt x="3969" y="2239"/>
                    <a:pt x="2808" y="2675"/>
                  </a:cubicBezTo>
                  <a:cubicBezTo>
                    <a:pt x="2365" y="2842"/>
                    <a:pt x="459" y="3095"/>
                    <a:pt x="1" y="3209"/>
                  </a:cubicBezTo>
                  <a:lnTo>
                    <a:pt x="24373" y="3209"/>
                  </a:lnTo>
                  <a:cubicBezTo>
                    <a:pt x="23178" y="2376"/>
                    <a:pt x="22799" y="1319"/>
                    <a:pt x="21419" y="1027"/>
                  </a:cubicBezTo>
                  <a:cubicBezTo>
                    <a:pt x="21204" y="982"/>
                    <a:pt x="21024" y="965"/>
                    <a:pt x="20861" y="965"/>
                  </a:cubicBezTo>
                  <a:cubicBezTo>
                    <a:pt x="20375" y="965"/>
                    <a:pt x="20047" y="1118"/>
                    <a:pt x="19400" y="1118"/>
                  </a:cubicBezTo>
                  <a:cubicBezTo>
                    <a:pt x="19390" y="1118"/>
                    <a:pt x="19381" y="1118"/>
                    <a:pt x="19371" y="1118"/>
                  </a:cubicBezTo>
                  <a:cubicBezTo>
                    <a:pt x="18149" y="1109"/>
                    <a:pt x="16664" y="234"/>
                    <a:pt x="15460" y="49"/>
                  </a:cubicBezTo>
                  <a:cubicBezTo>
                    <a:pt x="15247" y="16"/>
                    <a:pt x="15046" y="0"/>
                    <a:pt x="14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14"/>
            <p:cNvGrpSpPr/>
            <p:nvPr/>
          </p:nvGrpSpPr>
          <p:grpSpPr>
            <a:xfrm>
              <a:off x="241333" y="4371422"/>
              <a:ext cx="1373581" cy="570932"/>
              <a:chOff x="29829" y="2399451"/>
              <a:chExt cx="2023080" cy="1023276"/>
            </a:xfrm>
          </p:grpSpPr>
          <p:sp>
            <p:nvSpPr>
              <p:cNvPr id="802" name="Google Shape;802;p14"/>
              <p:cNvSpPr/>
              <p:nvPr/>
            </p:nvSpPr>
            <p:spPr>
              <a:xfrm>
                <a:off x="1817655" y="2987145"/>
                <a:ext cx="235253" cy="435581"/>
              </a:xfrm>
              <a:custGeom>
                <a:avLst/>
                <a:gdLst/>
                <a:ahLst/>
                <a:cxnLst/>
                <a:rect l="l" t="t" r="r" b="b"/>
                <a:pathLst>
                  <a:path w="1873" h="3468" extrusionOk="0">
                    <a:moveTo>
                      <a:pt x="1817" y="0"/>
                    </a:moveTo>
                    <a:cubicBezTo>
                      <a:pt x="1799" y="0"/>
                      <a:pt x="1780" y="9"/>
                      <a:pt x="1770" y="29"/>
                    </a:cubicBezTo>
                    <a:lnTo>
                      <a:pt x="0" y="3468"/>
                    </a:lnTo>
                    <a:lnTo>
                      <a:pt x="1660" y="3468"/>
                    </a:lnTo>
                    <a:lnTo>
                      <a:pt x="1870" y="56"/>
                    </a:lnTo>
                    <a:cubicBezTo>
                      <a:pt x="1873" y="22"/>
                      <a:pt x="1845" y="0"/>
                      <a:pt x="18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1608527" y="2848606"/>
                <a:ext cx="306596" cy="574118"/>
              </a:xfrm>
              <a:custGeom>
                <a:avLst/>
                <a:gdLst/>
                <a:ahLst/>
                <a:cxnLst/>
                <a:rect l="l" t="t" r="r" b="b"/>
                <a:pathLst>
                  <a:path w="2441" h="4571" extrusionOk="0">
                    <a:moveTo>
                      <a:pt x="2384" y="0"/>
                    </a:moveTo>
                    <a:cubicBezTo>
                      <a:pt x="2367" y="0"/>
                      <a:pt x="2349" y="9"/>
                      <a:pt x="2339" y="29"/>
                    </a:cubicBezTo>
                    <a:lnTo>
                      <a:pt x="1" y="4571"/>
                    </a:lnTo>
                    <a:lnTo>
                      <a:pt x="2159" y="4571"/>
                    </a:lnTo>
                    <a:lnTo>
                      <a:pt x="2438" y="56"/>
                    </a:lnTo>
                    <a:cubicBezTo>
                      <a:pt x="2440" y="22"/>
                      <a:pt x="2412" y="0"/>
                      <a:pt x="2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a:off x="1483929" y="2962653"/>
                <a:ext cx="247688" cy="460073"/>
              </a:xfrm>
              <a:custGeom>
                <a:avLst/>
                <a:gdLst/>
                <a:ahLst/>
                <a:cxnLst/>
                <a:rect l="l" t="t" r="r" b="b"/>
                <a:pathLst>
                  <a:path w="1972" h="3663" extrusionOk="0">
                    <a:moveTo>
                      <a:pt x="1916" y="1"/>
                    </a:moveTo>
                    <a:cubicBezTo>
                      <a:pt x="1899" y="1"/>
                      <a:pt x="1880" y="10"/>
                      <a:pt x="1870" y="30"/>
                    </a:cubicBezTo>
                    <a:lnTo>
                      <a:pt x="0" y="3663"/>
                    </a:lnTo>
                    <a:lnTo>
                      <a:pt x="1748" y="3663"/>
                    </a:lnTo>
                    <a:lnTo>
                      <a:pt x="1970" y="58"/>
                    </a:lnTo>
                    <a:cubicBezTo>
                      <a:pt x="1972" y="23"/>
                      <a:pt x="1944" y="1"/>
                      <a:pt x="19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a:off x="1245410" y="3063386"/>
                <a:ext cx="196066" cy="359342"/>
              </a:xfrm>
              <a:custGeom>
                <a:avLst/>
                <a:gdLst/>
                <a:ahLst/>
                <a:cxnLst/>
                <a:rect l="l" t="t" r="r" b="b"/>
                <a:pathLst>
                  <a:path w="1561" h="2861" extrusionOk="0">
                    <a:moveTo>
                      <a:pt x="1504" y="1"/>
                    </a:moveTo>
                    <a:cubicBezTo>
                      <a:pt x="1486" y="1"/>
                      <a:pt x="1468" y="9"/>
                      <a:pt x="1458" y="29"/>
                    </a:cubicBezTo>
                    <a:lnTo>
                      <a:pt x="0" y="2861"/>
                    </a:lnTo>
                    <a:lnTo>
                      <a:pt x="1384" y="2861"/>
                    </a:lnTo>
                    <a:lnTo>
                      <a:pt x="1559" y="57"/>
                    </a:lnTo>
                    <a:cubicBezTo>
                      <a:pt x="1561" y="22"/>
                      <a:pt x="1532"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a:off x="955645" y="2769978"/>
                <a:ext cx="347040" cy="652743"/>
              </a:xfrm>
              <a:custGeom>
                <a:avLst/>
                <a:gdLst/>
                <a:ahLst/>
                <a:cxnLst/>
                <a:rect l="l" t="t" r="r" b="b"/>
                <a:pathLst>
                  <a:path w="2763" h="5197" extrusionOk="0">
                    <a:moveTo>
                      <a:pt x="2706" y="0"/>
                    </a:moveTo>
                    <a:cubicBezTo>
                      <a:pt x="2688" y="0"/>
                      <a:pt x="2670" y="9"/>
                      <a:pt x="2660" y="29"/>
                    </a:cubicBezTo>
                    <a:lnTo>
                      <a:pt x="0" y="5197"/>
                    </a:lnTo>
                    <a:lnTo>
                      <a:pt x="2442" y="5197"/>
                    </a:lnTo>
                    <a:lnTo>
                      <a:pt x="2760" y="57"/>
                    </a:lnTo>
                    <a:cubicBezTo>
                      <a:pt x="2763" y="22"/>
                      <a:pt x="2735" y="0"/>
                      <a:pt x="2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744131" y="2605062"/>
                <a:ext cx="431821" cy="817656"/>
              </a:xfrm>
              <a:custGeom>
                <a:avLst/>
                <a:gdLst/>
                <a:ahLst/>
                <a:cxnLst/>
                <a:rect l="l" t="t" r="r" b="b"/>
                <a:pathLst>
                  <a:path w="3438" h="6510" extrusionOk="0">
                    <a:moveTo>
                      <a:pt x="3381" y="0"/>
                    </a:moveTo>
                    <a:cubicBezTo>
                      <a:pt x="3363" y="0"/>
                      <a:pt x="3345" y="9"/>
                      <a:pt x="3335" y="29"/>
                    </a:cubicBezTo>
                    <a:lnTo>
                      <a:pt x="0" y="6510"/>
                    </a:lnTo>
                    <a:lnTo>
                      <a:pt x="3036" y="6510"/>
                    </a:lnTo>
                    <a:lnTo>
                      <a:pt x="3435" y="57"/>
                    </a:lnTo>
                    <a:cubicBezTo>
                      <a:pt x="3437" y="22"/>
                      <a:pt x="3409" y="0"/>
                      <a:pt x="3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546809" y="2671129"/>
                <a:ext cx="397783" cy="751590"/>
              </a:xfrm>
              <a:custGeom>
                <a:avLst/>
                <a:gdLst/>
                <a:ahLst/>
                <a:cxnLst/>
                <a:rect l="l" t="t" r="r" b="b"/>
                <a:pathLst>
                  <a:path w="3167" h="5984" extrusionOk="0">
                    <a:moveTo>
                      <a:pt x="3110" y="1"/>
                    </a:moveTo>
                    <a:cubicBezTo>
                      <a:pt x="3092" y="1"/>
                      <a:pt x="3074" y="10"/>
                      <a:pt x="3064" y="31"/>
                    </a:cubicBezTo>
                    <a:lnTo>
                      <a:pt x="0" y="5984"/>
                    </a:lnTo>
                    <a:lnTo>
                      <a:pt x="2797" y="5984"/>
                    </a:lnTo>
                    <a:lnTo>
                      <a:pt x="3163" y="58"/>
                    </a:lnTo>
                    <a:cubicBezTo>
                      <a:pt x="3166" y="23"/>
                      <a:pt x="3138" y="1"/>
                      <a:pt x="3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82898" y="2769978"/>
                <a:ext cx="347040" cy="652743"/>
              </a:xfrm>
              <a:custGeom>
                <a:avLst/>
                <a:gdLst/>
                <a:ahLst/>
                <a:cxnLst/>
                <a:rect l="l" t="t" r="r" b="b"/>
                <a:pathLst>
                  <a:path w="2763" h="5197" extrusionOk="0">
                    <a:moveTo>
                      <a:pt x="2706" y="0"/>
                    </a:moveTo>
                    <a:cubicBezTo>
                      <a:pt x="2688" y="0"/>
                      <a:pt x="2670" y="9"/>
                      <a:pt x="2660" y="29"/>
                    </a:cubicBezTo>
                    <a:lnTo>
                      <a:pt x="0" y="5197"/>
                    </a:lnTo>
                    <a:lnTo>
                      <a:pt x="2442" y="5197"/>
                    </a:lnTo>
                    <a:lnTo>
                      <a:pt x="2760" y="57"/>
                    </a:lnTo>
                    <a:cubicBezTo>
                      <a:pt x="2762" y="22"/>
                      <a:pt x="2734" y="0"/>
                      <a:pt x="2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29829" y="2399451"/>
                <a:ext cx="537704" cy="1023263"/>
              </a:xfrm>
              <a:custGeom>
                <a:avLst/>
                <a:gdLst/>
                <a:ahLst/>
                <a:cxnLst/>
                <a:rect l="l" t="t" r="r" b="b"/>
                <a:pathLst>
                  <a:path w="4281" h="8147" extrusionOk="0">
                    <a:moveTo>
                      <a:pt x="4225" y="1"/>
                    </a:moveTo>
                    <a:cubicBezTo>
                      <a:pt x="4207" y="1"/>
                      <a:pt x="4189" y="10"/>
                      <a:pt x="4178" y="29"/>
                    </a:cubicBezTo>
                    <a:lnTo>
                      <a:pt x="1" y="8147"/>
                    </a:lnTo>
                    <a:lnTo>
                      <a:pt x="3777" y="8147"/>
                    </a:lnTo>
                    <a:lnTo>
                      <a:pt x="4279" y="57"/>
                    </a:lnTo>
                    <a:cubicBezTo>
                      <a:pt x="4281" y="22"/>
                      <a:pt x="4253" y="1"/>
                      <a:pt x="4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4"/>
            <p:cNvGrpSpPr/>
            <p:nvPr/>
          </p:nvGrpSpPr>
          <p:grpSpPr>
            <a:xfrm>
              <a:off x="378468" y="4747861"/>
              <a:ext cx="400163" cy="211010"/>
              <a:chOff x="838373" y="601050"/>
              <a:chExt cx="644341" cy="410336"/>
            </a:xfrm>
          </p:grpSpPr>
          <p:sp>
            <p:nvSpPr>
              <p:cNvPr id="812" name="Google Shape;812;p14"/>
              <p:cNvSpPr/>
              <p:nvPr/>
            </p:nvSpPr>
            <p:spPr>
              <a:xfrm>
                <a:off x="838373" y="601176"/>
                <a:ext cx="644341" cy="410210"/>
              </a:xfrm>
              <a:custGeom>
                <a:avLst/>
                <a:gdLst/>
                <a:ahLst/>
                <a:cxnLst/>
                <a:rect l="l" t="t" r="r" b="b"/>
                <a:pathLst>
                  <a:path w="5130" h="3266" extrusionOk="0">
                    <a:moveTo>
                      <a:pt x="3027" y="0"/>
                    </a:moveTo>
                    <a:cubicBezTo>
                      <a:pt x="2522" y="0"/>
                      <a:pt x="1902" y="169"/>
                      <a:pt x="1285" y="695"/>
                    </a:cubicBezTo>
                    <a:cubicBezTo>
                      <a:pt x="321" y="1517"/>
                      <a:pt x="61" y="2827"/>
                      <a:pt x="0" y="3265"/>
                    </a:cubicBezTo>
                    <a:lnTo>
                      <a:pt x="3962" y="3265"/>
                    </a:lnTo>
                    <a:cubicBezTo>
                      <a:pt x="4272" y="2793"/>
                      <a:pt x="5129" y="1127"/>
                      <a:pt x="4020" y="274"/>
                    </a:cubicBezTo>
                    <a:cubicBezTo>
                      <a:pt x="3841" y="137"/>
                      <a:pt x="3481" y="0"/>
                      <a:pt x="3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1131027" y="865820"/>
                <a:ext cx="270045" cy="71718"/>
              </a:xfrm>
              <a:custGeom>
                <a:avLst/>
                <a:gdLst/>
                <a:ahLst/>
                <a:cxnLst/>
                <a:rect l="l" t="t" r="r" b="b"/>
                <a:pathLst>
                  <a:path w="2150" h="571" fill="none" extrusionOk="0">
                    <a:moveTo>
                      <a:pt x="0" y="571"/>
                    </a:moveTo>
                    <a:lnTo>
                      <a:pt x="2149" y="0"/>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1087442" y="620393"/>
                <a:ext cx="230983" cy="390993"/>
              </a:xfrm>
              <a:custGeom>
                <a:avLst/>
                <a:gdLst/>
                <a:ahLst/>
                <a:cxnLst/>
                <a:rect l="l" t="t" r="r" b="b"/>
                <a:pathLst>
                  <a:path w="1839" h="3113" fill="none" extrusionOk="0">
                    <a:moveTo>
                      <a:pt x="1823" y="0"/>
                    </a:moveTo>
                    <a:cubicBezTo>
                      <a:pt x="1838" y="6"/>
                      <a:pt x="0" y="3112"/>
                      <a:pt x="0" y="3112"/>
                    </a:cubicBez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1227866" y="601050"/>
                <a:ext cx="126" cy="172072"/>
              </a:xfrm>
              <a:custGeom>
                <a:avLst/>
                <a:gdLst/>
                <a:ahLst/>
                <a:cxnLst/>
                <a:rect l="l" t="t" r="r" b="b"/>
                <a:pathLst>
                  <a:path w="1" h="1370" fill="none" extrusionOk="0">
                    <a:moveTo>
                      <a:pt x="1" y="1"/>
                    </a:moveTo>
                    <a:lnTo>
                      <a:pt x="1" y="1369"/>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1253363" y="678924"/>
                <a:ext cx="130501" cy="50742"/>
              </a:xfrm>
              <a:custGeom>
                <a:avLst/>
                <a:gdLst/>
                <a:ahLst/>
                <a:cxnLst/>
                <a:rect l="l" t="t" r="r" b="b"/>
                <a:pathLst>
                  <a:path w="1039" h="404" fill="none" extrusionOk="0">
                    <a:moveTo>
                      <a:pt x="0" y="404"/>
                    </a:moveTo>
                    <a:lnTo>
                      <a:pt x="1039" y="0"/>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1053907" y="649031"/>
                <a:ext cx="49487" cy="335603"/>
              </a:xfrm>
              <a:custGeom>
                <a:avLst/>
                <a:gdLst/>
                <a:ahLst/>
                <a:cxnLst/>
                <a:rect l="l" t="t" r="r" b="b"/>
                <a:pathLst>
                  <a:path w="394" h="2672" fill="none" extrusionOk="0">
                    <a:moveTo>
                      <a:pt x="1" y="1"/>
                    </a:moveTo>
                    <a:lnTo>
                      <a:pt x="393" y="2671"/>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14"/>
            <p:cNvGrpSpPr/>
            <p:nvPr/>
          </p:nvGrpSpPr>
          <p:grpSpPr>
            <a:xfrm>
              <a:off x="667899" y="4806254"/>
              <a:ext cx="437918" cy="154238"/>
              <a:chOff x="1380266" y="763078"/>
              <a:chExt cx="705132" cy="299936"/>
            </a:xfrm>
          </p:grpSpPr>
          <p:sp>
            <p:nvSpPr>
              <p:cNvPr id="819" name="Google Shape;819;p14"/>
              <p:cNvSpPr/>
              <p:nvPr/>
            </p:nvSpPr>
            <p:spPr>
              <a:xfrm>
                <a:off x="1380266" y="763078"/>
                <a:ext cx="705132" cy="299933"/>
              </a:xfrm>
              <a:custGeom>
                <a:avLst/>
                <a:gdLst/>
                <a:ahLst/>
                <a:cxnLst/>
                <a:rect l="l" t="t" r="r" b="b"/>
                <a:pathLst>
                  <a:path w="5614" h="2388" extrusionOk="0">
                    <a:moveTo>
                      <a:pt x="2539" y="1"/>
                    </a:moveTo>
                    <a:cubicBezTo>
                      <a:pt x="2441" y="1"/>
                      <a:pt x="2343" y="11"/>
                      <a:pt x="2246" y="33"/>
                    </a:cubicBezTo>
                    <a:cubicBezTo>
                      <a:pt x="1996" y="87"/>
                      <a:pt x="1762" y="212"/>
                      <a:pt x="1541" y="366"/>
                    </a:cubicBezTo>
                    <a:cubicBezTo>
                      <a:pt x="875" y="826"/>
                      <a:pt x="330" y="1544"/>
                      <a:pt x="1" y="2388"/>
                    </a:cubicBezTo>
                    <a:lnTo>
                      <a:pt x="5613" y="2388"/>
                    </a:lnTo>
                    <a:cubicBezTo>
                      <a:pt x="5552" y="2127"/>
                      <a:pt x="5434" y="1886"/>
                      <a:pt x="5271" y="1703"/>
                    </a:cubicBezTo>
                    <a:cubicBezTo>
                      <a:pt x="5048" y="1453"/>
                      <a:pt x="4748" y="1309"/>
                      <a:pt x="4448" y="1309"/>
                    </a:cubicBezTo>
                    <a:cubicBezTo>
                      <a:pt x="4446" y="1309"/>
                      <a:pt x="4444" y="1309"/>
                      <a:pt x="4443" y="1309"/>
                    </a:cubicBezTo>
                    <a:cubicBezTo>
                      <a:pt x="4429" y="1309"/>
                      <a:pt x="4415" y="1309"/>
                      <a:pt x="4401" y="1309"/>
                    </a:cubicBezTo>
                    <a:cubicBezTo>
                      <a:pt x="4356" y="1309"/>
                      <a:pt x="4313" y="1307"/>
                      <a:pt x="4274" y="1285"/>
                    </a:cubicBezTo>
                    <a:cubicBezTo>
                      <a:pt x="4211" y="1248"/>
                      <a:pt x="4173" y="1168"/>
                      <a:pt x="4138" y="1096"/>
                    </a:cubicBezTo>
                    <a:cubicBezTo>
                      <a:pt x="3845" y="518"/>
                      <a:pt x="3335" y="113"/>
                      <a:pt x="2785" y="22"/>
                    </a:cubicBezTo>
                    <a:cubicBezTo>
                      <a:pt x="2703" y="8"/>
                      <a:pt x="2621" y="1"/>
                      <a:pt x="25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1606602" y="775889"/>
                <a:ext cx="160520" cy="287122"/>
              </a:xfrm>
              <a:custGeom>
                <a:avLst/>
                <a:gdLst/>
                <a:ahLst/>
                <a:cxnLst/>
                <a:rect l="l" t="t" r="r" b="b"/>
                <a:pathLst>
                  <a:path w="1278" h="2286" fill="none" extrusionOk="0">
                    <a:moveTo>
                      <a:pt x="1277" y="0"/>
                    </a:moveTo>
                    <a:lnTo>
                      <a:pt x="1" y="2286"/>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1662369" y="767097"/>
                <a:ext cx="13063" cy="172951"/>
              </a:xfrm>
              <a:custGeom>
                <a:avLst/>
                <a:gdLst/>
                <a:ahLst/>
                <a:cxnLst/>
                <a:rect l="l" t="t" r="r" b="b"/>
                <a:pathLst>
                  <a:path w="104" h="1377" fill="none" extrusionOk="0">
                    <a:moveTo>
                      <a:pt x="0" y="1"/>
                    </a:moveTo>
                    <a:lnTo>
                      <a:pt x="103" y="1377"/>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1712485" y="810681"/>
                <a:ext cx="115052" cy="62926"/>
              </a:xfrm>
              <a:custGeom>
                <a:avLst/>
                <a:gdLst/>
                <a:ahLst/>
                <a:cxnLst/>
                <a:rect l="l" t="t" r="r" b="b"/>
                <a:pathLst>
                  <a:path w="916" h="501" fill="none" extrusionOk="0">
                    <a:moveTo>
                      <a:pt x="916" y="1"/>
                    </a:moveTo>
                    <a:lnTo>
                      <a:pt x="0" y="501"/>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a:off x="1539405" y="835173"/>
                <a:ext cx="84907" cy="196690"/>
              </a:xfrm>
              <a:custGeom>
                <a:avLst/>
                <a:gdLst/>
                <a:ahLst/>
                <a:cxnLst/>
                <a:rect l="l" t="t" r="r" b="b"/>
                <a:pathLst>
                  <a:path w="676" h="1566" fill="none" extrusionOk="0">
                    <a:moveTo>
                      <a:pt x="1" y="0"/>
                    </a:moveTo>
                    <a:lnTo>
                      <a:pt x="676" y="1565"/>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a:off x="1644031" y="900612"/>
                <a:ext cx="255978" cy="95330"/>
              </a:xfrm>
              <a:custGeom>
                <a:avLst/>
                <a:gdLst/>
                <a:ahLst/>
                <a:cxnLst/>
                <a:rect l="l" t="t" r="r" b="b"/>
                <a:pathLst>
                  <a:path w="2038" h="759" fill="none" extrusionOk="0">
                    <a:moveTo>
                      <a:pt x="1" y="759"/>
                    </a:moveTo>
                    <a:lnTo>
                      <a:pt x="2038" y="1"/>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1912193" y="939926"/>
                <a:ext cx="130250" cy="123088"/>
              </a:xfrm>
              <a:custGeom>
                <a:avLst/>
                <a:gdLst/>
                <a:ahLst/>
                <a:cxnLst/>
                <a:rect l="l" t="t" r="r" b="b"/>
                <a:pathLst>
                  <a:path w="1037" h="980" fill="none" extrusionOk="0">
                    <a:moveTo>
                      <a:pt x="1036" y="295"/>
                    </a:moveTo>
                    <a:lnTo>
                      <a:pt x="1" y="980"/>
                    </a:lnTo>
                    <a:lnTo>
                      <a:pt x="647" y="1"/>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1931284" y="927491"/>
                <a:ext cx="7034" cy="104374"/>
              </a:xfrm>
              <a:custGeom>
                <a:avLst/>
                <a:gdLst/>
                <a:ahLst/>
                <a:cxnLst/>
                <a:rect l="l" t="t" r="r" b="b"/>
                <a:pathLst>
                  <a:path w="56" h="831" fill="none" extrusionOk="0">
                    <a:moveTo>
                      <a:pt x="1" y="830"/>
                    </a:moveTo>
                    <a:lnTo>
                      <a:pt x="56" y="0"/>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1460024" y="919327"/>
                <a:ext cx="132511" cy="38685"/>
              </a:xfrm>
              <a:custGeom>
                <a:avLst/>
                <a:gdLst/>
                <a:ahLst/>
                <a:cxnLst/>
                <a:rect l="l" t="t" r="r" b="b"/>
                <a:pathLst>
                  <a:path w="1055" h="308" fill="none" extrusionOk="0">
                    <a:moveTo>
                      <a:pt x="1" y="1"/>
                    </a:moveTo>
                    <a:lnTo>
                      <a:pt x="1054" y="308"/>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8" name="Google Shape;828;p14"/>
          <p:cNvGrpSpPr/>
          <p:nvPr/>
        </p:nvGrpSpPr>
        <p:grpSpPr>
          <a:xfrm flipH="1">
            <a:off x="8351600" y="4426983"/>
            <a:ext cx="827864" cy="866935"/>
            <a:chOff x="125232" y="2677141"/>
            <a:chExt cx="1806249" cy="1945937"/>
          </a:xfrm>
        </p:grpSpPr>
        <p:sp>
          <p:nvSpPr>
            <p:cNvPr id="829" name="Google Shape;829;p14"/>
            <p:cNvSpPr/>
            <p:nvPr/>
          </p:nvSpPr>
          <p:spPr>
            <a:xfrm>
              <a:off x="903550" y="3847128"/>
              <a:ext cx="657655" cy="662414"/>
            </a:xfrm>
            <a:custGeom>
              <a:avLst/>
              <a:gdLst/>
              <a:ahLst/>
              <a:cxnLst/>
              <a:rect l="l" t="t" r="r" b="b"/>
              <a:pathLst>
                <a:path w="5236" h="5274" extrusionOk="0">
                  <a:moveTo>
                    <a:pt x="5235" y="374"/>
                  </a:moveTo>
                  <a:cubicBezTo>
                    <a:pt x="5235" y="374"/>
                    <a:pt x="5235" y="374"/>
                    <a:pt x="5236" y="374"/>
                  </a:cubicBezTo>
                  <a:cubicBezTo>
                    <a:pt x="5235" y="374"/>
                    <a:pt x="5235" y="374"/>
                    <a:pt x="5235" y="374"/>
                  </a:cubicBezTo>
                  <a:close/>
                  <a:moveTo>
                    <a:pt x="4247" y="0"/>
                  </a:moveTo>
                  <a:cubicBezTo>
                    <a:pt x="3749" y="0"/>
                    <a:pt x="3219" y="186"/>
                    <a:pt x="2810" y="385"/>
                  </a:cubicBezTo>
                  <a:cubicBezTo>
                    <a:pt x="2068" y="746"/>
                    <a:pt x="1431" y="1313"/>
                    <a:pt x="971" y="1997"/>
                  </a:cubicBezTo>
                  <a:cubicBezTo>
                    <a:pt x="924" y="2069"/>
                    <a:pt x="878" y="2141"/>
                    <a:pt x="835" y="2215"/>
                  </a:cubicBezTo>
                  <a:cubicBezTo>
                    <a:pt x="477" y="2813"/>
                    <a:pt x="284" y="3479"/>
                    <a:pt x="180" y="4163"/>
                  </a:cubicBezTo>
                  <a:cubicBezTo>
                    <a:pt x="161" y="4290"/>
                    <a:pt x="0" y="5274"/>
                    <a:pt x="277" y="5274"/>
                  </a:cubicBezTo>
                  <a:cubicBezTo>
                    <a:pt x="291" y="5274"/>
                    <a:pt x="306" y="5271"/>
                    <a:pt x="322" y="5266"/>
                  </a:cubicBezTo>
                  <a:cubicBezTo>
                    <a:pt x="677" y="5151"/>
                    <a:pt x="686" y="4540"/>
                    <a:pt x="770" y="4258"/>
                  </a:cubicBezTo>
                  <a:cubicBezTo>
                    <a:pt x="867" y="3936"/>
                    <a:pt x="971" y="3616"/>
                    <a:pt x="1126" y="3315"/>
                  </a:cubicBezTo>
                  <a:cubicBezTo>
                    <a:pt x="1433" y="2724"/>
                    <a:pt x="1816" y="2175"/>
                    <a:pt x="2241" y="1664"/>
                  </a:cubicBezTo>
                  <a:cubicBezTo>
                    <a:pt x="2626" y="1203"/>
                    <a:pt x="3057" y="830"/>
                    <a:pt x="3626" y="611"/>
                  </a:cubicBezTo>
                  <a:cubicBezTo>
                    <a:pt x="3895" y="508"/>
                    <a:pt x="4179" y="442"/>
                    <a:pt x="4464" y="405"/>
                  </a:cubicBezTo>
                  <a:cubicBezTo>
                    <a:pt x="4556" y="393"/>
                    <a:pt x="4861" y="340"/>
                    <a:pt x="5062" y="340"/>
                  </a:cubicBezTo>
                  <a:cubicBezTo>
                    <a:pt x="5145" y="340"/>
                    <a:pt x="5210" y="349"/>
                    <a:pt x="5235" y="374"/>
                  </a:cubicBezTo>
                  <a:lnTo>
                    <a:pt x="5235" y="374"/>
                  </a:lnTo>
                  <a:cubicBezTo>
                    <a:pt x="4964" y="101"/>
                    <a:pt x="4615" y="0"/>
                    <a:pt x="4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1136920" y="3724163"/>
              <a:ext cx="628515" cy="633150"/>
            </a:xfrm>
            <a:custGeom>
              <a:avLst/>
              <a:gdLst/>
              <a:ahLst/>
              <a:cxnLst/>
              <a:rect l="l" t="t" r="r" b="b"/>
              <a:pathLst>
                <a:path w="5004" h="5041" extrusionOk="0">
                  <a:moveTo>
                    <a:pt x="5003" y="358"/>
                  </a:moveTo>
                  <a:lnTo>
                    <a:pt x="5003" y="358"/>
                  </a:lnTo>
                  <a:cubicBezTo>
                    <a:pt x="5003" y="359"/>
                    <a:pt x="5003" y="359"/>
                    <a:pt x="5003" y="359"/>
                  </a:cubicBezTo>
                  <a:cubicBezTo>
                    <a:pt x="5003" y="359"/>
                    <a:pt x="5003" y="359"/>
                    <a:pt x="5003" y="358"/>
                  </a:cubicBezTo>
                  <a:close/>
                  <a:moveTo>
                    <a:pt x="4058" y="0"/>
                  </a:moveTo>
                  <a:cubicBezTo>
                    <a:pt x="3582" y="0"/>
                    <a:pt x="3076" y="179"/>
                    <a:pt x="2686" y="369"/>
                  </a:cubicBezTo>
                  <a:cubicBezTo>
                    <a:pt x="1976" y="714"/>
                    <a:pt x="1368" y="1257"/>
                    <a:pt x="928" y="1910"/>
                  </a:cubicBezTo>
                  <a:cubicBezTo>
                    <a:pt x="883" y="1978"/>
                    <a:pt x="839" y="2048"/>
                    <a:pt x="797" y="2119"/>
                  </a:cubicBezTo>
                  <a:cubicBezTo>
                    <a:pt x="455" y="2689"/>
                    <a:pt x="271" y="3326"/>
                    <a:pt x="172" y="3981"/>
                  </a:cubicBezTo>
                  <a:cubicBezTo>
                    <a:pt x="153" y="4102"/>
                    <a:pt x="0" y="5041"/>
                    <a:pt x="264" y="5041"/>
                  </a:cubicBezTo>
                  <a:cubicBezTo>
                    <a:pt x="278" y="5041"/>
                    <a:pt x="292" y="5038"/>
                    <a:pt x="308" y="5033"/>
                  </a:cubicBezTo>
                  <a:cubicBezTo>
                    <a:pt x="647" y="4923"/>
                    <a:pt x="655" y="4340"/>
                    <a:pt x="736" y="4071"/>
                  </a:cubicBezTo>
                  <a:cubicBezTo>
                    <a:pt x="828" y="3763"/>
                    <a:pt x="928" y="3456"/>
                    <a:pt x="1077" y="3170"/>
                  </a:cubicBezTo>
                  <a:cubicBezTo>
                    <a:pt x="1368" y="2605"/>
                    <a:pt x="1736" y="2080"/>
                    <a:pt x="2143" y="1591"/>
                  </a:cubicBezTo>
                  <a:cubicBezTo>
                    <a:pt x="2509" y="1149"/>
                    <a:pt x="2922" y="793"/>
                    <a:pt x="3465" y="585"/>
                  </a:cubicBezTo>
                  <a:cubicBezTo>
                    <a:pt x="3723" y="485"/>
                    <a:pt x="3993" y="422"/>
                    <a:pt x="4267" y="389"/>
                  </a:cubicBezTo>
                  <a:cubicBezTo>
                    <a:pt x="4355" y="377"/>
                    <a:pt x="4645" y="326"/>
                    <a:pt x="4836" y="326"/>
                  </a:cubicBezTo>
                  <a:cubicBezTo>
                    <a:pt x="4916" y="326"/>
                    <a:pt x="4978" y="335"/>
                    <a:pt x="5003" y="358"/>
                  </a:cubicBezTo>
                  <a:lnTo>
                    <a:pt x="5003" y="358"/>
                  </a:lnTo>
                  <a:cubicBezTo>
                    <a:pt x="4743" y="97"/>
                    <a:pt x="4409" y="0"/>
                    <a:pt x="4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47026" y="4074217"/>
              <a:ext cx="682524" cy="450276"/>
            </a:xfrm>
            <a:custGeom>
              <a:avLst/>
              <a:gdLst/>
              <a:ahLst/>
              <a:cxnLst/>
              <a:rect l="l" t="t" r="r" b="b"/>
              <a:pathLst>
                <a:path w="5434" h="3585" extrusionOk="0">
                  <a:moveTo>
                    <a:pt x="3167" y="0"/>
                  </a:moveTo>
                  <a:cubicBezTo>
                    <a:pt x="2708" y="0"/>
                    <a:pt x="2258" y="174"/>
                    <a:pt x="1886" y="444"/>
                  </a:cubicBezTo>
                  <a:cubicBezTo>
                    <a:pt x="1508" y="717"/>
                    <a:pt x="1206" y="1083"/>
                    <a:pt x="961" y="1479"/>
                  </a:cubicBezTo>
                  <a:cubicBezTo>
                    <a:pt x="755" y="1808"/>
                    <a:pt x="588" y="2160"/>
                    <a:pt x="460" y="2527"/>
                  </a:cubicBezTo>
                  <a:cubicBezTo>
                    <a:pt x="391" y="2726"/>
                    <a:pt x="0" y="3538"/>
                    <a:pt x="428" y="3584"/>
                  </a:cubicBezTo>
                  <a:cubicBezTo>
                    <a:pt x="435" y="3584"/>
                    <a:pt x="442" y="3585"/>
                    <a:pt x="449" y="3585"/>
                  </a:cubicBezTo>
                  <a:cubicBezTo>
                    <a:pt x="666" y="3585"/>
                    <a:pt x="850" y="3244"/>
                    <a:pt x="927" y="3090"/>
                  </a:cubicBezTo>
                  <a:cubicBezTo>
                    <a:pt x="1174" y="2594"/>
                    <a:pt x="1355" y="2050"/>
                    <a:pt x="1729" y="1642"/>
                  </a:cubicBezTo>
                  <a:cubicBezTo>
                    <a:pt x="1895" y="1461"/>
                    <a:pt x="2091" y="1314"/>
                    <a:pt x="2289" y="1171"/>
                  </a:cubicBezTo>
                  <a:cubicBezTo>
                    <a:pt x="2458" y="1050"/>
                    <a:pt x="2631" y="930"/>
                    <a:pt x="2826" y="861"/>
                  </a:cubicBezTo>
                  <a:cubicBezTo>
                    <a:pt x="2964" y="813"/>
                    <a:pt x="3105" y="792"/>
                    <a:pt x="3247" y="792"/>
                  </a:cubicBezTo>
                  <a:cubicBezTo>
                    <a:pt x="3689" y="792"/>
                    <a:pt x="4142" y="994"/>
                    <a:pt x="4551" y="1194"/>
                  </a:cubicBezTo>
                  <a:cubicBezTo>
                    <a:pt x="4846" y="1337"/>
                    <a:pt x="5140" y="1479"/>
                    <a:pt x="5433" y="1622"/>
                  </a:cubicBezTo>
                  <a:cubicBezTo>
                    <a:pt x="5374" y="1352"/>
                    <a:pt x="5197" y="1123"/>
                    <a:pt x="5007" y="922"/>
                  </a:cubicBezTo>
                  <a:cubicBezTo>
                    <a:pt x="4527" y="415"/>
                    <a:pt x="3884" y="8"/>
                    <a:pt x="3185" y="1"/>
                  </a:cubicBezTo>
                  <a:cubicBezTo>
                    <a:pt x="3179" y="0"/>
                    <a:pt x="3173" y="0"/>
                    <a:pt x="3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15751" y="3398350"/>
              <a:ext cx="397281" cy="1208649"/>
            </a:xfrm>
            <a:custGeom>
              <a:avLst/>
              <a:gdLst/>
              <a:ahLst/>
              <a:cxnLst/>
              <a:rect l="l" t="t" r="r" b="b"/>
              <a:pathLst>
                <a:path w="3163" h="9623" extrusionOk="0">
                  <a:moveTo>
                    <a:pt x="2989" y="0"/>
                  </a:moveTo>
                  <a:cubicBezTo>
                    <a:pt x="2827" y="0"/>
                    <a:pt x="2463" y="662"/>
                    <a:pt x="2253" y="947"/>
                  </a:cubicBezTo>
                  <a:cubicBezTo>
                    <a:pt x="1983" y="1309"/>
                    <a:pt x="1756" y="1693"/>
                    <a:pt x="1526" y="2079"/>
                  </a:cubicBezTo>
                  <a:cubicBezTo>
                    <a:pt x="1091" y="2803"/>
                    <a:pt x="768" y="3582"/>
                    <a:pt x="538" y="4398"/>
                  </a:cubicBezTo>
                  <a:cubicBezTo>
                    <a:pt x="61" y="6090"/>
                    <a:pt x="1" y="7900"/>
                    <a:pt x="387" y="9617"/>
                  </a:cubicBezTo>
                  <a:cubicBezTo>
                    <a:pt x="401" y="9620"/>
                    <a:pt x="414" y="9622"/>
                    <a:pt x="428" y="9622"/>
                  </a:cubicBezTo>
                  <a:cubicBezTo>
                    <a:pt x="530" y="9622"/>
                    <a:pt x="617" y="9519"/>
                    <a:pt x="673" y="9425"/>
                  </a:cubicBezTo>
                  <a:cubicBezTo>
                    <a:pt x="1164" y="8595"/>
                    <a:pt x="1180" y="7687"/>
                    <a:pt x="1173" y="6750"/>
                  </a:cubicBezTo>
                  <a:cubicBezTo>
                    <a:pt x="1157" y="4394"/>
                    <a:pt x="3162" y="177"/>
                    <a:pt x="3030" y="21"/>
                  </a:cubicBezTo>
                  <a:cubicBezTo>
                    <a:pt x="3019" y="7"/>
                    <a:pt x="3005" y="0"/>
                    <a:pt x="2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528375" y="3660357"/>
              <a:ext cx="775847" cy="889122"/>
            </a:xfrm>
            <a:custGeom>
              <a:avLst/>
              <a:gdLst/>
              <a:ahLst/>
              <a:cxnLst/>
              <a:rect l="l" t="t" r="r" b="b"/>
              <a:pathLst>
                <a:path w="6177" h="7079" extrusionOk="0">
                  <a:moveTo>
                    <a:pt x="4897" y="1"/>
                  </a:moveTo>
                  <a:cubicBezTo>
                    <a:pt x="4761" y="1"/>
                    <a:pt x="4625" y="8"/>
                    <a:pt x="4492" y="24"/>
                  </a:cubicBezTo>
                  <a:cubicBezTo>
                    <a:pt x="3529" y="131"/>
                    <a:pt x="2634" y="623"/>
                    <a:pt x="1999" y="1384"/>
                  </a:cubicBezTo>
                  <a:cubicBezTo>
                    <a:pt x="1878" y="1532"/>
                    <a:pt x="1765" y="1683"/>
                    <a:pt x="1656" y="1841"/>
                  </a:cubicBezTo>
                  <a:cubicBezTo>
                    <a:pt x="607" y="3363"/>
                    <a:pt x="1" y="5211"/>
                    <a:pt x="91" y="7058"/>
                  </a:cubicBezTo>
                  <a:cubicBezTo>
                    <a:pt x="117" y="7072"/>
                    <a:pt x="144" y="7078"/>
                    <a:pt x="171" y="7078"/>
                  </a:cubicBezTo>
                  <a:cubicBezTo>
                    <a:pt x="268" y="7078"/>
                    <a:pt x="367" y="7001"/>
                    <a:pt x="438" y="6925"/>
                  </a:cubicBezTo>
                  <a:cubicBezTo>
                    <a:pt x="1079" y="6219"/>
                    <a:pt x="1269" y="5228"/>
                    <a:pt x="1544" y="4314"/>
                  </a:cubicBezTo>
                  <a:cubicBezTo>
                    <a:pt x="1943" y="2990"/>
                    <a:pt x="2619" y="1677"/>
                    <a:pt x="3771" y="913"/>
                  </a:cubicBezTo>
                  <a:cubicBezTo>
                    <a:pt x="4136" y="671"/>
                    <a:pt x="4543" y="492"/>
                    <a:pt x="4968" y="381"/>
                  </a:cubicBezTo>
                  <a:cubicBezTo>
                    <a:pt x="5236" y="311"/>
                    <a:pt x="5514" y="318"/>
                    <a:pt x="5788" y="308"/>
                  </a:cubicBezTo>
                  <a:cubicBezTo>
                    <a:pt x="5792" y="307"/>
                    <a:pt x="5796" y="307"/>
                    <a:pt x="5800" y="307"/>
                  </a:cubicBezTo>
                  <a:cubicBezTo>
                    <a:pt x="5905" y="307"/>
                    <a:pt x="6021" y="369"/>
                    <a:pt x="6124" y="369"/>
                  </a:cubicBezTo>
                  <a:cubicBezTo>
                    <a:pt x="6142" y="369"/>
                    <a:pt x="6159" y="367"/>
                    <a:pt x="6176" y="363"/>
                  </a:cubicBezTo>
                  <a:cubicBezTo>
                    <a:pt x="6146" y="249"/>
                    <a:pt x="5935" y="186"/>
                    <a:pt x="5836" y="148"/>
                  </a:cubicBezTo>
                  <a:cubicBezTo>
                    <a:pt x="5667" y="84"/>
                    <a:pt x="5488" y="45"/>
                    <a:pt x="5307" y="24"/>
                  </a:cubicBezTo>
                  <a:cubicBezTo>
                    <a:pt x="5170" y="8"/>
                    <a:pt x="5033" y="1"/>
                    <a:pt x="4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648075" y="3488909"/>
              <a:ext cx="1189581" cy="1134168"/>
            </a:xfrm>
            <a:custGeom>
              <a:avLst/>
              <a:gdLst/>
              <a:ahLst/>
              <a:cxnLst/>
              <a:rect l="l" t="t" r="r" b="b"/>
              <a:pathLst>
                <a:path w="9471" h="9030" fill="none" extrusionOk="0">
                  <a:moveTo>
                    <a:pt x="0" y="9029"/>
                  </a:moveTo>
                  <a:cubicBezTo>
                    <a:pt x="1010" y="5767"/>
                    <a:pt x="3576" y="1510"/>
                    <a:pt x="6947" y="410"/>
                  </a:cubicBezTo>
                  <a:cubicBezTo>
                    <a:pt x="7739" y="151"/>
                    <a:pt x="8672" y="1"/>
                    <a:pt x="9471" y="297"/>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 name="Google Shape;835;p14"/>
            <p:cNvGrpSpPr/>
            <p:nvPr/>
          </p:nvGrpSpPr>
          <p:grpSpPr>
            <a:xfrm>
              <a:off x="259881" y="2677141"/>
              <a:ext cx="1671600" cy="1756145"/>
              <a:chOff x="1707681" y="2677141"/>
              <a:chExt cx="1671600" cy="1756145"/>
            </a:xfrm>
          </p:grpSpPr>
          <p:sp>
            <p:nvSpPr>
              <p:cNvPr id="836" name="Google Shape;836;p14"/>
              <p:cNvSpPr/>
              <p:nvPr/>
            </p:nvSpPr>
            <p:spPr>
              <a:xfrm>
                <a:off x="1812434" y="2757778"/>
                <a:ext cx="188153" cy="1539605"/>
              </a:xfrm>
              <a:custGeom>
                <a:avLst/>
                <a:gdLst/>
                <a:ahLst/>
                <a:cxnLst/>
                <a:rect l="l" t="t" r="r" b="b"/>
                <a:pathLst>
                  <a:path w="1498" h="12258" fill="none" extrusionOk="0">
                    <a:moveTo>
                      <a:pt x="1" y="0"/>
                    </a:moveTo>
                    <a:cubicBezTo>
                      <a:pt x="1074" y="1806"/>
                      <a:pt x="1498" y="3946"/>
                      <a:pt x="1485" y="6047"/>
                    </a:cubicBezTo>
                    <a:cubicBezTo>
                      <a:pt x="1473" y="8147"/>
                      <a:pt x="1045" y="10225"/>
                      <a:pt x="516" y="12258"/>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1707681" y="2677141"/>
                <a:ext cx="262886" cy="413978"/>
              </a:xfrm>
              <a:custGeom>
                <a:avLst/>
                <a:gdLst/>
                <a:ahLst/>
                <a:cxnLst/>
                <a:rect l="l" t="t" r="r" b="b"/>
                <a:pathLst>
                  <a:path w="2093" h="3296" extrusionOk="0">
                    <a:moveTo>
                      <a:pt x="444" y="1"/>
                    </a:moveTo>
                    <a:cubicBezTo>
                      <a:pt x="352" y="1"/>
                      <a:pt x="274" y="20"/>
                      <a:pt x="212" y="55"/>
                    </a:cubicBezTo>
                    <a:cubicBezTo>
                      <a:pt x="43" y="147"/>
                      <a:pt x="0" y="354"/>
                      <a:pt x="144" y="601"/>
                    </a:cubicBezTo>
                    <a:lnTo>
                      <a:pt x="1595" y="3058"/>
                    </a:lnTo>
                    <a:cubicBezTo>
                      <a:pt x="1662" y="3170"/>
                      <a:pt x="1773" y="3296"/>
                      <a:pt x="1887" y="3296"/>
                    </a:cubicBezTo>
                    <a:cubicBezTo>
                      <a:pt x="1912" y="3296"/>
                      <a:pt x="1937" y="3290"/>
                      <a:pt x="1962" y="3276"/>
                    </a:cubicBezTo>
                    <a:cubicBezTo>
                      <a:pt x="2049" y="3230"/>
                      <a:pt x="2071" y="3117"/>
                      <a:pt x="2074" y="3017"/>
                    </a:cubicBezTo>
                    <a:cubicBezTo>
                      <a:pt x="2092" y="2552"/>
                      <a:pt x="1933" y="2100"/>
                      <a:pt x="1763" y="1664"/>
                    </a:cubicBezTo>
                    <a:cubicBezTo>
                      <a:pt x="1594" y="1230"/>
                      <a:pt x="1427" y="770"/>
                      <a:pt x="1134" y="398"/>
                    </a:cubicBezTo>
                    <a:cubicBezTo>
                      <a:pt x="991" y="221"/>
                      <a:pt x="819" y="58"/>
                      <a:pt x="589" y="15"/>
                    </a:cubicBezTo>
                    <a:cubicBezTo>
                      <a:pt x="538" y="5"/>
                      <a:pt x="489" y="1"/>
                      <a:pt x="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2887296" y="3458514"/>
                <a:ext cx="491985" cy="131754"/>
              </a:xfrm>
              <a:custGeom>
                <a:avLst/>
                <a:gdLst/>
                <a:ahLst/>
                <a:cxnLst/>
                <a:rect l="l" t="t" r="r" b="b"/>
                <a:pathLst>
                  <a:path w="3917" h="1049" extrusionOk="0">
                    <a:moveTo>
                      <a:pt x="1869" y="1"/>
                    </a:moveTo>
                    <a:cubicBezTo>
                      <a:pt x="1666" y="1"/>
                      <a:pt x="1462" y="18"/>
                      <a:pt x="1268" y="55"/>
                    </a:cubicBezTo>
                    <a:cubicBezTo>
                      <a:pt x="818" y="143"/>
                      <a:pt x="383" y="362"/>
                      <a:pt x="100" y="724"/>
                    </a:cubicBezTo>
                    <a:cubicBezTo>
                      <a:pt x="1" y="851"/>
                      <a:pt x="179" y="897"/>
                      <a:pt x="283" y="897"/>
                    </a:cubicBezTo>
                    <a:cubicBezTo>
                      <a:pt x="290" y="897"/>
                      <a:pt x="297" y="896"/>
                      <a:pt x="303" y="896"/>
                    </a:cubicBezTo>
                    <a:cubicBezTo>
                      <a:pt x="710" y="870"/>
                      <a:pt x="1119" y="814"/>
                      <a:pt x="1528" y="814"/>
                    </a:cubicBezTo>
                    <a:cubicBezTo>
                      <a:pt x="1653" y="814"/>
                      <a:pt x="1777" y="819"/>
                      <a:pt x="1901" y="832"/>
                    </a:cubicBezTo>
                    <a:cubicBezTo>
                      <a:pt x="2362" y="878"/>
                      <a:pt x="2819" y="1049"/>
                      <a:pt x="3284" y="1049"/>
                    </a:cubicBezTo>
                    <a:cubicBezTo>
                      <a:pt x="3325" y="1049"/>
                      <a:pt x="3366" y="1048"/>
                      <a:pt x="3407" y="1045"/>
                    </a:cubicBezTo>
                    <a:cubicBezTo>
                      <a:pt x="3492" y="1039"/>
                      <a:pt x="3579" y="1025"/>
                      <a:pt x="3651" y="979"/>
                    </a:cubicBezTo>
                    <a:cubicBezTo>
                      <a:pt x="3917" y="807"/>
                      <a:pt x="3739" y="482"/>
                      <a:pt x="3535" y="358"/>
                    </a:cubicBezTo>
                    <a:cubicBezTo>
                      <a:pt x="3245" y="178"/>
                      <a:pt x="2777" y="109"/>
                      <a:pt x="2559" y="66"/>
                    </a:cubicBezTo>
                    <a:cubicBezTo>
                      <a:pt x="2337" y="24"/>
                      <a:pt x="2103"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1905084" y="2965650"/>
                <a:ext cx="469879" cy="1467636"/>
              </a:xfrm>
              <a:custGeom>
                <a:avLst/>
                <a:gdLst/>
                <a:ahLst/>
                <a:cxnLst/>
                <a:rect l="l" t="t" r="r" b="b"/>
                <a:pathLst>
                  <a:path w="3741" h="11685" fill="none" extrusionOk="0">
                    <a:moveTo>
                      <a:pt x="3740" y="0"/>
                    </a:moveTo>
                    <a:cubicBezTo>
                      <a:pt x="2226" y="1458"/>
                      <a:pt x="1252" y="3409"/>
                      <a:pt x="709" y="5438"/>
                    </a:cubicBezTo>
                    <a:cubicBezTo>
                      <a:pt x="165" y="7468"/>
                      <a:pt x="28" y="9584"/>
                      <a:pt x="1" y="11684"/>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2141720" y="2897573"/>
                <a:ext cx="345407" cy="355322"/>
              </a:xfrm>
              <a:custGeom>
                <a:avLst/>
                <a:gdLst/>
                <a:ahLst/>
                <a:cxnLst/>
                <a:rect l="l" t="t" r="r" b="b"/>
                <a:pathLst>
                  <a:path w="2750" h="2829" extrusionOk="0">
                    <a:moveTo>
                      <a:pt x="2204" y="0"/>
                    </a:moveTo>
                    <a:cubicBezTo>
                      <a:pt x="1992" y="0"/>
                      <a:pt x="1801" y="105"/>
                      <a:pt x="1632" y="228"/>
                    </a:cubicBezTo>
                    <a:cubicBezTo>
                      <a:pt x="1251" y="507"/>
                      <a:pt x="968" y="908"/>
                      <a:pt x="691" y="1282"/>
                    </a:cubicBezTo>
                    <a:cubicBezTo>
                      <a:pt x="411" y="1656"/>
                      <a:pt x="138" y="2050"/>
                      <a:pt x="31" y="2504"/>
                    </a:cubicBezTo>
                    <a:cubicBezTo>
                      <a:pt x="10" y="2601"/>
                      <a:pt x="0" y="2716"/>
                      <a:pt x="71" y="2783"/>
                    </a:cubicBezTo>
                    <a:cubicBezTo>
                      <a:pt x="104" y="2815"/>
                      <a:pt x="142" y="2829"/>
                      <a:pt x="184" y="2829"/>
                    </a:cubicBezTo>
                    <a:cubicBezTo>
                      <a:pt x="285" y="2829"/>
                      <a:pt x="401" y="2749"/>
                      <a:pt x="482" y="2670"/>
                    </a:cubicBezTo>
                    <a:cubicBezTo>
                      <a:pt x="1166" y="2009"/>
                      <a:pt x="1849" y="1346"/>
                      <a:pt x="2531" y="684"/>
                    </a:cubicBezTo>
                    <a:cubicBezTo>
                      <a:pt x="2737" y="486"/>
                      <a:pt x="2749" y="274"/>
                      <a:pt x="2613" y="139"/>
                    </a:cubicBezTo>
                    <a:cubicBezTo>
                      <a:pt x="2537" y="67"/>
                      <a:pt x="2416" y="16"/>
                      <a:pt x="2258" y="3"/>
                    </a:cubicBezTo>
                    <a:cubicBezTo>
                      <a:pt x="2240" y="1"/>
                      <a:pt x="2222"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1" name="Google Shape;841;p14"/>
            <p:cNvSpPr/>
            <p:nvPr/>
          </p:nvSpPr>
          <p:spPr>
            <a:xfrm>
              <a:off x="125232" y="3361549"/>
              <a:ext cx="1224373" cy="962598"/>
            </a:xfrm>
            <a:custGeom>
              <a:avLst/>
              <a:gdLst/>
              <a:ahLst/>
              <a:cxnLst/>
              <a:rect l="l" t="t" r="r" b="b"/>
              <a:pathLst>
                <a:path w="9748" h="7664" extrusionOk="0">
                  <a:moveTo>
                    <a:pt x="6800" y="0"/>
                  </a:moveTo>
                  <a:cubicBezTo>
                    <a:pt x="5953" y="0"/>
                    <a:pt x="5099" y="183"/>
                    <a:pt x="4424" y="467"/>
                  </a:cubicBezTo>
                  <a:cubicBezTo>
                    <a:pt x="1766" y="1584"/>
                    <a:pt x="745" y="4477"/>
                    <a:pt x="47" y="7043"/>
                  </a:cubicBezTo>
                  <a:lnTo>
                    <a:pt x="1" y="7425"/>
                  </a:lnTo>
                  <a:cubicBezTo>
                    <a:pt x="80" y="7486"/>
                    <a:pt x="309" y="7664"/>
                    <a:pt x="426" y="7664"/>
                  </a:cubicBezTo>
                  <a:cubicBezTo>
                    <a:pt x="438" y="7664"/>
                    <a:pt x="448" y="7662"/>
                    <a:pt x="458" y="7658"/>
                  </a:cubicBezTo>
                  <a:cubicBezTo>
                    <a:pt x="890" y="7469"/>
                    <a:pt x="1059" y="7635"/>
                    <a:pt x="1185" y="7181"/>
                  </a:cubicBezTo>
                  <a:cubicBezTo>
                    <a:pt x="1446" y="6245"/>
                    <a:pt x="2090" y="4480"/>
                    <a:pt x="2624" y="3656"/>
                  </a:cubicBezTo>
                  <a:cubicBezTo>
                    <a:pt x="3200" y="2765"/>
                    <a:pt x="3771" y="2222"/>
                    <a:pt x="4633" y="1708"/>
                  </a:cubicBezTo>
                  <a:cubicBezTo>
                    <a:pt x="5395" y="1254"/>
                    <a:pt x="6254" y="924"/>
                    <a:pt x="7140" y="824"/>
                  </a:cubicBezTo>
                  <a:cubicBezTo>
                    <a:pt x="7290" y="807"/>
                    <a:pt x="7442" y="798"/>
                    <a:pt x="7593" y="798"/>
                  </a:cubicBezTo>
                  <a:cubicBezTo>
                    <a:pt x="7887" y="798"/>
                    <a:pt x="8181" y="832"/>
                    <a:pt x="8469" y="900"/>
                  </a:cubicBezTo>
                  <a:cubicBezTo>
                    <a:pt x="8687" y="952"/>
                    <a:pt x="8900" y="1022"/>
                    <a:pt x="9109" y="1105"/>
                  </a:cubicBezTo>
                  <a:cubicBezTo>
                    <a:pt x="9292" y="1179"/>
                    <a:pt x="9526" y="1346"/>
                    <a:pt x="9712" y="1355"/>
                  </a:cubicBezTo>
                  <a:cubicBezTo>
                    <a:pt x="9747" y="1225"/>
                    <a:pt x="9672" y="1104"/>
                    <a:pt x="9585" y="1010"/>
                  </a:cubicBezTo>
                  <a:cubicBezTo>
                    <a:pt x="8904" y="284"/>
                    <a:pt x="7857" y="0"/>
                    <a:pt x="6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a:off x="129839" y="3284680"/>
              <a:ext cx="491231" cy="1116207"/>
            </a:xfrm>
            <a:custGeom>
              <a:avLst/>
              <a:gdLst/>
              <a:ahLst/>
              <a:cxnLst/>
              <a:rect l="l" t="t" r="r" b="b"/>
              <a:pathLst>
                <a:path w="3911" h="8887" extrusionOk="0">
                  <a:moveTo>
                    <a:pt x="0" y="1"/>
                  </a:moveTo>
                  <a:cubicBezTo>
                    <a:pt x="75" y="192"/>
                    <a:pt x="256" y="318"/>
                    <a:pt x="419" y="441"/>
                  </a:cubicBezTo>
                  <a:cubicBezTo>
                    <a:pt x="1212" y="1044"/>
                    <a:pt x="1807" y="1892"/>
                    <a:pt x="2129" y="2832"/>
                  </a:cubicBezTo>
                  <a:cubicBezTo>
                    <a:pt x="2482" y="3861"/>
                    <a:pt x="2395" y="4932"/>
                    <a:pt x="2408" y="6001"/>
                  </a:cubicBezTo>
                  <a:cubicBezTo>
                    <a:pt x="2421" y="7012"/>
                    <a:pt x="2546" y="8077"/>
                    <a:pt x="3148" y="8887"/>
                  </a:cubicBezTo>
                  <a:cubicBezTo>
                    <a:pt x="3910" y="6337"/>
                    <a:pt x="3741" y="3084"/>
                    <a:pt x="1781" y="1087"/>
                  </a:cubicBezTo>
                  <a:cubicBezTo>
                    <a:pt x="1529" y="832"/>
                    <a:pt x="1264" y="577"/>
                    <a:pt x="971" y="372"/>
                  </a:cubicBezTo>
                  <a:cubicBezTo>
                    <a:pt x="816" y="261"/>
                    <a:pt x="646" y="174"/>
                    <a:pt x="468" y="110"/>
                  </a:cubicBezTo>
                  <a:cubicBezTo>
                    <a:pt x="417" y="91"/>
                    <a:pt x="9" y="2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14"/>
          <p:cNvSpPr/>
          <p:nvPr/>
        </p:nvSpPr>
        <p:spPr>
          <a:xfrm rot="-179970">
            <a:off x="6433140" y="4073907"/>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900"/>
        <p:cNvGrpSpPr/>
        <p:nvPr/>
      </p:nvGrpSpPr>
      <p:grpSpPr>
        <a:xfrm>
          <a:off x="0" y="0"/>
          <a:ext cx="0" cy="0"/>
          <a:chOff x="0" y="0"/>
          <a:chExt cx="0" cy="0"/>
        </a:xfrm>
      </p:grpSpPr>
      <p:sp>
        <p:nvSpPr>
          <p:cNvPr id="901" name="Google Shape;901;p16"/>
          <p:cNvSpPr/>
          <p:nvPr/>
        </p:nvSpPr>
        <p:spPr>
          <a:xfrm rot="216021" flipH="1">
            <a:off x="5180790" y="3060186"/>
            <a:ext cx="4690057" cy="46370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flipH="1">
            <a:off x="5768372" y="2051222"/>
            <a:ext cx="4190385" cy="1416148"/>
          </a:xfrm>
          <a:custGeom>
            <a:avLst/>
            <a:gdLst/>
            <a:ahLst/>
            <a:cxnLst/>
            <a:rect l="l" t="t" r="r" b="b"/>
            <a:pathLst>
              <a:path w="32217" h="10888" extrusionOk="0">
                <a:moveTo>
                  <a:pt x="8408" y="1"/>
                </a:moveTo>
                <a:cubicBezTo>
                  <a:pt x="6919" y="1"/>
                  <a:pt x="1" y="10888"/>
                  <a:pt x="1" y="10888"/>
                </a:cubicBezTo>
                <a:lnTo>
                  <a:pt x="32216" y="10888"/>
                </a:lnTo>
                <a:cubicBezTo>
                  <a:pt x="32216" y="10888"/>
                  <a:pt x="30121" y="9949"/>
                  <a:pt x="29374" y="9864"/>
                </a:cubicBezTo>
                <a:cubicBezTo>
                  <a:pt x="29332" y="9860"/>
                  <a:pt x="29284" y="9858"/>
                  <a:pt x="29230" y="9858"/>
                </a:cubicBezTo>
                <a:cubicBezTo>
                  <a:pt x="28725" y="9858"/>
                  <a:pt x="27695" y="10043"/>
                  <a:pt x="26520" y="10043"/>
                </a:cubicBezTo>
                <a:cubicBezTo>
                  <a:pt x="25564" y="10043"/>
                  <a:pt x="24512" y="9920"/>
                  <a:pt x="23566" y="9475"/>
                </a:cubicBezTo>
                <a:cubicBezTo>
                  <a:pt x="22615" y="9025"/>
                  <a:pt x="16958" y="4985"/>
                  <a:pt x="15915" y="4723"/>
                </a:cubicBezTo>
                <a:cubicBezTo>
                  <a:pt x="15435" y="4603"/>
                  <a:pt x="14366" y="4623"/>
                  <a:pt x="13714" y="4353"/>
                </a:cubicBezTo>
                <a:cubicBezTo>
                  <a:pt x="13074" y="4088"/>
                  <a:pt x="9841" y="235"/>
                  <a:pt x="8453" y="4"/>
                </a:cubicBezTo>
                <a:cubicBezTo>
                  <a:pt x="8438" y="2"/>
                  <a:pt x="8424" y="1"/>
                  <a:pt x="8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flipH="1">
            <a:off x="-4443" y="3384675"/>
            <a:ext cx="9144049" cy="1758801"/>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5930304" y="3337048"/>
            <a:ext cx="4122677" cy="710254"/>
          </a:xfrm>
          <a:custGeom>
            <a:avLst/>
            <a:gdLst/>
            <a:ahLst/>
            <a:cxnLst/>
            <a:rect l="l" t="t" r="r" b="b"/>
            <a:pathLst>
              <a:path w="25743" h="4435" extrusionOk="0">
                <a:moveTo>
                  <a:pt x="24957" y="552"/>
                </a:moveTo>
                <a:cubicBezTo>
                  <a:pt x="23580" y="23"/>
                  <a:pt x="21946" y="2"/>
                  <a:pt x="20489" y="2"/>
                </a:cubicBezTo>
                <a:cubicBezTo>
                  <a:pt x="17617" y="0"/>
                  <a:pt x="14747" y="141"/>
                  <a:pt x="11877" y="284"/>
                </a:cubicBezTo>
                <a:cubicBezTo>
                  <a:pt x="10604" y="347"/>
                  <a:pt x="9331" y="410"/>
                  <a:pt x="8058" y="473"/>
                </a:cubicBezTo>
                <a:cubicBezTo>
                  <a:pt x="5369" y="605"/>
                  <a:pt x="2678" y="738"/>
                  <a:pt x="0" y="1014"/>
                </a:cubicBezTo>
                <a:cubicBezTo>
                  <a:pt x="1859" y="1499"/>
                  <a:pt x="3898" y="1059"/>
                  <a:pt x="5696" y="1735"/>
                </a:cubicBezTo>
                <a:cubicBezTo>
                  <a:pt x="6214" y="1931"/>
                  <a:pt x="6697" y="2214"/>
                  <a:pt x="7223" y="2385"/>
                </a:cubicBezTo>
                <a:cubicBezTo>
                  <a:pt x="8227" y="2712"/>
                  <a:pt x="9391" y="2698"/>
                  <a:pt x="10435" y="2717"/>
                </a:cubicBezTo>
                <a:cubicBezTo>
                  <a:pt x="11164" y="2729"/>
                  <a:pt x="11891" y="2735"/>
                  <a:pt x="12620" y="2747"/>
                </a:cubicBezTo>
                <a:cubicBezTo>
                  <a:pt x="12996" y="2755"/>
                  <a:pt x="13371" y="2761"/>
                  <a:pt x="13747" y="2772"/>
                </a:cubicBezTo>
                <a:cubicBezTo>
                  <a:pt x="14000" y="2780"/>
                  <a:pt x="14451" y="2660"/>
                  <a:pt x="14631" y="2872"/>
                </a:cubicBezTo>
                <a:cubicBezTo>
                  <a:pt x="14483" y="3062"/>
                  <a:pt x="14160" y="3143"/>
                  <a:pt x="13936" y="3223"/>
                </a:cubicBezTo>
                <a:cubicBezTo>
                  <a:pt x="13804" y="3271"/>
                  <a:pt x="13687" y="3364"/>
                  <a:pt x="13644" y="3498"/>
                </a:cubicBezTo>
                <a:cubicBezTo>
                  <a:pt x="13488" y="3970"/>
                  <a:pt x="18321" y="4292"/>
                  <a:pt x="18824" y="4306"/>
                </a:cubicBezTo>
                <a:cubicBezTo>
                  <a:pt x="20668" y="4360"/>
                  <a:pt x="22530" y="4435"/>
                  <a:pt x="24359" y="4128"/>
                </a:cubicBezTo>
                <a:cubicBezTo>
                  <a:pt x="24771" y="4057"/>
                  <a:pt x="25742" y="4025"/>
                  <a:pt x="25385" y="3415"/>
                </a:cubicBezTo>
                <a:cubicBezTo>
                  <a:pt x="25149" y="3011"/>
                  <a:pt x="24569" y="2807"/>
                  <a:pt x="24233" y="2496"/>
                </a:cubicBezTo>
                <a:cubicBezTo>
                  <a:pt x="24213" y="2478"/>
                  <a:pt x="24192" y="2456"/>
                  <a:pt x="24185" y="2430"/>
                </a:cubicBezTo>
                <a:cubicBezTo>
                  <a:pt x="24150" y="2293"/>
                  <a:pt x="25419" y="1588"/>
                  <a:pt x="25549" y="1341"/>
                </a:cubicBezTo>
                <a:cubicBezTo>
                  <a:pt x="25690" y="1074"/>
                  <a:pt x="25591" y="796"/>
                  <a:pt x="24957" y="552"/>
                </a:cubicBezTo>
                <a:close/>
                <a:moveTo>
                  <a:pt x="23392" y="3485"/>
                </a:moveTo>
                <a:cubicBezTo>
                  <a:pt x="23316" y="3519"/>
                  <a:pt x="23221" y="3536"/>
                  <a:pt x="23127" y="3548"/>
                </a:cubicBezTo>
                <a:cubicBezTo>
                  <a:pt x="22171" y="3683"/>
                  <a:pt x="21168" y="3629"/>
                  <a:pt x="20194" y="3611"/>
                </a:cubicBezTo>
                <a:cubicBezTo>
                  <a:pt x="18930" y="3587"/>
                  <a:pt x="17654" y="3565"/>
                  <a:pt x="16395" y="3491"/>
                </a:cubicBezTo>
                <a:cubicBezTo>
                  <a:pt x="16338" y="3488"/>
                  <a:pt x="16272" y="3482"/>
                  <a:pt x="16246" y="3452"/>
                </a:cubicBezTo>
                <a:cubicBezTo>
                  <a:pt x="16224" y="3427"/>
                  <a:pt x="16244" y="3395"/>
                  <a:pt x="16280" y="3376"/>
                </a:cubicBezTo>
                <a:cubicBezTo>
                  <a:pt x="16316" y="3358"/>
                  <a:pt x="16364" y="3349"/>
                  <a:pt x="16410" y="3341"/>
                </a:cubicBezTo>
                <a:cubicBezTo>
                  <a:pt x="16784" y="3283"/>
                  <a:pt x="17215" y="3312"/>
                  <a:pt x="17556" y="3188"/>
                </a:cubicBezTo>
                <a:cubicBezTo>
                  <a:pt x="17873" y="3074"/>
                  <a:pt x="18001" y="2841"/>
                  <a:pt x="18346" y="2747"/>
                </a:cubicBezTo>
                <a:cubicBezTo>
                  <a:pt x="18916" y="2594"/>
                  <a:pt x="19550" y="2688"/>
                  <a:pt x="20108" y="2813"/>
                </a:cubicBezTo>
                <a:cubicBezTo>
                  <a:pt x="20685" y="2942"/>
                  <a:pt x="21248" y="3090"/>
                  <a:pt x="21852" y="3171"/>
                </a:cubicBezTo>
                <a:cubicBezTo>
                  <a:pt x="22273" y="3228"/>
                  <a:pt x="22713" y="3192"/>
                  <a:pt x="23142" y="3215"/>
                </a:cubicBezTo>
                <a:cubicBezTo>
                  <a:pt x="23287" y="3223"/>
                  <a:pt x="23460" y="3254"/>
                  <a:pt x="23495" y="3337"/>
                </a:cubicBezTo>
                <a:cubicBezTo>
                  <a:pt x="23520" y="3392"/>
                  <a:pt x="23468" y="3450"/>
                  <a:pt x="23392" y="3485"/>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flipH="1">
            <a:off x="5768372" y="2045600"/>
            <a:ext cx="4190385" cy="1416148"/>
          </a:xfrm>
          <a:custGeom>
            <a:avLst/>
            <a:gdLst/>
            <a:ahLst/>
            <a:cxnLst/>
            <a:rect l="l" t="t" r="r" b="b"/>
            <a:pathLst>
              <a:path w="32217" h="10888" extrusionOk="0">
                <a:moveTo>
                  <a:pt x="8408" y="1"/>
                </a:moveTo>
                <a:cubicBezTo>
                  <a:pt x="6919" y="1"/>
                  <a:pt x="1" y="10888"/>
                  <a:pt x="1" y="10888"/>
                </a:cubicBezTo>
                <a:lnTo>
                  <a:pt x="32216" y="10888"/>
                </a:lnTo>
                <a:cubicBezTo>
                  <a:pt x="32216" y="10888"/>
                  <a:pt x="30121" y="9949"/>
                  <a:pt x="29374" y="9864"/>
                </a:cubicBezTo>
                <a:cubicBezTo>
                  <a:pt x="29332" y="9860"/>
                  <a:pt x="29284" y="9858"/>
                  <a:pt x="29230" y="9858"/>
                </a:cubicBezTo>
                <a:cubicBezTo>
                  <a:pt x="28725" y="9858"/>
                  <a:pt x="27695" y="10043"/>
                  <a:pt x="26520" y="10043"/>
                </a:cubicBezTo>
                <a:cubicBezTo>
                  <a:pt x="25564" y="10043"/>
                  <a:pt x="24512" y="9920"/>
                  <a:pt x="23566" y="9475"/>
                </a:cubicBezTo>
                <a:cubicBezTo>
                  <a:pt x="22615" y="9025"/>
                  <a:pt x="16958" y="4985"/>
                  <a:pt x="15915" y="4723"/>
                </a:cubicBezTo>
                <a:cubicBezTo>
                  <a:pt x="15435" y="4603"/>
                  <a:pt x="14366" y="4623"/>
                  <a:pt x="13714" y="4353"/>
                </a:cubicBezTo>
                <a:cubicBezTo>
                  <a:pt x="13074" y="4088"/>
                  <a:pt x="9841" y="235"/>
                  <a:pt x="8453" y="4"/>
                </a:cubicBezTo>
                <a:cubicBezTo>
                  <a:pt x="8438" y="2"/>
                  <a:pt x="8424" y="1"/>
                  <a:pt x="8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flipH="1">
            <a:off x="6110913" y="2045600"/>
            <a:ext cx="3847837" cy="1416148"/>
          </a:xfrm>
          <a:custGeom>
            <a:avLst/>
            <a:gdLst/>
            <a:ahLst/>
            <a:cxnLst/>
            <a:rect l="l" t="t" r="r" b="b"/>
            <a:pathLst>
              <a:path w="32217" h="10888" extrusionOk="0">
                <a:moveTo>
                  <a:pt x="8408" y="1"/>
                </a:moveTo>
                <a:cubicBezTo>
                  <a:pt x="6919" y="1"/>
                  <a:pt x="1" y="10888"/>
                  <a:pt x="1" y="10888"/>
                </a:cubicBezTo>
                <a:lnTo>
                  <a:pt x="32216" y="10888"/>
                </a:lnTo>
                <a:cubicBezTo>
                  <a:pt x="32216" y="10888"/>
                  <a:pt x="30121" y="9949"/>
                  <a:pt x="29374" y="9864"/>
                </a:cubicBezTo>
                <a:cubicBezTo>
                  <a:pt x="29332" y="9860"/>
                  <a:pt x="29284" y="9858"/>
                  <a:pt x="29230" y="9858"/>
                </a:cubicBezTo>
                <a:cubicBezTo>
                  <a:pt x="28725" y="9858"/>
                  <a:pt x="27695" y="10043"/>
                  <a:pt x="26520" y="10043"/>
                </a:cubicBezTo>
                <a:cubicBezTo>
                  <a:pt x="25564" y="10043"/>
                  <a:pt x="24512" y="9920"/>
                  <a:pt x="23566" y="9475"/>
                </a:cubicBezTo>
                <a:cubicBezTo>
                  <a:pt x="22615" y="9025"/>
                  <a:pt x="16958" y="4985"/>
                  <a:pt x="15915" y="4723"/>
                </a:cubicBezTo>
                <a:cubicBezTo>
                  <a:pt x="15435" y="4603"/>
                  <a:pt x="14366" y="4623"/>
                  <a:pt x="13714" y="4353"/>
                </a:cubicBezTo>
                <a:cubicBezTo>
                  <a:pt x="13074" y="4088"/>
                  <a:pt x="9841" y="235"/>
                  <a:pt x="8453" y="4"/>
                </a:cubicBezTo>
                <a:cubicBezTo>
                  <a:pt x="8438" y="2"/>
                  <a:pt x="8424" y="1"/>
                  <a:pt x="8408"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flipH="1">
            <a:off x="5576163" y="3144375"/>
            <a:ext cx="4083113" cy="408277"/>
          </a:xfrm>
          <a:custGeom>
            <a:avLst/>
            <a:gdLst/>
            <a:ahLst/>
            <a:cxnLst/>
            <a:rect l="l" t="t" r="r" b="b"/>
            <a:pathLst>
              <a:path w="31933" h="2755" extrusionOk="0">
                <a:moveTo>
                  <a:pt x="13739" y="0"/>
                </a:moveTo>
                <a:cubicBezTo>
                  <a:pt x="12935" y="0"/>
                  <a:pt x="12155" y="145"/>
                  <a:pt x="11316" y="284"/>
                </a:cubicBezTo>
                <a:cubicBezTo>
                  <a:pt x="10158" y="477"/>
                  <a:pt x="8985" y="574"/>
                  <a:pt x="7811" y="574"/>
                </a:cubicBezTo>
                <a:cubicBezTo>
                  <a:pt x="7570" y="574"/>
                  <a:pt x="7329" y="570"/>
                  <a:pt x="7089" y="561"/>
                </a:cubicBezTo>
                <a:cubicBezTo>
                  <a:pt x="6662" y="547"/>
                  <a:pt x="6232" y="521"/>
                  <a:pt x="5805" y="521"/>
                </a:cubicBezTo>
                <a:cubicBezTo>
                  <a:pt x="5340" y="521"/>
                  <a:pt x="4879" y="552"/>
                  <a:pt x="4429" y="666"/>
                </a:cubicBezTo>
                <a:cubicBezTo>
                  <a:pt x="3904" y="798"/>
                  <a:pt x="3413" y="1035"/>
                  <a:pt x="2929" y="1275"/>
                </a:cubicBezTo>
                <a:cubicBezTo>
                  <a:pt x="1947" y="1759"/>
                  <a:pt x="972" y="2253"/>
                  <a:pt x="1" y="2755"/>
                </a:cubicBezTo>
                <a:lnTo>
                  <a:pt x="31932" y="2755"/>
                </a:lnTo>
                <a:cubicBezTo>
                  <a:pt x="30432" y="2537"/>
                  <a:pt x="28927" y="2353"/>
                  <a:pt x="27415" y="2255"/>
                </a:cubicBezTo>
                <a:cubicBezTo>
                  <a:pt x="26479" y="2193"/>
                  <a:pt x="25533" y="2164"/>
                  <a:pt x="24629" y="1916"/>
                </a:cubicBezTo>
                <a:cubicBezTo>
                  <a:pt x="24140" y="1781"/>
                  <a:pt x="23666" y="1583"/>
                  <a:pt x="23166" y="1488"/>
                </a:cubicBezTo>
                <a:cubicBezTo>
                  <a:pt x="22867" y="1431"/>
                  <a:pt x="22566" y="1412"/>
                  <a:pt x="22263" y="1412"/>
                </a:cubicBezTo>
                <a:cubicBezTo>
                  <a:pt x="21694" y="1412"/>
                  <a:pt x="21119" y="1479"/>
                  <a:pt x="20549" y="1492"/>
                </a:cubicBezTo>
                <a:cubicBezTo>
                  <a:pt x="20487" y="1494"/>
                  <a:pt x="20425" y="1494"/>
                  <a:pt x="20362" y="1494"/>
                </a:cubicBezTo>
                <a:cubicBezTo>
                  <a:pt x="19423" y="1494"/>
                  <a:pt x="18483" y="1343"/>
                  <a:pt x="17591" y="1046"/>
                </a:cubicBezTo>
                <a:cubicBezTo>
                  <a:pt x="16736" y="762"/>
                  <a:pt x="15924" y="347"/>
                  <a:pt x="15045" y="144"/>
                </a:cubicBezTo>
                <a:cubicBezTo>
                  <a:pt x="14595" y="41"/>
                  <a:pt x="14163" y="0"/>
                  <a:pt x="13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flipH="1">
            <a:off x="5090070" y="4373825"/>
            <a:ext cx="4868682" cy="1035746"/>
          </a:xfrm>
          <a:custGeom>
            <a:avLst/>
            <a:gdLst/>
            <a:ahLst/>
            <a:cxnLst/>
            <a:rect l="l" t="t" r="r" b="b"/>
            <a:pathLst>
              <a:path w="53642" h="6779" extrusionOk="0">
                <a:moveTo>
                  <a:pt x="51975" y="4521"/>
                </a:moveTo>
                <a:cubicBezTo>
                  <a:pt x="48438" y="3958"/>
                  <a:pt x="44887" y="3394"/>
                  <a:pt x="41305" y="3338"/>
                </a:cubicBezTo>
                <a:cubicBezTo>
                  <a:pt x="40052" y="3320"/>
                  <a:pt x="38788" y="3363"/>
                  <a:pt x="37555" y="3141"/>
                </a:cubicBezTo>
                <a:cubicBezTo>
                  <a:pt x="36262" y="2907"/>
                  <a:pt x="35029" y="2386"/>
                  <a:pt x="33726" y="2205"/>
                </a:cubicBezTo>
                <a:cubicBezTo>
                  <a:pt x="32073" y="1976"/>
                  <a:pt x="30349" y="2433"/>
                  <a:pt x="28729" y="2163"/>
                </a:cubicBezTo>
                <a:cubicBezTo>
                  <a:pt x="26910" y="1860"/>
                  <a:pt x="25322" y="1269"/>
                  <a:pt x="23425" y="1315"/>
                </a:cubicBezTo>
                <a:cubicBezTo>
                  <a:pt x="22151" y="1346"/>
                  <a:pt x="20924" y="1462"/>
                  <a:pt x="19659" y="1263"/>
                </a:cubicBezTo>
                <a:cubicBezTo>
                  <a:pt x="18036" y="1007"/>
                  <a:pt x="16519" y="341"/>
                  <a:pt x="14878" y="153"/>
                </a:cubicBezTo>
                <a:cubicBezTo>
                  <a:pt x="13560" y="1"/>
                  <a:pt x="12176" y="131"/>
                  <a:pt x="11007" y="760"/>
                </a:cubicBezTo>
                <a:cubicBezTo>
                  <a:pt x="10415" y="1079"/>
                  <a:pt x="9888" y="1519"/>
                  <a:pt x="9268" y="1783"/>
                </a:cubicBezTo>
                <a:cubicBezTo>
                  <a:pt x="8849" y="1961"/>
                  <a:pt x="8400" y="2053"/>
                  <a:pt x="7969" y="2199"/>
                </a:cubicBezTo>
                <a:cubicBezTo>
                  <a:pt x="6581" y="2667"/>
                  <a:pt x="6013" y="3662"/>
                  <a:pt x="4490" y="3595"/>
                </a:cubicBezTo>
                <a:cubicBezTo>
                  <a:pt x="3177" y="3536"/>
                  <a:pt x="1856" y="3699"/>
                  <a:pt x="597" y="4073"/>
                </a:cubicBezTo>
                <a:cubicBezTo>
                  <a:pt x="365" y="4142"/>
                  <a:pt x="100" y="4256"/>
                  <a:pt x="48" y="4492"/>
                </a:cubicBezTo>
                <a:cubicBezTo>
                  <a:pt x="0" y="4714"/>
                  <a:pt x="170" y="4923"/>
                  <a:pt x="342" y="5073"/>
                </a:cubicBezTo>
                <a:cubicBezTo>
                  <a:pt x="2207" y="6711"/>
                  <a:pt x="5034" y="6210"/>
                  <a:pt x="7503" y="5949"/>
                </a:cubicBezTo>
                <a:cubicBezTo>
                  <a:pt x="13657" y="5299"/>
                  <a:pt x="19878" y="6779"/>
                  <a:pt x="26041" y="6221"/>
                </a:cubicBezTo>
                <a:cubicBezTo>
                  <a:pt x="29008" y="5952"/>
                  <a:pt x="31976" y="5213"/>
                  <a:pt x="34932" y="5583"/>
                </a:cubicBezTo>
                <a:cubicBezTo>
                  <a:pt x="35943" y="5710"/>
                  <a:pt x="36934" y="5964"/>
                  <a:pt x="37945" y="6076"/>
                </a:cubicBezTo>
                <a:cubicBezTo>
                  <a:pt x="39011" y="6195"/>
                  <a:pt x="40087" y="6153"/>
                  <a:pt x="41160" y="6110"/>
                </a:cubicBezTo>
                <a:cubicBezTo>
                  <a:pt x="45320" y="5945"/>
                  <a:pt x="49481" y="5780"/>
                  <a:pt x="53641" y="5616"/>
                </a:cubicBezTo>
                <a:cubicBezTo>
                  <a:pt x="53552" y="4906"/>
                  <a:pt x="52682" y="4635"/>
                  <a:pt x="51975" y="4521"/>
                </a:cubicBezTo>
                <a:close/>
                <a:moveTo>
                  <a:pt x="27130" y="2444"/>
                </a:moveTo>
                <a:cubicBezTo>
                  <a:pt x="27084" y="2467"/>
                  <a:pt x="27029" y="2467"/>
                  <a:pt x="26977" y="2467"/>
                </a:cubicBezTo>
                <a:cubicBezTo>
                  <a:pt x="26268" y="2463"/>
                  <a:pt x="25558" y="2458"/>
                  <a:pt x="24850" y="2453"/>
                </a:cubicBezTo>
                <a:cubicBezTo>
                  <a:pt x="24569" y="2452"/>
                  <a:pt x="24285" y="2450"/>
                  <a:pt x="24006" y="2413"/>
                </a:cubicBezTo>
                <a:cubicBezTo>
                  <a:pt x="23941" y="2406"/>
                  <a:pt x="23874" y="2395"/>
                  <a:pt x="23820" y="2358"/>
                </a:cubicBezTo>
                <a:cubicBezTo>
                  <a:pt x="23767" y="2321"/>
                  <a:pt x="23728" y="2252"/>
                  <a:pt x="23748" y="2191"/>
                </a:cubicBezTo>
                <a:cubicBezTo>
                  <a:pt x="23762" y="2147"/>
                  <a:pt x="23800" y="2116"/>
                  <a:pt x="23837" y="2090"/>
                </a:cubicBezTo>
                <a:cubicBezTo>
                  <a:pt x="24104" y="1910"/>
                  <a:pt x="24437" y="1897"/>
                  <a:pt x="24745" y="1924"/>
                </a:cubicBezTo>
                <a:cubicBezTo>
                  <a:pt x="25120" y="1958"/>
                  <a:pt x="25491" y="2085"/>
                  <a:pt x="25867" y="2136"/>
                </a:cubicBezTo>
                <a:cubicBezTo>
                  <a:pt x="26113" y="2170"/>
                  <a:pt x="26362" y="2194"/>
                  <a:pt x="26609" y="2213"/>
                </a:cubicBezTo>
                <a:cubicBezTo>
                  <a:pt x="26730" y="2222"/>
                  <a:pt x="27141" y="2171"/>
                  <a:pt x="27193" y="2315"/>
                </a:cubicBezTo>
                <a:cubicBezTo>
                  <a:pt x="27212" y="2364"/>
                  <a:pt x="27176" y="2420"/>
                  <a:pt x="27130" y="2444"/>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16"/>
          <p:cNvGrpSpPr/>
          <p:nvPr/>
        </p:nvGrpSpPr>
        <p:grpSpPr>
          <a:xfrm flipH="1">
            <a:off x="7412350" y="3630528"/>
            <a:ext cx="1806249" cy="1945937"/>
            <a:chOff x="125232" y="2677141"/>
            <a:chExt cx="1806249" cy="1945937"/>
          </a:xfrm>
        </p:grpSpPr>
        <p:sp>
          <p:nvSpPr>
            <p:cNvPr id="910" name="Google Shape;910;p16"/>
            <p:cNvSpPr/>
            <p:nvPr/>
          </p:nvSpPr>
          <p:spPr>
            <a:xfrm>
              <a:off x="903550" y="3847128"/>
              <a:ext cx="657655" cy="662414"/>
            </a:xfrm>
            <a:custGeom>
              <a:avLst/>
              <a:gdLst/>
              <a:ahLst/>
              <a:cxnLst/>
              <a:rect l="l" t="t" r="r" b="b"/>
              <a:pathLst>
                <a:path w="5236" h="5274" extrusionOk="0">
                  <a:moveTo>
                    <a:pt x="5235" y="374"/>
                  </a:moveTo>
                  <a:cubicBezTo>
                    <a:pt x="5235" y="374"/>
                    <a:pt x="5235" y="374"/>
                    <a:pt x="5236" y="374"/>
                  </a:cubicBezTo>
                  <a:cubicBezTo>
                    <a:pt x="5235" y="374"/>
                    <a:pt x="5235" y="374"/>
                    <a:pt x="5235" y="374"/>
                  </a:cubicBezTo>
                  <a:close/>
                  <a:moveTo>
                    <a:pt x="4247" y="0"/>
                  </a:moveTo>
                  <a:cubicBezTo>
                    <a:pt x="3749" y="0"/>
                    <a:pt x="3219" y="186"/>
                    <a:pt x="2810" y="385"/>
                  </a:cubicBezTo>
                  <a:cubicBezTo>
                    <a:pt x="2068" y="746"/>
                    <a:pt x="1431" y="1313"/>
                    <a:pt x="971" y="1997"/>
                  </a:cubicBezTo>
                  <a:cubicBezTo>
                    <a:pt x="924" y="2069"/>
                    <a:pt x="878" y="2141"/>
                    <a:pt x="835" y="2215"/>
                  </a:cubicBezTo>
                  <a:cubicBezTo>
                    <a:pt x="477" y="2813"/>
                    <a:pt x="284" y="3479"/>
                    <a:pt x="180" y="4163"/>
                  </a:cubicBezTo>
                  <a:cubicBezTo>
                    <a:pt x="161" y="4290"/>
                    <a:pt x="0" y="5274"/>
                    <a:pt x="277" y="5274"/>
                  </a:cubicBezTo>
                  <a:cubicBezTo>
                    <a:pt x="291" y="5274"/>
                    <a:pt x="306" y="5271"/>
                    <a:pt x="322" y="5266"/>
                  </a:cubicBezTo>
                  <a:cubicBezTo>
                    <a:pt x="677" y="5151"/>
                    <a:pt x="686" y="4540"/>
                    <a:pt x="770" y="4258"/>
                  </a:cubicBezTo>
                  <a:cubicBezTo>
                    <a:pt x="867" y="3936"/>
                    <a:pt x="971" y="3616"/>
                    <a:pt x="1126" y="3315"/>
                  </a:cubicBezTo>
                  <a:cubicBezTo>
                    <a:pt x="1433" y="2724"/>
                    <a:pt x="1816" y="2175"/>
                    <a:pt x="2241" y="1664"/>
                  </a:cubicBezTo>
                  <a:cubicBezTo>
                    <a:pt x="2626" y="1203"/>
                    <a:pt x="3057" y="830"/>
                    <a:pt x="3626" y="611"/>
                  </a:cubicBezTo>
                  <a:cubicBezTo>
                    <a:pt x="3895" y="508"/>
                    <a:pt x="4179" y="442"/>
                    <a:pt x="4464" y="405"/>
                  </a:cubicBezTo>
                  <a:cubicBezTo>
                    <a:pt x="4556" y="393"/>
                    <a:pt x="4861" y="340"/>
                    <a:pt x="5062" y="340"/>
                  </a:cubicBezTo>
                  <a:cubicBezTo>
                    <a:pt x="5145" y="340"/>
                    <a:pt x="5210" y="349"/>
                    <a:pt x="5235" y="374"/>
                  </a:cubicBezTo>
                  <a:lnTo>
                    <a:pt x="5235" y="374"/>
                  </a:lnTo>
                  <a:cubicBezTo>
                    <a:pt x="4964" y="101"/>
                    <a:pt x="4615" y="0"/>
                    <a:pt x="4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1136920" y="3724163"/>
              <a:ext cx="628515" cy="633150"/>
            </a:xfrm>
            <a:custGeom>
              <a:avLst/>
              <a:gdLst/>
              <a:ahLst/>
              <a:cxnLst/>
              <a:rect l="l" t="t" r="r" b="b"/>
              <a:pathLst>
                <a:path w="5004" h="5041" extrusionOk="0">
                  <a:moveTo>
                    <a:pt x="5003" y="358"/>
                  </a:moveTo>
                  <a:lnTo>
                    <a:pt x="5003" y="358"/>
                  </a:lnTo>
                  <a:cubicBezTo>
                    <a:pt x="5003" y="359"/>
                    <a:pt x="5003" y="359"/>
                    <a:pt x="5003" y="359"/>
                  </a:cubicBezTo>
                  <a:cubicBezTo>
                    <a:pt x="5003" y="359"/>
                    <a:pt x="5003" y="359"/>
                    <a:pt x="5003" y="358"/>
                  </a:cubicBezTo>
                  <a:close/>
                  <a:moveTo>
                    <a:pt x="4058" y="0"/>
                  </a:moveTo>
                  <a:cubicBezTo>
                    <a:pt x="3582" y="0"/>
                    <a:pt x="3076" y="179"/>
                    <a:pt x="2686" y="369"/>
                  </a:cubicBezTo>
                  <a:cubicBezTo>
                    <a:pt x="1976" y="714"/>
                    <a:pt x="1368" y="1257"/>
                    <a:pt x="928" y="1910"/>
                  </a:cubicBezTo>
                  <a:cubicBezTo>
                    <a:pt x="883" y="1978"/>
                    <a:pt x="839" y="2048"/>
                    <a:pt x="797" y="2119"/>
                  </a:cubicBezTo>
                  <a:cubicBezTo>
                    <a:pt x="455" y="2689"/>
                    <a:pt x="271" y="3326"/>
                    <a:pt x="172" y="3981"/>
                  </a:cubicBezTo>
                  <a:cubicBezTo>
                    <a:pt x="153" y="4102"/>
                    <a:pt x="0" y="5041"/>
                    <a:pt x="264" y="5041"/>
                  </a:cubicBezTo>
                  <a:cubicBezTo>
                    <a:pt x="278" y="5041"/>
                    <a:pt x="292" y="5038"/>
                    <a:pt x="308" y="5033"/>
                  </a:cubicBezTo>
                  <a:cubicBezTo>
                    <a:pt x="647" y="4923"/>
                    <a:pt x="655" y="4340"/>
                    <a:pt x="736" y="4071"/>
                  </a:cubicBezTo>
                  <a:cubicBezTo>
                    <a:pt x="828" y="3763"/>
                    <a:pt x="928" y="3456"/>
                    <a:pt x="1077" y="3170"/>
                  </a:cubicBezTo>
                  <a:cubicBezTo>
                    <a:pt x="1368" y="2605"/>
                    <a:pt x="1736" y="2080"/>
                    <a:pt x="2143" y="1591"/>
                  </a:cubicBezTo>
                  <a:cubicBezTo>
                    <a:pt x="2509" y="1149"/>
                    <a:pt x="2922" y="793"/>
                    <a:pt x="3465" y="585"/>
                  </a:cubicBezTo>
                  <a:cubicBezTo>
                    <a:pt x="3723" y="485"/>
                    <a:pt x="3993" y="422"/>
                    <a:pt x="4267" y="389"/>
                  </a:cubicBezTo>
                  <a:cubicBezTo>
                    <a:pt x="4355" y="377"/>
                    <a:pt x="4645" y="326"/>
                    <a:pt x="4836" y="326"/>
                  </a:cubicBezTo>
                  <a:cubicBezTo>
                    <a:pt x="4916" y="326"/>
                    <a:pt x="4978" y="335"/>
                    <a:pt x="5003" y="358"/>
                  </a:cubicBezTo>
                  <a:lnTo>
                    <a:pt x="5003" y="358"/>
                  </a:lnTo>
                  <a:cubicBezTo>
                    <a:pt x="4743" y="97"/>
                    <a:pt x="4409" y="0"/>
                    <a:pt x="4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447026" y="4074217"/>
              <a:ext cx="682524" cy="450276"/>
            </a:xfrm>
            <a:custGeom>
              <a:avLst/>
              <a:gdLst/>
              <a:ahLst/>
              <a:cxnLst/>
              <a:rect l="l" t="t" r="r" b="b"/>
              <a:pathLst>
                <a:path w="5434" h="3585" extrusionOk="0">
                  <a:moveTo>
                    <a:pt x="3167" y="0"/>
                  </a:moveTo>
                  <a:cubicBezTo>
                    <a:pt x="2708" y="0"/>
                    <a:pt x="2258" y="174"/>
                    <a:pt x="1886" y="444"/>
                  </a:cubicBezTo>
                  <a:cubicBezTo>
                    <a:pt x="1508" y="717"/>
                    <a:pt x="1206" y="1083"/>
                    <a:pt x="961" y="1479"/>
                  </a:cubicBezTo>
                  <a:cubicBezTo>
                    <a:pt x="755" y="1808"/>
                    <a:pt x="588" y="2160"/>
                    <a:pt x="460" y="2527"/>
                  </a:cubicBezTo>
                  <a:cubicBezTo>
                    <a:pt x="391" y="2726"/>
                    <a:pt x="0" y="3538"/>
                    <a:pt x="428" y="3584"/>
                  </a:cubicBezTo>
                  <a:cubicBezTo>
                    <a:pt x="435" y="3584"/>
                    <a:pt x="442" y="3585"/>
                    <a:pt x="449" y="3585"/>
                  </a:cubicBezTo>
                  <a:cubicBezTo>
                    <a:pt x="666" y="3585"/>
                    <a:pt x="850" y="3244"/>
                    <a:pt x="927" y="3090"/>
                  </a:cubicBezTo>
                  <a:cubicBezTo>
                    <a:pt x="1174" y="2594"/>
                    <a:pt x="1355" y="2050"/>
                    <a:pt x="1729" y="1642"/>
                  </a:cubicBezTo>
                  <a:cubicBezTo>
                    <a:pt x="1895" y="1461"/>
                    <a:pt x="2091" y="1314"/>
                    <a:pt x="2289" y="1171"/>
                  </a:cubicBezTo>
                  <a:cubicBezTo>
                    <a:pt x="2458" y="1050"/>
                    <a:pt x="2631" y="930"/>
                    <a:pt x="2826" y="861"/>
                  </a:cubicBezTo>
                  <a:cubicBezTo>
                    <a:pt x="2964" y="813"/>
                    <a:pt x="3105" y="792"/>
                    <a:pt x="3247" y="792"/>
                  </a:cubicBezTo>
                  <a:cubicBezTo>
                    <a:pt x="3689" y="792"/>
                    <a:pt x="4142" y="994"/>
                    <a:pt x="4551" y="1194"/>
                  </a:cubicBezTo>
                  <a:cubicBezTo>
                    <a:pt x="4846" y="1337"/>
                    <a:pt x="5140" y="1479"/>
                    <a:pt x="5433" y="1622"/>
                  </a:cubicBezTo>
                  <a:cubicBezTo>
                    <a:pt x="5374" y="1352"/>
                    <a:pt x="5197" y="1123"/>
                    <a:pt x="5007" y="922"/>
                  </a:cubicBezTo>
                  <a:cubicBezTo>
                    <a:pt x="4527" y="415"/>
                    <a:pt x="3884" y="8"/>
                    <a:pt x="3185" y="1"/>
                  </a:cubicBezTo>
                  <a:cubicBezTo>
                    <a:pt x="3179" y="0"/>
                    <a:pt x="3173" y="0"/>
                    <a:pt x="3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415751" y="3398350"/>
              <a:ext cx="397281" cy="1208649"/>
            </a:xfrm>
            <a:custGeom>
              <a:avLst/>
              <a:gdLst/>
              <a:ahLst/>
              <a:cxnLst/>
              <a:rect l="l" t="t" r="r" b="b"/>
              <a:pathLst>
                <a:path w="3163" h="9623" extrusionOk="0">
                  <a:moveTo>
                    <a:pt x="2989" y="0"/>
                  </a:moveTo>
                  <a:cubicBezTo>
                    <a:pt x="2827" y="0"/>
                    <a:pt x="2463" y="662"/>
                    <a:pt x="2253" y="947"/>
                  </a:cubicBezTo>
                  <a:cubicBezTo>
                    <a:pt x="1983" y="1309"/>
                    <a:pt x="1756" y="1693"/>
                    <a:pt x="1526" y="2079"/>
                  </a:cubicBezTo>
                  <a:cubicBezTo>
                    <a:pt x="1091" y="2803"/>
                    <a:pt x="768" y="3582"/>
                    <a:pt x="538" y="4398"/>
                  </a:cubicBezTo>
                  <a:cubicBezTo>
                    <a:pt x="61" y="6090"/>
                    <a:pt x="1" y="7900"/>
                    <a:pt x="387" y="9617"/>
                  </a:cubicBezTo>
                  <a:cubicBezTo>
                    <a:pt x="401" y="9620"/>
                    <a:pt x="414" y="9622"/>
                    <a:pt x="428" y="9622"/>
                  </a:cubicBezTo>
                  <a:cubicBezTo>
                    <a:pt x="530" y="9622"/>
                    <a:pt x="617" y="9519"/>
                    <a:pt x="673" y="9425"/>
                  </a:cubicBezTo>
                  <a:cubicBezTo>
                    <a:pt x="1164" y="8595"/>
                    <a:pt x="1180" y="7687"/>
                    <a:pt x="1173" y="6750"/>
                  </a:cubicBezTo>
                  <a:cubicBezTo>
                    <a:pt x="1157" y="4394"/>
                    <a:pt x="3162" y="177"/>
                    <a:pt x="3030" y="21"/>
                  </a:cubicBezTo>
                  <a:cubicBezTo>
                    <a:pt x="3019" y="7"/>
                    <a:pt x="3005" y="0"/>
                    <a:pt x="2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28375" y="3660357"/>
              <a:ext cx="775847" cy="889122"/>
            </a:xfrm>
            <a:custGeom>
              <a:avLst/>
              <a:gdLst/>
              <a:ahLst/>
              <a:cxnLst/>
              <a:rect l="l" t="t" r="r" b="b"/>
              <a:pathLst>
                <a:path w="6177" h="7079" extrusionOk="0">
                  <a:moveTo>
                    <a:pt x="4897" y="1"/>
                  </a:moveTo>
                  <a:cubicBezTo>
                    <a:pt x="4761" y="1"/>
                    <a:pt x="4625" y="8"/>
                    <a:pt x="4492" y="24"/>
                  </a:cubicBezTo>
                  <a:cubicBezTo>
                    <a:pt x="3529" y="131"/>
                    <a:pt x="2634" y="623"/>
                    <a:pt x="1999" y="1384"/>
                  </a:cubicBezTo>
                  <a:cubicBezTo>
                    <a:pt x="1878" y="1532"/>
                    <a:pt x="1765" y="1683"/>
                    <a:pt x="1656" y="1841"/>
                  </a:cubicBezTo>
                  <a:cubicBezTo>
                    <a:pt x="607" y="3363"/>
                    <a:pt x="1" y="5211"/>
                    <a:pt x="91" y="7058"/>
                  </a:cubicBezTo>
                  <a:cubicBezTo>
                    <a:pt x="117" y="7072"/>
                    <a:pt x="144" y="7078"/>
                    <a:pt x="171" y="7078"/>
                  </a:cubicBezTo>
                  <a:cubicBezTo>
                    <a:pt x="268" y="7078"/>
                    <a:pt x="367" y="7001"/>
                    <a:pt x="438" y="6925"/>
                  </a:cubicBezTo>
                  <a:cubicBezTo>
                    <a:pt x="1079" y="6219"/>
                    <a:pt x="1269" y="5228"/>
                    <a:pt x="1544" y="4314"/>
                  </a:cubicBezTo>
                  <a:cubicBezTo>
                    <a:pt x="1943" y="2990"/>
                    <a:pt x="2619" y="1677"/>
                    <a:pt x="3771" y="913"/>
                  </a:cubicBezTo>
                  <a:cubicBezTo>
                    <a:pt x="4136" y="671"/>
                    <a:pt x="4543" y="492"/>
                    <a:pt x="4968" y="381"/>
                  </a:cubicBezTo>
                  <a:cubicBezTo>
                    <a:pt x="5236" y="311"/>
                    <a:pt x="5514" y="318"/>
                    <a:pt x="5788" y="308"/>
                  </a:cubicBezTo>
                  <a:cubicBezTo>
                    <a:pt x="5792" y="307"/>
                    <a:pt x="5796" y="307"/>
                    <a:pt x="5800" y="307"/>
                  </a:cubicBezTo>
                  <a:cubicBezTo>
                    <a:pt x="5905" y="307"/>
                    <a:pt x="6021" y="369"/>
                    <a:pt x="6124" y="369"/>
                  </a:cubicBezTo>
                  <a:cubicBezTo>
                    <a:pt x="6142" y="369"/>
                    <a:pt x="6159" y="367"/>
                    <a:pt x="6176" y="363"/>
                  </a:cubicBezTo>
                  <a:cubicBezTo>
                    <a:pt x="6146" y="249"/>
                    <a:pt x="5935" y="186"/>
                    <a:pt x="5836" y="148"/>
                  </a:cubicBezTo>
                  <a:cubicBezTo>
                    <a:pt x="5667" y="84"/>
                    <a:pt x="5488" y="45"/>
                    <a:pt x="5307" y="24"/>
                  </a:cubicBezTo>
                  <a:cubicBezTo>
                    <a:pt x="5170" y="8"/>
                    <a:pt x="5033" y="1"/>
                    <a:pt x="4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648075" y="3488909"/>
              <a:ext cx="1189581" cy="1134168"/>
            </a:xfrm>
            <a:custGeom>
              <a:avLst/>
              <a:gdLst/>
              <a:ahLst/>
              <a:cxnLst/>
              <a:rect l="l" t="t" r="r" b="b"/>
              <a:pathLst>
                <a:path w="9471" h="9030" fill="none" extrusionOk="0">
                  <a:moveTo>
                    <a:pt x="0" y="9029"/>
                  </a:moveTo>
                  <a:cubicBezTo>
                    <a:pt x="1010" y="5767"/>
                    <a:pt x="3576" y="1510"/>
                    <a:pt x="6947" y="410"/>
                  </a:cubicBezTo>
                  <a:cubicBezTo>
                    <a:pt x="7739" y="151"/>
                    <a:pt x="8672" y="1"/>
                    <a:pt x="9471" y="297"/>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6" name="Google Shape;916;p16"/>
            <p:cNvGrpSpPr/>
            <p:nvPr/>
          </p:nvGrpSpPr>
          <p:grpSpPr>
            <a:xfrm>
              <a:off x="259881" y="2677141"/>
              <a:ext cx="1671600" cy="1756145"/>
              <a:chOff x="1707681" y="2677141"/>
              <a:chExt cx="1671600" cy="1756145"/>
            </a:xfrm>
          </p:grpSpPr>
          <p:sp>
            <p:nvSpPr>
              <p:cNvPr id="917" name="Google Shape;917;p16"/>
              <p:cNvSpPr/>
              <p:nvPr/>
            </p:nvSpPr>
            <p:spPr>
              <a:xfrm>
                <a:off x="1812434" y="2757778"/>
                <a:ext cx="188153" cy="1539605"/>
              </a:xfrm>
              <a:custGeom>
                <a:avLst/>
                <a:gdLst/>
                <a:ahLst/>
                <a:cxnLst/>
                <a:rect l="l" t="t" r="r" b="b"/>
                <a:pathLst>
                  <a:path w="1498" h="12258" fill="none" extrusionOk="0">
                    <a:moveTo>
                      <a:pt x="1" y="0"/>
                    </a:moveTo>
                    <a:cubicBezTo>
                      <a:pt x="1074" y="1806"/>
                      <a:pt x="1498" y="3946"/>
                      <a:pt x="1485" y="6047"/>
                    </a:cubicBezTo>
                    <a:cubicBezTo>
                      <a:pt x="1473" y="8147"/>
                      <a:pt x="1045" y="10225"/>
                      <a:pt x="516" y="12258"/>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1707681" y="2677141"/>
                <a:ext cx="262886" cy="413978"/>
              </a:xfrm>
              <a:custGeom>
                <a:avLst/>
                <a:gdLst/>
                <a:ahLst/>
                <a:cxnLst/>
                <a:rect l="l" t="t" r="r" b="b"/>
                <a:pathLst>
                  <a:path w="2093" h="3296" extrusionOk="0">
                    <a:moveTo>
                      <a:pt x="444" y="1"/>
                    </a:moveTo>
                    <a:cubicBezTo>
                      <a:pt x="352" y="1"/>
                      <a:pt x="274" y="20"/>
                      <a:pt x="212" y="55"/>
                    </a:cubicBezTo>
                    <a:cubicBezTo>
                      <a:pt x="43" y="147"/>
                      <a:pt x="0" y="354"/>
                      <a:pt x="144" y="601"/>
                    </a:cubicBezTo>
                    <a:lnTo>
                      <a:pt x="1595" y="3058"/>
                    </a:lnTo>
                    <a:cubicBezTo>
                      <a:pt x="1662" y="3170"/>
                      <a:pt x="1773" y="3296"/>
                      <a:pt x="1887" y="3296"/>
                    </a:cubicBezTo>
                    <a:cubicBezTo>
                      <a:pt x="1912" y="3296"/>
                      <a:pt x="1937" y="3290"/>
                      <a:pt x="1962" y="3276"/>
                    </a:cubicBezTo>
                    <a:cubicBezTo>
                      <a:pt x="2049" y="3230"/>
                      <a:pt x="2071" y="3117"/>
                      <a:pt x="2074" y="3017"/>
                    </a:cubicBezTo>
                    <a:cubicBezTo>
                      <a:pt x="2092" y="2552"/>
                      <a:pt x="1933" y="2100"/>
                      <a:pt x="1763" y="1664"/>
                    </a:cubicBezTo>
                    <a:cubicBezTo>
                      <a:pt x="1594" y="1230"/>
                      <a:pt x="1427" y="770"/>
                      <a:pt x="1134" y="398"/>
                    </a:cubicBezTo>
                    <a:cubicBezTo>
                      <a:pt x="991" y="221"/>
                      <a:pt x="819" y="58"/>
                      <a:pt x="589" y="15"/>
                    </a:cubicBezTo>
                    <a:cubicBezTo>
                      <a:pt x="538" y="5"/>
                      <a:pt x="489" y="1"/>
                      <a:pt x="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2887296" y="3458514"/>
                <a:ext cx="491985" cy="131754"/>
              </a:xfrm>
              <a:custGeom>
                <a:avLst/>
                <a:gdLst/>
                <a:ahLst/>
                <a:cxnLst/>
                <a:rect l="l" t="t" r="r" b="b"/>
                <a:pathLst>
                  <a:path w="3917" h="1049" extrusionOk="0">
                    <a:moveTo>
                      <a:pt x="1869" y="1"/>
                    </a:moveTo>
                    <a:cubicBezTo>
                      <a:pt x="1666" y="1"/>
                      <a:pt x="1462" y="18"/>
                      <a:pt x="1268" y="55"/>
                    </a:cubicBezTo>
                    <a:cubicBezTo>
                      <a:pt x="818" y="143"/>
                      <a:pt x="383" y="362"/>
                      <a:pt x="100" y="724"/>
                    </a:cubicBezTo>
                    <a:cubicBezTo>
                      <a:pt x="1" y="851"/>
                      <a:pt x="179" y="897"/>
                      <a:pt x="283" y="897"/>
                    </a:cubicBezTo>
                    <a:cubicBezTo>
                      <a:pt x="290" y="897"/>
                      <a:pt x="297" y="896"/>
                      <a:pt x="303" y="896"/>
                    </a:cubicBezTo>
                    <a:cubicBezTo>
                      <a:pt x="710" y="870"/>
                      <a:pt x="1119" y="814"/>
                      <a:pt x="1528" y="814"/>
                    </a:cubicBezTo>
                    <a:cubicBezTo>
                      <a:pt x="1653" y="814"/>
                      <a:pt x="1777" y="819"/>
                      <a:pt x="1901" y="832"/>
                    </a:cubicBezTo>
                    <a:cubicBezTo>
                      <a:pt x="2362" y="878"/>
                      <a:pt x="2819" y="1049"/>
                      <a:pt x="3284" y="1049"/>
                    </a:cubicBezTo>
                    <a:cubicBezTo>
                      <a:pt x="3325" y="1049"/>
                      <a:pt x="3366" y="1048"/>
                      <a:pt x="3407" y="1045"/>
                    </a:cubicBezTo>
                    <a:cubicBezTo>
                      <a:pt x="3492" y="1039"/>
                      <a:pt x="3579" y="1025"/>
                      <a:pt x="3651" y="979"/>
                    </a:cubicBezTo>
                    <a:cubicBezTo>
                      <a:pt x="3917" y="807"/>
                      <a:pt x="3739" y="482"/>
                      <a:pt x="3535" y="358"/>
                    </a:cubicBezTo>
                    <a:cubicBezTo>
                      <a:pt x="3245" y="178"/>
                      <a:pt x="2777" y="109"/>
                      <a:pt x="2559" y="66"/>
                    </a:cubicBezTo>
                    <a:cubicBezTo>
                      <a:pt x="2337" y="24"/>
                      <a:pt x="2103"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1905084" y="2965650"/>
                <a:ext cx="469879" cy="1467636"/>
              </a:xfrm>
              <a:custGeom>
                <a:avLst/>
                <a:gdLst/>
                <a:ahLst/>
                <a:cxnLst/>
                <a:rect l="l" t="t" r="r" b="b"/>
                <a:pathLst>
                  <a:path w="3741" h="11685" fill="none" extrusionOk="0">
                    <a:moveTo>
                      <a:pt x="3740" y="0"/>
                    </a:moveTo>
                    <a:cubicBezTo>
                      <a:pt x="2226" y="1458"/>
                      <a:pt x="1252" y="3409"/>
                      <a:pt x="709" y="5438"/>
                    </a:cubicBezTo>
                    <a:cubicBezTo>
                      <a:pt x="165" y="7468"/>
                      <a:pt x="28" y="9584"/>
                      <a:pt x="1" y="11684"/>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141720" y="2897573"/>
                <a:ext cx="345407" cy="355322"/>
              </a:xfrm>
              <a:custGeom>
                <a:avLst/>
                <a:gdLst/>
                <a:ahLst/>
                <a:cxnLst/>
                <a:rect l="l" t="t" r="r" b="b"/>
                <a:pathLst>
                  <a:path w="2750" h="2829" extrusionOk="0">
                    <a:moveTo>
                      <a:pt x="2204" y="0"/>
                    </a:moveTo>
                    <a:cubicBezTo>
                      <a:pt x="1992" y="0"/>
                      <a:pt x="1801" y="105"/>
                      <a:pt x="1632" y="228"/>
                    </a:cubicBezTo>
                    <a:cubicBezTo>
                      <a:pt x="1251" y="507"/>
                      <a:pt x="968" y="908"/>
                      <a:pt x="691" y="1282"/>
                    </a:cubicBezTo>
                    <a:cubicBezTo>
                      <a:pt x="411" y="1656"/>
                      <a:pt x="138" y="2050"/>
                      <a:pt x="31" y="2504"/>
                    </a:cubicBezTo>
                    <a:cubicBezTo>
                      <a:pt x="10" y="2601"/>
                      <a:pt x="0" y="2716"/>
                      <a:pt x="71" y="2783"/>
                    </a:cubicBezTo>
                    <a:cubicBezTo>
                      <a:pt x="104" y="2815"/>
                      <a:pt x="142" y="2829"/>
                      <a:pt x="184" y="2829"/>
                    </a:cubicBezTo>
                    <a:cubicBezTo>
                      <a:pt x="285" y="2829"/>
                      <a:pt x="401" y="2749"/>
                      <a:pt x="482" y="2670"/>
                    </a:cubicBezTo>
                    <a:cubicBezTo>
                      <a:pt x="1166" y="2009"/>
                      <a:pt x="1849" y="1346"/>
                      <a:pt x="2531" y="684"/>
                    </a:cubicBezTo>
                    <a:cubicBezTo>
                      <a:pt x="2737" y="486"/>
                      <a:pt x="2749" y="274"/>
                      <a:pt x="2613" y="139"/>
                    </a:cubicBezTo>
                    <a:cubicBezTo>
                      <a:pt x="2537" y="67"/>
                      <a:pt x="2416" y="16"/>
                      <a:pt x="2258" y="3"/>
                    </a:cubicBezTo>
                    <a:cubicBezTo>
                      <a:pt x="2240" y="1"/>
                      <a:pt x="2222"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 name="Google Shape;922;p16"/>
            <p:cNvSpPr/>
            <p:nvPr/>
          </p:nvSpPr>
          <p:spPr>
            <a:xfrm>
              <a:off x="125232" y="3361549"/>
              <a:ext cx="1224373" cy="962598"/>
            </a:xfrm>
            <a:custGeom>
              <a:avLst/>
              <a:gdLst/>
              <a:ahLst/>
              <a:cxnLst/>
              <a:rect l="l" t="t" r="r" b="b"/>
              <a:pathLst>
                <a:path w="9748" h="7664" extrusionOk="0">
                  <a:moveTo>
                    <a:pt x="6800" y="0"/>
                  </a:moveTo>
                  <a:cubicBezTo>
                    <a:pt x="5953" y="0"/>
                    <a:pt x="5099" y="183"/>
                    <a:pt x="4424" y="467"/>
                  </a:cubicBezTo>
                  <a:cubicBezTo>
                    <a:pt x="1766" y="1584"/>
                    <a:pt x="745" y="4477"/>
                    <a:pt x="47" y="7043"/>
                  </a:cubicBezTo>
                  <a:lnTo>
                    <a:pt x="1" y="7425"/>
                  </a:lnTo>
                  <a:cubicBezTo>
                    <a:pt x="80" y="7486"/>
                    <a:pt x="309" y="7664"/>
                    <a:pt x="426" y="7664"/>
                  </a:cubicBezTo>
                  <a:cubicBezTo>
                    <a:pt x="438" y="7664"/>
                    <a:pt x="448" y="7662"/>
                    <a:pt x="458" y="7658"/>
                  </a:cubicBezTo>
                  <a:cubicBezTo>
                    <a:pt x="890" y="7469"/>
                    <a:pt x="1059" y="7635"/>
                    <a:pt x="1185" y="7181"/>
                  </a:cubicBezTo>
                  <a:cubicBezTo>
                    <a:pt x="1446" y="6245"/>
                    <a:pt x="2090" y="4480"/>
                    <a:pt x="2624" y="3656"/>
                  </a:cubicBezTo>
                  <a:cubicBezTo>
                    <a:pt x="3200" y="2765"/>
                    <a:pt x="3771" y="2222"/>
                    <a:pt x="4633" y="1708"/>
                  </a:cubicBezTo>
                  <a:cubicBezTo>
                    <a:pt x="5395" y="1254"/>
                    <a:pt x="6254" y="924"/>
                    <a:pt x="7140" y="824"/>
                  </a:cubicBezTo>
                  <a:cubicBezTo>
                    <a:pt x="7290" y="807"/>
                    <a:pt x="7442" y="798"/>
                    <a:pt x="7593" y="798"/>
                  </a:cubicBezTo>
                  <a:cubicBezTo>
                    <a:pt x="7887" y="798"/>
                    <a:pt x="8181" y="832"/>
                    <a:pt x="8469" y="900"/>
                  </a:cubicBezTo>
                  <a:cubicBezTo>
                    <a:pt x="8687" y="952"/>
                    <a:pt x="8900" y="1022"/>
                    <a:pt x="9109" y="1105"/>
                  </a:cubicBezTo>
                  <a:cubicBezTo>
                    <a:pt x="9292" y="1179"/>
                    <a:pt x="9526" y="1346"/>
                    <a:pt x="9712" y="1355"/>
                  </a:cubicBezTo>
                  <a:cubicBezTo>
                    <a:pt x="9747" y="1225"/>
                    <a:pt x="9672" y="1104"/>
                    <a:pt x="9585" y="1010"/>
                  </a:cubicBezTo>
                  <a:cubicBezTo>
                    <a:pt x="8904" y="284"/>
                    <a:pt x="7857" y="0"/>
                    <a:pt x="6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129839" y="3284680"/>
              <a:ext cx="491231" cy="1116207"/>
            </a:xfrm>
            <a:custGeom>
              <a:avLst/>
              <a:gdLst/>
              <a:ahLst/>
              <a:cxnLst/>
              <a:rect l="l" t="t" r="r" b="b"/>
              <a:pathLst>
                <a:path w="3911" h="8887" extrusionOk="0">
                  <a:moveTo>
                    <a:pt x="0" y="1"/>
                  </a:moveTo>
                  <a:cubicBezTo>
                    <a:pt x="75" y="192"/>
                    <a:pt x="256" y="318"/>
                    <a:pt x="419" y="441"/>
                  </a:cubicBezTo>
                  <a:cubicBezTo>
                    <a:pt x="1212" y="1044"/>
                    <a:pt x="1807" y="1892"/>
                    <a:pt x="2129" y="2832"/>
                  </a:cubicBezTo>
                  <a:cubicBezTo>
                    <a:pt x="2482" y="3861"/>
                    <a:pt x="2395" y="4932"/>
                    <a:pt x="2408" y="6001"/>
                  </a:cubicBezTo>
                  <a:cubicBezTo>
                    <a:pt x="2421" y="7012"/>
                    <a:pt x="2546" y="8077"/>
                    <a:pt x="3148" y="8887"/>
                  </a:cubicBezTo>
                  <a:cubicBezTo>
                    <a:pt x="3910" y="6337"/>
                    <a:pt x="3741" y="3084"/>
                    <a:pt x="1781" y="1087"/>
                  </a:cubicBezTo>
                  <a:cubicBezTo>
                    <a:pt x="1529" y="832"/>
                    <a:pt x="1264" y="577"/>
                    <a:pt x="971" y="372"/>
                  </a:cubicBezTo>
                  <a:cubicBezTo>
                    <a:pt x="816" y="261"/>
                    <a:pt x="646" y="174"/>
                    <a:pt x="468" y="110"/>
                  </a:cubicBezTo>
                  <a:cubicBezTo>
                    <a:pt x="417" y="91"/>
                    <a:pt x="9" y="2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16"/>
          <p:cNvGrpSpPr/>
          <p:nvPr/>
        </p:nvGrpSpPr>
        <p:grpSpPr>
          <a:xfrm flipH="1">
            <a:off x="6697733" y="2848606"/>
            <a:ext cx="1338945" cy="574126"/>
            <a:chOff x="1483929" y="2848606"/>
            <a:chExt cx="1338945" cy="574126"/>
          </a:xfrm>
        </p:grpSpPr>
        <p:sp>
          <p:nvSpPr>
            <p:cNvPr id="925" name="Google Shape;925;p16"/>
            <p:cNvSpPr/>
            <p:nvPr/>
          </p:nvSpPr>
          <p:spPr>
            <a:xfrm>
              <a:off x="1817655" y="2987145"/>
              <a:ext cx="235253" cy="435581"/>
            </a:xfrm>
            <a:custGeom>
              <a:avLst/>
              <a:gdLst/>
              <a:ahLst/>
              <a:cxnLst/>
              <a:rect l="l" t="t" r="r" b="b"/>
              <a:pathLst>
                <a:path w="1873" h="3468" extrusionOk="0">
                  <a:moveTo>
                    <a:pt x="1817" y="0"/>
                  </a:moveTo>
                  <a:cubicBezTo>
                    <a:pt x="1799" y="0"/>
                    <a:pt x="1780" y="9"/>
                    <a:pt x="1770" y="29"/>
                  </a:cubicBezTo>
                  <a:lnTo>
                    <a:pt x="0" y="3468"/>
                  </a:lnTo>
                  <a:lnTo>
                    <a:pt x="1660" y="3468"/>
                  </a:lnTo>
                  <a:lnTo>
                    <a:pt x="1870" y="56"/>
                  </a:lnTo>
                  <a:cubicBezTo>
                    <a:pt x="1873" y="22"/>
                    <a:pt x="1845" y="0"/>
                    <a:pt x="1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1608527" y="2848606"/>
              <a:ext cx="306596" cy="574118"/>
            </a:xfrm>
            <a:custGeom>
              <a:avLst/>
              <a:gdLst/>
              <a:ahLst/>
              <a:cxnLst/>
              <a:rect l="l" t="t" r="r" b="b"/>
              <a:pathLst>
                <a:path w="2441" h="4571" extrusionOk="0">
                  <a:moveTo>
                    <a:pt x="2384" y="0"/>
                  </a:moveTo>
                  <a:cubicBezTo>
                    <a:pt x="2367" y="0"/>
                    <a:pt x="2349" y="9"/>
                    <a:pt x="2339" y="29"/>
                  </a:cubicBezTo>
                  <a:lnTo>
                    <a:pt x="1" y="4571"/>
                  </a:lnTo>
                  <a:lnTo>
                    <a:pt x="2159" y="4571"/>
                  </a:lnTo>
                  <a:lnTo>
                    <a:pt x="2438" y="56"/>
                  </a:lnTo>
                  <a:cubicBezTo>
                    <a:pt x="2440" y="22"/>
                    <a:pt x="2412" y="0"/>
                    <a:pt x="2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1483929" y="2962653"/>
              <a:ext cx="247688" cy="460073"/>
            </a:xfrm>
            <a:custGeom>
              <a:avLst/>
              <a:gdLst/>
              <a:ahLst/>
              <a:cxnLst/>
              <a:rect l="l" t="t" r="r" b="b"/>
              <a:pathLst>
                <a:path w="1972" h="3663" extrusionOk="0">
                  <a:moveTo>
                    <a:pt x="1916" y="1"/>
                  </a:moveTo>
                  <a:cubicBezTo>
                    <a:pt x="1899" y="1"/>
                    <a:pt x="1880" y="10"/>
                    <a:pt x="1870" y="30"/>
                  </a:cubicBezTo>
                  <a:lnTo>
                    <a:pt x="0" y="3663"/>
                  </a:lnTo>
                  <a:lnTo>
                    <a:pt x="1748" y="3663"/>
                  </a:lnTo>
                  <a:lnTo>
                    <a:pt x="1970" y="58"/>
                  </a:lnTo>
                  <a:cubicBezTo>
                    <a:pt x="1972" y="23"/>
                    <a:pt x="1944" y="1"/>
                    <a:pt x="1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6"/>
            <p:cNvSpPr/>
            <p:nvPr/>
          </p:nvSpPr>
          <p:spPr>
            <a:xfrm>
              <a:off x="2202746" y="3147916"/>
              <a:ext cx="152356" cy="274813"/>
            </a:xfrm>
            <a:custGeom>
              <a:avLst/>
              <a:gdLst/>
              <a:ahLst/>
              <a:cxnLst/>
              <a:rect l="l" t="t" r="r" b="b"/>
              <a:pathLst>
                <a:path w="1213" h="2188" extrusionOk="0">
                  <a:moveTo>
                    <a:pt x="1157" y="1"/>
                  </a:moveTo>
                  <a:cubicBezTo>
                    <a:pt x="1139" y="1"/>
                    <a:pt x="1121" y="10"/>
                    <a:pt x="1111" y="29"/>
                  </a:cubicBezTo>
                  <a:lnTo>
                    <a:pt x="0" y="2188"/>
                  </a:lnTo>
                  <a:lnTo>
                    <a:pt x="1079" y="2188"/>
                  </a:lnTo>
                  <a:lnTo>
                    <a:pt x="1210" y="57"/>
                  </a:lnTo>
                  <a:cubicBezTo>
                    <a:pt x="1212" y="22"/>
                    <a:pt x="1184" y="1"/>
                    <a:pt x="1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6"/>
            <p:cNvSpPr/>
            <p:nvPr/>
          </p:nvSpPr>
          <p:spPr>
            <a:xfrm>
              <a:off x="2613872" y="3276784"/>
              <a:ext cx="86289" cy="145947"/>
            </a:xfrm>
            <a:custGeom>
              <a:avLst/>
              <a:gdLst/>
              <a:ahLst/>
              <a:cxnLst/>
              <a:rect l="l" t="t" r="r" b="b"/>
              <a:pathLst>
                <a:path w="687" h="1162" extrusionOk="0">
                  <a:moveTo>
                    <a:pt x="630" y="0"/>
                  </a:moveTo>
                  <a:cubicBezTo>
                    <a:pt x="612" y="0"/>
                    <a:pt x="594" y="9"/>
                    <a:pt x="584" y="30"/>
                  </a:cubicBezTo>
                  <a:lnTo>
                    <a:pt x="1" y="1162"/>
                  </a:lnTo>
                  <a:lnTo>
                    <a:pt x="616" y="1162"/>
                  </a:lnTo>
                  <a:lnTo>
                    <a:pt x="684" y="57"/>
                  </a:lnTo>
                  <a:cubicBezTo>
                    <a:pt x="686" y="22"/>
                    <a:pt x="659"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6"/>
            <p:cNvSpPr/>
            <p:nvPr/>
          </p:nvSpPr>
          <p:spPr>
            <a:xfrm>
              <a:off x="2747387" y="3297760"/>
              <a:ext cx="75487" cy="124972"/>
            </a:xfrm>
            <a:custGeom>
              <a:avLst/>
              <a:gdLst/>
              <a:ahLst/>
              <a:cxnLst/>
              <a:rect l="l" t="t" r="r" b="b"/>
              <a:pathLst>
                <a:path w="601" h="995" extrusionOk="0">
                  <a:moveTo>
                    <a:pt x="545" y="0"/>
                  </a:moveTo>
                  <a:cubicBezTo>
                    <a:pt x="526" y="0"/>
                    <a:pt x="508" y="9"/>
                    <a:pt x="498" y="30"/>
                  </a:cubicBezTo>
                  <a:lnTo>
                    <a:pt x="1" y="995"/>
                  </a:lnTo>
                  <a:lnTo>
                    <a:pt x="539" y="995"/>
                  </a:lnTo>
                  <a:lnTo>
                    <a:pt x="598" y="57"/>
                  </a:lnTo>
                  <a:cubicBezTo>
                    <a:pt x="600" y="22"/>
                    <a:pt x="573"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a:off x="2551070" y="3258698"/>
              <a:ext cx="95584" cy="164034"/>
            </a:xfrm>
            <a:custGeom>
              <a:avLst/>
              <a:gdLst/>
              <a:ahLst/>
              <a:cxnLst/>
              <a:rect l="l" t="t" r="r" b="b"/>
              <a:pathLst>
                <a:path w="761" h="1306" extrusionOk="0">
                  <a:moveTo>
                    <a:pt x="704" y="1"/>
                  </a:moveTo>
                  <a:cubicBezTo>
                    <a:pt x="686" y="1"/>
                    <a:pt x="668" y="10"/>
                    <a:pt x="657" y="29"/>
                  </a:cubicBezTo>
                  <a:lnTo>
                    <a:pt x="1" y="1306"/>
                  </a:lnTo>
                  <a:lnTo>
                    <a:pt x="680" y="1306"/>
                  </a:lnTo>
                  <a:lnTo>
                    <a:pt x="759" y="57"/>
                  </a:lnTo>
                  <a:cubicBezTo>
                    <a:pt x="760" y="22"/>
                    <a:pt x="733"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16"/>
          <p:cNvSpPr/>
          <p:nvPr/>
        </p:nvSpPr>
        <p:spPr>
          <a:xfrm flipH="1">
            <a:off x="-35045" y="3384651"/>
            <a:ext cx="2671545" cy="1160884"/>
          </a:xfrm>
          <a:custGeom>
            <a:avLst/>
            <a:gdLst/>
            <a:ahLst/>
            <a:cxnLst/>
            <a:rect l="l" t="t" r="r" b="b"/>
            <a:pathLst>
              <a:path w="16956" h="7368" extrusionOk="0">
                <a:moveTo>
                  <a:pt x="1" y="0"/>
                </a:moveTo>
                <a:cubicBezTo>
                  <a:pt x="71" y="19"/>
                  <a:pt x="145" y="34"/>
                  <a:pt x="219" y="40"/>
                </a:cubicBezTo>
                <a:cubicBezTo>
                  <a:pt x="312" y="50"/>
                  <a:pt x="486" y="103"/>
                  <a:pt x="470" y="231"/>
                </a:cubicBezTo>
                <a:cubicBezTo>
                  <a:pt x="463" y="289"/>
                  <a:pt x="404" y="330"/>
                  <a:pt x="397" y="389"/>
                </a:cubicBezTo>
                <a:cubicBezTo>
                  <a:pt x="386" y="468"/>
                  <a:pt x="472" y="525"/>
                  <a:pt x="547" y="556"/>
                </a:cubicBezTo>
                <a:cubicBezTo>
                  <a:pt x="1533" y="962"/>
                  <a:pt x="2668" y="751"/>
                  <a:pt x="3701" y="1016"/>
                </a:cubicBezTo>
                <a:cubicBezTo>
                  <a:pt x="3777" y="1036"/>
                  <a:pt x="3868" y="1073"/>
                  <a:pt x="3882" y="1151"/>
                </a:cubicBezTo>
                <a:cubicBezTo>
                  <a:pt x="3891" y="1205"/>
                  <a:pt x="3857" y="1260"/>
                  <a:pt x="3811" y="1291"/>
                </a:cubicBezTo>
                <a:cubicBezTo>
                  <a:pt x="3767" y="1321"/>
                  <a:pt x="3711" y="1332"/>
                  <a:pt x="3656" y="1343"/>
                </a:cubicBezTo>
                <a:cubicBezTo>
                  <a:pt x="3113" y="1444"/>
                  <a:pt x="2558" y="1458"/>
                  <a:pt x="2006" y="1452"/>
                </a:cubicBezTo>
                <a:cubicBezTo>
                  <a:pt x="1713" y="1447"/>
                  <a:pt x="1414" y="1439"/>
                  <a:pt x="1133" y="1519"/>
                </a:cubicBezTo>
                <a:cubicBezTo>
                  <a:pt x="1059" y="1541"/>
                  <a:pt x="987" y="1568"/>
                  <a:pt x="935" y="1623"/>
                </a:cubicBezTo>
                <a:cubicBezTo>
                  <a:pt x="883" y="1677"/>
                  <a:pt x="857" y="1764"/>
                  <a:pt x="894" y="1830"/>
                </a:cubicBezTo>
                <a:cubicBezTo>
                  <a:pt x="929" y="1895"/>
                  <a:pt x="1006" y="1921"/>
                  <a:pt x="1076" y="1941"/>
                </a:cubicBezTo>
                <a:cubicBezTo>
                  <a:pt x="1446" y="2047"/>
                  <a:pt x="1811" y="2165"/>
                  <a:pt x="2181" y="2274"/>
                </a:cubicBezTo>
                <a:cubicBezTo>
                  <a:pt x="2797" y="2456"/>
                  <a:pt x="3414" y="2637"/>
                  <a:pt x="4044" y="2768"/>
                </a:cubicBezTo>
                <a:cubicBezTo>
                  <a:pt x="4646" y="2892"/>
                  <a:pt x="5247" y="2900"/>
                  <a:pt x="5848" y="2985"/>
                </a:cubicBezTo>
                <a:cubicBezTo>
                  <a:pt x="6011" y="3010"/>
                  <a:pt x="6192" y="3151"/>
                  <a:pt x="6140" y="3309"/>
                </a:cubicBezTo>
                <a:cubicBezTo>
                  <a:pt x="6127" y="3349"/>
                  <a:pt x="6098" y="3384"/>
                  <a:pt x="6084" y="3426"/>
                </a:cubicBezTo>
                <a:cubicBezTo>
                  <a:pt x="6049" y="3530"/>
                  <a:pt x="6113" y="3647"/>
                  <a:pt x="6206" y="3706"/>
                </a:cubicBezTo>
                <a:cubicBezTo>
                  <a:pt x="6298" y="3766"/>
                  <a:pt x="6410" y="3782"/>
                  <a:pt x="6517" y="3797"/>
                </a:cubicBezTo>
                <a:cubicBezTo>
                  <a:pt x="6831" y="3838"/>
                  <a:pt x="7144" y="3880"/>
                  <a:pt x="7457" y="3923"/>
                </a:cubicBezTo>
                <a:cubicBezTo>
                  <a:pt x="7583" y="3940"/>
                  <a:pt x="7712" y="3956"/>
                  <a:pt x="7819" y="4025"/>
                </a:cubicBezTo>
                <a:cubicBezTo>
                  <a:pt x="7942" y="4102"/>
                  <a:pt x="8019" y="4236"/>
                  <a:pt x="8126" y="4335"/>
                </a:cubicBezTo>
                <a:cubicBezTo>
                  <a:pt x="8336" y="4533"/>
                  <a:pt x="8644" y="4582"/>
                  <a:pt x="8933" y="4584"/>
                </a:cubicBezTo>
                <a:cubicBezTo>
                  <a:pt x="9221" y="4587"/>
                  <a:pt x="9513" y="4549"/>
                  <a:pt x="9795" y="4610"/>
                </a:cubicBezTo>
                <a:cubicBezTo>
                  <a:pt x="10298" y="4719"/>
                  <a:pt x="10681" y="5116"/>
                  <a:pt x="11123" y="5383"/>
                </a:cubicBezTo>
                <a:cubicBezTo>
                  <a:pt x="12139" y="6000"/>
                  <a:pt x="13407" y="5906"/>
                  <a:pt x="14593" y="5941"/>
                </a:cubicBezTo>
                <a:cubicBezTo>
                  <a:pt x="14918" y="5952"/>
                  <a:pt x="15314" y="6021"/>
                  <a:pt x="15426" y="6329"/>
                </a:cubicBezTo>
                <a:cubicBezTo>
                  <a:pt x="15461" y="6429"/>
                  <a:pt x="15460" y="6536"/>
                  <a:pt x="15481" y="6638"/>
                </a:cubicBezTo>
                <a:cubicBezTo>
                  <a:pt x="15546" y="6929"/>
                  <a:pt x="15799" y="7149"/>
                  <a:pt x="16076" y="7253"/>
                </a:cubicBezTo>
                <a:cubicBezTo>
                  <a:pt x="16355" y="7356"/>
                  <a:pt x="16658" y="7362"/>
                  <a:pt x="16955" y="7368"/>
                </a:cubicBezTo>
                <a:lnTo>
                  <a:pt x="16955" y="0"/>
                </a:lnTo>
                <a:lnTo>
                  <a:pt x="1"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16"/>
          <p:cNvGrpSpPr/>
          <p:nvPr/>
        </p:nvGrpSpPr>
        <p:grpSpPr>
          <a:xfrm flipH="1">
            <a:off x="-80697" y="3384620"/>
            <a:ext cx="2521594" cy="902247"/>
            <a:chOff x="5631057" y="3037236"/>
            <a:chExt cx="1979739" cy="708422"/>
          </a:xfrm>
        </p:grpSpPr>
        <p:sp>
          <p:nvSpPr>
            <p:cNvPr id="934" name="Google Shape;934;p16"/>
            <p:cNvSpPr/>
            <p:nvPr/>
          </p:nvSpPr>
          <p:spPr>
            <a:xfrm>
              <a:off x="5631057" y="3037236"/>
              <a:ext cx="1979739" cy="708422"/>
            </a:xfrm>
            <a:custGeom>
              <a:avLst/>
              <a:gdLst/>
              <a:ahLst/>
              <a:cxnLst/>
              <a:rect l="l" t="t" r="r" b="b"/>
              <a:pathLst>
                <a:path w="16175" h="5788" extrusionOk="0">
                  <a:moveTo>
                    <a:pt x="1" y="0"/>
                  </a:moveTo>
                  <a:lnTo>
                    <a:pt x="137" y="298"/>
                  </a:lnTo>
                  <a:cubicBezTo>
                    <a:pt x="349" y="450"/>
                    <a:pt x="714" y="450"/>
                    <a:pt x="942" y="478"/>
                  </a:cubicBezTo>
                  <a:cubicBezTo>
                    <a:pt x="2070" y="605"/>
                    <a:pt x="3213" y="580"/>
                    <a:pt x="4329" y="777"/>
                  </a:cubicBezTo>
                  <a:cubicBezTo>
                    <a:pt x="4526" y="810"/>
                    <a:pt x="4727" y="855"/>
                    <a:pt x="4886" y="973"/>
                  </a:cubicBezTo>
                  <a:cubicBezTo>
                    <a:pt x="4920" y="998"/>
                    <a:pt x="4954" y="1030"/>
                    <a:pt x="4957" y="1070"/>
                  </a:cubicBezTo>
                  <a:cubicBezTo>
                    <a:pt x="4961" y="1131"/>
                    <a:pt x="4898" y="1174"/>
                    <a:pt x="4843" y="1200"/>
                  </a:cubicBezTo>
                  <a:cubicBezTo>
                    <a:pt x="4642" y="1293"/>
                    <a:pt x="4409" y="1316"/>
                    <a:pt x="4165" y="1316"/>
                  </a:cubicBezTo>
                  <a:cubicBezTo>
                    <a:pt x="3941" y="1316"/>
                    <a:pt x="3708" y="1297"/>
                    <a:pt x="3484" y="1297"/>
                  </a:cubicBezTo>
                  <a:cubicBezTo>
                    <a:pt x="3231" y="1297"/>
                    <a:pt x="2988" y="1321"/>
                    <a:pt x="2783" y="1424"/>
                  </a:cubicBezTo>
                  <a:cubicBezTo>
                    <a:pt x="2723" y="1455"/>
                    <a:pt x="2817" y="1715"/>
                    <a:pt x="2821" y="1783"/>
                  </a:cubicBezTo>
                  <a:cubicBezTo>
                    <a:pt x="2826" y="1838"/>
                    <a:pt x="2880" y="1876"/>
                    <a:pt x="2929" y="1904"/>
                  </a:cubicBezTo>
                  <a:cubicBezTo>
                    <a:pt x="3768" y="2378"/>
                    <a:pt x="4708" y="2443"/>
                    <a:pt x="5652" y="2443"/>
                  </a:cubicBezTo>
                  <a:cubicBezTo>
                    <a:pt x="6008" y="2443"/>
                    <a:pt x="6365" y="2434"/>
                    <a:pt x="6717" y="2434"/>
                  </a:cubicBezTo>
                  <a:cubicBezTo>
                    <a:pt x="6870" y="2434"/>
                    <a:pt x="7023" y="2436"/>
                    <a:pt x="7175" y="2441"/>
                  </a:cubicBezTo>
                  <a:cubicBezTo>
                    <a:pt x="7963" y="2467"/>
                    <a:pt x="8752" y="2648"/>
                    <a:pt x="9537" y="2712"/>
                  </a:cubicBezTo>
                  <a:cubicBezTo>
                    <a:pt x="10244" y="2769"/>
                    <a:pt x="10925" y="2993"/>
                    <a:pt x="11514" y="3429"/>
                  </a:cubicBezTo>
                  <a:cubicBezTo>
                    <a:pt x="11767" y="3616"/>
                    <a:pt x="11976" y="3921"/>
                    <a:pt x="12272" y="4025"/>
                  </a:cubicBezTo>
                  <a:cubicBezTo>
                    <a:pt x="12720" y="4183"/>
                    <a:pt x="13066" y="4187"/>
                    <a:pt x="13390" y="4403"/>
                  </a:cubicBezTo>
                  <a:cubicBezTo>
                    <a:pt x="13616" y="4552"/>
                    <a:pt x="13752" y="4794"/>
                    <a:pt x="13964" y="4960"/>
                  </a:cubicBezTo>
                  <a:cubicBezTo>
                    <a:pt x="14171" y="5121"/>
                    <a:pt x="14432" y="5199"/>
                    <a:pt x="14682" y="5269"/>
                  </a:cubicBezTo>
                  <a:cubicBezTo>
                    <a:pt x="14964" y="5349"/>
                    <a:pt x="15238" y="5457"/>
                    <a:pt x="15515" y="5555"/>
                  </a:cubicBezTo>
                  <a:cubicBezTo>
                    <a:pt x="15577" y="5576"/>
                    <a:pt x="16174" y="5788"/>
                    <a:pt x="16174" y="5788"/>
                  </a:cubicBezTo>
                  <a:lnTo>
                    <a:pt x="16174" y="2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6"/>
            <p:cNvSpPr/>
            <p:nvPr/>
          </p:nvSpPr>
          <p:spPr>
            <a:xfrm>
              <a:off x="5631057" y="3037236"/>
              <a:ext cx="1979739" cy="708422"/>
            </a:xfrm>
            <a:custGeom>
              <a:avLst/>
              <a:gdLst/>
              <a:ahLst/>
              <a:cxnLst/>
              <a:rect l="l" t="t" r="r" b="b"/>
              <a:pathLst>
                <a:path w="16175" h="5788" extrusionOk="0">
                  <a:moveTo>
                    <a:pt x="1" y="0"/>
                  </a:moveTo>
                  <a:lnTo>
                    <a:pt x="137" y="298"/>
                  </a:lnTo>
                  <a:cubicBezTo>
                    <a:pt x="349" y="450"/>
                    <a:pt x="714" y="450"/>
                    <a:pt x="942" y="478"/>
                  </a:cubicBezTo>
                  <a:cubicBezTo>
                    <a:pt x="2070" y="605"/>
                    <a:pt x="3213" y="580"/>
                    <a:pt x="4329" y="777"/>
                  </a:cubicBezTo>
                  <a:cubicBezTo>
                    <a:pt x="4526" y="810"/>
                    <a:pt x="4727" y="855"/>
                    <a:pt x="4886" y="973"/>
                  </a:cubicBezTo>
                  <a:cubicBezTo>
                    <a:pt x="4920" y="998"/>
                    <a:pt x="4954" y="1030"/>
                    <a:pt x="4957" y="1070"/>
                  </a:cubicBezTo>
                  <a:cubicBezTo>
                    <a:pt x="4961" y="1131"/>
                    <a:pt x="4898" y="1174"/>
                    <a:pt x="4843" y="1200"/>
                  </a:cubicBezTo>
                  <a:cubicBezTo>
                    <a:pt x="4642" y="1293"/>
                    <a:pt x="4409" y="1316"/>
                    <a:pt x="4165" y="1316"/>
                  </a:cubicBezTo>
                  <a:cubicBezTo>
                    <a:pt x="3941" y="1316"/>
                    <a:pt x="3708" y="1297"/>
                    <a:pt x="3484" y="1297"/>
                  </a:cubicBezTo>
                  <a:cubicBezTo>
                    <a:pt x="3231" y="1297"/>
                    <a:pt x="2988" y="1321"/>
                    <a:pt x="2783" y="1424"/>
                  </a:cubicBezTo>
                  <a:cubicBezTo>
                    <a:pt x="2723" y="1455"/>
                    <a:pt x="2817" y="1715"/>
                    <a:pt x="2821" y="1783"/>
                  </a:cubicBezTo>
                  <a:cubicBezTo>
                    <a:pt x="2826" y="1838"/>
                    <a:pt x="2880" y="1876"/>
                    <a:pt x="2929" y="1904"/>
                  </a:cubicBezTo>
                  <a:cubicBezTo>
                    <a:pt x="3768" y="2378"/>
                    <a:pt x="4708" y="2443"/>
                    <a:pt x="5652" y="2443"/>
                  </a:cubicBezTo>
                  <a:cubicBezTo>
                    <a:pt x="6008" y="2443"/>
                    <a:pt x="6365" y="2434"/>
                    <a:pt x="6717" y="2434"/>
                  </a:cubicBezTo>
                  <a:cubicBezTo>
                    <a:pt x="6870" y="2434"/>
                    <a:pt x="7023" y="2436"/>
                    <a:pt x="7175" y="2441"/>
                  </a:cubicBezTo>
                  <a:cubicBezTo>
                    <a:pt x="7963" y="2467"/>
                    <a:pt x="8752" y="2648"/>
                    <a:pt x="9537" y="2712"/>
                  </a:cubicBezTo>
                  <a:cubicBezTo>
                    <a:pt x="10244" y="2769"/>
                    <a:pt x="10925" y="2993"/>
                    <a:pt x="11514" y="3429"/>
                  </a:cubicBezTo>
                  <a:cubicBezTo>
                    <a:pt x="11767" y="3616"/>
                    <a:pt x="11976" y="3921"/>
                    <a:pt x="12272" y="4025"/>
                  </a:cubicBezTo>
                  <a:cubicBezTo>
                    <a:pt x="12720" y="4183"/>
                    <a:pt x="13066" y="4187"/>
                    <a:pt x="13390" y="4403"/>
                  </a:cubicBezTo>
                  <a:cubicBezTo>
                    <a:pt x="13616" y="4552"/>
                    <a:pt x="13752" y="4794"/>
                    <a:pt x="13964" y="4960"/>
                  </a:cubicBezTo>
                  <a:cubicBezTo>
                    <a:pt x="14171" y="5121"/>
                    <a:pt x="14432" y="5199"/>
                    <a:pt x="14682" y="5269"/>
                  </a:cubicBezTo>
                  <a:cubicBezTo>
                    <a:pt x="14964" y="5349"/>
                    <a:pt x="15238" y="5457"/>
                    <a:pt x="15515" y="5555"/>
                  </a:cubicBezTo>
                  <a:cubicBezTo>
                    <a:pt x="15577" y="5576"/>
                    <a:pt x="16174" y="5788"/>
                    <a:pt x="16174" y="5788"/>
                  </a:cubicBezTo>
                  <a:lnTo>
                    <a:pt x="16174" y="298"/>
                  </a:lnTo>
                  <a:lnTo>
                    <a:pt x="1" y="0"/>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a:off x="5631057" y="3037236"/>
              <a:ext cx="1962971" cy="621522"/>
            </a:xfrm>
            <a:custGeom>
              <a:avLst/>
              <a:gdLst/>
              <a:ahLst/>
              <a:cxnLst/>
              <a:rect l="l" t="t" r="r" b="b"/>
              <a:pathLst>
                <a:path w="16038" h="5078" extrusionOk="0">
                  <a:moveTo>
                    <a:pt x="1" y="0"/>
                  </a:moveTo>
                  <a:cubicBezTo>
                    <a:pt x="20" y="0"/>
                    <a:pt x="67" y="42"/>
                    <a:pt x="88" y="51"/>
                  </a:cubicBezTo>
                  <a:cubicBezTo>
                    <a:pt x="114" y="63"/>
                    <a:pt x="137" y="70"/>
                    <a:pt x="162" y="86"/>
                  </a:cubicBezTo>
                  <a:cubicBezTo>
                    <a:pt x="211" y="122"/>
                    <a:pt x="246" y="178"/>
                    <a:pt x="307" y="192"/>
                  </a:cubicBezTo>
                  <a:cubicBezTo>
                    <a:pt x="316" y="194"/>
                    <a:pt x="324" y="195"/>
                    <a:pt x="333" y="195"/>
                  </a:cubicBezTo>
                  <a:cubicBezTo>
                    <a:pt x="370" y="195"/>
                    <a:pt x="406" y="181"/>
                    <a:pt x="444" y="177"/>
                  </a:cubicBezTo>
                  <a:cubicBezTo>
                    <a:pt x="452" y="176"/>
                    <a:pt x="460" y="176"/>
                    <a:pt x="468" y="176"/>
                  </a:cubicBezTo>
                  <a:cubicBezTo>
                    <a:pt x="503" y="176"/>
                    <a:pt x="539" y="183"/>
                    <a:pt x="570" y="198"/>
                  </a:cubicBezTo>
                  <a:cubicBezTo>
                    <a:pt x="564" y="238"/>
                    <a:pt x="596" y="275"/>
                    <a:pt x="634" y="289"/>
                  </a:cubicBezTo>
                  <a:cubicBezTo>
                    <a:pt x="651" y="295"/>
                    <a:pt x="670" y="298"/>
                    <a:pt x="688" y="298"/>
                  </a:cubicBezTo>
                  <a:cubicBezTo>
                    <a:pt x="710" y="298"/>
                    <a:pt x="732" y="295"/>
                    <a:pt x="752" y="290"/>
                  </a:cubicBezTo>
                  <a:cubicBezTo>
                    <a:pt x="774" y="287"/>
                    <a:pt x="795" y="283"/>
                    <a:pt x="818" y="280"/>
                  </a:cubicBezTo>
                  <a:cubicBezTo>
                    <a:pt x="825" y="279"/>
                    <a:pt x="832" y="279"/>
                    <a:pt x="840" y="279"/>
                  </a:cubicBezTo>
                  <a:cubicBezTo>
                    <a:pt x="850" y="279"/>
                    <a:pt x="861" y="279"/>
                    <a:pt x="872" y="281"/>
                  </a:cubicBezTo>
                  <a:cubicBezTo>
                    <a:pt x="879" y="281"/>
                    <a:pt x="887" y="284"/>
                    <a:pt x="892" y="290"/>
                  </a:cubicBezTo>
                  <a:cubicBezTo>
                    <a:pt x="899" y="298"/>
                    <a:pt x="896" y="312"/>
                    <a:pt x="901" y="321"/>
                  </a:cubicBezTo>
                  <a:cubicBezTo>
                    <a:pt x="907" y="335"/>
                    <a:pt x="922" y="338"/>
                    <a:pt x="936" y="339"/>
                  </a:cubicBezTo>
                  <a:cubicBezTo>
                    <a:pt x="950" y="341"/>
                    <a:pt x="963" y="342"/>
                    <a:pt x="977" y="342"/>
                  </a:cubicBezTo>
                  <a:cubicBezTo>
                    <a:pt x="1081" y="342"/>
                    <a:pt x="1183" y="303"/>
                    <a:pt x="1286" y="281"/>
                  </a:cubicBezTo>
                  <a:cubicBezTo>
                    <a:pt x="1377" y="261"/>
                    <a:pt x="1468" y="255"/>
                    <a:pt x="1561" y="255"/>
                  </a:cubicBezTo>
                  <a:cubicBezTo>
                    <a:pt x="1656" y="255"/>
                    <a:pt x="1751" y="261"/>
                    <a:pt x="1846" y="266"/>
                  </a:cubicBezTo>
                  <a:cubicBezTo>
                    <a:pt x="2036" y="277"/>
                    <a:pt x="2226" y="287"/>
                    <a:pt x="2418" y="300"/>
                  </a:cubicBezTo>
                  <a:cubicBezTo>
                    <a:pt x="2806" y="323"/>
                    <a:pt x="3194" y="347"/>
                    <a:pt x="3581" y="392"/>
                  </a:cubicBezTo>
                  <a:cubicBezTo>
                    <a:pt x="3786" y="415"/>
                    <a:pt x="3990" y="444"/>
                    <a:pt x="4193" y="479"/>
                  </a:cubicBezTo>
                  <a:cubicBezTo>
                    <a:pt x="4389" y="514"/>
                    <a:pt x="4590" y="557"/>
                    <a:pt x="4750" y="675"/>
                  </a:cubicBezTo>
                  <a:cubicBezTo>
                    <a:pt x="4783" y="700"/>
                    <a:pt x="4816" y="732"/>
                    <a:pt x="4819" y="774"/>
                  </a:cubicBezTo>
                  <a:cubicBezTo>
                    <a:pt x="4823" y="833"/>
                    <a:pt x="4762" y="876"/>
                    <a:pt x="4705" y="902"/>
                  </a:cubicBezTo>
                  <a:cubicBezTo>
                    <a:pt x="4386" y="1051"/>
                    <a:pt x="4032" y="1082"/>
                    <a:pt x="3687" y="1122"/>
                  </a:cubicBezTo>
                  <a:cubicBezTo>
                    <a:pt x="3357" y="1162"/>
                    <a:pt x="2986" y="1194"/>
                    <a:pt x="2729" y="1429"/>
                  </a:cubicBezTo>
                  <a:cubicBezTo>
                    <a:pt x="2719" y="1438"/>
                    <a:pt x="2706" y="1450"/>
                    <a:pt x="2706" y="1465"/>
                  </a:cubicBezTo>
                  <a:cubicBezTo>
                    <a:pt x="2705" y="1488"/>
                    <a:pt x="2726" y="1505"/>
                    <a:pt x="2732" y="1528"/>
                  </a:cubicBezTo>
                  <a:cubicBezTo>
                    <a:pt x="2742" y="1567"/>
                    <a:pt x="2694" y="1596"/>
                    <a:pt x="2657" y="1611"/>
                  </a:cubicBezTo>
                  <a:cubicBezTo>
                    <a:pt x="2620" y="1628"/>
                    <a:pt x="2578" y="1665"/>
                    <a:pt x="2596" y="1702"/>
                  </a:cubicBezTo>
                  <a:cubicBezTo>
                    <a:pt x="2646" y="1725"/>
                    <a:pt x="2701" y="1729"/>
                    <a:pt x="2756" y="1729"/>
                  </a:cubicBezTo>
                  <a:cubicBezTo>
                    <a:pt x="2797" y="1729"/>
                    <a:pt x="2839" y="1727"/>
                    <a:pt x="2880" y="1727"/>
                  </a:cubicBezTo>
                  <a:cubicBezTo>
                    <a:pt x="2922" y="1727"/>
                    <a:pt x="2963" y="1729"/>
                    <a:pt x="3002" y="1740"/>
                  </a:cubicBezTo>
                  <a:cubicBezTo>
                    <a:pt x="3173" y="1784"/>
                    <a:pt x="3291" y="1965"/>
                    <a:pt x="3466" y="1976"/>
                  </a:cubicBezTo>
                  <a:cubicBezTo>
                    <a:pt x="3474" y="1977"/>
                    <a:pt x="3482" y="1977"/>
                    <a:pt x="3489" y="1977"/>
                  </a:cubicBezTo>
                  <a:cubicBezTo>
                    <a:pt x="3526" y="1977"/>
                    <a:pt x="3562" y="1972"/>
                    <a:pt x="3597" y="1972"/>
                  </a:cubicBezTo>
                  <a:cubicBezTo>
                    <a:pt x="3611" y="1972"/>
                    <a:pt x="3624" y="1972"/>
                    <a:pt x="3637" y="1975"/>
                  </a:cubicBezTo>
                  <a:cubicBezTo>
                    <a:pt x="3730" y="1992"/>
                    <a:pt x="3795" y="2068"/>
                    <a:pt x="3880" y="2108"/>
                  </a:cubicBezTo>
                  <a:cubicBezTo>
                    <a:pt x="3933" y="2133"/>
                    <a:pt x="3989" y="2141"/>
                    <a:pt x="4046" y="2141"/>
                  </a:cubicBezTo>
                  <a:cubicBezTo>
                    <a:pt x="4155" y="2141"/>
                    <a:pt x="4269" y="2112"/>
                    <a:pt x="4380" y="2112"/>
                  </a:cubicBezTo>
                  <a:cubicBezTo>
                    <a:pt x="4401" y="2112"/>
                    <a:pt x="4423" y="2113"/>
                    <a:pt x="4444" y="2116"/>
                  </a:cubicBezTo>
                  <a:cubicBezTo>
                    <a:pt x="4444" y="2116"/>
                    <a:pt x="4444" y="2116"/>
                    <a:pt x="4443" y="2116"/>
                  </a:cubicBezTo>
                  <a:cubicBezTo>
                    <a:pt x="4420" y="2116"/>
                    <a:pt x="4480" y="2216"/>
                    <a:pt x="4486" y="2222"/>
                  </a:cubicBezTo>
                  <a:cubicBezTo>
                    <a:pt x="4513" y="2245"/>
                    <a:pt x="4544" y="2252"/>
                    <a:pt x="4576" y="2252"/>
                  </a:cubicBezTo>
                  <a:cubicBezTo>
                    <a:pt x="4607" y="2252"/>
                    <a:pt x="4640" y="2245"/>
                    <a:pt x="4671" y="2245"/>
                  </a:cubicBezTo>
                  <a:cubicBezTo>
                    <a:pt x="4678" y="2245"/>
                    <a:pt x="4685" y="2244"/>
                    <a:pt x="4691" y="2244"/>
                  </a:cubicBezTo>
                  <a:cubicBezTo>
                    <a:pt x="4752" y="2244"/>
                    <a:pt x="4812" y="2248"/>
                    <a:pt x="4872" y="2248"/>
                  </a:cubicBezTo>
                  <a:cubicBezTo>
                    <a:pt x="4902" y="2248"/>
                    <a:pt x="4932" y="2247"/>
                    <a:pt x="4963" y="2245"/>
                  </a:cubicBezTo>
                  <a:cubicBezTo>
                    <a:pt x="5265" y="2219"/>
                    <a:pt x="5567" y="2182"/>
                    <a:pt x="5871" y="2150"/>
                  </a:cubicBezTo>
                  <a:cubicBezTo>
                    <a:pt x="6004" y="2136"/>
                    <a:pt x="6138" y="2121"/>
                    <a:pt x="6272" y="2121"/>
                  </a:cubicBezTo>
                  <a:cubicBezTo>
                    <a:pt x="6332" y="2121"/>
                    <a:pt x="6391" y="2124"/>
                    <a:pt x="6451" y="2131"/>
                  </a:cubicBezTo>
                  <a:cubicBezTo>
                    <a:pt x="6711" y="2162"/>
                    <a:pt x="6971" y="2269"/>
                    <a:pt x="7225" y="2269"/>
                  </a:cubicBezTo>
                  <a:cubicBezTo>
                    <a:pt x="7295" y="2269"/>
                    <a:pt x="7364" y="2261"/>
                    <a:pt x="7432" y="2242"/>
                  </a:cubicBezTo>
                  <a:cubicBezTo>
                    <a:pt x="7486" y="2225"/>
                    <a:pt x="7538" y="2202"/>
                    <a:pt x="7595" y="2200"/>
                  </a:cubicBezTo>
                  <a:cubicBezTo>
                    <a:pt x="7598" y="2200"/>
                    <a:pt x="7602" y="2200"/>
                    <a:pt x="7605" y="2200"/>
                  </a:cubicBezTo>
                  <a:cubicBezTo>
                    <a:pt x="7705" y="2200"/>
                    <a:pt x="7795" y="2263"/>
                    <a:pt x="7891" y="2292"/>
                  </a:cubicBezTo>
                  <a:cubicBezTo>
                    <a:pt x="7949" y="2310"/>
                    <a:pt x="8010" y="2316"/>
                    <a:pt x="8070" y="2316"/>
                  </a:cubicBezTo>
                  <a:cubicBezTo>
                    <a:pt x="8131" y="2316"/>
                    <a:pt x="8192" y="2310"/>
                    <a:pt x="8253" y="2304"/>
                  </a:cubicBezTo>
                  <a:cubicBezTo>
                    <a:pt x="8395" y="2293"/>
                    <a:pt x="8536" y="2288"/>
                    <a:pt x="8678" y="2288"/>
                  </a:cubicBezTo>
                  <a:cubicBezTo>
                    <a:pt x="8834" y="2288"/>
                    <a:pt x="8990" y="2295"/>
                    <a:pt x="9146" y="2307"/>
                  </a:cubicBezTo>
                  <a:cubicBezTo>
                    <a:pt x="9277" y="2319"/>
                    <a:pt x="9414" y="2350"/>
                    <a:pt x="9546" y="2350"/>
                  </a:cubicBezTo>
                  <a:cubicBezTo>
                    <a:pt x="9557" y="2350"/>
                    <a:pt x="9569" y="2349"/>
                    <a:pt x="9580" y="2349"/>
                  </a:cubicBezTo>
                  <a:cubicBezTo>
                    <a:pt x="9664" y="2346"/>
                    <a:pt x="9744" y="2323"/>
                    <a:pt x="9829" y="2323"/>
                  </a:cubicBezTo>
                  <a:cubicBezTo>
                    <a:pt x="9834" y="2323"/>
                    <a:pt x="9839" y="2323"/>
                    <a:pt x="9844" y="2323"/>
                  </a:cubicBezTo>
                  <a:cubicBezTo>
                    <a:pt x="10371" y="2338"/>
                    <a:pt x="10954" y="2544"/>
                    <a:pt x="11378" y="2857"/>
                  </a:cubicBezTo>
                  <a:cubicBezTo>
                    <a:pt x="11631" y="3044"/>
                    <a:pt x="11853" y="3286"/>
                    <a:pt x="12149" y="3390"/>
                  </a:cubicBezTo>
                  <a:cubicBezTo>
                    <a:pt x="12597" y="3548"/>
                    <a:pt x="13198" y="3395"/>
                    <a:pt x="13484" y="3775"/>
                  </a:cubicBezTo>
                  <a:cubicBezTo>
                    <a:pt x="13562" y="3881"/>
                    <a:pt x="13600" y="4013"/>
                    <a:pt x="13680" y="4119"/>
                  </a:cubicBezTo>
                  <a:cubicBezTo>
                    <a:pt x="13803" y="4283"/>
                    <a:pt x="14007" y="4360"/>
                    <a:pt x="14200" y="4427"/>
                  </a:cubicBezTo>
                  <a:cubicBezTo>
                    <a:pt x="14812" y="4645"/>
                    <a:pt x="15426" y="4861"/>
                    <a:pt x="16038" y="5078"/>
                  </a:cubicBezTo>
                  <a:lnTo>
                    <a:pt x="16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16"/>
          <p:cNvGrpSpPr/>
          <p:nvPr/>
        </p:nvGrpSpPr>
        <p:grpSpPr>
          <a:xfrm>
            <a:off x="2249921" y="3552659"/>
            <a:ext cx="1042172" cy="627009"/>
            <a:chOff x="1730897" y="1270550"/>
            <a:chExt cx="1224212" cy="736531"/>
          </a:xfrm>
        </p:grpSpPr>
        <p:sp>
          <p:nvSpPr>
            <p:cNvPr id="938" name="Google Shape;938;p16"/>
            <p:cNvSpPr/>
            <p:nvPr/>
          </p:nvSpPr>
          <p:spPr>
            <a:xfrm>
              <a:off x="1730897" y="1455910"/>
              <a:ext cx="974947" cy="551172"/>
            </a:xfrm>
            <a:custGeom>
              <a:avLst/>
              <a:gdLst/>
              <a:ahLst/>
              <a:cxnLst/>
              <a:rect l="l" t="t" r="r" b="b"/>
              <a:pathLst>
                <a:path w="10714" h="6057" extrusionOk="0">
                  <a:moveTo>
                    <a:pt x="9419" y="0"/>
                  </a:moveTo>
                  <a:cubicBezTo>
                    <a:pt x="9332" y="0"/>
                    <a:pt x="9243" y="16"/>
                    <a:pt x="9161" y="43"/>
                  </a:cubicBezTo>
                  <a:cubicBezTo>
                    <a:pt x="8939" y="120"/>
                    <a:pt x="8747" y="264"/>
                    <a:pt x="8532" y="359"/>
                  </a:cubicBezTo>
                  <a:cubicBezTo>
                    <a:pt x="8333" y="448"/>
                    <a:pt x="8115" y="491"/>
                    <a:pt x="7900" y="525"/>
                  </a:cubicBezTo>
                  <a:cubicBezTo>
                    <a:pt x="7468" y="593"/>
                    <a:pt x="7031" y="627"/>
                    <a:pt x="6593" y="627"/>
                  </a:cubicBezTo>
                  <a:cubicBezTo>
                    <a:pt x="6402" y="627"/>
                    <a:pt x="6211" y="621"/>
                    <a:pt x="6020" y="608"/>
                  </a:cubicBezTo>
                  <a:cubicBezTo>
                    <a:pt x="5897" y="600"/>
                    <a:pt x="5774" y="589"/>
                    <a:pt x="5651" y="589"/>
                  </a:cubicBezTo>
                  <a:cubicBezTo>
                    <a:pt x="5561" y="589"/>
                    <a:pt x="5472" y="595"/>
                    <a:pt x="5383" y="612"/>
                  </a:cubicBezTo>
                  <a:cubicBezTo>
                    <a:pt x="4843" y="718"/>
                    <a:pt x="4486" y="1191"/>
                    <a:pt x="4070" y="1510"/>
                  </a:cubicBezTo>
                  <a:cubicBezTo>
                    <a:pt x="3567" y="1896"/>
                    <a:pt x="2952" y="1787"/>
                    <a:pt x="2441" y="2180"/>
                  </a:cubicBezTo>
                  <a:cubicBezTo>
                    <a:pt x="1999" y="2519"/>
                    <a:pt x="1774" y="3071"/>
                    <a:pt x="1369" y="3455"/>
                  </a:cubicBezTo>
                  <a:cubicBezTo>
                    <a:pt x="1084" y="3723"/>
                    <a:pt x="718" y="3900"/>
                    <a:pt x="442" y="4180"/>
                  </a:cubicBezTo>
                  <a:cubicBezTo>
                    <a:pt x="168" y="4460"/>
                    <a:pt x="1" y="4917"/>
                    <a:pt x="218" y="5243"/>
                  </a:cubicBezTo>
                  <a:cubicBezTo>
                    <a:pt x="352" y="5444"/>
                    <a:pt x="593" y="5541"/>
                    <a:pt x="820" y="5625"/>
                  </a:cubicBezTo>
                  <a:cubicBezTo>
                    <a:pt x="1277" y="5796"/>
                    <a:pt x="1739" y="5967"/>
                    <a:pt x="2222" y="6032"/>
                  </a:cubicBezTo>
                  <a:cubicBezTo>
                    <a:pt x="2343" y="6048"/>
                    <a:pt x="2466" y="6057"/>
                    <a:pt x="2589" y="6057"/>
                  </a:cubicBezTo>
                  <a:cubicBezTo>
                    <a:pt x="2957" y="6057"/>
                    <a:pt x="3324" y="5979"/>
                    <a:pt x="3636" y="5789"/>
                  </a:cubicBezTo>
                  <a:cubicBezTo>
                    <a:pt x="3865" y="5650"/>
                    <a:pt x="4056" y="5457"/>
                    <a:pt x="4283" y="5314"/>
                  </a:cubicBezTo>
                  <a:cubicBezTo>
                    <a:pt x="4840" y="4966"/>
                    <a:pt x="5537" y="4967"/>
                    <a:pt x="6188" y="4897"/>
                  </a:cubicBezTo>
                  <a:cubicBezTo>
                    <a:pt x="6621" y="4851"/>
                    <a:pt x="7049" y="4768"/>
                    <a:pt x="7466" y="4651"/>
                  </a:cubicBezTo>
                  <a:cubicBezTo>
                    <a:pt x="7779" y="4564"/>
                    <a:pt x="8095" y="4450"/>
                    <a:pt x="8334" y="4231"/>
                  </a:cubicBezTo>
                  <a:cubicBezTo>
                    <a:pt x="8492" y="4085"/>
                    <a:pt x="8609" y="3898"/>
                    <a:pt x="8768" y="3752"/>
                  </a:cubicBezTo>
                  <a:cubicBezTo>
                    <a:pt x="8956" y="3579"/>
                    <a:pt x="9193" y="3473"/>
                    <a:pt x="9419" y="3354"/>
                  </a:cubicBezTo>
                  <a:cubicBezTo>
                    <a:pt x="9644" y="3234"/>
                    <a:pt x="9870" y="3088"/>
                    <a:pt x="9999" y="2869"/>
                  </a:cubicBezTo>
                  <a:cubicBezTo>
                    <a:pt x="10112" y="2676"/>
                    <a:pt x="10141" y="2386"/>
                    <a:pt x="9988" y="2205"/>
                  </a:cubicBezTo>
                  <a:cubicBezTo>
                    <a:pt x="9828" y="2019"/>
                    <a:pt x="9660" y="2011"/>
                    <a:pt x="9894" y="1732"/>
                  </a:cubicBezTo>
                  <a:cubicBezTo>
                    <a:pt x="9997" y="1609"/>
                    <a:pt x="10111" y="1498"/>
                    <a:pt x="10232" y="1395"/>
                  </a:cubicBezTo>
                  <a:cubicBezTo>
                    <a:pt x="10379" y="1272"/>
                    <a:pt x="10543" y="1159"/>
                    <a:pt x="10629" y="987"/>
                  </a:cubicBezTo>
                  <a:cubicBezTo>
                    <a:pt x="10713" y="816"/>
                    <a:pt x="10675" y="563"/>
                    <a:pt x="10497" y="494"/>
                  </a:cubicBezTo>
                  <a:cubicBezTo>
                    <a:pt x="10455" y="478"/>
                    <a:pt x="10411" y="474"/>
                    <a:pt x="10365" y="474"/>
                  </a:cubicBezTo>
                  <a:cubicBezTo>
                    <a:pt x="10307" y="474"/>
                    <a:pt x="10248" y="481"/>
                    <a:pt x="10191" y="481"/>
                  </a:cubicBezTo>
                  <a:cubicBezTo>
                    <a:pt x="10136" y="481"/>
                    <a:pt x="10082" y="474"/>
                    <a:pt x="10034" y="447"/>
                  </a:cubicBezTo>
                  <a:cubicBezTo>
                    <a:pt x="9928" y="387"/>
                    <a:pt x="9890" y="257"/>
                    <a:pt x="9813" y="163"/>
                  </a:cubicBezTo>
                  <a:cubicBezTo>
                    <a:pt x="9718" y="48"/>
                    <a:pt x="9571" y="0"/>
                    <a:pt x="941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6"/>
            <p:cNvSpPr/>
            <p:nvPr/>
          </p:nvSpPr>
          <p:spPr>
            <a:xfrm>
              <a:off x="2362260" y="1421968"/>
              <a:ext cx="592849" cy="509313"/>
            </a:xfrm>
            <a:custGeom>
              <a:avLst/>
              <a:gdLst/>
              <a:ahLst/>
              <a:cxnLst/>
              <a:rect l="l" t="t" r="r" b="b"/>
              <a:pathLst>
                <a:path w="6515" h="5597" extrusionOk="0">
                  <a:moveTo>
                    <a:pt x="569" y="5159"/>
                  </a:moveTo>
                  <a:cubicBezTo>
                    <a:pt x="362" y="5219"/>
                    <a:pt x="110" y="5241"/>
                    <a:pt x="0" y="5417"/>
                  </a:cubicBezTo>
                  <a:cubicBezTo>
                    <a:pt x="472" y="5596"/>
                    <a:pt x="980" y="5317"/>
                    <a:pt x="1483" y="5288"/>
                  </a:cubicBezTo>
                  <a:cubicBezTo>
                    <a:pt x="1687" y="5277"/>
                    <a:pt x="1891" y="5308"/>
                    <a:pt x="2095" y="5313"/>
                  </a:cubicBezTo>
                  <a:cubicBezTo>
                    <a:pt x="2921" y="5337"/>
                    <a:pt x="3737" y="4938"/>
                    <a:pt x="4186" y="4288"/>
                  </a:cubicBezTo>
                  <a:cubicBezTo>
                    <a:pt x="4243" y="4207"/>
                    <a:pt x="4295" y="4118"/>
                    <a:pt x="4300" y="4020"/>
                  </a:cubicBezTo>
                  <a:cubicBezTo>
                    <a:pt x="4303" y="3927"/>
                    <a:pt x="4264" y="3840"/>
                    <a:pt x="4246" y="3750"/>
                  </a:cubicBezTo>
                  <a:cubicBezTo>
                    <a:pt x="4169" y="3378"/>
                    <a:pt x="4451" y="3026"/>
                    <a:pt x="4783" y="2823"/>
                  </a:cubicBezTo>
                  <a:cubicBezTo>
                    <a:pt x="5114" y="2622"/>
                    <a:pt x="5505" y="2518"/>
                    <a:pt x="5835" y="2314"/>
                  </a:cubicBezTo>
                  <a:cubicBezTo>
                    <a:pt x="6064" y="2171"/>
                    <a:pt x="6260" y="1984"/>
                    <a:pt x="6406" y="1766"/>
                  </a:cubicBezTo>
                  <a:cubicBezTo>
                    <a:pt x="6453" y="1696"/>
                    <a:pt x="6496" y="1619"/>
                    <a:pt x="6502" y="1536"/>
                  </a:cubicBezTo>
                  <a:cubicBezTo>
                    <a:pt x="6515" y="1361"/>
                    <a:pt x="6380" y="1239"/>
                    <a:pt x="6323" y="1085"/>
                  </a:cubicBezTo>
                  <a:cubicBezTo>
                    <a:pt x="6274" y="950"/>
                    <a:pt x="6329" y="763"/>
                    <a:pt x="6245" y="645"/>
                  </a:cubicBezTo>
                  <a:cubicBezTo>
                    <a:pt x="6142" y="499"/>
                    <a:pt x="5837" y="518"/>
                    <a:pt x="5682" y="501"/>
                  </a:cubicBezTo>
                  <a:cubicBezTo>
                    <a:pt x="5465" y="476"/>
                    <a:pt x="5241" y="452"/>
                    <a:pt x="5048" y="340"/>
                  </a:cubicBezTo>
                  <a:cubicBezTo>
                    <a:pt x="4453" y="1"/>
                    <a:pt x="3876" y="125"/>
                    <a:pt x="3418" y="424"/>
                  </a:cubicBezTo>
                  <a:cubicBezTo>
                    <a:pt x="3786" y="584"/>
                    <a:pt x="4251" y="378"/>
                    <a:pt x="4599" y="574"/>
                  </a:cubicBezTo>
                  <a:cubicBezTo>
                    <a:pt x="5421" y="1039"/>
                    <a:pt x="4263" y="1798"/>
                    <a:pt x="3916" y="2136"/>
                  </a:cubicBezTo>
                  <a:cubicBezTo>
                    <a:pt x="3806" y="2245"/>
                    <a:pt x="3694" y="2354"/>
                    <a:pt x="3619" y="2487"/>
                  </a:cubicBezTo>
                  <a:cubicBezTo>
                    <a:pt x="3539" y="2627"/>
                    <a:pt x="3505" y="2786"/>
                    <a:pt x="3454" y="2940"/>
                  </a:cubicBezTo>
                  <a:cubicBezTo>
                    <a:pt x="3252" y="3542"/>
                    <a:pt x="2780" y="3978"/>
                    <a:pt x="2195" y="4253"/>
                  </a:cubicBezTo>
                  <a:cubicBezTo>
                    <a:pt x="1651" y="4506"/>
                    <a:pt x="1149" y="4995"/>
                    <a:pt x="569" y="5159"/>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a:off x="2167801" y="1270550"/>
              <a:ext cx="707324" cy="301475"/>
            </a:xfrm>
            <a:custGeom>
              <a:avLst/>
              <a:gdLst/>
              <a:ahLst/>
              <a:cxnLst/>
              <a:rect l="l" t="t" r="r" b="b"/>
              <a:pathLst>
                <a:path w="7773" h="3313" extrusionOk="0">
                  <a:moveTo>
                    <a:pt x="7767" y="1283"/>
                  </a:moveTo>
                  <a:cubicBezTo>
                    <a:pt x="7498" y="835"/>
                    <a:pt x="7013" y="548"/>
                    <a:pt x="6510" y="408"/>
                  </a:cubicBezTo>
                  <a:cubicBezTo>
                    <a:pt x="5989" y="266"/>
                    <a:pt x="5449" y="230"/>
                    <a:pt x="4913" y="189"/>
                  </a:cubicBezTo>
                  <a:cubicBezTo>
                    <a:pt x="4475" y="154"/>
                    <a:pt x="3958" y="0"/>
                    <a:pt x="3522" y="83"/>
                  </a:cubicBezTo>
                  <a:cubicBezTo>
                    <a:pt x="2941" y="195"/>
                    <a:pt x="2379" y="652"/>
                    <a:pt x="1835" y="878"/>
                  </a:cubicBezTo>
                  <a:cubicBezTo>
                    <a:pt x="1476" y="1027"/>
                    <a:pt x="1226" y="1349"/>
                    <a:pt x="1191" y="1726"/>
                  </a:cubicBezTo>
                  <a:cubicBezTo>
                    <a:pt x="1151" y="2145"/>
                    <a:pt x="944" y="2356"/>
                    <a:pt x="594" y="2600"/>
                  </a:cubicBezTo>
                  <a:cubicBezTo>
                    <a:pt x="543" y="2636"/>
                    <a:pt x="0" y="3202"/>
                    <a:pt x="60" y="3215"/>
                  </a:cubicBezTo>
                  <a:cubicBezTo>
                    <a:pt x="477" y="3312"/>
                    <a:pt x="832" y="2852"/>
                    <a:pt x="1181" y="2536"/>
                  </a:cubicBezTo>
                  <a:cubicBezTo>
                    <a:pt x="1637" y="2125"/>
                    <a:pt x="2206" y="1929"/>
                    <a:pt x="2715" y="1659"/>
                  </a:cubicBezTo>
                  <a:cubicBezTo>
                    <a:pt x="3177" y="1415"/>
                    <a:pt x="3421" y="1120"/>
                    <a:pt x="3950" y="1016"/>
                  </a:cubicBezTo>
                  <a:cubicBezTo>
                    <a:pt x="4596" y="887"/>
                    <a:pt x="5209" y="700"/>
                    <a:pt x="5874" y="849"/>
                  </a:cubicBezTo>
                  <a:cubicBezTo>
                    <a:pt x="6515" y="991"/>
                    <a:pt x="7127" y="1418"/>
                    <a:pt x="7773" y="1292"/>
                  </a:cubicBezTo>
                  <a:cubicBezTo>
                    <a:pt x="7771" y="1289"/>
                    <a:pt x="7768" y="1286"/>
                    <a:pt x="7767" y="1283"/>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6"/>
            <p:cNvSpPr/>
            <p:nvPr/>
          </p:nvSpPr>
          <p:spPr>
            <a:xfrm>
              <a:off x="1848658" y="1390483"/>
              <a:ext cx="768110" cy="568461"/>
            </a:xfrm>
            <a:custGeom>
              <a:avLst/>
              <a:gdLst/>
              <a:ahLst/>
              <a:cxnLst/>
              <a:rect l="l" t="t" r="r" b="b"/>
              <a:pathLst>
                <a:path w="8441" h="6247" extrusionOk="0">
                  <a:moveTo>
                    <a:pt x="6680" y="1"/>
                  </a:moveTo>
                  <a:cubicBezTo>
                    <a:pt x="6189" y="1"/>
                    <a:pt x="5709" y="248"/>
                    <a:pt x="5291" y="525"/>
                  </a:cubicBezTo>
                  <a:cubicBezTo>
                    <a:pt x="4802" y="848"/>
                    <a:pt x="4325" y="1229"/>
                    <a:pt x="3753" y="1356"/>
                  </a:cubicBezTo>
                  <a:cubicBezTo>
                    <a:pt x="3564" y="1397"/>
                    <a:pt x="3368" y="1411"/>
                    <a:pt x="3187" y="1477"/>
                  </a:cubicBezTo>
                  <a:cubicBezTo>
                    <a:pt x="2901" y="1581"/>
                    <a:pt x="2677" y="1809"/>
                    <a:pt x="2501" y="2055"/>
                  </a:cubicBezTo>
                  <a:cubicBezTo>
                    <a:pt x="2176" y="2513"/>
                    <a:pt x="1986" y="3049"/>
                    <a:pt x="1800" y="3579"/>
                  </a:cubicBezTo>
                  <a:cubicBezTo>
                    <a:pt x="1800" y="3579"/>
                    <a:pt x="1972" y="4126"/>
                    <a:pt x="2792" y="4126"/>
                  </a:cubicBezTo>
                  <a:cubicBezTo>
                    <a:pt x="2827" y="4126"/>
                    <a:pt x="2865" y="4125"/>
                    <a:pt x="2903" y="4123"/>
                  </a:cubicBezTo>
                  <a:cubicBezTo>
                    <a:pt x="3025" y="4116"/>
                    <a:pt x="3148" y="4111"/>
                    <a:pt x="3271" y="4111"/>
                  </a:cubicBezTo>
                  <a:cubicBezTo>
                    <a:pt x="3506" y="4111"/>
                    <a:pt x="3740" y="4130"/>
                    <a:pt x="3966" y="4194"/>
                  </a:cubicBezTo>
                  <a:cubicBezTo>
                    <a:pt x="4185" y="4257"/>
                    <a:pt x="4386" y="4373"/>
                    <a:pt x="4598" y="4459"/>
                  </a:cubicBezTo>
                  <a:cubicBezTo>
                    <a:pt x="4885" y="4576"/>
                    <a:pt x="5194" y="4636"/>
                    <a:pt x="5503" y="4636"/>
                  </a:cubicBezTo>
                  <a:cubicBezTo>
                    <a:pt x="5657" y="4636"/>
                    <a:pt x="5811" y="4621"/>
                    <a:pt x="5962" y="4591"/>
                  </a:cubicBezTo>
                  <a:cubicBezTo>
                    <a:pt x="6669" y="4453"/>
                    <a:pt x="7271" y="4007"/>
                    <a:pt x="7844" y="3568"/>
                  </a:cubicBezTo>
                  <a:cubicBezTo>
                    <a:pt x="8037" y="3418"/>
                    <a:pt x="8238" y="3260"/>
                    <a:pt x="8341" y="3037"/>
                  </a:cubicBezTo>
                  <a:cubicBezTo>
                    <a:pt x="8440" y="2824"/>
                    <a:pt x="8436" y="2579"/>
                    <a:pt x="8419" y="2345"/>
                  </a:cubicBezTo>
                  <a:cubicBezTo>
                    <a:pt x="8384" y="1850"/>
                    <a:pt x="8298" y="1348"/>
                    <a:pt x="8061" y="913"/>
                  </a:cubicBezTo>
                  <a:cubicBezTo>
                    <a:pt x="7825" y="477"/>
                    <a:pt x="7419" y="112"/>
                    <a:pt x="6931" y="23"/>
                  </a:cubicBezTo>
                  <a:cubicBezTo>
                    <a:pt x="6847" y="8"/>
                    <a:pt x="6763" y="1"/>
                    <a:pt x="6680" y="1"/>
                  </a:cubicBezTo>
                  <a:close/>
                  <a:moveTo>
                    <a:pt x="1467" y="4088"/>
                  </a:moveTo>
                  <a:cubicBezTo>
                    <a:pt x="1284" y="4088"/>
                    <a:pt x="1099" y="4150"/>
                    <a:pt x="943" y="4247"/>
                  </a:cubicBezTo>
                  <a:cubicBezTo>
                    <a:pt x="725" y="4384"/>
                    <a:pt x="553" y="4582"/>
                    <a:pt x="398" y="4787"/>
                  </a:cubicBezTo>
                  <a:cubicBezTo>
                    <a:pt x="238" y="4997"/>
                    <a:pt x="91" y="5223"/>
                    <a:pt x="1" y="5471"/>
                  </a:cubicBezTo>
                  <a:cubicBezTo>
                    <a:pt x="82" y="5895"/>
                    <a:pt x="703" y="6215"/>
                    <a:pt x="955" y="6240"/>
                  </a:cubicBezTo>
                  <a:cubicBezTo>
                    <a:pt x="1000" y="6244"/>
                    <a:pt x="1046" y="6246"/>
                    <a:pt x="1091" y="6246"/>
                  </a:cubicBezTo>
                  <a:cubicBezTo>
                    <a:pt x="1299" y="6246"/>
                    <a:pt x="1505" y="6206"/>
                    <a:pt x="1708" y="6159"/>
                  </a:cubicBezTo>
                  <a:cubicBezTo>
                    <a:pt x="1995" y="6091"/>
                    <a:pt x="2279" y="6007"/>
                    <a:pt x="2556" y="5907"/>
                  </a:cubicBezTo>
                  <a:cubicBezTo>
                    <a:pt x="2668" y="5866"/>
                    <a:pt x="2788" y="5818"/>
                    <a:pt x="2855" y="5720"/>
                  </a:cubicBezTo>
                  <a:cubicBezTo>
                    <a:pt x="2935" y="5606"/>
                    <a:pt x="2926" y="5452"/>
                    <a:pt x="2886" y="5318"/>
                  </a:cubicBezTo>
                  <a:cubicBezTo>
                    <a:pt x="2774" y="4950"/>
                    <a:pt x="2466" y="4678"/>
                    <a:pt x="2171" y="4430"/>
                  </a:cubicBezTo>
                  <a:cubicBezTo>
                    <a:pt x="2021" y="4303"/>
                    <a:pt x="1864" y="4172"/>
                    <a:pt x="1677" y="4117"/>
                  </a:cubicBezTo>
                  <a:cubicBezTo>
                    <a:pt x="1609" y="4097"/>
                    <a:pt x="1538" y="4088"/>
                    <a:pt x="1467" y="4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 name="Google Shape;942;p16"/>
          <p:cNvGrpSpPr/>
          <p:nvPr/>
        </p:nvGrpSpPr>
        <p:grpSpPr>
          <a:xfrm>
            <a:off x="1133823" y="3938531"/>
            <a:ext cx="1309178" cy="882413"/>
            <a:chOff x="-42712" y="1683855"/>
            <a:chExt cx="1537858" cy="1036547"/>
          </a:xfrm>
        </p:grpSpPr>
        <p:sp>
          <p:nvSpPr>
            <p:cNvPr id="943" name="Google Shape;943;p16"/>
            <p:cNvSpPr/>
            <p:nvPr/>
          </p:nvSpPr>
          <p:spPr>
            <a:xfrm>
              <a:off x="-42712" y="2093703"/>
              <a:ext cx="1537858" cy="626700"/>
            </a:xfrm>
            <a:custGeom>
              <a:avLst/>
              <a:gdLst/>
              <a:ahLst/>
              <a:cxnLst/>
              <a:rect l="l" t="t" r="r" b="b"/>
              <a:pathLst>
                <a:path w="16900" h="6887" extrusionOk="0">
                  <a:moveTo>
                    <a:pt x="9770" y="1"/>
                  </a:moveTo>
                  <a:cubicBezTo>
                    <a:pt x="9342" y="1"/>
                    <a:pt x="8940" y="324"/>
                    <a:pt x="8512" y="455"/>
                  </a:cubicBezTo>
                  <a:cubicBezTo>
                    <a:pt x="8035" y="603"/>
                    <a:pt x="7513" y="506"/>
                    <a:pt x="7025" y="618"/>
                  </a:cubicBezTo>
                  <a:cubicBezTo>
                    <a:pt x="6243" y="796"/>
                    <a:pt x="5688" y="1463"/>
                    <a:pt x="5039" y="1937"/>
                  </a:cubicBezTo>
                  <a:cubicBezTo>
                    <a:pt x="4478" y="2347"/>
                    <a:pt x="3817" y="2620"/>
                    <a:pt x="3129" y="2730"/>
                  </a:cubicBezTo>
                  <a:cubicBezTo>
                    <a:pt x="2378" y="2851"/>
                    <a:pt x="1707" y="3114"/>
                    <a:pt x="1008" y="3431"/>
                  </a:cubicBezTo>
                  <a:cubicBezTo>
                    <a:pt x="847" y="3505"/>
                    <a:pt x="678" y="3588"/>
                    <a:pt x="577" y="3733"/>
                  </a:cubicBezTo>
                  <a:cubicBezTo>
                    <a:pt x="374" y="4025"/>
                    <a:pt x="520" y="4430"/>
                    <a:pt x="436" y="4776"/>
                  </a:cubicBezTo>
                  <a:cubicBezTo>
                    <a:pt x="347" y="5140"/>
                    <a:pt x="5" y="5425"/>
                    <a:pt x="2" y="5800"/>
                  </a:cubicBezTo>
                  <a:cubicBezTo>
                    <a:pt x="0" y="6085"/>
                    <a:pt x="207" y="6338"/>
                    <a:pt x="460" y="6471"/>
                  </a:cubicBezTo>
                  <a:cubicBezTo>
                    <a:pt x="712" y="6606"/>
                    <a:pt x="1002" y="6643"/>
                    <a:pt x="1286" y="6674"/>
                  </a:cubicBezTo>
                  <a:cubicBezTo>
                    <a:pt x="2329" y="6789"/>
                    <a:pt x="3376" y="6859"/>
                    <a:pt x="4426" y="6884"/>
                  </a:cubicBezTo>
                  <a:cubicBezTo>
                    <a:pt x="4487" y="6885"/>
                    <a:pt x="4549" y="6887"/>
                    <a:pt x="4610" y="6887"/>
                  </a:cubicBezTo>
                  <a:cubicBezTo>
                    <a:pt x="4765" y="6887"/>
                    <a:pt x="4919" y="6879"/>
                    <a:pt x="5070" y="6847"/>
                  </a:cubicBezTo>
                  <a:cubicBezTo>
                    <a:pt x="5318" y="6794"/>
                    <a:pt x="5547" y="6677"/>
                    <a:pt x="5772" y="6560"/>
                  </a:cubicBezTo>
                  <a:cubicBezTo>
                    <a:pt x="6357" y="6261"/>
                    <a:pt x="6956" y="5951"/>
                    <a:pt x="7610" y="5889"/>
                  </a:cubicBezTo>
                  <a:cubicBezTo>
                    <a:pt x="7721" y="5878"/>
                    <a:pt x="7834" y="5874"/>
                    <a:pt x="7947" y="5874"/>
                  </a:cubicBezTo>
                  <a:cubicBezTo>
                    <a:pt x="8229" y="5874"/>
                    <a:pt x="8515" y="5898"/>
                    <a:pt x="8794" y="5898"/>
                  </a:cubicBezTo>
                  <a:cubicBezTo>
                    <a:pt x="9142" y="5898"/>
                    <a:pt x="9478" y="5860"/>
                    <a:pt x="9780" y="5692"/>
                  </a:cubicBezTo>
                  <a:cubicBezTo>
                    <a:pt x="10248" y="5433"/>
                    <a:pt x="10521" y="4913"/>
                    <a:pt x="10971" y="4622"/>
                  </a:cubicBezTo>
                  <a:cubicBezTo>
                    <a:pt x="11078" y="4552"/>
                    <a:pt x="11198" y="4493"/>
                    <a:pt x="11265" y="4384"/>
                  </a:cubicBezTo>
                  <a:cubicBezTo>
                    <a:pt x="11325" y="4287"/>
                    <a:pt x="11330" y="4169"/>
                    <a:pt x="11354" y="4057"/>
                  </a:cubicBezTo>
                  <a:cubicBezTo>
                    <a:pt x="11482" y="3474"/>
                    <a:pt x="12049" y="3227"/>
                    <a:pt x="12485" y="2910"/>
                  </a:cubicBezTo>
                  <a:cubicBezTo>
                    <a:pt x="12913" y="2598"/>
                    <a:pt x="13382" y="2499"/>
                    <a:pt x="13868" y="2299"/>
                  </a:cubicBezTo>
                  <a:cubicBezTo>
                    <a:pt x="14726" y="1949"/>
                    <a:pt x="15517" y="1436"/>
                    <a:pt x="16402" y="1167"/>
                  </a:cubicBezTo>
                  <a:cubicBezTo>
                    <a:pt x="16540" y="1126"/>
                    <a:pt x="16899" y="995"/>
                    <a:pt x="16746" y="799"/>
                  </a:cubicBezTo>
                  <a:cubicBezTo>
                    <a:pt x="16715" y="759"/>
                    <a:pt x="16642" y="747"/>
                    <a:pt x="16560" y="747"/>
                  </a:cubicBezTo>
                  <a:cubicBezTo>
                    <a:pt x="16440" y="747"/>
                    <a:pt x="16300" y="773"/>
                    <a:pt x="16241" y="781"/>
                  </a:cubicBezTo>
                  <a:cubicBezTo>
                    <a:pt x="15879" y="824"/>
                    <a:pt x="15510" y="906"/>
                    <a:pt x="15161" y="1017"/>
                  </a:cubicBezTo>
                  <a:cubicBezTo>
                    <a:pt x="15072" y="1045"/>
                    <a:pt x="14981" y="1076"/>
                    <a:pt x="14890" y="1076"/>
                  </a:cubicBezTo>
                  <a:cubicBezTo>
                    <a:pt x="14875" y="1076"/>
                    <a:pt x="14861" y="1075"/>
                    <a:pt x="14847" y="1074"/>
                  </a:cubicBezTo>
                  <a:cubicBezTo>
                    <a:pt x="14706" y="1058"/>
                    <a:pt x="14588" y="963"/>
                    <a:pt x="14451" y="920"/>
                  </a:cubicBezTo>
                  <a:cubicBezTo>
                    <a:pt x="14394" y="903"/>
                    <a:pt x="14337" y="895"/>
                    <a:pt x="14281" y="895"/>
                  </a:cubicBezTo>
                  <a:cubicBezTo>
                    <a:pt x="13977" y="895"/>
                    <a:pt x="13683" y="1119"/>
                    <a:pt x="13397" y="1265"/>
                  </a:cubicBezTo>
                  <a:cubicBezTo>
                    <a:pt x="13129" y="1400"/>
                    <a:pt x="12830" y="1472"/>
                    <a:pt x="12531" y="1472"/>
                  </a:cubicBezTo>
                  <a:cubicBezTo>
                    <a:pt x="11906" y="1471"/>
                    <a:pt x="12606" y="922"/>
                    <a:pt x="12178" y="667"/>
                  </a:cubicBezTo>
                  <a:cubicBezTo>
                    <a:pt x="12054" y="594"/>
                    <a:pt x="11903" y="578"/>
                    <a:pt x="11749" y="578"/>
                  </a:cubicBezTo>
                  <a:cubicBezTo>
                    <a:pt x="11634" y="578"/>
                    <a:pt x="11517" y="587"/>
                    <a:pt x="11408" y="587"/>
                  </a:cubicBezTo>
                  <a:cubicBezTo>
                    <a:pt x="11364" y="587"/>
                    <a:pt x="11320" y="585"/>
                    <a:pt x="11279" y="581"/>
                  </a:cubicBezTo>
                  <a:cubicBezTo>
                    <a:pt x="10781" y="534"/>
                    <a:pt x="10426" y="130"/>
                    <a:pt x="9952" y="21"/>
                  </a:cubicBezTo>
                  <a:cubicBezTo>
                    <a:pt x="9891" y="7"/>
                    <a:pt x="9830" y="1"/>
                    <a:pt x="9770"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6"/>
            <p:cNvSpPr/>
            <p:nvPr/>
          </p:nvSpPr>
          <p:spPr>
            <a:xfrm>
              <a:off x="542934" y="1798875"/>
              <a:ext cx="199012" cy="410945"/>
            </a:xfrm>
            <a:custGeom>
              <a:avLst/>
              <a:gdLst/>
              <a:ahLst/>
              <a:cxnLst/>
              <a:rect l="l" t="t" r="r" b="b"/>
              <a:pathLst>
                <a:path w="2187" h="4516" extrusionOk="0">
                  <a:moveTo>
                    <a:pt x="1" y="0"/>
                  </a:moveTo>
                  <a:lnTo>
                    <a:pt x="76" y="276"/>
                  </a:lnTo>
                  <a:cubicBezTo>
                    <a:pt x="1071" y="1171"/>
                    <a:pt x="1706" y="2869"/>
                    <a:pt x="1829" y="4202"/>
                  </a:cubicBezTo>
                  <a:cubicBezTo>
                    <a:pt x="1835" y="4275"/>
                    <a:pt x="1841" y="4352"/>
                    <a:pt x="1878" y="4418"/>
                  </a:cubicBezTo>
                  <a:cubicBezTo>
                    <a:pt x="1908" y="4472"/>
                    <a:pt x="1966" y="4516"/>
                    <a:pt x="2027" y="4516"/>
                  </a:cubicBezTo>
                  <a:cubicBezTo>
                    <a:pt x="2038" y="4516"/>
                    <a:pt x="2049" y="4515"/>
                    <a:pt x="2061" y="4511"/>
                  </a:cubicBezTo>
                  <a:cubicBezTo>
                    <a:pt x="2166" y="4484"/>
                    <a:pt x="2186" y="4343"/>
                    <a:pt x="2180" y="4232"/>
                  </a:cubicBezTo>
                  <a:cubicBezTo>
                    <a:pt x="2099" y="2599"/>
                    <a:pt x="1283" y="101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6"/>
            <p:cNvSpPr/>
            <p:nvPr/>
          </p:nvSpPr>
          <p:spPr>
            <a:xfrm>
              <a:off x="707365" y="1899335"/>
              <a:ext cx="93727" cy="310119"/>
            </a:xfrm>
            <a:custGeom>
              <a:avLst/>
              <a:gdLst/>
              <a:ahLst/>
              <a:cxnLst/>
              <a:rect l="l" t="t" r="r" b="b"/>
              <a:pathLst>
                <a:path w="1030" h="3408" extrusionOk="0">
                  <a:moveTo>
                    <a:pt x="1030" y="1"/>
                  </a:moveTo>
                  <a:lnTo>
                    <a:pt x="1030" y="1"/>
                  </a:lnTo>
                  <a:cubicBezTo>
                    <a:pt x="310" y="895"/>
                    <a:pt x="0" y="2105"/>
                    <a:pt x="200" y="3234"/>
                  </a:cubicBezTo>
                  <a:cubicBezTo>
                    <a:pt x="214" y="3311"/>
                    <a:pt x="249" y="3404"/>
                    <a:pt x="326" y="3407"/>
                  </a:cubicBezTo>
                  <a:cubicBezTo>
                    <a:pt x="327" y="3407"/>
                    <a:pt x="327" y="3408"/>
                    <a:pt x="328" y="3408"/>
                  </a:cubicBezTo>
                  <a:cubicBezTo>
                    <a:pt x="379" y="3408"/>
                    <a:pt x="423" y="3364"/>
                    <a:pt x="436" y="3314"/>
                  </a:cubicBezTo>
                  <a:cubicBezTo>
                    <a:pt x="451" y="3263"/>
                    <a:pt x="444" y="3211"/>
                    <a:pt x="436" y="3159"/>
                  </a:cubicBezTo>
                  <a:cubicBezTo>
                    <a:pt x="312" y="2228"/>
                    <a:pt x="479" y="967"/>
                    <a:pt x="1021" y="200"/>
                  </a:cubicBezTo>
                  <a:lnTo>
                    <a:pt x="10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6"/>
            <p:cNvSpPr/>
            <p:nvPr/>
          </p:nvSpPr>
          <p:spPr>
            <a:xfrm>
              <a:off x="193418" y="1683855"/>
              <a:ext cx="515137" cy="374637"/>
            </a:xfrm>
            <a:custGeom>
              <a:avLst/>
              <a:gdLst/>
              <a:ahLst/>
              <a:cxnLst/>
              <a:rect l="l" t="t" r="r" b="b"/>
              <a:pathLst>
                <a:path w="5661" h="4117" extrusionOk="0">
                  <a:moveTo>
                    <a:pt x="481" y="1876"/>
                  </a:moveTo>
                  <a:lnTo>
                    <a:pt x="481" y="1876"/>
                  </a:lnTo>
                  <a:cubicBezTo>
                    <a:pt x="481" y="1876"/>
                    <a:pt x="481" y="1876"/>
                    <a:pt x="481" y="1876"/>
                  </a:cubicBezTo>
                  <a:cubicBezTo>
                    <a:pt x="481" y="1876"/>
                    <a:pt x="481" y="1876"/>
                    <a:pt x="481" y="1876"/>
                  </a:cubicBezTo>
                  <a:close/>
                  <a:moveTo>
                    <a:pt x="2067" y="0"/>
                  </a:moveTo>
                  <a:cubicBezTo>
                    <a:pt x="1749" y="0"/>
                    <a:pt x="1452" y="127"/>
                    <a:pt x="1206" y="316"/>
                  </a:cubicBezTo>
                  <a:cubicBezTo>
                    <a:pt x="941" y="520"/>
                    <a:pt x="699" y="766"/>
                    <a:pt x="593" y="1037"/>
                  </a:cubicBezTo>
                  <a:cubicBezTo>
                    <a:pt x="536" y="1178"/>
                    <a:pt x="510" y="1323"/>
                    <a:pt x="496" y="1465"/>
                  </a:cubicBezTo>
                  <a:cubicBezTo>
                    <a:pt x="488" y="1542"/>
                    <a:pt x="484" y="1617"/>
                    <a:pt x="482" y="1692"/>
                  </a:cubicBezTo>
                  <a:cubicBezTo>
                    <a:pt x="482" y="1727"/>
                    <a:pt x="507" y="1847"/>
                    <a:pt x="481" y="1876"/>
                  </a:cubicBezTo>
                  <a:lnTo>
                    <a:pt x="481" y="1876"/>
                  </a:lnTo>
                  <a:cubicBezTo>
                    <a:pt x="674" y="1658"/>
                    <a:pt x="994" y="1463"/>
                    <a:pt x="1292" y="1463"/>
                  </a:cubicBezTo>
                  <a:cubicBezTo>
                    <a:pt x="1340" y="1463"/>
                    <a:pt x="1387" y="1468"/>
                    <a:pt x="1433" y="1479"/>
                  </a:cubicBezTo>
                  <a:cubicBezTo>
                    <a:pt x="1464" y="1487"/>
                    <a:pt x="1496" y="1497"/>
                    <a:pt x="1510" y="1520"/>
                  </a:cubicBezTo>
                  <a:cubicBezTo>
                    <a:pt x="1530" y="1554"/>
                    <a:pt x="1504" y="1599"/>
                    <a:pt x="1475" y="1634"/>
                  </a:cubicBezTo>
                  <a:cubicBezTo>
                    <a:pt x="1188" y="1997"/>
                    <a:pt x="677" y="2200"/>
                    <a:pt x="343" y="2530"/>
                  </a:cubicBezTo>
                  <a:cubicBezTo>
                    <a:pt x="1" y="2870"/>
                    <a:pt x="34" y="3240"/>
                    <a:pt x="59" y="3608"/>
                  </a:cubicBezTo>
                  <a:cubicBezTo>
                    <a:pt x="67" y="3732"/>
                    <a:pt x="30" y="3818"/>
                    <a:pt x="4" y="3946"/>
                  </a:cubicBezTo>
                  <a:cubicBezTo>
                    <a:pt x="201" y="3918"/>
                    <a:pt x="398" y="3904"/>
                    <a:pt x="593" y="3904"/>
                  </a:cubicBezTo>
                  <a:cubicBezTo>
                    <a:pt x="847" y="3904"/>
                    <a:pt x="1095" y="3927"/>
                    <a:pt x="1332" y="3973"/>
                  </a:cubicBezTo>
                  <a:cubicBezTo>
                    <a:pt x="1613" y="4029"/>
                    <a:pt x="1891" y="4116"/>
                    <a:pt x="2186" y="4116"/>
                  </a:cubicBezTo>
                  <a:cubicBezTo>
                    <a:pt x="2258" y="4116"/>
                    <a:pt x="2330" y="4111"/>
                    <a:pt x="2404" y="4099"/>
                  </a:cubicBezTo>
                  <a:cubicBezTo>
                    <a:pt x="2844" y="4028"/>
                    <a:pt x="3219" y="3723"/>
                    <a:pt x="3429" y="3396"/>
                  </a:cubicBezTo>
                  <a:cubicBezTo>
                    <a:pt x="3487" y="3306"/>
                    <a:pt x="3570" y="3194"/>
                    <a:pt x="3691" y="3194"/>
                  </a:cubicBezTo>
                  <a:cubicBezTo>
                    <a:pt x="3692" y="3194"/>
                    <a:pt x="3693" y="3194"/>
                    <a:pt x="3693" y="3194"/>
                  </a:cubicBezTo>
                  <a:cubicBezTo>
                    <a:pt x="3842" y="3194"/>
                    <a:pt x="3847" y="3359"/>
                    <a:pt x="3808" y="3476"/>
                  </a:cubicBezTo>
                  <a:cubicBezTo>
                    <a:pt x="3737" y="3688"/>
                    <a:pt x="3653" y="3899"/>
                    <a:pt x="3555" y="4108"/>
                  </a:cubicBezTo>
                  <a:cubicBezTo>
                    <a:pt x="4211" y="3976"/>
                    <a:pt x="4854" y="3643"/>
                    <a:pt x="5227" y="3177"/>
                  </a:cubicBezTo>
                  <a:cubicBezTo>
                    <a:pt x="5599" y="2711"/>
                    <a:pt x="5661" y="2114"/>
                    <a:pt x="5313" y="1726"/>
                  </a:cubicBezTo>
                  <a:cubicBezTo>
                    <a:pt x="5105" y="1494"/>
                    <a:pt x="4753" y="1300"/>
                    <a:pt x="4394" y="1223"/>
                  </a:cubicBezTo>
                  <a:cubicBezTo>
                    <a:pt x="3891" y="1114"/>
                    <a:pt x="3783" y="700"/>
                    <a:pt x="3450" y="442"/>
                  </a:cubicBezTo>
                  <a:cubicBezTo>
                    <a:pt x="3104" y="172"/>
                    <a:pt x="2617" y="10"/>
                    <a:pt x="2090" y="0"/>
                  </a:cubicBezTo>
                  <a:cubicBezTo>
                    <a:pt x="2082" y="0"/>
                    <a:pt x="2075" y="0"/>
                    <a:pt x="20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6"/>
            <p:cNvSpPr/>
            <p:nvPr/>
          </p:nvSpPr>
          <p:spPr>
            <a:xfrm>
              <a:off x="193691" y="1790867"/>
              <a:ext cx="355891" cy="252063"/>
            </a:xfrm>
            <a:custGeom>
              <a:avLst/>
              <a:gdLst/>
              <a:ahLst/>
              <a:cxnLst/>
              <a:rect l="l" t="t" r="r" b="b"/>
              <a:pathLst>
                <a:path w="3911" h="2770" fill="none" extrusionOk="0">
                  <a:moveTo>
                    <a:pt x="3911" y="1"/>
                  </a:moveTo>
                  <a:cubicBezTo>
                    <a:pt x="3911" y="1"/>
                    <a:pt x="1841" y="897"/>
                    <a:pt x="1" y="2770"/>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6"/>
            <p:cNvSpPr/>
            <p:nvPr/>
          </p:nvSpPr>
          <p:spPr>
            <a:xfrm>
              <a:off x="247196" y="1755834"/>
              <a:ext cx="237594" cy="69886"/>
            </a:xfrm>
            <a:custGeom>
              <a:avLst/>
              <a:gdLst/>
              <a:ahLst/>
              <a:cxnLst/>
              <a:rect l="l" t="t" r="r" b="b"/>
              <a:pathLst>
                <a:path w="2611" h="768" fill="none" extrusionOk="0">
                  <a:moveTo>
                    <a:pt x="0" y="354"/>
                  </a:moveTo>
                  <a:cubicBezTo>
                    <a:pt x="0" y="354"/>
                    <a:pt x="937" y="1"/>
                    <a:pt x="2611" y="768"/>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6"/>
            <p:cNvSpPr/>
            <p:nvPr/>
          </p:nvSpPr>
          <p:spPr>
            <a:xfrm>
              <a:off x="303250" y="1712610"/>
              <a:ext cx="235138" cy="83991"/>
            </a:xfrm>
            <a:custGeom>
              <a:avLst/>
              <a:gdLst/>
              <a:ahLst/>
              <a:cxnLst/>
              <a:rect l="l" t="t" r="r" b="b"/>
              <a:pathLst>
                <a:path w="2584" h="923" fill="none" extrusionOk="0">
                  <a:moveTo>
                    <a:pt x="1" y="0"/>
                  </a:moveTo>
                  <a:cubicBezTo>
                    <a:pt x="1" y="0"/>
                    <a:pt x="1685" y="132"/>
                    <a:pt x="2584" y="922"/>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378686" y="1882137"/>
              <a:ext cx="80078" cy="175443"/>
            </a:xfrm>
            <a:custGeom>
              <a:avLst/>
              <a:gdLst/>
              <a:ahLst/>
              <a:cxnLst/>
              <a:rect l="l" t="t" r="r" b="b"/>
              <a:pathLst>
                <a:path w="880" h="1928" fill="none" extrusionOk="0">
                  <a:moveTo>
                    <a:pt x="0" y="1928"/>
                  </a:moveTo>
                  <a:cubicBezTo>
                    <a:pt x="0" y="1928"/>
                    <a:pt x="879" y="983"/>
                    <a:pt x="111"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508356" y="1810977"/>
              <a:ext cx="187819" cy="229314"/>
            </a:xfrm>
            <a:custGeom>
              <a:avLst/>
              <a:gdLst/>
              <a:ahLst/>
              <a:cxnLst/>
              <a:rect l="l" t="t" r="r" b="b"/>
              <a:pathLst>
                <a:path w="2064" h="2520" fill="none" extrusionOk="0">
                  <a:moveTo>
                    <a:pt x="828" y="2519"/>
                  </a:moveTo>
                  <a:cubicBezTo>
                    <a:pt x="828" y="2519"/>
                    <a:pt x="2063" y="870"/>
                    <a:pt x="0"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318810" y="1908252"/>
              <a:ext cx="78531" cy="138043"/>
            </a:xfrm>
            <a:custGeom>
              <a:avLst/>
              <a:gdLst/>
              <a:ahLst/>
              <a:cxnLst/>
              <a:rect l="l" t="t" r="r" b="b"/>
              <a:pathLst>
                <a:path w="863" h="1517" fill="none" extrusionOk="0">
                  <a:moveTo>
                    <a:pt x="0" y="1516"/>
                  </a:moveTo>
                  <a:cubicBezTo>
                    <a:pt x="28" y="1470"/>
                    <a:pt x="862" y="591"/>
                    <a:pt x="356" y="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641210" y="1853928"/>
              <a:ext cx="311211" cy="199194"/>
            </a:xfrm>
            <a:custGeom>
              <a:avLst/>
              <a:gdLst/>
              <a:ahLst/>
              <a:cxnLst/>
              <a:rect l="l" t="t" r="r" b="b"/>
              <a:pathLst>
                <a:path w="3420" h="2189" extrusionOk="0">
                  <a:moveTo>
                    <a:pt x="2535" y="1"/>
                  </a:moveTo>
                  <a:cubicBezTo>
                    <a:pt x="2530" y="1"/>
                    <a:pt x="2524" y="1"/>
                    <a:pt x="2519" y="1"/>
                  </a:cubicBezTo>
                  <a:cubicBezTo>
                    <a:pt x="2245" y="14"/>
                    <a:pt x="1968" y="234"/>
                    <a:pt x="1685" y="234"/>
                  </a:cubicBezTo>
                  <a:cubicBezTo>
                    <a:pt x="1631" y="234"/>
                    <a:pt x="1578" y="227"/>
                    <a:pt x="1524" y="208"/>
                  </a:cubicBezTo>
                  <a:cubicBezTo>
                    <a:pt x="1406" y="168"/>
                    <a:pt x="1275" y="149"/>
                    <a:pt x="1140" y="149"/>
                  </a:cubicBezTo>
                  <a:cubicBezTo>
                    <a:pt x="961" y="149"/>
                    <a:pt x="777" y="184"/>
                    <a:pt x="615" y="251"/>
                  </a:cubicBezTo>
                  <a:cubicBezTo>
                    <a:pt x="250" y="405"/>
                    <a:pt x="0" y="727"/>
                    <a:pt x="180" y="1199"/>
                  </a:cubicBezTo>
                  <a:cubicBezTo>
                    <a:pt x="280" y="1458"/>
                    <a:pt x="510" y="1653"/>
                    <a:pt x="767" y="1761"/>
                  </a:cubicBezTo>
                  <a:cubicBezTo>
                    <a:pt x="1056" y="1880"/>
                    <a:pt x="1366" y="1896"/>
                    <a:pt x="1674" y="1926"/>
                  </a:cubicBezTo>
                  <a:cubicBezTo>
                    <a:pt x="1659" y="1771"/>
                    <a:pt x="1654" y="1593"/>
                    <a:pt x="1767" y="1487"/>
                  </a:cubicBezTo>
                  <a:cubicBezTo>
                    <a:pt x="1794" y="1463"/>
                    <a:pt x="1833" y="1447"/>
                    <a:pt x="1869" y="1447"/>
                  </a:cubicBezTo>
                  <a:cubicBezTo>
                    <a:pt x="1898" y="1447"/>
                    <a:pt x="1924" y="1457"/>
                    <a:pt x="1938" y="1483"/>
                  </a:cubicBezTo>
                  <a:cubicBezTo>
                    <a:pt x="1950" y="1504"/>
                    <a:pt x="1950" y="1529"/>
                    <a:pt x="1948" y="1553"/>
                  </a:cubicBezTo>
                  <a:cubicBezTo>
                    <a:pt x="1947" y="1644"/>
                    <a:pt x="1945" y="1734"/>
                    <a:pt x="1944" y="1825"/>
                  </a:cubicBezTo>
                  <a:cubicBezTo>
                    <a:pt x="1944" y="1839"/>
                    <a:pt x="1944" y="1856"/>
                    <a:pt x="1953" y="1866"/>
                  </a:cubicBezTo>
                  <a:cubicBezTo>
                    <a:pt x="1961" y="1877"/>
                    <a:pt x="1975" y="1883"/>
                    <a:pt x="1988" y="1886"/>
                  </a:cubicBezTo>
                  <a:cubicBezTo>
                    <a:pt x="2070" y="1909"/>
                    <a:pt x="2156" y="1908"/>
                    <a:pt x="2238" y="1922"/>
                  </a:cubicBezTo>
                  <a:cubicBezTo>
                    <a:pt x="2383" y="1945"/>
                    <a:pt x="2514" y="2072"/>
                    <a:pt x="2597" y="2187"/>
                  </a:cubicBezTo>
                  <a:cubicBezTo>
                    <a:pt x="2598" y="2188"/>
                    <a:pt x="2599" y="2189"/>
                    <a:pt x="2601" y="2189"/>
                  </a:cubicBezTo>
                  <a:cubicBezTo>
                    <a:pt x="2657" y="2189"/>
                    <a:pt x="3183" y="1584"/>
                    <a:pt x="3222" y="1515"/>
                  </a:cubicBezTo>
                  <a:cubicBezTo>
                    <a:pt x="3372" y="1248"/>
                    <a:pt x="3419" y="974"/>
                    <a:pt x="3223" y="708"/>
                  </a:cubicBezTo>
                  <a:cubicBezTo>
                    <a:pt x="3115" y="562"/>
                    <a:pt x="2937" y="464"/>
                    <a:pt x="2757" y="464"/>
                  </a:cubicBezTo>
                  <a:cubicBezTo>
                    <a:pt x="2731" y="464"/>
                    <a:pt x="2705" y="466"/>
                    <a:pt x="2679" y="471"/>
                  </a:cubicBezTo>
                  <a:cubicBezTo>
                    <a:pt x="2674" y="378"/>
                    <a:pt x="2778" y="317"/>
                    <a:pt x="2869" y="316"/>
                  </a:cubicBezTo>
                  <a:cubicBezTo>
                    <a:pt x="2871" y="316"/>
                    <a:pt x="2873" y="316"/>
                    <a:pt x="2874" y="316"/>
                  </a:cubicBezTo>
                  <a:cubicBezTo>
                    <a:pt x="2964" y="316"/>
                    <a:pt x="3050" y="351"/>
                    <a:pt x="3140" y="355"/>
                  </a:cubicBezTo>
                  <a:cubicBezTo>
                    <a:pt x="3074" y="204"/>
                    <a:pt x="2921" y="107"/>
                    <a:pt x="2766" y="49"/>
                  </a:cubicBezTo>
                  <a:cubicBezTo>
                    <a:pt x="2693" y="21"/>
                    <a:pt x="2614" y="1"/>
                    <a:pt x="2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795540" y="1874493"/>
              <a:ext cx="121391" cy="178446"/>
            </a:xfrm>
            <a:custGeom>
              <a:avLst/>
              <a:gdLst/>
              <a:ahLst/>
              <a:cxnLst/>
              <a:rect l="l" t="t" r="r" b="b"/>
              <a:pathLst>
                <a:path w="1334" h="1961" fill="none" extrusionOk="0">
                  <a:moveTo>
                    <a:pt x="1" y="1"/>
                  </a:moveTo>
                  <a:cubicBezTo>
                    <a:pt x="1" y="1"/>
                    <a:pt x="1334" y="832"/>
                    <a:pt x="901" y="1961"/>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672331" y="1878952"/>
              <a:ext cx="148781" cy="122665"/>
            </a:xfrm>
            <a:custGeom>
              <a:avLst/>
              <a:gdLst/>
              <a:ahLst/>
              <a:cxnLst/>
              <a:rect l="l" t="t" r="r" b="b"/>
              <a:pathLst>
                <a:path w="1635" h="1348" fill="none" extrusionOk="0">
                  <a:moveTo>
                    <a:pt x="177" y="1347"/>
                  </a:moveTo>
                  <a:cubicBezTo>
                    <a:pt x="177" y="1347"/>
                    <a:pt x="0" y="1"/>
                    <a:pt x="1634" y="165"/>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851594" y="1895422"/>
              <a:ext cx="91998" cy="76893"/>
            </a:xfrm>
            <a:custGeom>
              <a:avLst/>
              <a:gdLst/>
              <a:ahLst/>
              <a:cxnLst/>
              <a:rect l="l" t="t" r="r" b="b"/>
              <a:pathLst>
                <a:path w="1011" h="845" fill="none" extrusionOk="0">
                  <a:moveTo>
                    <a:pt x="1005" y="844"/>
                  </a:moveTo>
                  <a:cubicBezTo>
                    <a:pt x="1011" y="820"/>
                    <a:pt x="805" y="1"/>
                    <a:pt x="0" y="332"/>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720468" y="1907616"/>
              <a:ext cx="115294" cy="110198"/>
            </a:xfrm>
            <a:custGeom>
              <a:avLst/>
              <a:gdLst/>
              <a:ahLst/>
              <a:cxnLst/>
              <a:rect l="l" t="t" r="r" b="b"/>
              <a:pathLst>
                <a:path w="1267" h="1211" fill="none" extrusionOk="0">
                  <a:moveTo>
                    <a:pt x="5" y="1210"/>
                  </a:moveTo>
                  <a:cubicBezTo>
                    <a:pt x="5" y="1210"/>
                    <a:pt x="1" y="49"/>
                    <a:pt x="1266" y="0"/>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701905" y="2076505"/>
              <a:ext cx="22476" cy="131673"/>
            </a:xfrm>
            <a:custGeom>
              <a:avLst/>
              <a:gdLst/>
              <a:ahLst/>
              <a:cxnLst/>
              <a:rect l="l" t="t" r="r" b="b"/>
              <a:pathLst>
                <a:path w="247" h="1447" fill="none" extrusionOk="0">
                  <a:moveTo>
                    <a:pt x="246" y="0"/>
                  </a:moveTo>
                  <a:cubicBezTo>
                    <a:pt x="246" y="0"/>
                    <a:pt x="1" y="965"/>
                    <a:pt x="212" y="1447"/>
                  </a:cubicBezTo>
                </a:path>
              </a:pathLst>
            </a:custGeom>
            <a:noFill/>
            <a:ln w="1725"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85331" y="2098435"/>
              <a:ext cx="1075772" cy="548624"/>
            </a:xfrm>
            <a:custGeom>
              <a:avLst/>
              <a:gdLst/>
              <a:ahLst/>
              <a:cxnLst/>
              <a:rect l="l" t="t" r="r" b="b"/>
              <a:pathLst>
                <a:path w="11822" h="6029" extrusionOk="0">
                  <a:moveTo>
                    <a:pt x="5034" y="0"/>
                  </a:moveTo>
                  <a:cubicBezTo>
                    <a:pt x="4324" y="0"/>
                    <a:pt x="3651" y="163"/>
                    <a:pt x="3105" y="718"/>
                  </a:cubicBezTo>
                  <a:cubicBezTo>
                    <a:pt x="2134" y="1709"/>
                    <a:pt x="1549" y="3033"/>
                    <a:pt x="581" y="4051"/>
                  </a:cubicBezTo>
                  <a:cubicBezTo>
                    <a:pt x="308" y="4336"/>
                    <a:pt x="1" y="4671"/>
                    <a:pt x="50" y="5062"/>
                  </a:cubicBezTo>
                  <a:cubicBezTo>
                    <a:pt x="82" y="5310"/>
                    <a:pt x="260" y="5522"/>
                    <a:pt x="473" y="5652"/>
                  </a:cubicBezTo>
                  <a:cubicBezTo>
                    <a:pt x="944" y="5942"/>
                    <a:pt x="1590" y="5996"/>
                    <a:pt x="2128" y="6024"/>
                  </a:cubicBezTo>
                  <a:cubicBezTo>
                    <a:pt x="2186" y="6027"/>
                    <a:pt x="2244" y="6028"/>
                    <a:pt x="2301" y="6028"/>
                  </a:cubicBezTo>
                  <a:cubicBezTo>
                    <a:pt x="3450" y="6028"/>
                    <a:pt x="4573" y="5467"/>
                    <a:pt x="5673" y="5201"/>
                  </a:cubicBezTo>
                  <a:cubicBezTo>
                    <a:pt x="7063" y="4867"/>
                    <a:pt x="11821" y="3421"/>
                    <a:pt x="10307" y="1163"/>
                  </a:cubicBezTo>
                  <a:cubicBezTo>
                    <a:pt x="10114" y="873"/>
                    <a:pt x="9815" y="721"/>
                    <a:pt x="9488" y="630"/>
                  </a:cubicBezTo>
                  <a:cubicBezTo>
                    <a:pt x="8299" y="298"/>
                    <a:pt x="7045" y="199"/>
                    <a:pt x="5822" y="54"/>
                  </a:cubicBezTo>
                  <a:cubicBezTo>
                    <a:pt x="5557" y="22"/>
                    <a:pt x="5293" y="0"/>
                    <a:pt x="50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0" name="Google Shape;960;p16"/>
          <p:cNvSpPr/>
          <p:nvPr/>
        </p:nvSpPr>
        <p:spPr>
          <a:xfrm>
            <a:off x="-208675" y="2632073"/>
            <a:ext cx="2829022" cy="752606"/>
          </a:xfrm>
          <a:custGeom>
            <a:avLst/>
            <a:gdLst/>
            <a:ahLst/>
            <a:cxnLst/>
            <a:rect l="l" t="t" r="r" b="b"/>
            <a:pathLst>
              <a:path w="35729" h="9505" extrusionOk="0">
                <a:moveTo>
                  <a:pt x="7752" y="0"/>
                </a:moveTo>
                <a:cubicBezTo>
                  <a:pt x="7040" y="0"/>
                  <a:pt x="6327" y="190"/>
                  <a:pt x="5645" y="517"/>
                </a:cubicBezTo>
                <a:cubicBezTo>
                  <a:pt x="4990" y="832"/>
                  <a:pt x="4352" y="1281"/>
                  <a:pt x="3837" y="1991"/>
                </a:cubicBezTo>
                <a:cubicBezTo>
                  <a:pt x="3323" y="2702"/>
                  <a:pt x="2941" y="3694"/>
                  <a:pt x="2891" y="4771"/>
                </a:cubicBezTo>
                <a:cubicBezTo>
                  <a:pt x="2872" y="5165"/>
                  <a:pt x="2887" y="5608"/>
                  <a:pt x="2714" y="5895"/>
                </a:cubicBezTo>
                <a:cubicBezTo>
                  <a:pt x="2562" y="6145"/>
                  <a:pt x="2321" y="6179"/>
                  <a:pt x="2111" y="6282"/>
                </a:cubicBezTo>
                <a:cubicBezTo>
                  <a:pt x="1565" y="6549"/>
                  <a:pt x="1489" y="7156"/>
                  <a:pt x="1216" y="7813"/>
                </a:cubicBezTo>
                <a:cubicBezTo>
                  <a:pt x="1079" y="8139"/>
                  <a:pt x="225" y="9504"/>
                  <a:pt x="1" y="9504"/>
                </a:cubicBezTo>
                <a:lnTo>
                  <a:pt x="35729" y="9504"/>
                </a:lnTo>
                <a:cubicBezTo>
                  <a:pt x="35630" y="9432"/>
                  <a:pt x="35532" y="9362"/>
                  <a:pt x="35433" y="9299"/>
                </a:cubicBezTo>
                <a:cubicBezTo>
                  <a:pt x="35253" y="9184"/>
                  <a:pt x="35069" y="9083"/>
                  <a:pt x="34879" y="9031"/>
                </a:cubicBezTo>
                <a:cubicBezTo>
                  <a:pt x="34728" y="8989"/>
                  <a:pt x="34576" y="8980"/>
                  <a:pt x="34422" y="8980"/>
                </a:cubicBezTo>
                <a:cubicBezTo>
                  <a:pt x="34364" y="8980"/>
                  <a:pt x="34306" y="8982"/>
                  <a:pt x="34248" y="8983"/>
                </a:cubicBezTo>
                <a:cubicBezTo>
                  <a:pt x="34170" y="8985"/>
                  <a:pt x="34091" y="8987"/>
                  <a:pt x="34012" y="8987"/>
                </a:cubicBezTo>
                <a:cubicBezTo>
                  <a:pt x="33727" y="8987"/>
                  <a:pt x="33441" y="8959"/>
                  <a:pt x="33175" y="8796"/>
                </a:cubicBezTo>
                <a:cubicBezTo>
                  <a:pt x="32972" y="8672"/>
                  <a:pt x="32785" y="8472"/>
                  <a:pt x="32576" y="8377"/>
                </a:cubicBezTo>
                <a:cubicBezTo>
                  <a:pt x="32447" y="8318"/>
                  <a:pt x="32312" y="8302"/>
                  <a:pt x="32177" y="8302"/>
                </a:cubicBezTo>
                <a:cubicBezTo>
                  <a:pt x="32120" y="8302"/>
                  <a:pt x="32064" y="8304"/>
                  <a:pt x="32007" y="8308"/>
                </a:cubicBezTo>
                <a:cubicBezTo>
                  <a:pt x="31419" y="8348"/>
                  <a:pt x="30784" y="8415"/>
                  <a:pt x="30155" y="8415"/>
                </a:cubicBezTo>
                <a:cubicBezTo>
                  <a:pt x="29214" y="8415"/>
                  <a:pt x="28286" y="8265"/>
                  <a:pt x="27544" y="7647"/>
                </a:cubicBezTo>
                <a:cubicBezTo>
                  <a:pt x="27263" y="7414"/>
                  <a:pt x="27036" y="7122"/>
                  <a:pt x="26758" y="6886"/>
                </a:cubicBezTo>
                <a:cubicBezTo>
                  <a:pt x="26512" y="6675"/>
                  <a:pt x="26201" y="6504"/>
                  <a:pt x="25881" y="6504"/>
                </a:cubicBezTo>
                <a:cubicBezTo>
                  <a:pt x="25842" y="6504"/>
                  <a:pt x="25804" y="6507"/>
                  <a:pt x="25766" y="6512"/>
                </a:cubicBezTo>
                <a:cubicBezTo>
                  <a:pt x="25404" y="6559"/>
                  <a:pt x="25074" y="6917"/>
                  <a:pt x="25163" y="7271"/>
                </a:cubicBezTo>
                <a:cubicBezTo>
                  <a:pt x="24738" y="6937"/>
                  <a:pt x="24467" y="6446"/>
                  <a:pt x="24080" y="6069"/>
                </a:cubicBezTo>
                <a:cubicBezTo>
                  <a:pt x="23806" y="5801"/>
                  <a:pt x="23419" y="5594"/>
                  <a:pt x="23052" y="5594"/>
                </a:cubicBezTo>
                <a:cubicBezTo>
                  <a:pt x="22901" y="5594"/>
                  <a:pt x="22753" y="5629"/>
                  <a:pt x="22618" y="5710"/>
                </a:cubicBezTo>
                <a:cubicBezTo>
                  <a:pt x="22520" y="5768"/>
                  <a:pt x="22424" y="5849"/>
                  <a:pt x="22314" y="5849"/>
                </a:cubicBezTo>
                <a:cubicBezTo>
                  <a:pt x="22305" y="5849"/>
                  <a:pt x="22296" y="5849"/>
                  <a:pt x="22287" y="5848"/>
                </a:cubicBezTo>
                <a:cubicBezTo>
                  <a:pt x="22215" y="5838"/>
                  <a:pt x="22155" y="5794"/>
                  <a:pt x="22101" y="5746"/>
                </a:cubicBezTo>
                <a:cubicBezTo>
                  <a:pt x="21595" y="5311"/>
                  <a:pt x="21387" y="4633"/>
                  <a:pt x="21018" y="4076"/>
                </a:cubicBezTo>
                <a:cubicBezTo>
                  <a:pt x="20465" y="3242"/>
                  <a:pt x="19509" y="2685"/>
                  <a:pt x="18509" y="2614"/>
                </a:cubicBezTo>
                <a:cubicBezTo>
                  <a:pt x="18454" y="2610"/>
                  <a:pt x="18399" y="2608"/>
                  <a:pt x="18343" y="2608"/>
                </a:cubicBezTo>
                <a:cubicBezTo>
                  <a:pt x="18141" y="2608"/>
                  <a:pt x="17939" y="2640"/>
                  <a:pt x="17770" y="2745"/>
                </a:cubicBezTo>
                <a:cubicBezTo>
                  <a:pt x="17266" y="3051"/>
                  <a:pt x="17286" y="3775"/>
                  <a:pt x="17369" y="4358"/>
                </a:cubicBezTo>
                <a:cubicBezTo>
                  <a:pt x="16892" y="4071"/>
                  <a:pt x="16404" y="3780"/>
                  <a:pt x="15861" y="3663"/>
                </a:cubicBezTo>
                <a:cubicBezTo>
                  <a:pt x="15716" y="3632"/>
                  <a:pt x="15566" y="3616"/>
                  <a:pt x="15415" y="3616"/>
                </a:cubicBezTo>
                <a:cubicBezTo>
                  <a:pt x="15002" y="3616"/>
                  <a:pt x="14592" y="3740"/>
                  <a:pt x="14303" y="4028"/>
                </a:cubicBezTo>
                <a:cubicBezTo>
                  <a:pt x="14240" y="4092"/>
                  <a:pt x="14163" y="4167"/>
                  <a:pt x="14081" y="4167"/>
                </a:cubicBezTo>
                <a:cubicBezTo>
                  <a:pt x="14067" y="4167"/>
                  <a:pt x="14053" y="4165"/>
                  <a:pt x="14039" y="4160"/>
                </a:cubicBezTo>
                <a:cubicBezTo>
                  <a:pt x="13987" y="4145"/>
                  <a:pt x="13952" y="4099"/>
                  <a:pt x="13919" y="4055"/>
                </a:cubicBezTo>
                <a:cubicBezTo>
                  <a:pt x="13672" y="3709"/>
                  <a:pt x="13439" y="3334"/>
                  <a:pt x="13082" y="3103"/>
                </a:cubicBezTo>
                <a:cubicBezTo>
                  <a:pt x="12908" y="2992"/>
                  <a:pt x="12694" y="2927"/>
                  <a:pt x="12487" y="2927"/>
                </a:cubicBezTo>
                <a:cubicBezTo>
                  <a:pt x="12268" y="2927"/>
                  <a:pt x="12058" y="3000"/>
                  <a:pt x="11916" y="3166"/>
                </a:cubicBezTo>
                <a:cubicBezTo>
                  <a:pt x="11528" y="1732"/>
                  <a:pt x="10272" y="592"/>
                  <a:pt x="8867" y="165"/>
                </a:cubicBezTo>
                <a:cubicBezTo>
                  <a:pt x="8499" y="52"/>
                  <a:pt x="8126" y="0"/>
                  <a:pt x="7752"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169685" y="2883141"/>
            <a:ext cx="2855493" cy="501531"/>
          </a:xfrm>
          <a:custGeom>
            <a:avLst/>
            <a:gdLst/>
            <a:ahLst/>
            <a:cxnLst/>
            <a:rect l="l" t="t" r="r" b="b"/>
            <a:pathLst>
              <a:path w="30027" h="5274" extrusionOk="0">
                <a:moveTo>
                  <a:pt x="5992" y="1"/>
                </a:moveTo>
                <a:cubicBezTo>
                  <a:pt x="5588" y="1"/>
                  <a:pt x="5188" y="74"/>
                  <a:pt x="4798" y="247"/>
                </a:cubicBezTo>
                <a:cubicBezTo>
                  <a:pt x="3734" y="719"/>
                  <a:pt x="2369" y="2663"/>
                  <a:pt x="1582" y="3591"/>
                </a:cubicBezTo>
                <a:cubicBezTo>
                  <a:pt x="1082" y="4184"/>
                  <a:pt x="549" y="4740"/>
                  <a:pt x="0" y="5273"/>
                </a:cubicBezTo>
                <a:lnTo>
                  <a:pt x="30027" y="5273"/>
                </a:lnTo>
                <a:cubicBezTo>
                  <a:pt x="29045" y="4856"/>
                  <a:pt x="27996" y="4638"/>
                  <a:pt x="26946" y="4637"/>
                </a:cubicBezTo>
                <a:cubicBezTo>
                  <a:pt x="26247" y="4637"/>
                  <a:pt x="25548" y="4732"/>
                  <a:pt x="24849" y="4732"/>
                </a:cubicBezTo>
                <a:cubicBezTo>
                  <a:pt x="24712" y="4732"/>
                  <a:pt x="24574" y="4729"/>
                  <a:pt x="24437" y="4720"/>
                </a:cubicBezTo>
                <a:cubicBezTo>
                  <a:pt x="23501" y="4661"/>
                  <a:pt x="22768" y="4247"/>
                  <a:pt x="21895" y="3953"/>
                </a:cubicBezTo>
                <a:cubicBezTo>
                  <a:pt x="21165" y="3707"/>
                  <a:pt x="20446" y="3424"/>
                  <a:pt x="19728" y="3140"/>
                </a:cubicBezTo>
                <a:cubicBezTo>
                  <a:pt x="19094" y="2888"/>
                  <a:pt x="17165" y="2019"/>
                  <a:pt x="16485" y="2009"/>
                </a:cubicBezTo>
                <a:cubicBezTo>
                  <a:pt x="16456" y="2009"/>
                  <a:pt x="16426" y="2009"/>
                  <a:pt x="16397" y="2009"/>
                </a:cubicBezTo>
                <a:cubicBezTo>
                  <a:pt x="15162" y="2009"/>
                  <a:pt x="14667" y="2388"/>
                  <a:pt x="13456" y="2649"/>
                </a:cubicBezTo>
                <a:cubicBezTo>
                  <a:pt x="13204" y="2703"/>
                  <a:pt x="12974" y="2728"/>
                  <a:pt x="12759" y="2728"/>
                </a:cubicBezTo>
                <a:cubicBezTo>
                  <a:pt x="11549" y="2728"/>
                  <a:pt x="10820" y="1950"/>
                  <a:pt x="9523" y="1244"/>
                </a:cubicBezTo>
                <a:cubicBezTo>
                  <a:pt x="8412" y="638"/>
                  <a:pt x="7183" y="1"/>
                  <a:pt x="5992"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6"/>
          <p:cNvSpPr/>
          <p:nvPr/>
        </p:nvSpPr>
        <p:spPr>
          <a:xfrm>
            <a:off x="1326064" y="3262727"/>
            <a:ext cx="908312" cy="121951"/>
          </a:xfrm>
          <a:custGeom>
            <a:avLst/>
            <a:gdLst/>
            <a:ahLst/>
            <a:cxnLst/>
            <a:rect l="l" t="t" r="r" b="b"/>
            <a:pathLst>
              <a:path w="8141" h="1093" extrusionOk="0">
                <a:moveTo>
                  <a:pt x="3443" y="1"/>
                </a:moveTo>
                <a:cubicBezTo>
                  <a:pt x="3438" y="1"/>
                  <a:pt x="3432" y="1"/>
                  <a:pt x="3427" y="2"/>
                </a:cubicBezTo>
                <a:cubicBezTo>
                  <a:pt x="3163" y="40"/>
                  <a:pt x="4194" y="948"/>
                  <a:pt x="4194" y="948"/>
                </a:cubicBezTo>
                <a:cubicBezTo>
                  <a:pt x="4194" y="948"/>
                  <a:pt x="3737" y="595"/>
                  <a:pt x="3523" y="595"/>
                </a:cubicBezTo>
                <a:cubicBezTo>
                  <a:pt x="3522" y="595"/>
                  <a:pt x="3521" y="595"/>
                  <a:pt x="3519" y="596"/>
                </a:cubicBezTo>
                <a:cubicBezTo>
                  <a:pt x="3308" y="602"/>
                  <a:pt x="3660" y="968"/>
                  <a:pt x="3660" y="968"/>
                </a:cubicBezTo>
                <a:cubicBezTo>
                  <a:pt x="3660" y="968"/>
                  <a:pt x="2873" y="514"/>
                  <a:pt x="2624" y="514"/>
                </a:cubicBezTo>
                <a:cubicBezTo>
                  <a:pt x="2621" y="514"/>
                  <a:pt x="2618" y="514"/>
                  <a:pt x="2616" y="514"/>
                </a:cubicBezTo>
                <a:cubicBezTo>
                  <a:pt x="2378" y="523"/>
                  <a:pt x="2765" y="919"/>
                  <a:pt x="2765" y="919"/>
                </a:cubicBezTo>
                <a:cubicBezTo>
                  <a:pt x="2765" y="919"/>
                  <a:pt x="2140" y="456"/>
                  <a:pt x="1717" y="419"/>
                </a:cubicBezTo>
                <a:cubicBezTo>
                  <a:pt x="1691" y="417"/>
                  <a:pt x="1669" y="416"/>
                  <a:pt x="1649" y="416"/>
                </a:cubicBezTo>
                <a:cubicBezTo>
                  <a:pt x="1364" y="416"/>
                  <a:pt x="1657" y="642"/>
                  <a:pt x="1391" y="642"/>
                </a:cubicBezTo>
                <a:cubicBezTo>
                  <a:pt x="1372" y="642"/>
                  <a:pt x="1350" y="641"/>
                  <a:pt x="1324" y="638"/>
                </a:cubicBezTo>
                <a:cubicBezTo>
                  <a:pt x="947" y="603"/>
                  <a:pt x="631" y="100"/>
                  <a:pt x="352" y="100"/>
                </a:cubicBezTo>
                <a:cubicBezTo>
                  <a:pt x="333" y="100"/>
                  <a:pt x="314" y="103"/>
                  <a:pt x="295" y="108"/>
                </a:cubicBezTo>
                <a:cubicBezTo>
                  <a:pt x="0" y="184"/>
                  <a:pt x="910" y="908"/>
                  <a:pt x="910" y="908"/>
                </a:cubicBezTo>
                <a:cubicBezTo>
                  <a:pt x="910" y="908"/>
                  <a:pt x="515" y="725"/>
                  <a:pt x="348" y="725"/>
                </a:cubicBezTo>
                <a:cubicBezTo>
                  <a:pt x="341" y="725"/>
                  <a:pt x="334" y="725"/>
                  <a:pt x="327" y="726"/>
                </a:cubicBezTo>
                <a:cubicBezTo>
                  <a:pt x="175" y="746"/>
                  <a:pt x="599" y="1092"/>
                  <a:pt x="599" y="1092"/>
                </a:cubicBezTo>
                <a:lnTo>
                  <a:pt x="8141" y="1092"/>
                </a:lnTo>
                <a:cubicBezTo>
                  <a:pt x="8141" y="1092"/>
                  <a:pt x="7631" y="907"/>
                  <a:pt x="7341" y="907"/>
                </a:cubicBezTo>
                <a:cubicBezTo>
                  <a:pt x="7321" y="907"/>
                  <a:pt x="7303" y="908"/>
                  <a:pt x="7285" y="910"/>
                </a:cubicBezTo>
                <a:cubicBezTo>
                  <a:pt x="7258" y="913"/>
                  <a:pt x="7230" y="914"/>
                  <a:pt x="7203" y="914"/>
                </a:cubicBezTo>
                <a:cubicBezTo>
                  <a:pt x="6953" y="914"/>
                  <a:pt x="6683" y="804"/>
                  <a:pt x="6429" y="717"/>
                </a:cubicBezTo>
                <a:cubicBezTo>
                  <a:pt x="6369" y="696"/>
                  <a:pt x="6319" y="688"/>
                  <a:pt x="6273" y="688"/>
                </a:cubicBezTo>
                <a:cubicBezTo>
                  <a:pt x="6119" y="688"/>
                  <a:pt x="6015" y="778"/>
                  <a:pt x="5767" y="778"/>
                </a:cubicBezTo>
                <a:cubicBezTo>
                  <a:pt x="5741" y="778"/>
                  <a:pt x="5713" y="777"/>
                  <a:pt x="5684" y="775"/>
                </a:cubicBezTo>
                <a:cubicBezTo>
                  <a:pt x="5323" y="748"/>
                  <a:pt x="5192" y="541"/>
                  <a:pt x="4986" y="541"/>
                </a:cubicBezTo>
                <a:cubicBezTo>
                  <a:pt x="4967" y="541"/>
                  <a:pt x="4949" y="543"/>
                  <a:pt x="4929" y="546"/>
                </a:cubicBezTo>
                <a:cubicBezTo>
                  <a:pt x="4687" y="588"/>
                  <a:pt x="5141" y="997"/>
                  <a:pt x="5141" y="997"/>
                </a:cubicBezTo>
                <a:cubicBezTo>
                  <a:pt x="5141" y="997"/>
                  <a:pt x="3745" y="1"/>
                  <a:pt x="3443"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6"/>
          <p:cNvSpPr/>
          <p:nvPr/>
        </p:nvSpPr>
        <p:spPr>
          <a:xfrm>
            <a:off x="59809" y="3039577"/>
            <a:ext cx="1194607" cy="345101"/>
          </a:xfrm>
          <a:custGeom>
            <a:avLst/>
            <a:gdLst/>
            <a:ahLst/>
            <a:cxnLst/>
            <a:rect l="l" t="t" r="r" b="b"/>
            <a:pathLst>
              <a:path w="10707" h="3093" extrusionOk="0">
                <a:moveTo>
                  <a:pt x="3028" y="0"/>
                </a:moveTo>
                <a:cubicBezTo>
                  <a:pt x="3013" y="0"/>
                  <a:pt x="2997" y="1"/>
                  <a:pt x="2982" y="2"/>
                </a:cubicBezTo>
                <a:cubicBezTo>
                  <a:pt x="1920" y="73"/>
                  <a:pt x="4952" y="2489"/>
                  <a:pt x="4669" y="2489"/>
                </a:cubicBezTo>
                <a:cubicBezTo>
                  <a:pt x="4666" y="2489"/>
                  <a:pt x="4663" y="2489"/>
                  <a:pt x="4659" y="2488"/>
                </a:cubicBezTo>
                <a:cubicBezTo>
                  <a:pt x="4298" y="2434"/>
                  <a:pt x="3859" y="1809"/>
                  <a:pt x="2895" y="1776"/>
                </a:cubicBezTo>
                <a:cubicBezTo>
                  <a:pt x="2875" y="1776"/>
                  <a:pt x="2856" y="1775"/>
                  <a:pt x="2838" y="1775"/>
                </a:cubicBezTo>
                <a:cubicBezTo>
                  <a:pt x="1989" y="1775"/>
                  <a:pt x="3381" y="2513"/>
                  <a:pt x="3048" y="2577"/>
                </a:cubicBezTo>
                <a:cubicBezTo>
                  <a:pt x="3037" y="2579"/>
                  <a:pt x="3024" y="2580"/>
                  <a:pt x="3011" y="2580"/>
                </a:cubicBezTo>
                <a:cubicBezTo>
                  <a:pt x="2660" y="2580"/>
                  <a:pt x="1653" y="1845"/>
                  <a:pt x="932" y="1845"/>
                </a:cubicBezTo>
                <a:cubicBezTo>
                  <a:pt x="867" y="1845"/>
                  <a:pt x="804" y="1851"/>
                  <a:pt x="744" y="1864"/>
                </a:cubicBezTo>
                <a:cubicBezTo>
                  <a:pt x="0" y="2028"/>
                  <a:pt x="1698" y="3092"/>
                  <a:pt x="1698" y="3092"/>
                </a:cubicBezTo>
                <a:lnTo>
                  <a:pt x="10707" y="3092"/>
                </a:lnTo>
                <a:cubicBezTo>
                  <a:pt x="10707" y="3092"/>
                  <a:pt x="10193" y="2313"/>
                  <a:pt x="9415" y="2062"/>
                </a:cubicBezTo>
                <a:cubicBezTo>
                  <a:pt x="9287" y="2020"/>
                  <a:pt x="9203" y="2003"/>
                  <a:pt x="9148" y="2003"/>
                </a:cubicBezTo>
                <a:cubicBezTo>
                  <a:pt x="8890" y="2003"/>
                  <a:pt x="9288" y="2386"/>
                  <a:pt x="8801" y="2386"/>
                </a:cubicBezTo>
                <a:cubicBezTo>
                  <a:pt x="8766" y="2386"/>
                  <a:pt x="8726" y="2384"/>
                  <a:pt x="8680" y="2379"/>
                </a:cubicBezTo>
                <a:cubicBezTo>
                  <a:pt x="7912" y="2305"/>
                  <a:pt x="6928" y="507"/>
                  <a:pt x="6016" y="507"/>
                </a:cubicBezTo>
                <a:cubicBezTo>
                  <a:pt x="5980" y="507"/>
                  <a:pt x="5944" y="510"/>
                  <a:pt x="5909" y="516"/>
                </a:cubicBezTo>
                <a:cubicBezTo>
                  <a:pt x="4965" y="669"/>
                  <a:pt x="7168" y="2511"/>
                  <a:pt x="7168" y="2511"/>
                </a:cubicBezTo>
                <a:cubicBezTo>
                  <a:pt x="7168" y="2511"/>
                  <a:pt x="4143" y="0"/>
                  <a:pt x="3028" y="0"/>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4" name="Google Shape;964;p16"/>
          <p:cNvGrpSpPr/>
          <p:nvPr/>
        </p:nvGrpSpPr>
        <p:grpSpPr>
          <a:xfrm>
            <a:off x="-159205" y="3049916"/>
            <a:ext cx="1364845" cy="1106734"/>
            <a:chOff x="479975" y="1553655"/>
            <a:chExt cx="457403" cy="370902"/>
          </a:xfrm>
        </p:grpSpPr>
        <p:sp>
          <p:nvSpPr>
            <p:cNvPr id="965" name="Google Shape;965;p16"/>
            <p:cNvSpPr/>
            <p:nvPr/>
          </p:nvSpPr>
          <p:spPr>
            <a:xfrm>
              <a:off x="479975" y="1653075"/>
              <a:ext cx="356131" cy="117100"/>
            </a:xfrm>
            <a:custGeom>
              <a:avLst/>
              <a:gdLst/>
              <a:ahLst/>
              <a:cxnLst/>
              <a:rect l="l" t="t" r="r" b="b"/>
              <a:pathLst>
                <a:path w="10173" h="3345" fill="none" extrusionOk="0">
                  <a:moveTo>
                    <a:pt x="10173" y="3344"/>
                  </a:moveTo>
                  <a:cubicBezTo>
                    <a:pt x="10173" y="3344"/>
                    <a:pt x="7064" y="638"/>
                    <a:pt x="0"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6"/>
            <p:cNvSpPr/>
            <p:nvPr/>
          </p:nvSpPr>
          <p:spPr>
            <a:xfrm>
              <a:off x="622943" y="1676494"/>
              <a:ext cx="49711" cy="212601"/>
            </a:xfrm>
            <a:custGeom>
              <a:avLst/>
              <a:gdLst/>
              <a:ahLst/>
              <a:cxnLst/>
              <a:rect l="l" t="t" r="r" b="b"/>
              <a:pathLst>
                <a:path w="1420" h="6073" extrusionOk="0">
                  <a:moveTo>
                    <a:pt x="1" y="0"/>
                  </a:moveTo>
                  <a:lnTo>
                    <a:pt x="1" y="0"/>
                  </a:lnTo>
                  <a:cubicBezTo>
                    <a:pt x="257" y="2131"/>
                    <a:pt x="627" y="4327"/>
                    <a:pt x="1249" y="6073"/>
                  </a:cubicBezTo>
                  <a:cubicBezTo>
                    <a:pt x="1420" y="4806"/>
                    <a:pt x="1312" y="3623"/>
                    <a:pt x="1061" y="2623"/>
                  </a:cubicBezTo>
                  <a:cubicBezTo>
                    <a:pt x="808" y="1623"/>
                    <a:pt x="415" y="79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6"/>
            <p:cNvSpPr/>
            <p:nvPr/>
          </p:nvSpPr>
          <p:spPr>
            <a:xfrm>
              <a:off x="622943" y="1676494"/>
              <a:ext cx="38963" cy="173462"/>
            </a:xfrm>
            <a:custGeom>
              <a:avLst/>
              <a:gdLst/>
              <a:ahLst/>
              <a:cxnLst/>
              <a:rect l="l" t="t" r="r" b="b"/>
              <a:pathLst>
                <a:path w="1113" h="4955" fill="none" extrusionOk="0">
                  <a:moveTo>
                    <a:pt x="1113" y="4955"/>
                  </a:moveTo>
                  <a:cubicBezTo>
                    <a:pt x="1113" y="4955"/>
                    <a:pt x="826" y="2172"/>
                    <a:pt x="1"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573758" y="1665047"/>
              <a:ext cx="49711" cy="212636"/>
            </a:xfrm>
            <a:custGeom>
              <a:avLst/>
              <a:gdLst/>
              <a:ahLst/>
              <a:cxnLst/>
              <a:rect l="l" t="t" r="r" b="b"/>
              <a:pathLst>
                <a:path w="1420" h="6074" extrusionOk="0">
                  <a:moveTo>
                    <a:pt x="1" y="0"/>
                  </a:moveTo>
                  <a:cubicBezTo>
                    <a:pt x="257" y="2129"/>
                    <a:pt x="625" y="4326"/>
                    <a:pt x="1249" y="6073"/>
                  </a:cubicBezTo>
                  <a:cubicBezTo>
                    <a:pt x="1420" y="4806"/>
                    <a:pt x="1312" y="3622"/>
                    <a:pt x="1059" y="2622"/>
                  </a:cubicBezTo>
                  <a:cubicBezTo>
                    <a:pt x="808" y="1622"/>
                    <a:pt x="413" y="79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573758" y="1665047"/>
              <a:ext cx="38928" cy="173427"/>
            </a:xfrm>
            <a:custGeom>
              <a:avLst/>
              <a:gdLst/>
              <a:ahLst/>
              <a:cxnLst/>
              <a:rect l="l" t="t" r="r" b="b"/>
              <a:pathLst>
                <a:path w="1112" h="4954" fill="none" extrusionOk="0">
                  <a:moveTo>
                    <a:pt x="1111" y="4953"/>
                  </a:moveTo>
                  <a:cubicBezTo>
                    <a:pt x="1111" y="4953"/>
                    <a:pt x="826" y="2171"/>
                    <a:pt x="1"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526149" y="1656925"/>
              <a:ext cx="41099" cy="175948"/>
            </a:xfrm>
            <a:custGeom>
              <a:avLst/>
              <a:gdLst/>
              <a:ahLst/>
              <a:cxnLst/>
              <a:rect l="l" t="t" r="r" b="b"/>
              <a:pathLst>
                <a:path w="1174" h="5026" extrusionOk="0">
                  <a:moveTo>
                    <a:pt x="0" y="1"/>
                  </a:moveTo>
                  <a:lnTo>
                    <a:pt x="0" y="1"/>
                  </a:lnTo>
                  <a:cubicBezTo>
                    <a:pt x="212" y="1763"/>
                    <a:pt x="517" y="3581"/>
                    <a:pt x="1034" y="5026"/>
                  </a:cubicBezTo>
                  <a:cubicBezTo>
                    <a:pt x="1174" y="3978"/>
                    <a:pt x="1086" y="2998"/>
                    <a:pt x="876" y="2171"/>
                  </a:cubicBezTo>
                  <a:cubicBezTo>
                    <a:pt x="667" y="1344"/>
                    <a:pt x="342" y="65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526149" y="1656925"/>
              <a:ext cx="32207" cy="143566"/>
            </a:xfrm>
            <a:custGeom>
              <a:avLst/>
              <a:gdLst/>
              <a:ahLst/>
              <a:cxnLst/>
              <a:rect l="l" t="t" r="r" b="b"/>
              <a:pathLst>
                <a:path w="920" h="4101" fill="none" extrusionOk="0">
                  <a:moveTo>
                    <a:pt x="919" y="4101"/>
                  </a:moveTo>
                  <a:cubicBezTo>
                    <a:pt x="919" y="4101"/>
                    <a:pt x="683" y="1797"/>
                    <a:pt x="0"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658440" y="1686156"/>
              <a:ext cx="62383" cy="209555"/>
            </a:xfrm>
            <a:custGeom>
              <a:avLst/>
              <a:gdLst/>
              <a:ahLst/>
              <a:cxnLst/>
              <a:rect l="l" t="t" r="r" b="b"/>
              <a:pathLst>
                <a:path w="1782" h="5986" extrusionOk="0">
                  <a:moveTo>
                    <a:pt x="1" y="0"/>
                  </a:moveTo>
                  <a:lnTo>
                    <a:pt x="1" y="0"/>
                  </a:lnTo>
                  <a:cubicBezTo>
                    <a:pt x="367" y="2139"/>
                    <a:pt x="866" y="4320"/>
                    <a:pt x="1634" y="5986"/>
                  </a:cubicBezTo>
                  <a:cubicBezTo>
                    <a:pt x="1782" y="4643"/>
                    <a:pt x="1618" y="3447"/>
                    <a:pt x="1295" y="2471"/>
                  </a:cubicBezTo>
                  <a:cubicBezTo>
                    <a:pt x="972" y="1496"/>
                    <a:pt x="496" y="72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658440" y="1686156"/>
              <a:ext cx="54752" cy="188620"/>
            </a:xfrm>
            <a:custGeom>
              <a:avLst/>
              <a:gdLst/>
              <a:ahLst/>
              <a:cxnLst/>
              <a:rect l="l" t="t" r="r" b="b"/>
              <a:pathLst>
                <a:path w="1564" h="5388" fill="none" extrusionOk="0">
                  <a:moveTo>
                    <a:pt x="1564" y="5387"/>
                  </a:moveTo>
                  <a:cubicBezTo>
                    <a:pt x="1564" y="5387"/>
                    <a:pt x="1128" y="2204"/>
                    <a:pt x="1"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707205" y="1699354"/>
              <a:ext cx="67004" cy="225203"/>
            </a:xfrm>
            <a:custGeom>
              <a:avLst/>
              <a:gdLst/>
              <a:ahLst/>
              <a:cxnLst/>
              <a:rect l="l" t="t" r="r" b="b"/>
              <a:pathLst>
                <a:path w="1914" h="6433" extrusionOk="0">
                  <a:moveTo>
                    <a:pt x="1" y="1"/>
                  </a:moveTo>
                  <a:lnTo>
                    <a:pt x="1" y="1"/>
                  </a:lnTo>
                  <a:cubicBezTo>
                    <a:pt x="395" y="2298"/>
                    <a:pt x="930" y="4644"/>
                    <a:pt x="1757" y="6432"/>
                  </a:cubicBezTo>
                  <a:cubicBezTo>
                    <a:pt x="1913" y="4990"/>
                    <a:pt x="1737" y="3705"/>
                    <a:pt x="1390" y="2657"/>
                  </a:cubicBezTo>
                  <a:cubicBezTo>
                    <a:pt x="1044" y="1610"/>
                    <a:pt x="533" y="778"/>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707695" y="1702259"/>
              <a:ext cx="52441" cy="175318"/>
            </a:xfrm>
            <a:custGeom>
              <a:avLst/>
              <a:gdLst/>
              <a:ahLst/>
              <a:cxnLst/>
              <a:rect l="l" t="t" r="r" b="b"/>
              <a:pathLst>
                <a:path w="1498" h="5008" fill="none" extrusionOk="0">
                  <a:moveTo>
                    <a:pt x="1498" y="5007"/>
                  </a:moveTo>
                  <a:cubicBezTo>
                    <a:pt x="1498" y="5007"/>
                    <a:pt x="698" y="1409"/>
                    <a:pt x="0"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6"/>
            <p:cNvSpPr/>
            <p:nvPr/>
          </p:nvSpPr>
          <p:spPr>
            <a:xfrm>
              <a:off x="741897" y="1713252"/>
              <a:ext cx="96901" cy="179028"/>
            </a:xfrm>
            <a:custGeom>
              <a:avLst/>
              <a:gdLst/>
              <a:ahLst/>
              <a:cxnLst/>
              <a:rect l="l" t="t" r="r" b="b"/>
              <a:pathLst>
                <a:path w="2768" h="5114" extrusionOk="0">
                  <a:moveTo>
                    <a:pt x="1" y="1"/>
                  </a:moveTo>
                  <a:lnTo>
                    <a:pt x="1" y="1"/>
                  </a:lnTo>
                  <a:cubicBezTo>
                    <a:pt x="740" y="1908"/>
                    <a:pt x="1634" y="3808"/>
                    <a:pt x="2768" y="5113"/>
                  </a:cubicBezTo>
                  <a:cubicBezTo>
                    <a:pt x="2737" y="3777"/>
                    <a:pt x="2372" y="2696"/>
                    <a:pt x="1857" y="1883"/>
                  </a:cubicBezTo>
                  <a:cubicBezTo>
                    <a:pt x="1341" y="1072"/>
                    <a:pt x="678" y="509"/>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743087" y="1716332"/>
              <a:ext cx="89444" cy="152703"/>
            </a:xfrm>
            <a:custGeom>
              <a:avLst/>
              <a:gdLst/>
              <a:ahLst/>
              <a:cxnLst/>
              <a:rect l="l" t="t" r="r" b="b"/>
              <a:pathLst>
                <a:path w="2555" h="4362" fill="none" extrusionOk="0">
                  <a:moveTo>
                    <a:pt x="2554" y="4361"/>
                  </a:moveTo>
                  <a:cubicBezTo>
                    <a:pt x="2554" y="4361"/>
                    <a:pt x="1230" y="1296"/>
                    <a:pt x="0"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788351" y="1740592"/>
              <a:ext cx="141430" cy="95255"/>
            </a:xfrm>
            <a:custGeom>
              <a:avLst/>
              <a:gdLst/>
              <a:ahLst/>
              <a:cxnLst/>
              <a:rect l="l" t="t" r="r" b="b"/>
              <a:pathLst>
                <a:path w="4040" h="2721" extrusionOk="0">
                  <a:moveTo>
                    <a:pt x="0" y="1"/>
                  </a:moveTo>
                  <a:lnTo>
                    <a:pt x="0" y="1"/>
                  </a:lnTo>
                  <a:cubicBezTo>
                    <a:pt x="1194" y="1174"/>
                    <a:pt x="2553" y="2257"/>
                    <a:pt x="4039" y="2720"/>
                  </a:cubicBezTo>
                  <a:cubicBezTo>
                    <a:pt x="3726" y="1633"/>
                    <a:pt x="3108" y="936"/>
                    <a:pt x="2386" y="547"/>
                  </a:cubicBezTo>
                  <a:cubicBezTo>
                    <a:pt x="1662" y="156"/>
                    <a:pt x="835" y="5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791886" y="1740802"/>
              <a:ext cx="123261" cy="77472"/>
            </a:xfrm>
            <a:custGeom>
              <a:avLst/>
              <a:gdLst/>
              <a:ahLst/>
              <a:cxnLst/>
              <a:rect l="l" t="t" r="r" b="b"/>
              <a:pathLst>
                <a:path w="3521" h="2213" fill="none" extrusionOk="0">
                  <a:moveTo>
                    <a:pt x="3521" y="2213"/>
                  </a:moveTo>
                  <a:cubicBezTo>
                    <a:pt x="3521" y="2213"/>
                    <a:pt x="1913" y="890"/>
                    <a:pt x="1"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758420" y="1676984"/>
              <a:ext cx="178958" cy="47925"/>
            </a:xfrm>
            <a:custGeom>
              <a:avLst/>
              <a:gdLst/>
              <a:ahLst/>
              <a:cxnLst/>
              <a:rect l="l" t="t" r="r" b="b"/>
              <a:pathLst>
                <a:path w="5112" h="1369" extrusionOk="0">
                  <a:moveTo>
                    <a:pt x="3564" y="0"/>
                  </a:moveTo>
                  <a:cubicBezTo>
                    <a:pt x="3294" y="0"/>
                    <a:pt x="3015" y="37"/>
                    <a:pt x="2733" y="104"/>
                  </a:cubicBezTo>
                  <a:cubicBezTo>
                    <a:pt x="1843" y="316"/>
                    <a:pt x="918" y="816"/>
                    <a:pt x="1" y="1361"/>
                  </a:cubicBezTo>
                  <a:cubicBezTo>
                    <a:pt x="182" y="1366"/>
                    <a:pt x="364" y="1369"/>
                    <a:pt x="549" y="1369"/>
                  </a:cubicBezTo>
                  <a:cubicBezTo>
                    <a:pt x="2006" y="1369"/>
                    <a:pt x="3569" y="1191"/>
                    <a:pt x="5112" y="577"/>
                  </a:cubicBezTo>
                  <a:cubicBezTo>
                    <a:pt x="4681" y="171"/>
                    <a:pt x="4144" y="0"/>
                    <a:pt x="3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758420" y="1695503"/>
              <a:ext cx="153613" cy="29126"/>
            </a:xfrm>
            <a:custGeom>
              <a:avLst/>
              <a:gdLst/>
              <a:ahLst/>
              <a:cxnLst/>
              <a:rect l="l" t="t" r="r" b="b"/>
              <a:pathLst>
                <a:path w="4388" h="832" fill="none" extrusionOk="0">
                  <a:moveTo>
                    <a:pt x="4388" y="0"/>
                  </a:moveTo>
                  <a:cubicBezTo>
                    <a:pt x="4388" y="0"/>
                    <a:pt x="2156" y="89"/>
                    <a:pt x="1" y="832"/>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715956" y="1625209"/>
              <a:ext cx="185470" cy="80412"/>
            </a:xfrm>
            <a:custGeom>
              <a:avLst/>
              <a:gdLst/>
              <a:ahLst/>
              <a:cxnLst/>
              <a:rect l="l" t="t" r="r" b="b"/>
              <a:pathLst>
                <a:path w="5298" h="2297" extrusionOk="0">
                  <a:moveTo>
                    <a:pt x="4347" y="1"/>
                  </a:moveTo>
                  <a:cubicBezTo>
                    <a:pt x="3841" y="1"/>
                    <a:pt x="3294" y="156"/>
                    <a:pt x="2746" y="413"/>
                  </a:cubicBezTo>
                  <a:cubicBezTo>
                    <a:pt x="1834" y="844"/>
                    <a:pt x="912" y="1551"/>
                    <a:pt x="1" y="2297"/>
                  </a:cubicBezTo>
                  <a:cubicBezTo>
                    <a:pt x="1699" y="1915"/>
                    <a:pt x="3541" y="1322"/>
                    <a:pt x="5297" y="224"/>
                  </a:cubicBezTo>
                  <a:cubicBezTo>
                    <a:pt x="5006" y="70"/>
                    <a:pt x="4686" y="1"/>
                    <a:pt x="4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6"/>
            <p:cNvSpPr/>
            <p:nvPr/>
          </p:nvSpPr>
          <p:spPr>
            <a:xfrm>
              <a:off x="715956" y="1635361"/>
              <a:ext cx="166006" cy="70260"/>
            </a:xfrm>
            <a:custGeom>
              <a:avLst/>
              <a:gdLst/>
              <a:ahLst/>
              <a:cxnLst/>
              <a:rect l="l" t="t" r="r" b="b"/>
              <a:pathLst>
                <a:path w="4742" h="2007" fill="none" extrusionOk="0">
                  <a:moveTo>
                    <a:pt x="4742" y="0"/>
                  </a:moveTo>
                  <a:cubicBezTo>
                    <a:pt x="4742" y="0"/>
                    <a:pt x="2211" y="666"/>
                    <a:pt x="1" y="2007"/>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6"/>
            <p:cNvSpPr/>
            <p:nvPr/>
          </p:nvSpPr>
          <p:spPr>
            <a:xfrm>
              <a:off x="662956" y="1612432"/>
              <a:ext cx="172587" cy="74811"/>
            </a:xfrm>
            <a:custGeom>
              <a:avLst/>
              <a:gdLst/>
              <a:ahLst/>
              <a:cxnLst/>
              <a:rect l="l" t="t" r="r" b="b"/>
              <a:pathLst>
                <a:path w="4930" h="2137" extrusionOk="0">
                  <a:moveTo>
                    <a:pt x="4044" y="0"/>
                  </a:moveTo>
                  <a:cubicBezTo>
                    <a:pt x="3573" y="0"/>
                    <a:pt x="3065" y="144"/>
                    <a:pt x="2555" y="385"/>
                  </a:cubicBezTo>
                  <a:cubicBezTo>
                    <a:pt x="1705" y="786"/>
                    <a:pt x="847" y="1442"/>
                    <a:pt x="1" y="2137"/>
                  </a:cubicBezTo>
                  <a:cubicBezTo>
                    <a:pt x="1579" y="1781"/>
                    <a:pt x="3294" y="1230"/>
                    <a:pt x="4929" y="209"/>
                  </a:cubicBezTo>
                  <a:cubicBezTo>
                    <a:pt x="4658" y="65"/>
                    <a:pt x="4360" y="0"/>
                    <a:pt x="40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6"/>
            <p:cNvSpPr/>
            <p:nvPr/>
          </p:nvSpPr>
          <p:spPr>
            <a:xfrm>
              <a:off x="662956" y="1621533"/>
              <a:ext cx="157639" cy="65709"/>
            </a:xfrm>
            <a:custGeom>
              <a:avLst/>
              <a:gdLst/>
              <a:ahLst/>
              <a:cxnLst/>
              <a:rect l="l" t="t" r="r" b="b"/>
              <a:pathLst>
                <a:path w="4503" h="1877" fill="none" extrusionOk="0">
                  <a:moveTo>
                    <a:pt x="4503" y="1"/>
                  </a:moveTo>
                  <a:cubicBezTo>
                    <a:pt x="4503" y="1"/>
                    <a:pt x="2648" y="455"/>
                    <a:pt x="1" y="1877"/>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6"/>
            <p:cNvSpPr/>
            <p:nvPr/>
          </p:nvSpPr>
          <p:spPr>
            <a:xfrm>
              <a:off x="619828" y="1579980"/>
              <a:ext cx="174232" cy="94660"/>
            </a:xfrm>
            <a:custGeom>
              <a:avLst/>
              <a:gdLst/>
              <a:ahLst/>
              <a:cxnLst/>
              <a:rect l="l" t="t" r="r" b="b"/>
              <a:pathLst>
                <a:path w="4977" h="2704" extrusionOk="0">
                  <a:moveTo>
                    <a:pt x="4401" y="0"/>
                  </a:moveTo>
                  <a:cubicBezTo>
                    <a:pt x="3816" y="0"/>
                    <a:pt x="3171" y="243"/>
                    <a:pt x="2535" y="628"/>
                  </a:cubicBezTo>
                  <a:cubicBezTo>
                    <a:pt x="1681" y="1143"/>
                    <a:pt x="834" y="1907"/>
                    <a:pt x="1" y="2703"/>
                  </a:cubicBezTo>
                  <a:cubicBezTo>
                    <a:pt x="1610" y="2119"/>
                    <a:pt x="3349" y="1323"/>
                    <a:pt x="4977" y="90"/>
                  </a:cubicBezTo>
                  <a:cubicBezTo>
                    <a:pt x="4794" y="29"/>
                    <a:pt x="4601" y="0"/>
                    <a:pt x="4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619828" y="1584776"/>
              <a:ext cx="161945" cy="89864"/>
            </a:xfrm>
            <a:custGeom>
              <a:avLst/>
              <a:gdLst/>
              <a:ahLst/>
              <a:cxnLst/>
              <a:rect l="l" t="t" r="r" b="b"/>
              <a:pathLst>
                <a:path w="4626" h="2567" fill="none" extrusionOk="0">
                  <a:moveTo>
                    <a:pt x="4626" y="0"/>
                  </a:moveTo>
                  <a:cubicBezTo>
                    <a:pt x="4626" y="0"/>
                    <a:pt x="2182" y="968"/>
                    <a:pt x="1" y="2566"/>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544773" y="1566468"/>
              <a:ext cx="174302" cy="94695"/>
            </a:xfrm>
            <a:custGeom>
              <a:avLst/>
              <a:gdLst/>
              <a:ahLst/>
              <a:cxnLst/>
              <a:rect l="l" t="t" r="r" b="b"/>
              <a:pathLst>
                <a:path w="4979" h="2705" extrusionOk="0">
                  <a:moveTo>
                    <a:pt x="4402" y="0"/>
                  </a:moveTo>
                  <a:cubicBezTo>
                    <a:pt x="3817" y="0"/>
                    <a:pt x="3173" y="242"/>
                    <a:pt x="2536" y="628"/>
                  </a:cubicBezTo>
                  <a:cubicBezTo>
                    <a:pt x="1682" y="1144"/>
                    <a:pt x="835" y="1907"/>
                    <a:pt x="1" y="2704"/>
                  </a:cubicBezTo>
                  <a:cubicBezTo>
                    <a:pt x="1611" y="2118"/>
                    <a:pt x="3351" y="1324"/>
                    <a:pt x="4978" y="89"/>
                  </a:cubicBezTo>
                  <a:cubicBezTo>
                    <a:pt x="4795" y="29"/>
                    <a:pt x="4602" y="0"/>
                    <a:pt x="4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544773" y="1571229"/>
              <a:ext cx="161945" cy="89934"/>
            </a:xfrm>
            <a:custGeom>
              <a:avLst/>
              <a:gdLst/>
              <a:ahLst/>
              <a:cxnLst/>
              <a:rect l="l" t="t" r="r" b="b"/>
              <a:pathLst>
                <a:path w="4626" h="2569" fill="none" extrusionOk="0">
                  <a:moveTo>
                    <a:pt x="4625" y="1"/>
                  </a:moveTo>
                  <a:cubicBezTo>
                    <a:pt x="4625" y="1"/>
                    <a:pt x="2183" y="969"/>
                    <a:pt x="1" y="2568"/>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507035" y="1553655"/>
              <a:ext cx="124942" cy="102152"/>
            </a:xfrm>
            <a:custGeom>
              <a:avLst/>
              <a:gdLst/>
              <a:ahLst/>
              <a:cxnLst/>
              <a:rect l="l" t="t" r="r" b="b"/>
              <a:pathLst>
                <a:path w="3569" h="2918" extrusionOk="0">
                  <a:moveTo>
                    <a:pt x="3500" y="1"/>
                  </a:moveTo>
                  <a:cubicBezTo>
                    <a:pt x="2941" y="1"/>
                    <a:pt x="2326" y="359"/>
                    <a:pt x="1744" y="886"/>
                  </a:cubicBezTo>
                  <a:cubicBezTo>
                    <a:pt x="1138" y="1437"/>
                    <a:pt x="563" y="2165"/>
                    <a:pt x="0" y="2917"/>
                  </a:cubicBezTo>
                  <a:cubicBezTo>
                    <a:pt x="1180" y="2164"/>
                    <a:pt x="2438" y="1233"/>
                    <a:pt x="3568" y="3"/>
                  </a:cubicBezTo>
                  <a:cubicBezTo>
                    <a:pt x="3545" y="1"/>
                    <a:pt x="3523" y="1"/>
                    <a:pt x="35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507035" y="1557366"/>
              <a:ext cx="115595" cy="98441"/>
            </a:xfrm>
            <a:custGeom>
              <a:avLst/>
              <a:gdLst/>
              <a:ahLst/>
              <a:cxnLst/>
              <a:rect l="l" t="t" r="r" b="b"/>
              <a:pathLst>
                <a:path w="3302" h="2812" fill="none" extrusionOk="0">
                  <a:moveTo>
                    <a:pt x="3301" y="1"/>
                  </a:moveTo>
                  <a:cubicBezTo>
                    <a:pt x="3301" y="1"/>
                    <a:pt x="1519" y="1200"/>
                    <a:pt x="0" y="281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16"/>
          <p:cNvGrpSpPr/>
          <p:nvPr/>
        </p:nvGrpSpPr>
        <p:grpSpPr>
          <a:xfrm>
            <a:off x="-114263" y="2591464"/>
            <a:ext cx="1189849" cy="989401"/>
            <a:chOff x="540025" y="1108675"/>
            <a:chExt cx="383550" cy="318925"/>
          </a:xfrm>
        </p:grpSpPr>
        <p:sp>
          <p:nvSpPr>
            <p:cNvPr id="993" name="Google Shape;993;p16"/>
            <p:cNvSpPr/>
            <p:nvPr/>
          </p:nvSpPr>
          <p:spPr>
            <a:xfrm>
              <a:off x="540025" y="1108675"/>
              <a:ext cx="277700" cy="230925"/>
            </a:xfrm>
            <a:custGeom>
              <a:avLst/>
              <a:gdLst/>
              <a:ahLst/>
              <a:cxnLst/>
              <a:rect l="l" t="t" r="r" b="b"/>
              <a:pathLst>
                <a:path w="11108" h="9237" fill="none" extrusionOk="0">
                  <a:moveTo>
                    <a:pt x="11108" y="9236"/>
                  </a:moveTo>
                  <a:cubicBezTo>
                    <a:pt x="11108" y="9236"/>
                    <a:pt x="8311" y="4737"/>
                    <a:pt x="1" y="1"/>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638050" y="1184650"/>
              <a:ext cx="29475" cy="169375"/>
            </a:xfrm>
            <a:custGeom>
              <a:avLst/>
              <a:gdLst/>
              <a:ahLst/>
              <a:cxnLst/>
              <a:rect l="l" t="t" r="r" b="b"/>
              <a:pathLst>
                <a:path w="1179" h="6775" extrusionOk="0">
                  <a:moveTo>
                    <a:pt x="778" y="0"/>
                  </a:moveTo>
                  <a:cubicBezTo>
                    <a:pt x="333" y="2271"/>
                    <a:pt x="0" y="4673"/>
                    <a:pt x="135" y="6774"/>
                  </a:cubicBezTo>
                  <a:cubicBezTo>
                    <a:pt x="789" y="5611"/>
                    <a:pt x="1080" y="4369"/>
                    <a:pt x="1129" y="3228"/>
                  </a:cubicBezTo>
                  <a:cubicBezTo>
                    <a:pt x="1178" y="2085"/>
                    <a:pt x="997" y="1027"/>
                    <a:pt x="7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647175" y="1184650"/>
              <a:ext cx="16050" cy="139500"/>
            </a:xfrm>
            <a:custGeom>
              <a:avLst/>
              <a:gdLst/>
              <a:ahLst/>
              <a:cxnLst/>
              <a:rect l="l" t="t" r="r" b="b"/>
              <a:pathLst>
                <a:path w="642" h="5580" fill="none" extrusionOk="0">
                  <a:moveTo>
                    <a:pt x="0" y="5579"/>
                  </a:moveTo>
                  <a:cubicBezTo>
                    <a:pt x="0" y="5579"/>
                    <a:pt x="641" y="2642"/>
                    <a:pt x="413"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601125" y="1157575"/>
              <a:ext cx="32500" cy="168450"/>
            </a:xfrm>
            <a:custGeom>
              <a:avLst/>
              <a:gdLst/>
              <a:ahLst/>
              <a:cxnLst/>
              <a:rect l="l" t="t" r="r" b="b"/>
              <a:pathLst>
                <a:path w="1300" h="6738" extrusionOk="0">
                  <a:moveTo>
                    <a:pt x="859" y="0"/>
                  </a:moveTo>
                  <a:cubicBezTo>
                    <a:pt x="367" y="2258"/>
                    <a:pt x="0" y="4647"/>
                    <a:pt x="147" y="6737"/>
                  </a:cubicBezTo>
                  <a:cubicBezTo>
                    <a:pt x="870" y="5579"/>
                    <a:pt x="1192" y="4346"/>
                    <a:pt x="1246" y="3209"/>
                  </a:cubicBezTo>
                  <a:cubicBezTo>
                    <a:pt x="1299" y="2073"/>
                    <a:pt x="1100" y="1022"/>
                    <a:pt x="8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611150" y="1157575"/>
              <a:ext cx="17725" cy="138725"/>
            </a:xfrm>
            <a:custGeom>
              <a:avLst/>
              <a:gdLst/>
              <a:ahLst/>
              <a:cxnLst/>
              <a:rect l="l" t="t" r="r" b="b"/>
              <a:pathLst>
                <a:path w="709" h="5549" fill="none" extrusionOk="0">
                  <a:moveTo>
                    <a:pt x="1" y="5549"/>
                  </a:moveTo>
                  <a:cubicBezTo>
                    <a:pt x="1" y="5549"/>
                    <a:pt x="708" y="2626"/>
                    <a:pt x="458"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673525" y="1206200"/>
              <a:ext cx="30475" cy="172775"/>
            </a:xfrm>
            <a:custGeom>
              <a:avLst/>
              <a:gdLst/>
              <a:ahLst/>
              <a:cxnLst/>
              <a:rect l="l" t="t" r="r" b="b"/>
              <a:pathLst>
                <a:path w="1219" h="6911" extrusionOk="0">
                  <a:moveTo>
                    <a:pt x="486" y="0"/>
                  </a:moveTo>
                  <a:cubicBezTo>
                    <a:pt x="173" y="2344"/>
                    <a:pt x="0" y="4806"/>
                    <a:pt x="339" y="6911"/>
                  </a:cubicBezTo>
                  <a:cubicBezTo>
                    <a:pt x="993" y="5659"/>
                    <a:pt x="1218" y="4372"/>
                    <a:pt x="1175" y="3214"/>
                  </a:cubicBezTo>
                  <a:cubicBezTo>
                    <a:pt x="1131" y="2056"/>
                    <a:pt x="830" y="1010"/>
                    <a:pt x="4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685175" y="1206200"/>
              <a:ext cx="15050" cy="156875"/>
            </a:xfrm>
            <a:custGeom>
              <a:avLst/>
              <a:gdLst/>
              <a:ahLst/>
              <a:cxnLst/>
              <a:rect l="l" t="t" r="r" b="b"/>
              <a:pathLst>
                <a:path w="602" h="6275" fill="none" extrusionOk="0">
                  <a:moveTo>
                    <a:pt x="0" y="6274"/>
                  </a:moveTo>
                  <a:cubicBezTo>
                    <a:pt x="0" y="6274"/>
                    <a:pt x="602" y="2850"/>
                    <a:pt x="20"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711325" y="1235850"/>
              <a:ext cx="32725" cy="185650"/>
            </a:xfrm>
            <a:custGeom>
              <a:avLst/>
              <a:gdLst/>
              <a:ahLst/>
              <a:cxnLst/>
              <a:rect l="l" t="t" r="r" b="b"/>
              <a:pathLst>
                <a:path w="1309" h="7426" extrusionOk="0">
                  <a:moveTo>
                    <a:pt x="524" y="0"/>
                  </a:moveTo>
                  <a:cubicBezTo>
                    <a:pt x="186" y="2517"/>
                    <a:pt x="1" y="5165"/>
                    <a:pt x="366" y="7426"/>
                  </a:cubicBezTo>
                  <a:cubicBezTo>
                    <a:pt x="1067" y="6081"/>
                    <a:pt x="1309" y="4697"/>
                    <a:pt x="1261" y="3453"/>
                  </a:cubicBezTo>
                  <a:cubicBezTo>
                    <a:pt x="1215" y="2207"/>
                    <a:pt x="892" y="1085"/>
                    <a:pt x="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724100" y="1238075"/>
              <a:ext cx="8650" cy="146475"/>
            </a:xfrm>
            <a:custGeom>
              <a:avLst/>
              <a:gdLst/>
              <a:ahLst/>
              <a:cxnLst/>
              <a:rect l="l" t="t" r="r" b="b"/>
              <a:pathLst>
                <a:path w="346" h="5859" fill="none" extrusionOk="0">
                  <a:moveTo>
                    <a:pt x="34" y="5858"/>
                  </a:moveTo>
                  <a:cubicBezTo>
                    <a:pt x="34" y="5858"/>
                    <a:pt x="345" y="1809"/>
                    <a:pt x="0"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6"/>
            <p:cNvSpPr/>
            <p:nvPr/>
          </p:nvSpPr>
          <p:spPr>
            <a:xfrm>
              <a:off x="750825" y="1260125"/>
              <a:ext cx="49225" cy="167475"/>
            </a:xfrm>
            <a:custGeom>
              <a:avLst/>
              <a:gdLst/>
              <a:ahLst/>
              <a:cxnLst/>
              <a:rect l="l" t="t" r="r" b="b"/>
              <a:pathLst>
                <a:path w="1969" h="6699" extrusionOk="0">
                  <a:moveTo>
                    <a:pt x="0" y="0"/>
                  </a:moveTo>
                  <a:lnTo>
                    <a:pt x="0" y="0"/>
                  </a:lnTo>
                  <a:cubicBezTo>
                    <a:pt x="217" y="2327"/>
                    <a:pt x="626" y="4740"/>
                    <a:pt x="1531" y="6699"/>
                  </a:cubicBezTo>
                  <a:cubicBezTo>
                    <a:pt x="1968" y="5350"/>
                    <a:pt x="1910" y="4060"/>
                    <a:pt x="1576" y="2953"/>
                  </a:cubicBezTo>
                  <a:cubicBezTo>
                    <a:pt x="1241" y="1844"/>
                    <a:pt x="640" y="90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6"/>
            <p:cNvSpPr/>
            <p:nvPr/>
          </p:nvSpPr>
          <p:spPr>
            <a:xfrm>
              <a:off x="751050" y="1262800"/>
              <a:ext cx="38525" cy="145675"/>
            </a:xfrm>
            <a:custGeom>
              <a:avLst/>
              <a:gdLst/>
              <a:ahLst/>
              <a:cxnLst/>
              <a:rect l="l" t="t" r="r" b="b"/>
              <a:pathLst>
                <a:path w="1541" h="5827" fill="none" extrusionOk="0">
                  <a:moveTo>
                    <a:pt x="1541" y="5826"/>
                  </a:moveTo>
                  <a:cubicBezTo>
                    <a:pt x="1541" y="5826"/>
                    <a:pt x="1028" y="2004"/>
                    <a:pt x="1"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6"/>
            <p:cNvSpPr/>
            <p:nvPr/>
          </p:nvSpPr>
          <p:spPr>
            <a:xfrm>
              <a:off x="784000" y="1298800"/>
              <a:ext cx="98125" cy="126400"/>
            </a:xfrm>
            <a:custGeom>
              <a:avLst/>
              <a:gdLst/>
              <a:ahLst/>
              <a:cxnLst/>
              <a:rect l="l" t="t" r="r" b="b"/>
              <a:pathLst>
                <a:path w="3925" h="5056" extrusionOk="0">
                  <a:moveTo>
                    <a:pt x="0" y="1"/>
                  </a:moveTo>
                  <a:cubicBezTo>
                    <a:pt x="1026" y="1861"/>
                    <a:pt x="2284" y="3730"/>
                    <a:pt x="3916" y="5055"/>
                  </a:cubicBezTo>
                  <a:cubicBezTo>
                    <a:pt x="3924" y="3790"/>
                    <a:pt x="3422" y="2737"/>
                    <a:pt x="2688" y="1929"/>
                  </a:cubicBezTo>
                  <a:cubicBezTo>
                    <a:pt x="1953" y="1119"/>
                    <a:pt x="991" y="53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6"/>
            <p:cNvSpPr/>
            <p:nvPr/>
          </p:nvSpPr>
          <p:spPr>
            <a:xfrm>
              <a:off x="786975" y="1300425"/>
              <a:ext cx="86775" cy="106200"/>
            </a:xfrm>
            <a:custGeom>
              <a:avLst/>
              <a:gdLst/>
              <a:ahLst/>
              <a:cxnLst/>
              <a:rect l="l" t="t" r="r" b="b"/>
              <a:pathLst>
                <a:path w="3471" h="4248" fill="none" extrusionOk="0">
                  <a:moveTo>
                    <a:pt x="3471" y="4248"/>
                  </a:moveTo>
                  <a:cubicBezTo>
                    <a:pt x="3471" y="4248"/>
                    <a:pt x="1998" y="1997"/>
                    <a:pt x="1"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6"/>
            <p:cNvSpPr/>
            <p:nvPr/>
          </p:nvSpPr>
          <p:spPr>
            <a:xfrm>
              <a:off x="762225" y="1275000"/>
              <a:ext cx="161350" cy="54700"/>
            </a:xfrm>
            <a:custGeom>
              <a:avLst/>
              <a:gdLst/>
              <a:ahLst/>
              <a:cxnLst/>
              <a:rect l="l" t="t" r="r" b="b"/>
              <a:pathLst>
                <a:path w="6454" h="2188" extrusionOk="0">
                  <a:moveTo>
                    <a:pt x="348" y="0"/>
                  </a:moveTo>
                  <a:cubicBezTo>
                    <a:pt x="232" y="0"/>
                    <a:pt x="116" y="1"/>
                    <a:pt x="0" y="2"/>
                  </a:cubicBezTo>
                  <a:cubicBezTo>
                    <a:pt x="1928" y="980"/>
                    <a:pt x="4109" y="1869"/>
                    <a:pt x="6453" y="2188"/>
                  </a:cubicBezTo>
                  <a:cubicBezTo>
                    <a:pt x="5901" y="1227"/>
                    <a:pt x="4896" y="640"/>
                    <a:pt x="3747" y="336"/>
                  </a:cubicBezTo>
                  <a:cubicBezTo>
                    <a:pt x="2700" y="58"/>
                    <a:pt x="1532" y="0"/>
                    <a:pt x="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6"/>
            <p:cNvSpPr/>
            <p:nvPr/>
          </p:nvSpPr>
          <p:spPr>
            <a:xfrm>
              <a:off x="762225" y="1275025"/>
              <a:ext cx="139900" cy="42975"/>
            </a:xfrm>
            <a:custGeom>
              <a:avLst/>
              <a:gdLst/>
              <a:ahLst/>
              <a:cxnLst/>
              <a:rect l="l" t="t" r="r" b="b"/>
              <a:pathLst>
                <a:path w="5596" h="1719" fill="none" extrusionOk="0">
                  <a:moveTo>
                    <a:pt x="5596" y="1719"/>
                  </a:moveTo>
                  <a:cubicBezTo>
                    <a:pt x="5596" y="1719"/>
                    <a:pt x="2868" y="513"/>
                    <a:pt x="0" y="1"/>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a:off x="730425" y="1236125"/>
              <a:ext cx="178375" cy="33250"/>
            </a:xfrm>
            <a:custGeom>
              <a:avLst/>
              <a:gdLst/>
              <a:ahLst/>
              <a:cxnLst/>
              <a:rect l="l" t="t" r="r" b="b"/>
              <a:pathLst>
                <a:path w="7135" h="1330" extrusionOk="0">
                  <a:moveTo>
                    <a:pt x="3195" y="0"/>
                  </a:moveTo>
                  <a:cubicBezTo>
                    <a:pt x="2166" y="0"/>
                    <a:pt x="1083" y="141"/>
                    <a:pt x="0" y="311"/>
                  </a:cubicBezTo>
                  <a:cubicBezTo>
                    <a:pt x="2037" y="874"/>
                    <a:pt x="4291" y="1330"/>
                    <a:pt x="6621" y="1330"/>
                  </a:cubicBezTo>
                  <a:cubicBezTo>
                    <a:pt x="6792" y="1330"/>
                    <a:pt x="6963" y="1327"/>
                    <a:pt x="7135" y="1322"/>
                  </a:cubicBezTo>
                  <a:cubicBezTo>
                    <a:pt x="6394" y="517"/>
                    <a:pt x="5242" y="132"/>
                    <a:pt x="3986" y="31"/>
                  </a:cubicBezTo>
                  <a:cubicBezTo>
                    <a:pt x="3726" y="10"/>
                    <a:pt x="3463" y="0"/>
                    <a:pt x="3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a:off x="730425" y="1242625"/>
              <a:ext cx="161000" cy="20125"/>
            </a:xfrm>
            <a:custGeom>
              <a:avLst/>
              <a:gdLst/>
              <a:ahLst/>
              <a:cxnLst/>
              <a:rect l="l" t="t" r="r" b="b"/>
              <a:pathLst>
                <a:path w="6440" h="805" fill="none" extrusionOk="0">
                  <a:moveTo>
                    <a:pt x="6440" y="804"/>
                  </a:moveTo>
                  <a:cubicBezTo>
                    <a:pt x="6440" y="804"/>
                    <a:pt x="3146" y="1"/>
                    <a:pt x="0" y="51"/>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a:off x="689325" y="1201600"/>
              <a:ext cx="165975" cy="30950"/>
            </a:xfrm>
            <a:custGeom>
              <a:avLst/>
              <a:gdLst/>
              <a:ahLst/>
              <a:cxnLst/>
              <a:rect l="l" t="t" r="r" b="b"/>
              <a:pathLst>
                <a:path w="6639" h="1238" extrusionOk="0">
                  <a:moveTo>
                    <a:pt x="2979" y="0"/>
                  </a:moveTo>
                  <a:cubicBezTo>
                    <a:pt x="2019" y="0"/>
                    <a:pt x="1009" y="132"/>
                    <a:pt x="0" y="290"/>
                  </a:cubicBezTo>
                  <a:cubicBezTo>
                    <a:pt x="1894" y="814"/>
                    <a:pt x="3990" y="1238"/>
                    <a:pt x="6157" y="1238"/>
                  </a:cubicBezTo>
                  <a:cubicBezTo>
                    <a:pt x="6318" y="1238"/>
                    <a:pt x="6478" y="1235"/>
                    <a:pt x="6639" y="1231"/>
                  </a:cubicBezTo>
                  <a:cubicBezTo>
                    <a:pt x="5950" y="482"/>
                    <a:pt x="4876" y="123"/>
                    <a:pt x="3708" y="28"/>
                  </a:cubicBezTo>
                  <a:cubicBezTo>
                    <a:pt x="3469" y="9"/>
                    <a:pt x="3225" y="0"/>
                    <a:pt x="29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a:off x="689325" y="1208850"/>
              <a:ext cx="152650" cy="18650"/>
            </a:xfrm>
            <a:custGeom>
              <a:avLst/>
              <a:gdLst/>
              <a:ahLst/>
              <a:cxnLst/>
              <a:rect l="l" t="t" r="r" b="b"/>
              <a:pathLst>
                <a:path w="6106" h="746" fill="none" extrusionOk="0">
                  <a:moveTo>
                    <a:pt x="6105" y="746"/>
                  </a:moveTo>
                  <a:cubicBezTo>
                    <a:pt x="6105" y="746"/>
                    <a:pt x="3703" y="121"/>
                    <a:pt x="0"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a:off x="655250" y="1167050"/>
              <a:ext cx="173550" cy="25375"/>
            </a:xfrm>
            <a:custGeom>
              <a:avLst/>
              <a:gdLst/>
              <a:ahLst/>
              <a:cxnLst/>
              <a:rect l="l" t="t" r="r" b="b"/>
              <a:pathLst>
                <a:path w="6942" h="1015" extrusionOk="0">
                  <a:moveTo>
                    <a:pt x="3926" y="1"/>
                  </a:moveTo>
                  <a:cubicBezTo>
                    <a:pt x="3884" y="1"/>
                    <a:pt x="3842" y="1"/>
                    <a:pt x="3800" y="2"/>
                  </a:cubicBezTo>
                  <a:cubicBezTo>
                    <a:pt x="2586" y="20"/>
                    <a:pt x="1291" y="289"/>
                    <a:pt x="1" y="599"/>
                  </a:cubicBezTo>
                  <a:cubicBezTo>
                    <a:pt x="1464" y="837"/>
                    <a:pt x="3033" y="1014"/>
                    <a:pt x="4643" y="1014"/>
                  </a:cubicBezTo>
                  <a:cubicBezTo>
                    <a:pt x="5402" y="1014"/>
                    <a:pt x="6171" y="975"/>
                    <a:pt x="6942" y="884"/>
                  </a:cubicBezTo>
                  <a:cubicBezTo>
                    <a:pt x="6185" y="251"/>
                    <a:pt x="5094" y="1"/>
                    <a:pt x="39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655250" y="1173825"/>
              <a:ext cx="162525" cy="11375"/>
            </a:xfrm>
            <a:custGeom>
              <a:avLst/>
              <a:gdLst/>
              <a:ahLst/>
              <a:cxnLst/>
              <a:rect l="l" t="t" r="r" b="b"/>
              <a:pathLst>
                <a:path w="6501" h="455" fill="none" extrusionOk="0">
                  <a:moveTo>
                    <a:pt x="6500" y="455"/>
                  </a:moveTo>
                  <a:cubicBezTo>
                    <a:pt x="6500" y="455"/>
                    <a:pt x="3204" y="1"/>
                    <a:pt x="1" y="328"/>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605250" y="1132250"/>
              <a:ext cx="173550" cy="25350"/>
            </a:xfrm>
            <a:custGeom>
              <a:avLst/>
              <a:gdLst/>
              <a:ahLst/>
              <a:cxnLst/>
              <a:rect l="l" t="t" r="r" b="b"/>
              <a:pathLst>
                <a:path w="6942" h="1014" extrusionOk="0">
                  <a:moveTo>
                    <a:pt x="3926" y="0"/>
                  </a:moveTo>
                  <a:cubicBezTo>
                    <a:pt x="3884" y="0"/>
                    <a:pt x="3842" y="0"/>
                    <a:pt x="3800" y="1"/>
                  </a:cubicBezTo>
                  <a:cubicBezTo>
                    <a:pt x="2585" y="19"/>
                    <a:pt x="1291" y="288"/>
                    <a:pt x="1" y="598"/>
                  </a:cubicBezTo>
                  <a:cubicBezTo>
                    <a:pt x="1464" y="836"/>
                    <a:pt x="3033" y="1013"/>
                    <a:pt x="4642" y="1013"/>
                  </a:cubicBezTo>
                  <a:cubicBezTo>
                    <a:pt x="5402" y="1013"/>
                    <a:pt x="6171" y="974"/>
                    <a:pt x="6942" y="883"/>
                  </a:cubicBezTo>
                  <a:cubicBezTo>
                    <a:pt x="6185" y="251"/>
                    <a:pt x="5094" y="0"/>
                    <a:pt x="39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605250" y="1139000"/>
              <a:ext cx="162475" cy="11400"/>
            </a:xfrm>
            <a:custGeom>
              <a:avLst/>
              <a:gdLst/>
              <a:ahLst/>
              <a:cxnLst/>
              <a:rect l="l" t="t" r="r" b="b"/>
              <a:pathLst>
                <a:path w="6499" h="456" fill="none" extrusionOk="0">
                  <a:moveTo>
                    <a:pt x="6498" y="455"/>
                  </a:moveTo>
                  <a:cubicBezTo>
                    <a:pt x="6498" y="455"/>
                    <a:pt x="3204" y="1"/>
                    <a:pt x="1" y="328"/>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16"/>
          <p:cNvGrpSpPr/>
          <p:nvPr/>
        </p:nvGrpSpPr>
        <p:grpSpPr>
          <a:xfrm>
            <a:off x="7803752" y="2597080"/>
            <a:ext cx="1375766" cy="838207"/>
            <a:chOff x="1320050" y="1680100"/>
            <a:chExt cx="580125" cy="353450"/>
          </a:xfrm>
        </p:grpSpPr>
        <p:sp>
          <p:nvSpPr>
            <p:cNvPr id="1017" name="Google Shape;1017;p16"/>
            <p:cNvSpPr/>
            <p:nvPr/>
          </p:nvSpPr>
          <p:spPr>
            <a:xfrm>
              <a:off x="1445000" y="1786600"/>
              <a:ext cx="455175" cy="92025"/>
            </a:xfrm>
            <a:custGeom>
              <a:avLst/>
              <a:gdLst/>
              <a:ahLst/>
              <a:cxnLst/>
              <a:rect l="l" t="t" r="r" b="b"/>
              <a:pathLst>
                <a:path w="18207" h="3681" fill="none" extrusionOk="0">
                  <a:moveTo>
                    <a:pt x="0" y="3680"/>
                  </a:moveTo>
                  <a:cubicBezTo>
                    <a:pt x="0" y="3680"/>
                    <a:pt x="5915" y="253"/>
                    <a:pt x="18206"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1634750" y="1800525"/>
              <a:ext cx="86150" cy="204800"/>
            </a:xfrm>
            <a:custGeom>
              <a:avLst/>
              <a:gdLst/>
              <a:ahLst/>
              <a:cxnLst/>
              <a:rect l="l" t="t" r="r" b="b"/>
              <a:pathLst>
                <a:path w="3446" h="8192" extrusionOk="0">
                  <a:moveTo>
                    <a:pt x="3445" y="0"/>
                  </a:moveTo>
                  <a:lnTo>
                    <a:pt x="3445" y="0"/>
                  </a:lnTo>
                  <a:cubicBezTo>
                    <a:pt x="2568" y="1043"/>
                    <a:pt x="1718" y="2148"/>
                    <a:pt x="1074" y="3491"/>
                  </a:cubicBezTo>
                  <a:cubicBezTo>
                    <a:pt x="431" y="4836"/>
                    <a:pt x="0" y="6446"/>
                    <a:pt x="28" y="8191"/>
                  </a:cubicBezTo>
                  <a:cubicBezTo>
                    <a:pt x="1465" y="5858"/>
                    <a:pt x="2559" y="2888"/>
                    <a:pt x="34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a:off x="1647200" y="1800525"/>
              <a:ext cx="73700" cy="166875"/>
            </a:xfrm>
            <a:custGeom>
              <a:avLst/>
              <a:gdLst/>
              <a:ahLst/>
              <a:cxnLst/>
              <a:rect l="l" t="t" r="r" b="b"/>
              <a:pathLst>
                <a:path w="2948" h="6675" fill="none" extrusionOk="0">
                  <a:moveTo>
                    <a:pt x="1" y="6674"/>
                  </a:moveTo>
                  <a:cubicBezTo>
                    <a:pt x="1" y="6674"/>
                    <a:pt x="1074" y="2896"/>
                    <a:pt x="2947"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6"/>
            <p:cNvSpPr/>
            <p:nvPr/>
          </p:nvSpPr>
          <p:spPr>
            <a:xfrm>
              <a:off x="1696950" y="1792375"/>
              <a:ext cx="86100" cy="204800"/>
            </a:xfrm>
            <a:custGeom>
              <a:avLst/>
              <a:gdLst/>
              <a:ahLst/>
              <a:cxnLst/>
              <a:rect l="l" t="t" r="r" b="b"/>
              <a:pathLst>
                <a:path w="3444" h="8192" extrusionOk="0">
                  <a:moveTo>
                    <a:pt x="3444" y="1"/>
                  </a:moveTo>
                  <a:lnTo>
                    <a:pt x="3444" y="1"/>
                  </a:lnTo>
                  <a:cubicBezTo>
                    <a:pt x="2568" y="1044"/>
                    <a:pt x="1718" y="2148"/>
                    <a:pt x="1074" y="3492"/>
                  </a:cubicBezTo>
                  <a:cubicBezTo>
                    <a:pt x="430" y="4836"/>
                    <a:pt x="0" y="6445"/>
                    <a:pt x="28" y="8192"/>
                  </a:cubicBezTo>
                  <a:cubicBezTo>
                    <a:pt x="1465" y="5859"/>
                    <a:pt x="2559" y="2889"/>
                    <a:pt x="3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6"/>
            <p:cNvSpPr/>
            <p:nvPr/>
          </p:nvSpPr>
          <p:spPr>
            <a:xfrm>
              <a:off x="1709375" y="1792375"/>
              <a:ext cx="73675" cy="166875"/>
            </a:xfrm>
            <a:custGeom>
              <a:avLst/>
              <a:gdLst/>
              <a:ahLst/>
              <a:cxnLst/>
              <a:rect l="l" t="t" r="r" b="b"/>
              <a:pathLst>
                <a:path w="2947" h="6675" fill="none" extrusionOk="0">
                  <a:moveTo>
                    <a:pt x="0" y="6675"/>
                  </a:moveTo>
                  <a:cubicBezTo>
                    <a:pt x="0" y="6675"/>
                    <a:pt x="1074" y="2895"/>
                    <a:pt x="2947"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1771525" y="1787475"/>
              <a:ext cx="71275" cy="169475"/>
            </a:xfrm>
            <a:custGeom>
              <a:avLst/>
              <a:gdLst/>
              <a:ahLst/>
              <a:cxnLst/>
              <a:rect l="l" t="t" r="r" b="b"/>
              <a:pathLst>
                <a:path w="2851" h="6779" extrusionOk="0">
                  <a:moveTo>
                    <a:pt x="2851" y="1"/>
                  </a:moveTo>
                  <a:cubicBezTo>
                    <a:pt x="2125" y="864"/>
                    <a:pt x="1423" y="1777"/>
                    <a:pt x="889" y="2890"/>
                  </a:cubicBezTo>
                  <a:cubicBezTo>
                    <a:pt x="357" y="4002"/>
                    <a:pt x="1" y="5334"/>
                    <a:pt x="24" y="6779"/>
                  </a:cubicBezTo>
                  <a:cubicBezTo>
                    <a:pt x="1212" y="4848"/>
                    <a:pt x="2117" y="2390"/>
                    <a:pt x="28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1781800" y="1787475"/>
              <a:ext cx="61000" cy="138075"/>
            </a:xfrm>
            <a:custGeom>
              <a:avLst/>
              <a:gdLst/>
              <a:ahLst/>
              <a:cxnLst/>
              <a:rect l="l" t="t" r="r" b="b"/>
              <a:pathLst>
                <a:path w="2440" h="5523" fill="none" extrusionOk="0">
                  <a:moveTo>
                    <a:pt x="1" y="5523"/>
                  </a:moveTo>
                  <a:cubicBezTo>
                    <a:pt x="1" y="5523"/>
                    <a:pt x="890" y="2396"/>
                    <a:pt x="2440"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1574275" y="1807675"/>
              <a:ext cx="101575" cy="201025"/>
            </a:xfrm>
            <a:custGeom>
              <a:avLst/>
              <a:gdLst/>
              <a:ahLst/>
              <a:cxnLst/>
              <a:rect l="l" t="t" r="r" b="b"/>
              <a:pathLst>
                <a:path w="4063" h="8041" extrusionOk="0">
                  <a:moveTo>
                    <a:pt x="4062" y="1"/>
                  </a:moveTo>
                  <a:lnTo>
                    <a:pt x="4062" y="1"/>
                  </a:lnTo>
                  <a:cubicBezTo>
                    <a:pt x="3057" y="947"/>
                    <a:pt x="2077" y="1963"/>
                    <a:pt x="1319" y="3267"/>
                  </a:cubicBezTo>
                  <a:cubicBezTo>
                    <a:pt x="560" y="4572"/>
                    <a:pt x="29" y="6193"/>
                    <a:pt x="0" y="8040"/>
                  </a:cubicBezTo>
                  <a:cubicBezTo>
                    <a:pt x="1671" y="5831"/>
                    <a:pt x="2984" y="2892"/>
                    <a:pt x="40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1580450" y="1807675"/>
              <a:ext cx="95400" cy="180725"/>
            </a:xfrm>
            <a:custGeom>
              <a:avLst/>
              <a:gdLst/>
              <a:ahLst/>
              <a:cxnLst/>
              <a:rect l="l" t="t" r="r" b="b"/>
              <a:pathLst>
                <a:path w="3816" h="7229" fill="none" extrusionOk="0">
                  <a:moveTo>
                    <a:pt x="0" y="7229"/>
                  </a:moveTo>
                  <a:cubicBezTo>
                    <a:pt x="0" y="7229"/>
                    <a:pt x="1414" y="2915"/>
                    <a:pt x="3815"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1504825" y="1817575"/>
              <a:ext cx="109150" cy="215975"/>
            </a:xfrm>
            <a:custGeom>
              <a:avLst/>
              <a:gdLst/>
              <a:ahLst/>
              <a:cxnLst/>
              <a:rect l="l" t="t" r="r" b="b"/>
              <a:pathLst>
                <a:path w="4366" h="8639" extrusionOk="0">
                  <a:moveTo>
                    <a:pt x="4366" y="1"/>
                  </a:moveTo>
                  <a:lnTo>
                    <a:pt x="4366" y="1"/>
                  </a:lnTo>
                  <a:cubicBezTo>
                    <a:pt x="3284" y="1018"/>
                    <a:pt x="2232" y="2108"/>
                    <a:pt x="1418" y="3510"/>
                  </a:cubicBezTo>
                  <a:cubicBezTo>
                    <a:pt x="602" y="4912"/>
                    <a:pt x="31" y="6653"/>
                    <a:pt x="0" y="8638"/>
                  </a:cubicBezTo>
                  <a:cubicBezTo>
                    <a:pt x="1795" y="6267"/>
                    <a:pt x="3206" y="3107"/>
                    <a:pt x="43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1522350" y="1820375"/>
              <a:ext cx="90600" cy="167825"/>
            </a:xfrm>
            <a:custGeom>
              <a:avLst/>
              <a:gdLst/>
              <a:ahLst/>
              <a:cxnLst/>
              <a:rect l="l" t="t" r="r" b="b"/>
              <a:pathLst>
                <a:path w="3624" h="6713" fill="none" extrusionOk="0">
                  <a:moveTo>
                    <a:pt x="0" y="6713"/>
                  </a:moveTo>
                  <a:cubicBezTo>
                    <a:pt x="0" y="6713"/>
                    <a:pt x="2126" y="1863"/>
                    <a:pt x="3623" y="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1423475" y="1829000"/>
              <a:ext cx="145800" cy="168650"/>
            </a:xfrm>
            <a:custGeom>
              <a:avLst/>
              <a:gdLst/>
              <a:ahLst/>
              <a:cxnLst/>
              <a:rect l="l" t="t" r="r" b="b"/>
              <a:pathLst>
                <a:path w="5832" h="6746" extrusionOk="0">
                  <a:moveTo>
                    <a:pt x="5831" y="1"/>
                  </a:moveTo>
                  <a:lnTo>
                    <a:pt x="5831" y="1"/>
                  </a:lnTo>
                  <a:cubicBezTo>
                    <a:pt x="4555" y="636"/>
                    <a:pt x="3299" y="1346"/>
                    <a:pt x="2243" y="2412"/>
                  </a:cubicBezTo>
                  <a:cubicBezTo>
                    <a:pt x="1187" y="3477"/>
                    <a:pt x="332" y="4923"/>
                    <a:pt x="1" y="6745"/>
                  </a:cubicBezTo>
                  <a:cubicBezTo>
                    <a:pt x="2222" y="5060"/>
                    <a:pt x="4161" y="2541"/>
                    <a:pt x="58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1434650" y="1831925"/>
              <a:ext cx="132675" cy="143450"/>
            </a:xfrm>
            <a:custGeom>
              <a:avLst/>
              <a:gdLst/>
              <a:ahLst/>
              <a:cxnLst/>
              <a:rect l="l" t="t" r="r" b="b"/>
              <a:pathLst>
                <a:path w="5307" h="5738" fill="none" extrusionOk="0">
                  <a:moveTo>
                    <a:pt x="0" y="5737"/>
                  </a:moveTo>
                  <a:cubicBezTo>
                    <a:pt x="0" y="5737"/>
                    <a:pt x="2919" y="1663"/>
                    <a:pt x="5306"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1320050" y="1852750"/>
              <a:ext cx="188025" cy="84150"/>
            </a:xfrm>
            <a:custGeom>
              <a:avLst/>
              <a:gdLst/>
              <a:ahLst/>
              <a:cxnLst/>
              <a:rect l="l" t="t" r="r" b="b"/>
              <a:pathLst>
                <a:path w="7521" h="3366" extrusionOk="0">
                  <a:moveTo>
                    <a:pt x="7434" y="0"/>
                  </a:moveTo>
                  <a:cubicBezTo>
                    <a:pt x="6016" y="0"/>
                    <a:pt x="4602" y="77"/>
                    <a:pt x="3303" y="539"/>
                  </a:cubicBezTo>
                  <a:cubicBezTo>
                    <a:pt x="1977" y="1010"/>
                    <a:pt x="766" y="1907"/>
                    <a:pt x="1" y="3366"/>
                  </a:cubicBezTo>
                  <a:cubicBezTo>
                    <a:pt x="2656" y="2862"/>
                    <a:pt x="5222" y="1500"/>
                    <a:pt x="7520" y="0"/>
                  </a:cubicBezTo>
                  <a:cubicBezTo>
                    <a:pt x="7491" y="0"/>
                    <a:pt x="7462" y="0"/>
                    <a:pt x="74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a:off x="1340650" y="1852750"/>
              <a:ext cx="163050" cy="67925"/>
            </a:xfrm>
            <a:custGeom>
              <a:avLst/>
              <a:gdLst/>
              <a:ahLst/>
              <a:cxnLst/>
              <a:rect l="l" t="t" r="r" b="b"/>
              <a:pathLst>
                <a:path w="6522" h="2717" fill="none" extrusionOk="0">
                  <a:moveTo>
                    <a:pt x="1" y="2717"/>
                  </a:moveTo>
                  <a:cubicBezTo>
                    <a:pt x="1" y="2717"/>
                    <a:pt x="3042" y="1049"/>
                    <a:pt x="6521" y="0"/>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a:off x="1331400" y="1784525"/>
              <a:ext cx="215825" cy="54525"/>
            </a:xfrm>
            <a:custGeom>
              <a:avLst/>
              <a:gdLst/>
              <a:ahLst/>
              <a:cxnLst/>
              <a:rect l="l" t="t" r="r" b="b"/>
              <a:pathLst>
                <a:path w="8633" h="2181" extrusionOk="0">
                  <a:moveTo>
                    <a:pt x="2473" y="1"/>
                  </a:moveTo>
                  <a:cubicBezTo>
                    <a:pt x="1588" y="1"/>
                    <a:pt x="741" y="199"/>
                    <a:pt x="1" y="663"/>
                  </a:cubicBezTo>
                  <a:cubicBezTo>
                    <a:pt x="2845" y="1760"/>
                    <a:pt x="5854" y="2102"/>
                    <a:pt x="8632" y="2180"/>
                  </a:cubicBezTo>
                  <a:cubicBezTo>
                    <a:pt x="7166" y="1355"/>
                    <a:pt x="5679" y="592"/>
                    <a:pt x="4193" y="224"/>
                  </a:cubicBezTo>
                  <a:cubicBezTo>
                    <a:pt x="3616" y="81"/>
                    <a:pt x="3036" y="1"/>
                    <a:pt x="2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1362825" y="1801000"/>
              <a:ext cx="184400" cy="38050"/>
            </a:xfrm>
            <a:custGeom>
              <a:avLst/>
              <a:gdLst/>
              <a:ahLst/>
              <a:cxnLst/>
              <a:rect l="l" t="t" r="r" b="b"/>
              <a:pathLst>
                <a:path w="7376" h="1522" fill="none" extrusionOk="0">
                  <a:moveTo>
                    <a:pt x="0" y="1"/>
                  </a:moveTo>
                  <a:cubicBezTo>
                    <a:pt x="0" y="1"/>
                    <a:pt x="3820" y="318"/>
                    <a:pt x="7375" y="1521"/>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1385175" y="1734975"/>
              <a:ext cx="217025" cy="88150"/>
            </a:xfrm>
            <a:custGeom>
              <a:avLst/>
              <a:gdLst/>
              <a:ahLst/>
              <a:cxnLst/>
              <a:rect l="l" t="t" r="r" b="b"/>
              <a:pathLst>
                <a:path w="8681" h="3526" extrusionOk="0">
                  <a:moveTo>
                    <a:pt x="1420" y="1"/>
                  </a:moveTo>
                  <a:cubicBezTo>
                    <a:pt x="929" y="1"/>
                    <a:pt x="453" y="73"/>
                    <a:pt x="0" y="231"/>
                  </a:cubicBezTo>
                  <a:cubicBezTo>
                    <a:pt x="2794" y="1884"/>
                    <a:pt x="5842" y="2855"/>
                    <a:pt x="8681" y="3526"/>
                  </a:cubicBezTo>
                  <a:cubicBezTo>
                    <a:pt x="7271" y="2427"/>
                    <a:pt x="5832" y="1381"/>
                    <a:pt x="4349" y="712"/>
                  </a:cubicBezTo>
                  <a:cubicBezTo>
                    <a:pt x="3372" y="271"/>
                    <a:pt x="2370" y="1"/>
                    <a:pt x="14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1408725" y="1744225"/>
              <a:ext cx="193475" cy="78900"/>
            </a:xfrm>
            <a:custGeom>
              <a:avLst/>
              <a:gdLst/>
              <a:ahLst/>
              <a:cxnLst/>
              <a:rect l="l" t="t" r="r" b="b"/>
              <a:pathLst>
                <a:path w="7739" h="3156" fill="none" extrusionOk="0">
                  <a:moveTo>
                    <a:pt x="0" y="0"/>
                  </a:moveTo>
                  <a:cubicBezTo>
                    <a:pt x="0" y="0"/>
                    <a:pt x="4215" y="1131"/>
                    <a:pt x="7739" y="3156"/>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a:off x="1468150" y="1726500"/>
              <a:ext cx="201975" cy="82025"/>
            </a:xfrm>
            <a:custGeom>
              <a:avLst/>
              <a:gdLst/>
              <a:ahLst/>
              <a:cxnLst/>
              <a:rect l="l" t="t" r="r" b="b"/>
              <a:pathLst>
                <a:path w="8079" h="3281" extrusionOk="0">
                  <a:moveTo>
                    <a:pt x="1321" y="0"/>
                  </a:moveTo>
                  <a:cubicBezTo>
                    <a:pt x="865" y="0"/>
                    <a:pt x="422" y="67"/>
                    <a:pt x="1" y="214"/>
                  </a:cubicBezTo>
                  <a:cubicBezTo>
                    <a:pt x="2601" y="1752"/>
                    <a:pt x="5436" y="2657"/>
                    <a:pt x="8078" y="3280"/>
                  </a:cubicBezTo>
                  <a:cubicBezTo>
                    <a:pt x="6767" y="2257"/>
                    <a:pt x="5426" y="1284"/>
                    <a:pt x="4047" y="662"/>
                  </a:cubicBezTo>
                  <a:cubicBezTo>
                    <a:pt x="3138" y="252"/>
                    <a:pt x="2205" y="0"/>
                    <a:pt x="1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a:off x="1486175" y="1734550"/>
              <a:ext cx="183950" cy="73975"/>
            </a:xfrm>
            <a:custGeom>
              <a:avLst/>
              <a:gdLst/>
              <a:ahLst/>
              <a:cxnLst/>
              <a:rect l="l" t="t" r="r" b="b"/>
              <a:pathLst>
                <a:path w="7358" h="2959" fill="none" extrusionOk="0">
                  <a:moveTo>
                    <a:pt x="1" y="1"/>
                  </a:moveTo>
                  <a:cubicBezTo>
                    <a:pt x="1" y="1"/>
                    <a:pt x="3099" y="783"/>
                    <a:pt x="7357" y="2958"/>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1524525" y="1696750"/>
              <a:ext cx="200525" cy="102175"/>
            </a:xfrm>
            <a:custGeom>
              <a:avLst/>
              <a:gdLst/>
              <a:ahLst/>
              <a:cxnLst/>
              <a:rect l="l" t="t" r="r" b="b"/>
              <a:pathLst>
                <a:path w="8021" h="4087" extrusionOk="0">
                  <a:moveTo>
                    <a:pt x="788" y="1"/>
                  </a:moveTo>
                  <a:cubicBezTo>
                    <a:pt x="521" y="1"/>
                    <a:pt x="258" y="26"/>
                    <a:pt x="1" y="79"/>
                  </a:cubicBezTo>
                  <a:cubicBezTo>
                    <a:pt x="2545" y="1907"/>
                    <a:pt x="5371" y="3145"/>
                    <a:pt x="8020" y="4087"/>
                  </a:cubicBezTo>
                  <a:cubicBezTo>
                    <a:pt x="6751" y="2924"/>
                    <a:pt x="5452" y="1807"/>
                    <a:pt x="4090" y="1026"/>
                  </a:cubicBezTo>
                  <a:cubicBezTo>
                    <a:pt x="3000" y="402"/>
                    <a:pt x="1860" y="1"/>
                    <a:pt x="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1539450" y="1701075"/>
              <a:ext cx="185600" cy="97850"/>
            </a:xfrm>
            <a:custGeom>
              <a:avLst/>
              <a:gdLst/>
              <a:ahLst/>
              <a:cxnLst/>
              <a:rect l="l" t="t" r="r" b="b"/>
              <a:pathLst>
                <a:path w="7424" h="3914" fill="none" extrusionOk="0">
                  <a:moveTo>
                    <a:pt x="0" y="1"/>
                  </a:moveTo>
                  <a:cubicBezTo>
                    <a:pt x="0" y="1"/>
                    <a:pt x="4002" y="1536"/>
                    <a:pt x="7423" y="3914"/>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1618750" y="1688250"/>
              <a:ext cx="200500" cy="102175"/>
            </a:xfrm>
            <a:custGeom>
              <a:avLst/>
              <a:gdLst/>
              <a:ahLst/>
              <a:cxnLst/>
              <a:rect l="l" t="t" r="r" b="b"/>
              <a:pathLst>
                <a:path w="8020" h="4087" extrusionOk="0">
                  <a:moveTo>
                    <a:pt x="788" y="0"/>
                  </a:moveTo>
                  <a:cubicBezTo>
                    <a:pt x="521" y="0"/>
                    <a:pt x="258" y="25"/>
                    <a:pt x="1" y="78"/>
                  </a:cubicBezTo>
                  <a:cubicBezTo>
                    <a:pt x="2545" y="1906"/>
                    <a:pt x="5371" y="3144"/>
                    <a:pt x="8020" y="4086"/>
                  </a:cubicBezTo>
                  <a:cubicBezTo>
                    <a:pt x="6751" y="2923"/>
                    <a:pt x="5454" y="1807"/>
                    <a:pt x="4090" y="1026"/>
                  </a:cubicBezTo>
                  <a:cubicBezTo>
                    <a:pt x="3000" y="401"/>
                    <a:pt x="1860" y="0"/>
                    <a:pt x="7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a:off x="1633675" y="1692575"/>
              <a:ext cx="185575" cy="97850"/>
            </a:xfrm>
            <a:custGeom>
              <a:avLst/>
              <a:gdLst/>
              <a:ahLst/>
              <a:cxnLst/>
              <a:rect l="l" t="t" r="r" b="b"/>
              <a:pathLst>
                <a:path w="7423" h="3914" fill="none" extrusionOk="0">
                  <a:moveTo>
                    <a:pt x="0" y="0"/>
                  </a:moveTo>
                  <a:cubicBezTo>
                    <a:pt x="0" y="0"/>
                    <a:pt x="4002" y="1536"/>
                    <a:pt x="7423" y="3913"/>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a:off x="1728200" y="1680100"/>
              <a:ext cx="138275" cy="107400"/>
            </a:xfrm>
            <a:custGeom>
              <a:avLst/>
              <a:gdLst/>
              <a:ahLst/>
              <a:cxnLst/>
              <a:rect l="l" t="t" r="r" b="b"/>
              <a:pathLst>
                <a:path w="5531" h="4296" extrusionOk="0">
                  <a:moveTo>
                    <a:pt x="0" y="1"/>
                  </a:moveTo>
                  <a:lnTo>
                    <a:pt x="0" y="1"/>
                  </a:lnTo>
                  <a:cubicBezTo>
                    <a:pt x="1686" y="1781"/>
                    <a:pt x="3657" y="3163"/>
                    <a:pt x="5530" y="4296"/>
                  </a:cubicBezTo>
                  <a:cubicBezTo>
                    <a:pt x="4720" y="3220"/>
                    <a:pt x="3881" y="2174"/>
                    <a:pt x="2953" y="1369"/>
                  </a:cubicBezTo>
                  <a:cubicBezTo>
                    <a:pt x="2025" y="565"/>
                    <a:pt x="997" y="1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1739075" y="1684275"/>
              <a:ext cx="127400" cy="103225"/>
            </a:xfrm>
            <a:custGeom>
              <a:avLst/>
              <a:gdLst/>
              <a:ahLst/>
              <a:cxnLst/>
              <a:rect l="l" t="t" r="r" b="b"/>
              <a:pathLst>
                <a:path w="5096" h="4129" fill="none" extrusionOk="0">
                  <a:moveTo>
                    <a:pt x="1" y="1"/>
                  </a:moveTo>
                  <a:cubicBezTo>
                    <a:pt x="1" y="1"/>
                    <a:pt x="2817" y="1795"/>
                    <a:pt x="5095" y="4129"/>
                  </a:cubicBezTo>
                </a:path>
              </a:pathLst>
            </a:custGeom>
            <a:noFill/>
            <a:ln w="2575" cap="flat" cmpd="sng">
              <a:solidFill>
                <a:schemeClr val="accent5"/>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6"/>
          <p:cNvGrpSpPr/>
          <p:nvPr/>
        </p:nvGrpSpPr>
        <p:grpSpPr>
          <a:xfrm>
            <a:off x="7541108" y="2122004"/>
            <a:ext cx="1677481" cy="878463"/>
            <a:chOff x="1700550" y="1098950"/>
            <a:chExt cx="707350" cy="370425"/>
          </a:xfrm>
        </p:grpSpPr>
        <p:sp>
          <p:nvSpPr>
            <p:cNvPr id="1045" name="Google Shape;1045;p16"/>
            <p:cNvSpPr/>
            <p:nvPr/>
          </p:nvSpPr>
          <p:spPr>
            <a:xfrm>
              <a:off x="1850500" y="1153000"/>
              <a:ext cx="557400" cy="155950"/>
            </a:xfrm>
            <a:custGeom>
              <a:avLst/>
              <a:gdLst/>
              <a:ahLst/>
              <a:cxnLst/>
              <a:rect l="l" t="t" r="r" b="b"/>
              <a:pathLst>
                <a:path w="22296" h="6238" fill="none" extrusionOk="0">
                  <a:moveTo>
                    <a:pt x="0" y="6238"/>
                  </a:moveTo>
                  <a:cubicBezTo>
                    <a:pt x="0" y="6238"/>
                    <a:pt x="7002" y="1796"/>
                    <a:pt x="22295" y="1"/>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a:off x="2095875" y="1190275"/>
              <a:ext cx="90075" cy="232350"/>
            </a:xfrm>
            <a:custGeom>
              <a:avLst/>
              <a:gdLst/>
              <a:ahLst/>
              <a:cxnLst/>
              <a:rect l="l" t="t" r="r" b="b"/>
              <a:pathLst>
                <a:path w="3603" h="9294" extrusionOk="0">
                  <a:moveTo>
                    <a:pt x="3602" y="1"/>
                  </a:moveTo>
                  <a:cubicBezTo>
                    <a:pt x="2622" y="1239"/>
                    <a:pt x="1680" y="2539"/>
                    <a:pt x="1022" y="4075"/>
                  </a:cubicBezTo>
                  <a:cubicBezTo>
                    <a:pt x="366" y="5610"/>
                    <a:pt x="1" y="7405"/>
                    <a:pt x="223" y="9293"/>
                  </a:cubicBezTo>
                  <a:cubicBezTo>
                    <a:pt x="1765" y="6589"/>
                    <a:pt x="2809" y="3237"/>
                    <a:pt x="3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a:off x="2112025" y="1190275"/>
              <a:ext cx="73925" cy="189825"/>
            </a:xfrm>
            <a:custGeom>
              <a:avLst/>
              <a:gdLst/>
              <a:ahLst/>
              <a:cxnLst/>
              <a:rect l="l" t="t" r="r" b="b"/>
              <a:pathLst>
                <a:path w="2957" h="7593" fill="none" extrusionOk="0">
                  <a:moveTo>
                    <a:pt x="0" y="7592"/>
                  </a:moveTo>
                  <a:cubicBezTo>
                    <a:pt x="0" y="7592"/>
                    <a:pt x="933" y="3368"/>
                    <a:pt x="2956" y="1"/>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2021525" y="1203600"/>
              <a:ext cx="109050" cy="230225"/>
            </a:xfrm>
            <a:custGeom>
              <a:avLst/>
              <a:gdLst/>
              <a:ahLst/>
              <a:cxnLst/>
              <a:rect l="l" t="t" r="r" b="b"/>
              <a:pathLst>
                <a:path w="4362" h="9209" extrusionOk="0">
                  <a:moveTo>
                    <a:pt x="4361" y="0"/>
                  </a:moveTo>
                  <a:lnTo>
                    <a:pt x="4361" y="0"/>
                  </a:lnTo>
                  <a:cubicBezTo>
                    <a:pt x="3211" y="1151"/>
                    <a:pt x="2099" y="2370"/>
                    <a:pt x="1293" y="3876"/>
                  </a:cubicBezTo>
                  <a:cubicBezTo>
                    <a:pt x="488" y="5383"/>
                    <a:pt x="0" y="7205"/>
                    <a:pt x="161" y="9208"/>
                  </a:cubicBezTo>
                  <a:cubicBezTo>
                    <a:pt x="2008" y="6610"/>
                    <a:pt x="3327" y="3264"/>
                    <a:pt x="4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2031075" y="1203600"/>
              <a:ext cx="99500" cy="207525"/>
            </a:xfrm>
            <a:custGeom>
              <a:avLst/>
              <a:gdLst/>
              <a:ahLst/>
              <a:cxnLst/>
              <a:rect l="l" t="t" r="r" b="b"/>
              <a:pathLst>
                <a:path w="3980" h="8301" fill="none" extrusionOk="0">
                  <a:moveTo>
                    <a:pt x="0" y="8300"/>
                  </a:moveTo>
                  <a:cubicBezTo>
                    <a:pt x="0" y="8300"/>
                    <a:pt x="1299" y="3454"/>
                    <a:pt x="3979"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1937300" y="1221950"/>
              <a:ext cx="117225" cy="247425"/>
            </a:xfrm>
            <a:custGeom>
              <a:avLst/>
              <a:gdLst/>
              <a:ahLst/>
              <a:cxnLst/>
              <a:rect l="l" t="t" r="r" b="b"/>
              <a:pathLst>
                <a:path w="4689" h="9897" extrusionOk="0">
                  <a:moveTo>
                    <a:pt x="4688" y="1"/>
                  </a:moveTo>
                  <a:cubicBezTo>
                    <a:pt x="3451" y="1236"/>
                    <a:pt x="2256" y="2546"/>
                    <a:pt x="1391" y="4165"/>
                  </a:cubicBezTo>
                  <a:cubicBezTo>
                    <a:pt x="525" y="5785"/>
                    <a:pt x="1" y="7742"/>
                    <a:pt x="176" y="9896"/>
                  </a:cubicBezTo>
                  <a:cubicBezTo>
                    <a:pt x="2159" y="7104"/>
                    <a:pt x="3576" y="3509"/>
                    <a:pt x="46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a:off x="1958675" y="1225100"/>
              <a:ext cx="94850" cy="193000"/>
            </a:xfrm>
            <a:custGeom>
              <a:avLst/>
              <a:gdLst/>
              <a:ahLst/>
              <a:cxnLst/>
              <a:rect l="l" t="t" r="r" b="b"/>
              <a:pathLst>
                <a:path w="3794" h="7720" fill="none" extrusionOk="0">
                  <a:moveTo>
                    <a:pt x="0" y="7719"/>
                  </a:moveTo>
                  <a:cubicBezTo>
                    <a:pt x="0" y="7719"/>
                    <a:pt x="2129" y="2203"/>
                    <a:pt x="3794" y="1"/>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a:off x="1836450" y="1239825"/>
              <a:ext cx="163550" cy="200700"/>
            </a:xfrm>
            <a:custGeom>
              <a:avLst/>
              <a:gdLst/>
              <a:ahLst/>
              <a:cxnLst/>
              <a:rect l="l" t="t" r="r" b="b"/>
              <a:pathLst>
                <a:path w="6542" h="8028" extrusionOk="0">
                  <a:moveTo>
                    <a:pt x="6541" y="1"/>
                  </a:moveTo>
                  <a:cubicBezTo>
                    <a:pt x="5021" y="847"/>
                    <a:pt x="3532" y="1772"/>
                    <a:pt x="2329" y="3056"/>
                  </a:cubicBezTo>
                  <a:cubicBezTo>
                    <a:pt x="1126" y="4340"/>
                    <a:pt x="217" y="6014"/>
                    <a:pt x="1" y="8028"/>
                  </a:cubicBezTo>
                  <a:cubicBezTo>
                    <a:pt x="2588" y="5926"/>
                    <a:pt x="4733" y="2960"/>
                    <a:pt x="65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1848000" y="1243250"/>
              <a:ext cx="149925" cy="171775"/>
            </a:xfrm>
            <a:custGeom>
              <a:avLst/>
              <a:gdLst/>
              <a:ahLst/>
              <a:cxnLst/>
              <a:rect l="l" t="t" r="r" b="b"/>
              <a:pathLst>
                <a:path w="5997" h="6871" fill="none" extrusionOk="0">
                  <a:moveTo>
                    <a:pt x="0" y="6871"/>
                  </a:moveTo>
                  <a:cubicBezTo>
                    <a:pt x="0" y="6871"/>
                    <a:pt x="3199" y="2095"/>
                    <a:pt x="5996"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a:off x="1701000" y="1273125"/>
              <a:ext cx="225300" cy="114400"/>
            </a:xfrm>
            <a:custGeom>
              <a:avLst/>
              <a:gdLst/>
              <a:ahLst/>
              <a:cxnLst/>
              <a:rect l="l" t="t" r="r" b="b"/>
              <a:pathLst>
                <a:path w="9012" h="4576" extrusionOk="0">
                  <a:moveTo>
                    <a:pt x="9011" y="0"/>
                  </a:moveTo>
                  <a:lnTo>
                    <a:pt x="9011" y="0"/>
                  </a:lnTo>
                  <a:cubicBezTo>
                    <a:pt x="7209" y="175"/>
                    <a:pt x="5416" y="431"/>
                    <a:pt x="3813" y="1104"/>
                  </a:cubicBezTo>
                  <a:cubicBezTo>
                    <a:pt x="2211" y="1779"/>
                    <a:pt x="798" y="2901"/>
                    <a:pt x="1" y="4576"/>
                  </a:cubicBezTo>
                  <a:cubicBezTo>
                    <a:pt x="3257" y="3701"/>
                    <a:pt x="6308" y="1910"/>
                    <a:pt x="90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1724925" y="1273700"/>
              <a:ext cx="195950" cy="93700"/>
            </a:xfrm>
            <a:custGeom>
              <a:avLst/>
              <a:gdLst/>
              <a:ahLst/>
              <a:cxnLst/>
              <a:rect l="l" t="t" r="r" b="b"/>
              <a:pathLst>
                <a:path w="7838" h="3748" fill="none" extrusionOk="0">
                  <a:moveTo>
                    <a:pt x="1" y="3747"/>
                  </a:moveTo>
                  <a:cubicBezTo>
                    <a:pt x="1" y="3747"/>
                    <a:pt x="3613" y="1565"/>
                    <a:pt x="7838" y="0"/>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a:off x="1700550" y="1212350"/>
              <a:ext cx="273050" cy="44900"/>
            </a:xfrm>
            <a:custGeom>
              <a:avLst/>
              <a:gdLst/>
              <a:ahLst/>
              <a:cxnLst/>
              <a:rect l="l" t="t" r="r" b="b"/>
              <a:pathLst>
                <a:path w="10922" h="1796" extrusionOk="0">
                  <a:moveTo>
                    <a:pt x="3927" y="0"/>
                  </a:moveTo>
                  <a:cubicBezTo>
                    <a:pt x="2483" y="0"/>
                    <a:pt x="1112" y="311"/>
                    <a:pt x="0" y="1067"/>
                  </a:cubicBezTo>
                  <a:cubicBezTo>
                    <a:pt x="2351" y="1604"/>
                    <a:pt x="4752" y="1795"/>
                    <a:pt x="7088" y="1795"/>
                  </a:cubicBezTo>
                  <a:cubicBezTo>
                    <a:pt x="8393" y="1795"/>
                    <a:pt x="9678" y="1736"/>
                    <a:pt x="10922" y="1643"/>
                  </a:cubicBezTo>
                  <a:cubicBezTo>
                    <a:pt x="9006" y="931"/>
                    <a:pt x="7072" y="288"/>
                    <a:pt x="5180" y="73"/>
                  </a:cubicBezTo>
                  <a:cubicBezTo>
                    <a:pt x="4760" y="26"/>
                    <a:pt x="4341" y="0"/>
                    <a:pt x="3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6"/>
            <p:cNvSpPr/>
            <p:nvPr/>
          </p:nvSpPr>
          <p:spPr>
            <a:xfrm>
              <a:off x="1739700" y="1231850"/>
              <a:ext cx="233900" cy="21575"/>
            </a:xfrm>
            <a:custGeom>
              <a:avLst/>
              <a:gdLst/>
              <a:ahLst/>
              <a:cxnLst/>
              <a:rect l="l" t="t" r="r" b="b"/>
              <a:pathLst>
                <a:path w="9356" h="863" fill="none" extrusionOk="0">
                  <a:moveTo>
                    <a:pt x="1" y="128"/>
                  </a:moveTo>
                  <a:cubicBezTo>
                    <a:pt x="1" y="128"/>
                    <a:pt x="4797" y="1"/>
                    <a:pt x="9356" y="863"/>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6"/>
            <p:cNvSpPr/>
            <p:nvPr/>
          </p:nvSpPr>
          <p:spPr>
            <a:xfrm>
              <a:off x="1761100" y="1155475"/>
              <a:ext cx="279400" cy="73950"/>
            </a:xfrm>
            <a:custGeom>
              <a:avLst/>
              <a:gdLst/>
              <a:ahLst/>
              <a:cxnLst/>
              <a:rect l="l" t="t" r="r" b="b"/>
              <a:pathLst>
                <a:path w="11176" h="2958" extrusionOk="0">
                  <a:moveTo>
                    <a:pt x="2513" y="1"/>
                  </a:moveTo>
                  <a:cubicBezTo>
                    <a:pt x="1624" y="1"/>
                    <a:pt x="773" y="142"/>
                    <a:pt x="0" y="462"/>
                  </a:cubicBezTo>
                  <a:cubicBezTo>
                    <a:pt x="3660" y="1908"/>
                    <a:pt x="7563" y="2583"/>
                    <a:pt x="11175" y="2957"/>
                  </a:cubicBezTo>
                  <a:cubicBezTo>
                    <a:pt x="9299" y="1940"/>
                    <a:pt x="7392" y="986"/>
                    <a:pt x="5473" y="446"/>
                  </a:cubicBezTo>
                  <a:cubicBezTo>
                    <a:pt x="4477" y="165"/>
                    <a:pt x="3473"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a:off x="1790825" y="1167850"/>
              <a:ext cx="249675" cy="61575"/>
            </a:xfrm>
            <a:custGeom>
              <a:avLst/>
              <a:gdLst/>
              <a:ahLst/>
              <a:cxnLst/>
              <a:rect l="l" t="t" r="r" b="b"/>
              <a:pathLst>
                <a:path w="9987" h="2463" fill="none" extrusionOk="0">
                  <a:moveTo>
                    <a:pt x="0" y="0"/>
                  </a:moveTo>
                  <a:cubicBezTo>
                    <a:pt x="0" y="0"/>
                    <a:pt x="5375" y="706"/>
                    <a:pt x="9986" y="2462"/>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a:off x="1863575" y="1136400"/>
              <a:ext cx="259975" cy="68775"/>
            </a:xfrm>
            <a:custGeom>
              <a:avLst/>
              <a:gdLst/>
              <a:ahLst/>
              <a:cxnLst/>
              <a:rect l="l" t="t" r="r" b="b"/>
              <a:pathLst>
                <a:path w="10399" h="2751" extrusionOk="0">
                  <a:moveTo>
                    <a:pt x="2335" y="0"/>
                  </a:moveTo>
                  <a:cubicBezTo>
                    <a:pt x="1509" y="0"/>
                    <a:pt x="718" y="131"/>
                    <a:pt x="0" y="429"/>
                  </a:cubicBezTo>
                  <a:cubicBezTo>
                    <a:pt x="3405" y="1775"/>
                    <a:pt x="7036" y="2403"/>
                    <a:pt x="10398" y="2751"/>
                  </a:cubicBezTo>
                  <a:cubicBezTo>
                    <a:pt x="8653" y="1806"/>
                    <a:pt x="6878" y="918"/>
                    <a:pt x="5093" y="415"/>
                  </a:cubicBezTo>
                  <a:cubicBezTo>
                    <a:pt x="4165" y="153"/>
                    <a:pt x="3229" y="0"/>
                    <a:pt x="23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a:off x="1886350" y="1147825"/>
              <a:ext cx="237200" cy="57350"/>
            </a:xfrm>
            <a:custGeom>
              <a:avLst/>
              <a:gdLst/>
              <a:ahLst/>
              <a:cxnLst/>
              <a:rect l="l" t="t" r="r" b="b"/>
              <a:pathLst>
                <a:path w="9488" h="2294" fill="none" extrusionOk="0">
                  <a:moveTo>
                    <a:pt x="0" y="1"/>
                  </a:moveTo>
                  <a:cubicBezTo>
                    <a:pt x="0" y="1"/>
                    <a:pt x="3945" y="466"/>
                    <a:pt x="9487" y="2294"/>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6"/>
            <p:cNvSpPr/>
            <p:nvPr/>
          </p:nvSpPr>
          <p:spPr>
            <a:xfrm>
              <a:off x="1930300" y="1098950"/>
              <a:ext cx="260625" cy="89050"/>
            </a:xfrm>
            <a:custGeom>
              <a:avLst/>
              <a:gdLst/>
              <a:ahLst/>
              <a:cxnLst/>
              <a:rect l="l" t="t" r="r" b="b"/>
              <a:pathLst>
                <a:path w="10425" h="3562" extrusionOk="0">
                  <a:moveTo>
                    <a:pt x="1629" y="0"/>
                  </a:moveTo>
                  <a:cubicBezTo>
                    <a:pt x="1065" y="0"/>
                    <a:pt x="518" y="67"/>
                    <a:pt x="0" y="213"/>
                  </a:cubicBezTo>
                  <a:cubicBezTo>
                    <a:pt x="3367" y="1878"/>
                    <a:pt x="7022" y="2870"/>
                    <a:pt x="10425" y="3562"/>
                  </a:cubicBezTo>
                  <a:cubicBezTo>
                    <a:pt x="8719" y="2459"/>
                    <a:pt x="6981" y="1411"/>
                    <a:pt x="5199" y="733"/>
                  </a:cubicBezTo>
                  <a:cubicBezTo>
                    <a:pt x="4003" y="279"/>
                    <a:pt x="2780" y="0"/>
                    <a:pt x="16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6"/>
            <p:cNvSpPr/>
            <p:nvPr/>
          </p:nvSpPr>
          <p:spPr>
            <a:xfrm>
              <a:off x="1949125" y="1104950"/>
              <a:ext cx="241800" cy="83050"/>
            </a:xfrm>
            <a:custGeom>
              <a:avLst/>
              <a:gdLst/>
              <a:ahLst/>
              <a:cxnLst/>
              <a:rect l="l" t="t" r="r" b="b"/>
              <a:pathLst>
                <a:path w="9672" h="3322" fill="none" extrusionOk="0">
                  <a:moveTo>
                    <a:pt x="0" y="1"/>
                  </a:moveTo>
                  <a:cubicBezTo>
                    <a:pt x="0" y="1"/>
                    <a:pt x="5153" y="1170"/>
                    <a:pt x="9672" y="3322"/>
                  </a:cubicBez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4" name="Google Shape;1064;p16"/>
          <p:cNvSpPr/>
          <p:nvPr/>
        </p:nvSpPr>
        <p:spPr>
          <a:xfrm rot="-179970">
            <a:off x="6433140" y="4073907"/>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rot="-179970">
            <a:off x="5173015" y="2844745"/>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txBox="1">
            <a:spLocks noGrp="1"/>
          </p:cNvSpPr>
          <p:nvPr>
            <p:ph type="title"/>
          </p:nvPr>
        </p:nvSpPr>
        <p:spPr>
          <a:xfrm>
            <a:off x="720000" y="1421938"/>
            <a:ext cx="57942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7" name="Google Shape;1067;p16"/>
          <p:cNvSpPr txBox="1">
            <a:spLocks noGrp="1"/>
          </p:cNvSpPr>
          <p:nvPr>
            <p:ph type="title" idx="2" hasCustomPrompt="1"/>
          </p:nvPr>
        </p:nvSpPr>
        <p:spPr>
          <a:xfrm>
            <a:off x="720000" y="461725"/>
            <a:ext cx="1828800" cy="1336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068" name="Google Shape;1068;p16"/>
          <p:cNvSpPr txBox="1">
            <a:spLocks noGrp="1"/>
          </p:cNvSpPr>
          <p:nvPr>
            <p:ph type="subTitle" idx="1"/>
          </p:nvPr>
        </p:nvSpPr>
        <p:spPr>
          <a:xfrm>
            <a:off x="720000" y="2289118"/>
            <a:ext cx="45720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069"/>
        <p:cNvGrpSpPr/>
        <p:nvPr/>
      </p:nvGrpSpPr>
      <p:grpSpPr>
        <a:xfrm>
          <a:off x="0" y="0"/>
          <a:ext cx="0" cy="0"/>
          <a:chOff x="0" y="0"/>
          <a:chExt cx="0" cy="0"/>
        </a:xfrm>
      </p:grpSpPr>
      <p:sp>
        <p:nvSpPr>
          <p:cNvPr id="1070" name="Google Shape;1070;p17"/>
          <p:cNvSpPr/>
          <p:nvPr/>
        </p:nvSpPr>
        <p:spPr>
          <a:xfrm flipH="1">
            <a:off x="5621125" y="3022825"/>
            <a:ext cx="3622522" cy="667795"/>
          </a:xfrm>
          <a:custGeom>
            <a:avLst/>
            <a:gdLst/>
            <a:ahLst/>
            <a:cxnLst/>
            <a:rect l="l" t="t" r="r" b="b"/>
            <a:pathLst>
              <a:path w="33476" h="6171" extrusionOk="0">
                <a:moveTo>
                  <a:pt x="11366" y="1"/>
                </a:moveTo>
                <a:cubicBezTo>
                  <a:pt x="11061" y="1"/>
                  <a:pt x="10755" y="17"/>
                  <a:pt x="10451" y="36"/>
                </a:cubicBezTo>
                <a:cubicBezTo>
                  <a:pt x="8661" y="148"/>
                  <a:pt x="6949" y="636"/>
                  <a:pt x="5687" y="1974"/>
                </a:cubicBezTo>
                <a:cubicBezTo>
                  <a:pt x="5641" y="2023"/>
                  <a:pt x="5592" y="2075"/>
                  <a:pt x="5526" y="2096"/>
                </a:cubicBezTo>
                <a:cubicBezTo>
                  <a:pt x="5496" y="2106"/>
                  <a:pt x="5465" y="2108"/>
                  <a:pt x="5434" y="2108"/>
                </a:cubicBezTo>
                <a:cubicBezTo>
                  <a:pt x="5416" y="2108"/>
                  <a:pt x="5398" y="2108"/>
                  <a:pt x="5380" y="2107"/>
                </a:cubicBezTo>
                <a:cubicBezTo>
                  <a:pt x="5261" y="2102"/>
                  <a:pt x="5140" y="2100"/>
                  <a:pt x="5018" y="2100"/>
                </a:cubicBezTo>
                <a:cubicBezTo>
                  <a:pt x="3569" y="2100"/>
                  <a:pt x="1931" y="2469"/>
                  <a:pt x="958" y="3590"/>
                </a:cubicBezTo>
                <a:cubicBezTo>
                  <a:pt x="771" y="3807"/>
                  <a:pt x="622" y="4058"/>
                  <a:pt x="474" y="4302"/>
                </a:cubicBezTo>
                <a:cubicBezTo>
                  <a:pt x="390" y="4442"/>
                  <a:pt x="106" y="5219"/>
                  <a:pt x="0" y="5261"/>
                </a:cubicBezTo>
                <a:cubicBezTo>
                  <a:pt x="2396" y="4322"/>
                  <a:pt x="4989" y="4077"/>
                  <a:pt x="7540" y="4009"/>
                </a:cubicBezTo>
                <a:cubicBezTo>
                  <a:pt x="8002" y="3997"/>
                  <a:pt x="8472" y="3974"/>
                  <a:pt x="8938" y="3974"/>
                </a:cubicBezTo>
                <a:cubicBezTo>
                  <a:pt x="9116" y="3974"/>
                  <a:pt x="9294" y="3978"/>
                  <a:pt x="9471" y="3986"/>
                </a:cubicBezTo>
                <a:cubicBezTo>
                  <a:pt x="9897" y="4006"/>
                  <a:pt x="10247" y="4189"/>
                  <a:pt x="10658" y="4267"/>
                </a:cubicBezTo>
                <a:cubicBezTo>
                  <a:pt x="11979" y="4518"/>
                  <a:pt x="13324" y="4627"/>
                  <a:pt x="14646" y="4903"/>
                </a:cubicBezTo>
                <a:cubicBezTo>
                  <a:pt x="15097" y="4997"/>
                  <a:pt x="15547" y="5097"/>
                  <a:pt x="15996" y="5200"/>
                </a:cubicBezTo>
                <a:cubicBezTo>
                  <a:pt x="17989" y="5655"/>
                  <a:pt x="19999" y="6170"/>
                  <a:pt x="22037" y="6170"/>
                </a:cubicBezTo>
                <a:cubicBezTo>
                  <a:pt x="22215" y="6170"/>
                  <a:pt x="22393" y="6166"/>
                  <a:pt x="22572" y="6158"/>
                </a:cubicBezTo>
                <a:cubicBezTo>
                  <a:pt x="24574" y="6066"/>
                  <a:pt x="26507" y="5431"/>
                  <a:pt x="28470" y="5026"/>
                </a:cubicBezTo>
                <a:cubicBezTo>
                  <a:pt x="29594" y="4793"/>
                  <a:pt x="30734" y="4635"/>
                  <a:pt x="31880" y="4552"/>
                </a:cubicBezTo>
                <a:cubicBezTo>
                  <a:pt x="32432" y="4512"/>
                  <a:pt x="33016" y="4480"/>
                  <a:pt x="33475" y="4170"/>
                </a:cubicBezTo>
                <a:cubicBezTo>
                  <a:pt x="32908" y="3159"/>
                  <a:pt x="31763" y="2504"/>
                  <a:pt x="30607" y="2504"/>
                </a:cubicBezTo>
                <a:cubicBezTo>
                  <a:pt x="30506" y="2504"/>
                  <a:pt x="30404" y="2510"/>
                  <a:pt x="30303" y="2520"/>
                </a:cubicBezTo>
                <a:cubicBezTo>
                  <a:pt x="30305" y="2277"/>
                  <a:pt x="30058" y="2093"/>
                  <a:pt x="29817" y="2078"/>
                </a:cubicBezTo>
                <a:cubicBezTo>
                  <a:pt x="29799" y="2077"/>
                  <a:pt x="29782" y="2076"/>
                  <a:pt x="29765" y="2076"/>
                </a:cubicBezTo>
                <a:cubicBezTo>
                  <a:pt x="29542" y="2076"/>
                  <a:pt x="29328" y="2173"/>
                  <a:pt x="29125" y="2268"/>
                </a:cubicBezTo>
                <a:cubicBezTo>
                  <a:pt x="28958" y="2092"/>
                  <a:pt x="28715" y="2002"/>
                  <a:pt x="28473" y="2002"/>
                </a:cubicBezTo>
                <a:cubicBezTo>
                  <a:pt x="28278" y="2002"/>
                  <a:pt x="28084" y="2060"/>
                  <a:pt x="27930" y="2181"/>
                </a:cubicBezTo>
                <a:cubicBezTo>
                  <a:pt x="27420" y="1606"/>
                  <a:pt x="26645" y="1389"/>
                  <a:pt x="25843" y="1389"/>
                </a:cubicBezTo>
                <a:cubicBezTo>
                  <a:pt x="24582" y="1389"/>
                  <a:pt x="23256" y="1926"/>
                  <a:pt x="22799" y="2445"/>
                </a:cubicBezTo>
                <a:cubicBezTo>
                  <a:pt x="22730" y="2439"/>
                  <a:pt x="22658" y="2437"/>
                  <a:pt x="22585" y="2437"/>
                </a:cubicBezTo>
                <a:cubicBezTo>
                  <a:pt x="22151" y="2437"/>
                  <a:pt x="21671" y="2532"/>
                  <a:pt x="21461" y="2751"/>
                </a:cubicBezTo>
                <a:cubicBezTo>
                  <a:pt x="21195" y="2504"/>
                  <a:pt x="20892" y="2360"/>
                  <a:pt x="20560" y="2227"/>
                </a:cubicBezTo>
                <a:cubicBezTo>
                  <a:pt x="20394" y="2161"/>
                  <a:pt x="20236" y="2109"/>
                  <a:pt x="20055" y="2090"/>
                </a:cubicBezTo>
                <a:cubicBezTo>
                  <a:pt x="20002" y="2085"/>
                  <a:pt x="19882" y="2071"/>
                  <a:pt x="19772" y="2071"/>
                </a:cubicBezTo>
                <a:cubicBezTo>
                  <a:pt x="19680" y="2071"/>
                  <a:pt x="19596" y="2081"/>
                  <a:pt x="19561" y="2115"/>
                </a:cubicBezTo>
                <a:lnTo>
                  <a:pt x="19561" y="2115"/>
                </a:lnTo>
                <a:cubicBezTo>
                  <a:pt x="19748" y="1929"/>
                  <a:pt x="19527" y="1581"/>
                  <a:pt x="19263" y="1561"/>
                </a:cubicBezTo>
                <a:cubicBezTo>
                  <a:pt x="19250" y="1560"/>
                  <a:pt x="19236" y="1560"/>
                  <a:pt x="19223" y="1560"/>
                </a:cubicBezTo>
                <a:cubicBezTo>
                  <a:pt x="18977" y="1560"/>
                  <a:pt x="18757" y="1726"/>
                  <a:pt x="18564" y="1883"/>
                </a:cubicBezTo>
                <a:cubicBezTo>
                  <a:pt x="18460" y="1579"/>
                  <a:pt x="18144" y="1364"/>
                  <a:pt x="17825" y="1364"/>
                </a:cubicBezTo>
                <a:cubicBezTo>
                  <a:pt x="17786" y="1364"/>
                  <a:pt x="17748" y="1368"/>
                  <a:pt x="17710" y="1374"/>
                </a:cubicBezTo>
                <a:cubicBezTo>
                  <a:pt x="17648" y="1383"/>
                  <a:pt x="17585" y="1402"/>
                  <a:pt x="17524" y="1411"/>
                </a:cubicBezTo>
                <a:cubicBezTo>
                  <a:pt x="16689" y="417"/>
                  <a:pt x="15713" y="163"/>
                  <a:pt x="14955" y="163"/>
                </a:cubicBezTo>
                <a:cubicBezTo>
                  <a:pt x="14694" y="163"/>
                  <a:pt x="14459" y="194"/>
                  <a:pt x="14264" y="234"/>
                </a:cubicBezTo>
                <a:cubicBezTo>
                  <a:pt x="14068" y="276"/>
                  <a:pt x="13864" y="340"/>
                  <a:pt x="13731" y="489"/>
                </a:cubicBezTo>
                <a:cubicBezTo>
                  <a:pt x="13358" y="348"/>
                  <a:pt x="12984" y="207"/>
                  <a:pt x="12594" y="119"/>
                </a:cubicBezTo>
                <a:cubicBezTo>
                  <a:pt x="12191" y="30"/>
                  <a:pt x="11779" y="1"/>
                  <a:pt x="11366"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7"/>
          <p:cNvSpPr/>
          <p:nvPr/>
        </p:nvSpPr>
        <p:spPr>
          <a:xfrm>
            <a:off x="1754975" y="3022825"/>
            <a:ext cx="3622522" cy="667795"/>
          </a:xfrm>
          <a:custGeom>
            <a:avLst/>
            <a:gdLst/>
            <a:ahLst/>
            <a:cxnLst/>
            <a:rect l="l" t="t" r="r" b="b"/>
            <a:pathLst>
              <a:path w="33476" h="6171" extrusionOk="0">
                <a:moveTo>
                  <a:pt x="11366" y="1"/>
                </a:moveTo>
                <a:cubicBezTo>
                  <a:pt x="11061" y="1"/>
                  <a:pt x="10755" y="17"/>
                  <a:pt x="10451" y="36"/>
                </a:cubicBezTo>
                <a:cubicBezTo>
                  <a:pt x="8661" y="148"/>
                  <a:pt x="6949" y="636"/>
                  <a:pt x="5687" y="1974"/>
                </a:cubicBezTo>
                <a:cubicBezTo>
                  <a:pt x="5641" y="2023"/>
                  <a:pt x="5592" y="2075"/>
                  <a:pt x="5526" y="2096"/>
                </a:cubicBezTo>
                <a:cubicBezTo>
                  <a:pt x="5496" y="2106"/>
                  <a:pt x="5465" y="2108"/>
                  <a:pt x="5434" y="2108"/>
                </a:cubicBezTo>
                <a:cubicBezTo>
                  <a:pt x="5416" y="2108"/>
                  <a:pt x="5398" y="2108"/>
                  <a:pt x="5380" y="2107"/>
                </a:cubicBezTo>
                <a:cubicBezTo>
                  <a:pt x="5261" y="2102"/>
                  <a:pt x="5140" y="2100"/>
                  <a:pt x="5018" y="2100"/>
                </a:cubicBezTo>
                <a:cubicBezTo>
                  <a:pt x="3569" y="2100"/>
                  <a:pt x="1931" y="2469"/>
                  <a:pt x="958" y="3590"/>
                </a:cubicBezTo>
                <a:cubicBezTo>
                  <a:pt x="771" y="3807"/>
                  <a:pt x="622" y="4058"/>
                  <a:pt x="474" y="4302"/>
                </a:cubicBezTo>
                <a:cubicBezTo>
                  <a:pt x="390" y="4442"/>
                  <a:pt x="106" y="5219"/>
                  <a:pt x="0" y="5261"/>
                </a:cubicBezTo>
                <a:cubicBezTo>
                  <a:pt x="2396" y="4322"/>
                  <a:pt x="4989" y="4077"/>
                  <a:pt x="7540" y="4009"/>
                </a:cubicBezTo>
                <a:cubicBezTo>
                  <a:pt x="8002" y="3997"/>
                  <a:pt x="8472" y="3974"/>
                  <a:pt x="8938" y="3974"/>
                </a:cubicBezTo>
                <a:cubicBezTo>
                  <a:pt x="9116" y="3974"/>
                  <a:pt x="9294" y="3978"/>
                  <a:pt x="9471" y="3986"/>
                </a:cubicBezTo>
                <a:cubicBezTo>
                  <a:pt x="9897" y="4006"/>
                  <a:pt x="10247" y="4189"/>
                  <a:pt x="10658" y="4267"/>
                </a:cubicBezTo>
                <a:cubicBezTo>
                  <a:pt x="11979" y="4518"/>
                  <a:pt x="13324" y="4627"/>
                  <a:pt x="14646" y="4903"/>
                </a:cubicBezTo>
                <a:cubicBezTo>
                  <a:pt x="15097" y="4997"/>
                  <a:pt x="15547" y="5097"/>
                  <a:pt x="15996" y="5200"/>
                </a:cubicBezTo>
                <a:cubicBezTo>
                  <a:pt x="17989" y="5655"/>
                  <a:pt x="19999" y="6170"/>
                  <a:pt x="22037" y="6170"/>
                </a:cubicBezTo>
                <a:cubicBezTo>
                  <a:pt x="22215" y="6170"/>
                  <a:pt x="22393" y="6166"/>
                  <a:pt x="22572" y="6158"/>
                </a:cubicBezTo>
                <a:cubicBezTo>
                  <a:pt x="24574" y="6066"/>
                  <a:pt x="26507" y="5431"/>
                  <a:pt x="28470" y="5026"/>
                </a:cubicBezTo>
                <a:cubicBezTo>
                  <a:pt x="29594" y="4793"/>
                  <a:pt x="30734" y="4635"/>
                  <a:pt x="31880" y="4552"/>
                </a:cubicBezTo>
                <a:cubicBezTo>
                  <a:pt x="32432" y="4512"/>
                  <a:pt x="33016" y="4480"/>
                  <a:pt x="33475" y="4170"/>
                </a:cubicBezTo>
                <a:cubicBezTo>
                  <a:pt x="32908" y="3159"/>
                  <a:pt x="31763" y="2504"/>
                  <a:pt x="30607" y="2504"/>
                </a:cubicBezTo>
                <a:cubicBezTo>
                  <a:pt x="30506" y="2504"/>
                  <a:pt x="30404" y="2510"/>
                  <a:pt x="30303" y="2520"/>
                </a:cubicBezTo>
                <a:cubicBezTo>
                  <a:pt x="30305" y="2277"/>
                  <a:pt x="30058" y="2093"/>
                  <a:pt x="29817" y="2078"/>
                </a:cubicBezTo>
                <a:cubicBezTo>
                  <a:pt x="29799" y="2077"/>
                  <a:pt x="29782" y="2076"/>
                  <a:pt x="29765" y="2076"/>
                </a:cubicBezTo>
                <a:cubicBezTo>
                  <a:pt x="29542" y="2076"/>
                  <a:pt x="29328" y="2173"/>
                  <a:pt x="29125" y="2268"/>
                </a:cubicBezTo>
                <a:cubicBezTo>
                  <a:pt x="28958" y="2092"/>
                  <a:pt x="28715" y="2002"/>
                  <a:pt x="28473" y="2002"/>
                </a:cubicBezTo>
                <a:cubicBezTo>
                  <a:pt x="28278" y="2002"/>
                  <a:pt x="28084" y="2060"/>
                  <a:pt x="27930" y="2181"/>
                </a:cubicBezTo>
                <a:cubicBezTo>
                  <a:pt x="27420" y="1606"/>
                  <a:pt x="26645" y="1389"/>
                  <a:pt x="25843" y="1389"/>
                </a:cubicBezTo>
                <a:cubicBezTo>
                  <a:pt x="24582" y="1389"/>
                  <a:pt x="23256" y="1926"/>
                  <a:pt x="22799" y="2445"/>
                </a:cubicBezTo>
                <a:cubicBezTo>
                  <a:pt x="22730" y="2439"/>
                  <a:pt x="22658" y="2437"/>
                  <a:pt x="22585" y="2437"/>
                </a:cubicBezTo>
                <a:cubicBezTo>
                  <a:pt x="22151" y="2437"/>
                  <a:pt x="21671" y="2532"/>
                  <a:pt x="21461" y="2751"/>
                </a:cubicBezTo>
                <a:cubicBezTo>
                  <a:pt x="21195" y="2504"/>
                  <a:pt x="20892" y="2360"/>
                  <a:pt x="20560" y="2227"/>
                </a:cubicBezTo>
                <a:cubicBezTo>
                  <a:pt x="20394" y="2161"/>
                  <a:pt x="20236" y="2109"/>
                  <a:pt x="20055" y="2090"/>
                </a:cubicBezTo>
                <a:cubicBezTo>
                  <a:pt x="20002" y="2085"/>
                  <a:pt x="19882" y="2071"/>
                  <a:pt x="19772" y="2071"/>
                </a:cubicBezTo>
                <a:cubicBezTo>
                  <a:pt x="19680" y="2071"/>
                  <a:pt x="19596" y="2081"/>
                  <a:pt x="19561" y="2115"/>
                </a:cubicBezTo>
                <a:lnTo>
                  <a:pt x="19561" y="2115"/>
                </a:lnTo>
                <a:cubicBezTo>
                  <a:pt x="19748" y="1929"/>
                  <a:pt x="19527" y="1581"/>
                  <a:pt x="19263" y="1561"/>
                </a:cubicBezTo>
                <a:cubicBezTo>
                  <a:pt x="19250" y="1560"/>
                  <a:pt x="19236" y="1560"/>
                  <a:pt x="19223" y="1560"/>
                </a:cubicBezTo>
                <a:cubicBezTo>
                  <a:pt x="18977" y="1560"/>
                  <a:pt x="18757" y="1726"/>
                  <a:pt x="18564" y="1883"/>
                </a:cubicBezTo>
                <a:cubicBezTo>
                  <a:pt x="18460" y="1579"/>
                  <a:pt x="18144" y="1364"/>
                  <a:pt x="17825" y="1364"/>
                </a:cubicBezTo>
                <a:cubicBezTo>
                  <a:pt x="17786" y="1364"/>
                  <a:pt x="17748" y="1368"/>
                  <a:pt x="17710" y="1374"/>
                </a:cubicBezTo>
                <a:cubicBezTo>
                  <a:pt x="17648" y="1383"/>
                  <a:pt x="17585" y="1402"/>
                  <a:pt x="17524" y="1411"/>
                </a:cubicBezTo>
                <a:cubicBezTo>
                  <a:pt x="16689" y="417"/>
                  <a:pt x="15713" y="163"/>
                  <a:pt x="14955" y="163"/>
                </a:cubicBezTo>
                <a:cubicBezTo>
                  <a:pt x="14694" y="163"/>
                  <a:pt x="14459" y="194"/>
                  <a:pt x="14264" y="234"/>
                </a:cubicBezTo>
                <a:cubicBezTo>
                  <a:pt x="14068" y="276"/>
                  <a:pt x="13864" y="340"/>
                  <a:pt x="13731" y="489"/>
                </a:cubicBezTo>
                <a:cubicBezTo>
                  <a:pt x="13358" y="348"/>
                  <a:pt x="12984" y="207"/>
                  <a:pt x="12594" y="119"/>
                </a:cubicBezTo>
                <a:cubicBezTo>
                  <a:pt x="12191" y="30"/>
                  <a:pt x="11779" y="1"/>
                  <a:pt x="11366"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7"/>
          <p:cNvSpPr/>
          <p:nvPr/>
        </p:nvSpPr>
        <p:spPr>
          <a:xfrm rot="-161966">
            <a:off x="6871242" y="2875388"/>
            <a:ext cx="2100979" cy="242394"/>
          </a:xfrm>
          <a:custGeom>
            <a:avLst/>
            <a:gdLst/>
            <a:ahLst/>
            <a:cxnLst/>
            <a:rect l="l" t="t" r="r" b="b"/>
            <a:pathLst>
              <a:path w="26229" h="3026" extrusionOk="0">
                <a:moveTo>
                  <a:pt x="10337" y="0"/>
                </a:moveTo>
                <a:cubicBezTo>
                  <a:pt x="10149" y="0"/>
                  <a:pt x="9960" y="15"/>
                  <a:pt x="9772" y="46"/>
                </a:cubicBezTo>
                <a:cubicBezTo>
                  <a:pt x="9554" y="83"/>
                  <a:pt x="9336" y="145"/>
                  <a:pt x="9155" y="270"/>
                </a:cubicBezTo>
                <a:cubicBezTo>
                  <a:pt x="8903" y="447"/>
                  <a:pt x="8745" y="735"/>
                  <a:pt x="8494" y="913"/>
                </a:cubicBezTo>
                <a:cubicBezTo>
                  <a:pt x="8290" y="1057"/>
                  <a:pt x="8056" y="1112"/>
                  <a:pt x="7811" y="1112"/>
                </a:cubicBezTo>
                <a:cubicBezTo>
                  <a:pt x="7449" y="1112"/>
                  <a:pt x="7064" y="990"/>
                  <a:pt x="6724" y="850"/>
                </a:cubicBezTo>
                <a:cubicBezTo>
                  <a:pt x="6262" y="662"/>
                  <a:pt x="5844" y="506"/>
                  <a:pt x="5380" y="506"/>
                </a:cubicBezTo>
                <a:cubicBezTo>
                  <a:pt x="5246" y="506"/>
                  <a:pt x="5108" y="519"/>
                  <a:pt x="4964" y="548"/>
                </a:cubicBezTo>
                <a:cubicBezTo>
                  <a:pt x="4418" y="659"/>
                  <a:pt x="3887" y="846"/>
                  <a:pt x="3440" y="1188"/>
                </a:cubicBezTo>
                <a:cubicBezTo>
                  <a:pt x="2994" y="1071"/>
                  <a:pt x="2596" y="1023"/>
                  <a:pt x="2242" y="1023"/>
                </a:cubicBezTo>
                <a:cubicBezTo>
                  <a:pt x="691" y="1023"/>
                  <a:pt x="1" y="1938"/>
                  <a:pt x="1" y="1938"/>
                </a:cubicBezTo>
                <a:cubicBezTo>
                  <a:pt x="5383" y="2455"/>
                  <a:pt x="12493" y="2952"/>
                  <a:pt x="26229" y="3025"/>
                </a:cubicBezTo>
                <a:cubicBezTo>
                  <a:pt x="26229" y="3025"/>
                  <a:pt x="25734" y="2759"/>
                  <a:pt x="25052" y="2759"/>
                </a:cubicBezTo>
                <a:cubicBezTo>
                  <a:pt x="24856" y="2759"/>
                  <a:pt x="24644" y="2781"/>
                  <a:pt x="24424" y="2838"/>
                </a:cubicBezTo>
                <a:cubicBezTo>
                  <a:pt x="24275" y="2877"/>
                  <a:pt x="24163" y="2893"/>
                  <a:pt x="24076" y="2893"/>
                </a:cubicBezTo>
                <a:cubicBezTo>
                  <a:pt x="23730" y="2893"/>
                  <a:pt x="23775" y="2640"/>
                  <a:pt x="23422" y="2545"/>
                </a:cubicBezTo>
                <a:cubicBezTo>
                  <a:pt x="23276" y="2507"/>
                  <a:pt x="23130" y="2459"/>
                  <a:pt x="22980" y="2452"/>
                </a:cubicBezTo>
                <a:cubicBezTo>
                  <a:pt x="22965" y="2451"/>
                  <a:pt x="22950" y="2451"/>
                  <a:pt x="22935" y="2451"/>
                </a:cubicBezTo>
                <a:cubicBezTo>
                  <a:pt x="22648" y="2451"/>
                  <a:pt x="22362" y="2584"/>
                  <a:pt x="22079" y="2584"/>
                </a:cubicBezTo>
                <a:cubicBezTo>
                  <a:pt x="22023" y="2584"/>
                  <a:pt x="21968" y="2579"/>
                  <a:pt x="21913" y="2567"/>
                </a:cubicBezTo>
                <a:cubicBezTo>
                  <a:pt x="21531" y="2472"/>
                  <a:pt x="21139" y="2002"/>
                  <a:pt x="20830" y="1760"/>
                </a:cubicBezTo>
                <a:cubicBezTo>
                  <a:pt x="20507" y="1508"/>
                  <a:pt x="20165" y="1249"/>
                  <a:pt x="19760" y="1200"/>
                </a:cubicBezTo>
                <a:cubicBezTo>
                  <a:pt x="19727" y="1196"/>
                  <a:pt x="19694" y="1194"/>
                  <a:pt x="19660" y="1194"/>
                </a:cubicBezTo>
                <a:cubicBezTo>
                  <a:pt x="19282" y="1194"/>
                  <a:pt x="18883" y="1442"/>
                  <a:pt x="18860" y="1815"/>
                </a:cubicBezTo>
                <a:cubicBezTo>
                  <a:pt x="18262" y="1185"/>
                  <a:pt x="17588" y="586"/>
                  <a:pt x="16765" y="312"/>
                </a:cubicBezTo>
                <a:cubicBezTo>
                  <a:pt x="16493" y="222"/>
                  <a:pt x="16201" y="175"/>
                  <a:pt x="15912" y="175"/>
                </a:cubicBezTo>
                <a:cubicBezTo>
                  <a:pt x="15323" y="175"/>
                  <a:pt x="14742" y="370"/>
                  <a:pt x="14350" y="801"/>
                </a:cubicBezTo>
                <a:cubicBezTo>
                  <a:pt x="14278" y="881"/>
                  <a:pt x="14211" y="970"/>
                  <a:pt x="14114" y="1016"/>
                </a:cubicBezTo>
                <a:cubicBezTo>
                  <a:pt x="14060" y="1042"/>
                  <a:pt x="14003" y="1052"/>
                  <a:pt x="13945" y="1052"/>
                </a:cubicBezTo>
                <a:cubicBezTo>
                  <a:pt x="13817" y="1052"/>
                  <a:pt x="13684" y="1002"/>
                  <a:pt x="13563" y="950"/>
                </a:cubicBezTo>
                <a:cubicBezTo>
                  <a:pt x="12528" y="504"/>
                  <a:pt x="11442" y="0"/>
                  <a:pt x="10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7"/>
          <p:cNvSpPr/>
          <p:nvPr/>
        </p:nvSpPr>
        <p:spPr>
          <a:xfrm rot="294034">
            <a:off x="421764" y="1993907"/>
            <a:ext cx="1881714" cy="215230"/>
          </a:xfrm>
          <a:custGeom>
            <a:avLst/>
            <a:gdLst/>
            <a:ahLst/>
            <a:cxnLst/>
            <a:rect l="l" t="t" r="r" b="b"/>
            <a:pathLst>
              <a:path w="20056" h="2294" extrusionOk="0">
                <a:moveTo>
                  <a:pt x="11949" y="0"/>
                </a:moveTo>
                <a:cubicBezTo>
                  <a:pt x="11463" y="0"/>
                  <a:pt x="10978" y="78"/>
                  <a:pt x="10524" y="239"/>
                </a:cubicBezTo>
                <a:cubicBezTo>
                  <a:pt x="10267" y="329"/>
                  <a:pt x="10014" y="449"/>
                  <a:pt x="9833" y="636"/>
                </a:cubicBezTo>
                <a:cubicBezTo>
                  <a:pt x="9619" y="859"/>
                  <a:pt x="9522" y="1169"/>
                  <a:pt x="9576" y="1460"/>
                </a:cubicBezTo>
                <a:cubicBezTo>
                  <a:pt x="9289" y="1337"/>
                  <a:pt x="8994" y="1213"/>
                  <a:pt x="8677" y="1192"/>
                </a:cubicBezTo>
                <a:cubicBezTo>
                  <a:pt x="8648" y="1189"/>
                  <a:pt x="8619" y="1188"/>
                  <a:pt x="8590" y="1188"/>
                </a:cubicBezTo>
                <a:cubicBezTo>
                  <a:pt x="8299" y="1188"/>
                  <a:pt x="7999" y="1293"/>
                  <a:pt x="7845" y="1515"/>
                </a:cubicBezTo>
                <a:cubicBezTo>
                  <a:pt x="7449" y="1171"/>
                  <a:pt x="6899" y="987"/>
                  <a:pt x="6351" y="987"/>
                </a:cubicBezTo>
                <a:cubicBezTo>
                  <a:pt x="6055" y="987"/>
                  <a:pt x="5761" y="1041"/>
                  <a:pt x="5491" y="1152"/>
                </a:cubicBezTo>
                <a:cubicBezTo>
                  <a:pt x="5264" y="1245"/>
                  <a:pt x="5055" y="1374"/>
                  <a:pt x="4836" y="1484"/>
                </a:cubicBezTo>
                <a:cubicBezTo>
                  <a:pt x="4233" y="1788"/>
                  <a:pt x="3542" y="1945"/>
                  <a:pt x="2852" y="1945"/>
                </a:cubicBezTo>
                <a:cubicBezTo>
                  <a:pt x="2719" y="1945"/>
                  <a:pt x="2587" y="1939"/>
                  <a:pt x="2455" y="1928"/>
                </a:cubicBezTo>
                <a:cubicBezTo>
                  <a:pt x="2047" y="1891"/>
                  <a:pt x="1612" y="1849"/>
                  <a:pt x="1179" y="1849"/>
                </a:cubicBezTo>
                <a:cubicBezTo>
                  <a:pt x="776" y="1849"/>
                  <a:pt x="375" y="1886"/>
                  <a:pt x="1" y="1998"/>
                </a:cubicBezTo>
                <a:cubicBezTo>
                  <a:pt x="1811" y="2235"/>
                  <a:pt x="3694" y="2294"/>
                  <a:pt x="5589" y="2294"/>
                </a:cubicBezTo>
                <a:cubicBezTo>
                  <a:pt x="7113" y="2294"/>
                  <a:pt x="8644" y="2256"/>
                  <a:pt x="10152" y="2241"/>
                </a:cubicBezTo>
                <a:cubicBezTo>
                  <a:pt x="11180" y="2232"/>
                  <a:pt x="12205" y="2172"/>
                  <a:pt x="13226" y="2106"/>
                </a:cubicBezTo>
                <a:cubicBezTo>
                  <a:pt x="15638" y="1952"/>
                  <a:pt x="18442" y="1399"/>
                  <a:pt x="20055" y="994"/>
                </a:cubicBezTo>
                <a:lnTo>
                  <a:pt x="20055" y="994"/>
                </a:lnTo>
                <a:cubicBezTo>
                  <a:pt x="19948" y="1020"/>
                  <a:pt x="19835" y="1031"/>
                  <a:pt x="19720" y="1031"/>
                </a:cubicBezTo>
                <a:cubicBezTo>
                  <a:pt x="19104" y="1031"/>
                  <a:pt x="18397" y="714"/>
                  <a:pt x="17790" y="714"/>
                </a:cubicBezTo>
                <a:cubicBezTo>
                  <a:pt x="17609" y="714"/>
                  <a:pt x="17437" y="742"/>
                  <a:pt x="17279" y="816"/>
                </a:cubicBezTo>
                <a:cubicBezTo>
                  <a:pt x="16835" y="575"/>
                  <a:pt x="16381" y="503"/>
                  <a:pt x="16008" y="503"/>
                </a:cubicBezTo>
                <a:cubicBezTo>
                  <a:pt x="15815" y="503"/>
                  <a:pt x="15644" y="522"/>
                  <a:pt x="15507" y="547"/>
                </a:cubicBezTo>
                <a:cubicBezTo>
                  <a:pt x="15233" y="598"/>
                  <a:pt x="14897" y="690"/>
                  <a:pt x="14811" y="1035"/>
                </a:cubicBezTo>
                <a:cubicBezTo>
                  <a:pt x="14058" y="365"/>
                  <a:pt x="13002" y="0"/>
                  <a:pt x="11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7"/>
          <p:cNvSpPr/>
          <p:nvPr/>
        </p:nvSpPr>
        <p:spPr>
          <a:xfrm rot="-162014">
            <a:off x="1652600" y="2659559"/>
            <a:ext cx="2460849" cy="283904"/>
          </a:xfrm>
          <a:custGeom>
            <a:avLst/>
            <a:gdLst/>
            <a:ahLst/>
            <a:cxnLst/>
            <a:rect l="l" t="t" r="r" b="b"/>
            <a:pathLst>
              <a:path w="26229" h="3026" extrusionOk="0">
                <a:moveTo>
                  <a:pt x="10337" y="0"/>
                </a:moveTo>
                <a:cubicBezTo>
                  <a:pt x="10149" y="0"/>
                  <a:pt x="9960" y="15"/>
                  <a:pt x="9772" y="46"/>
                </a:cubicBezTo>
                <a:cubicBezTo>
                  <a:pt x="9554" y="83"/>
                  <a:pt x="9336" y="145"/>
                  <a:pt x="9155" y="270"/>
                </a:cubicBezTo>
                <a:cubicBezTo>
                  <a:pt x="8903" y="447"/>
                  <a:pt x="8745" y="735"/>
                  <a:pt x="8494" y="913"/>
                </a:cubicBezTo>
                <a:cubicBezTo>
                  <a:pt x="8290" y="1057"/>
                  <a:pt x="8056" y="1112"/>
                  <a:pt x="7811" y="1112"/>
                </a:cubicBezTo>
                <a:cubicBezTo>
                  <a:pt x="7449" y="1112"/>
                  <a:pt x="7064" y="990"/>
                  <a:pt x="6724" y="850"/>
                </a:cubicBezTo>
                <a:cubicBezTo>
                  <a:pt x="6262" y="662"/>
                  <a:pt x="5844" y="506"/>
                  <a:pt x="5380" y="506"/>
                </a:cubicBezTo>
                <a:cubicBezTo>
                  <a:pt x="5246" y="506"/>
                  <a:pt x="5108" y="519"/>
                  <a:pt x="4964" y="548"/>
                </a:cubicBezTo>
                <a:cubicBezTo>
                  <a:pt x="4418" y="659"/>
                  <a:pt x="3887" y="846"/>
                  <a:pt x="3440" y="1188"/>
                </a:cubicBezTo>
                <a:cubicBezTo>
                  <a:pt x="2994" y="1071"/>
                  <a:pt x="2596" y="1023"/>
                  <a:pt x="2242" y="1023"/>
                </a:cubicBezTo>
                <a:cubicBezTo>
                  <a:pt x="691" y="1023"/>
                  <a:pt x="1" y="1938"/>
                  <a:pt x="1" y="1938"/>
                </a:cubicBezTo>
                <a:cubicBezTo>
                  <a:pt x="5383" y="2455"/>
                  <a:pt x="12493" y="2952"/>
                  <a:pt x="26229" y="3025"/>
                </a:cubicBezTo>
                <a:cubicBezTo>
                  <a:pt x="26229" y="3025"/>
                  <a:pt x="25734" y="2759"/>
                  <a:pt x="25052" y="2759"/>
                </a:cubicBezTo>
                <a:cubicBezTo>
                  <a:pt x="24856" y="2759"/>
                  <a:pt x="24644" y="2781"/>
                  <a:pt x="24424" y="2838"/>
                </a:cubicBezTo>
                <a:cubicBezTo>
                  <a:pt x="24275" y="2877"/>
                  <a:pt x="24163" y="2893"/>
                  <a:pt x="24076" y="2893"/>
                </a:cubicBezTo>
                <a:cubicBezTo>
                  <a:pt x="23730" y="2893"/>
                  <a:pt x="23775" y="2640"/>
                  <a:pt x="23422" y="2545"/>
                </a:cubicBezTo>
                <a:cubicBezTo>
                  <a:pt x="23276" y="2507"/>
                  <a:pt x="23130" y="2459"/>
                  <a:pt x="22980" y="2452"/>
                </a:cubicBezTo>
                <a:cubicBezTo>
                  <a:pt x="22965" y="2451"/>
                  <a:pt x="22950" y="2451"/>
                  <a:pt x="22935" y="2451"/>
                </a:cubicBezTo>
                <a:cubicBezTo>
                  <a:pt x="22648" y="2451"/>
                  <a:pt x="22362" y="2584"/>
                  <a:pt x="22079" y="2584"/>
                </a:cubicBezTo>
                <a:cubicBezTo>
                  <a:pt x="22023" y="2584"/>
                  <a:pt x="21968" y="2579"/>
                  <a:pt x="21913" y="2567"/>
                </a:cubicBezTo>
                <a:cubicBezTo>
                  <a:pt x="21531" y="2472"/>
                  <a:pt x="21139" y="2002"/>
                  <a:pt x="20830" y="1760"/>
                </a:cubicBezTo>
                <a:cubicBezTo>
                  <a:pt x="20507" y="1508"/>
                  <a:pt x="20165" y="1249"/>
                  <a:pt x="19760" y="1200"/>
                </a:cubicBezTo>
                <a:cubicBezTo>
                  <a:pt x="19727" y="1196"/>
                  <a:pt x="19694" y="1194"/>
                  <a:pt x="19660" y="1194"/>
                </a:cubicBezTo>
                <a:cubicBezTo>
                  <a:pt x="19282" y="1194"/>
                  <a:pt x="18883" y="1442"/>
                  <a:pt x="18860" y="1815"/>
                </a:cubicBezTo>
                <a:cubicBezTo>
                  <a:pt x="18262" y="1185"/>
                  <a:pt x="17588" y="586"/>
                  <a:pt x="16765" y="312"/>
                </a:cubicBezTo>
                <a:cubicBezTo>
                  <a:pt x="16493" y="222"/>
                  <a:pt x="16201" y="175"/>
                  <a:pt x="15912" y="175"/>
                </a:cubicBezTo>
                <a:cubicBezTo>
                  <a:pt x="15323" y="175"/>
                  <a:pt x="14742" y="370"/>
                  <a:pt x="14350" y="801"/>
                </a:cubicBezTo>
                <a:cubicBezTo>
                  <a:pt x="14278" y="881"/>
                  <a:pt x="14211" y="970"/>
                  <a:pt x="14114" y="1016"/>
                </a:cubicBezTo>
                <a:cubicBezTo>
                  <a:pt x="14060" y="1042"/>
                  <a:pt x="14003" y="1052"/>
                  <a:pt x="13945" y="1052"/>
                </a:cubicBezTo>
                <a:cubicBezTo>
                  <a:pt x="13817" y="1052"/>
                  <a:pt x="13684" y="1002"/>
                  <a:pt x="13563" y="950"/>
                </a:cubicBezTo>
                <a:cubicBezTo>
                  <a:pt x="12528" y="504"/>
                  <a:pt x="11442" y="0"/>
                  <a:pt x="103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7"/>
          <p:cNvSpPr/>
          <p:nvPr/>
        </p:nvSpPr>
        <p:spPr>
          <a:xfrm flipH="1">
            <a:off x="-4443" y="3384675"/>
            <a:ext cx="9144049" cy="1758801"/>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7"/>
          <p:cNvSpPr/>
          <p:nvPr/>
        </p:nvSpPr>
        <p:spPr>
          <a:xfrm>
            <a:off x="139283" y="2486916"/>
            <a:ext cx="2965372" cy="897752"/>
          </a:xfrm>
          <a:custGeom>
            <a:avLst/>
            <a:gdLst/>
            <a:ahLst/>
            <a:cxnLst/>
            <a:rect l="l" t="t" r="r" b="b"/>
            <a:pathLst>
              <a:path w="33259" h="10069" extrusionOk="0">
                <a:moveTo>
                  <a:pt x="16593" y="0"/>
                </a:moveTo>
                <a:cubicBezTo>
                  <a:pt x="16333" y="0"/>
                  <a:pt x="16074" y="28"/>
                  <a:pt x="15821" y="83"/>
                </a:cubicBezTo>
                <a:cubicBezTo>
                  <a:pt x="14783" y="308"/>
                  <a:pt x="13680" y="1146"/>
                  <a:pt x="13295" y="2153"/>
                </a:cubicBezTo>
                <a:cubicBezTo>
                  <a:pt x="12859" y="1923"/>
                  <a:pt x="12367" y="1805"/>
                  <a:pt x="11875" y="1805"/>
                </a:cubicBezTo>
                <a:cubicBezTo>
                  <a:pt x="11623" y="1805"/>
                  <a:pt x="11371" y="1836"/>
                  <a:pt x="11127" y="1899"/>
                </a:cubicBezTo>
                <a:cubicBezTo>
                  <a:pt x="10406" y="2084"/>
                  <a:pt x="9760" y="2546"/>
                  <a:pt x="9352" y="3169"/>
                </a:cubicBezTo>
                <a:cubicBezTo>
                  <a:pt x="9501" y="3128"/>
                  <a:pt x="9652" y="3109"/>
                  <a:pt x="9805" y="3109"/>
                </a:cubicBezTo>
                <a:cubicBezTo>
                  <a:pt x="10154" y="3109"/>
                  <a:pt x="10506" y="3207"/>
                  <a:pt x="10823" y="3359"/>
                </a:cubicBezTo>
                <a:cubicBezTo>
                  <a:pt x="11278" y="3577"/>
                  <a:pt x="11673" y="3899"/>
                  <a:pt x="12064" y="4219"/>
                </a:cubicBezTo>
                <a:cubicBezTo>
                  <a:pt x="11882" y="4199"/>
                  <a:pt x="11698" y="4188"/>
                  <a:pt x="11514" y="4188"/>
                </a:cubicBezTo>
                <a:cubicBezTo>
                  <a:pt x="10456" y="4188"/>
                  <a:pt x="9399" y="4529"/>
                  <a:pt x="8546" y="5155"/>
                </a:cubicBezTo>
                <a:cubicBezTo>
                  <a:pt x="8348" y="5301"/>
                  <a:pt x="8159" y="5463"/>
                  <a:pt x="8023" y="5667"/>
                </a:cubicBezTo>
                <a:cubicBezTo>
                  <a:pt x="7834" y="5951"/>
                  <a:pt x="7857" y="6737"/>
                  <a:pt x="7647" y="6898"/>
                </a:cubicBezTo>
                <a:cubicBezTo>
                  <a:pt x="7617" y="6920"/>
                  <a:pt x="7544" y="6925"/>
                  <a:pt x="7456" y="6925"/>
                </a:cubicBezTo>
                <a:cubicBezTo>
                  <a:pt x="7382" y="6925"/>
                  <a:pt x="7298" y="6922"/>
                  <a:pt x="7221" y="6922"/>
                </a:cubicBezTo>
                <a:cubicBezTo>
                  <a:pt x="7140" y="6922"/>
                  <a:pt x="7067" y="6926"/>
                  <a:pt x="7022" y="6942"/>
                </a:cubicBezTo>
                <a:cubicBezTo>
                  <a:pt x="6869" y="7000"/>
                  <a:pt x="6729" y="7091"/>
                  <a:pt x="6621" y="7214"/>
                </a:cubicBezTo>
                <a:cubicBezTo>
                  <a:pt x="6541" y="7304"/>
                  <a:pt x="6473" y="7412"/>
                  <a:pt x="6366" y="7467"/>
                </a:cubicBezTo>
                <a:cubicBezTo>
                  <a:pt x="6280" y="7511"/>
                  <a:pt x="6181" y="7514"/>
                  <a:pt x="6082" y="7514"/>
                </a:cubicBezTo>
                <a:cubicBezTo>
                  <a:pt x="6065" y="7514"/>
                  <a:pt x="6047" y="7514"/>
                  <a:pt x="6030" y="7514"/>
                </a:cubicBezTo>
                <a:cubicBezTo>
                  <a:pt x="5051" y="7514"/>
                  <a:pt x="4080" y="7916"/>
                  <a:pt x="3384" y="8603"/>
                </a:cubicBezTo>
                <a:cubicBezTo>
                  <a:pt x="2025" y="9179"/>
                  <a:pt x="0" y="10068"/>
                  <a:pt x="0" y="10068"/>
                </a:cubicBezTo>
                <a:lnTo>
                  <a:pt x="33259" y="10068"/>
                </a:lnTo>
                <a:cubicBezTo>
                  <a:pt x="32913" y="9754"/>
                  <a:pt x="32531" y="9427"/>
                  <a:pt x="32097" y="9241"/>
                </a:cubicBezTo>
                <a:cubicBezTo>
                  <a:pt x="31934" y="9172"/>
                  <a:pt x="31759" y="9135"/>
                  <a:pt x="31583" y="9135"/>
                </a:cubicBezTo>
                <a:cubicBezTo>
                  <a:pt x="31523" y="9135"/>
                  <a:pt x="31464" y="9139"/>
                  <a:pt x="31404" y="9148"/>
                </a:cubicBezTo>
                <a:cubicBezTo>
                  <a:pt x="31346" y="9156"/>
                  <a:pt x="30801" y="9298"/>
                  <a:pt x="30829" y="9380"/>
                </a:cubicBezTo>
                <a:cubicBezTo>
                  <a:pt x="30695" y="8991"/>
                  <a:pt x="30327" y="8694"/>
                  <a:pt x="29921" y="8645"/>
                </a:cubicBezTo>
                <a:lnTo>
                  <a:pt x="29921" y="8645"/>
                </a:lnTo>
                <a:cubicBezTo>
                  <a:pt x="30045" y="8866"/>
                  <a:pt x="30089" y="9133"/>
                  <a:pt x="30042" y="9381"/>
                </a:cubicBezTo>
                <a:cubicBezTo>
                  <a:pt x="29910" y="9039"/>
                  <a:pt x="29623" y="8758"/>
                  <a:pt x="29278" y="8634"/>
                </a:cubicBezTo>
                <a:cubicBezTo>
                  <a:pt x="29139" y="8584"/>
                  <a:pt x="28991" y="8559"/>
                  <a:pt x="28844" y="8559"/>
                </a:cubicBezTo>
                <a:cubicBezTo>
                  <a:pt x="28624" y="8559"/>
                  <a:pt x="28404" y="8614"/>
                  <a:pt x="28212" y="8721"/>
                </a:cubicBezTo>
                <a:cubicBezTo>
                  <a:pt x="28164" y="8297"/>
                  <a:pt x="28013" y="7873"/>
                  <a:pt x="27729" y="7554"/>
                </a:cubicBezTo>
                <a:cubicBezTo>
                  <a:pt x="27467" y="7262"/>
                  <a:pt x="27087" y="7065"/>
                  <a:pt x="26697" y="7065"/>
                </a:cubicBezTo>
                <a:cubicBezTo>
                  <a:pt x="26661" y="7065"/>
                  <a:pt x="26626" y="7066"/>
                  <a:pt x="26591" y="7069"/>
                </a:cubicBezTo>
                <a:cubicBezTo>
                  <a:pt x="26799" y="6276"/>
                  <a:pt x="26781" y="5410"/>
                  <a:pt x="26457" y="4657"/>
                </a:cubicBezTo>
                <a:cubicBezTo>
                  <a:pt x="26252" y="4177"/>
                  <a:pt x="25916" y="3747"/>
                  <a:pt x="25492" y="3440"/>
                </a:cubicBezTo>
                <a:cubicBezTo>
                  <a:pt x="25138" y="3184"/>
                  <a:pt x="24644" y="2862"/>
                  <a:pt x="24211" y="2804"/>
                </a:cubicBezTo>
                <a:cubicBezTo>
                  <a:pt x="24630" y="2428"/>
                  <a:pt x="25184" y="2143"/>
                  <a:pt x="25695" y="1911"/>
                </a:cubicBezTo>
                <a:cubicBezTo>
                  <a:pt x="25707" y="1906"/>
                  <a:pt x="25242" y="1564"/>
                  <a:pt x="25190" y="1538"/>
                </a:cubicBezTo>
                <a:cubicBezTo>
                  <a:pt x="24998" y="1446"/>
                  <a:pt x="24791" y="1379"/>
                  <a:pt x="24580" y="1354"/>
                </a:cubicBezTo>
                <a:cubicBezTo>
                  <a:pt x="24495" y="1345"/>
                  <a:pt x="24405" y="1339"/>
                  <a:pt x="24311" y="1339"/>
                </a:cubicBezTo>
                <a:cubicBezTo>
                  <a:pt x="23910" y="1339"/>
                  <a:pt x="23454" y="1432"/>
                  <a:pt x="23171" y="1662"/>
                </a:cubicBezTo>
                <a:cubicBezTo>
                  <a:pt x="23282" y="1291"/>
                  <a:pt x="23688" y="1169"/>
                  <a:pt x="24133" y="1132"/>
                </a:cubicBezTo>
                <a:cubicBezTo>
                  <a:pt x="23904" y="959"/>
                  <a:pt x="23444" y="792"/>
                  <a:pt x="23033" y="792"/>
                </a:cubicBezTo>
                <a:cubicBezTo>
                  <a:pt x="22734" y="792"/>
                  <a:pt x="22460" y="881"/>
                  <a:pt x="22320" y="1119"/>
                </a:cubicBezTo>
                <a:cubicBezTo>
                  <a:pt x="21755" y="554"/>
                  <a:pt x="20954" y="70"/>
                  <a:pt x="20157" y="70"/>
                </a:cubicBezTo>
                <a:cubicBezTo>
                  <a:pt x="20084" y="70"/>
                  <a:pt x="20012" y="74"/>
                  <a:pt x="19940" y="83"/>
                </a:cubicBezTo>
                <a:cubicBezTo>
                  <a:pt x="19568" y="125"/>
                  <a:pt x="18903" y="474"/>
                  <a:pt x="18801" y="823"/>
                </a:cubicBezTo>
                <a:cubicBezTo>
                  <a:pt x="18867" y="593"/>
                  <a:pt x="17629" y="152"/>
                  <a:pt x="17467" y="109"/>
                </a:cubicBezTo>
                <a:cubicBezTo>
                  <a:pt x="17182" y="36"/>
                  <a:pt x="16887" y="0"/>
                  <a:pt x="165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7"/>
          <p:cNvSpPr/>
          <p:nvPr/>
        </p:nvSpPr>
        <p:spPr>
          <a:xfrm>
            <a:off x="834276" y="2663539"/>
            <a:ext cx="2022238" cy="721126"/>
          </a:xfrm>
          <a:custGeom>
            <a:avLst/>
            <a:gdLst/>
            <a:ahLst/>
            <a:cxnLst/>
            <a:rect l="l" t="t" r="r" b="b"/>
            <a:pathLst>
              <a:path w="22681" h="8088" extrusionOk="0">
                <a:moveTo>
                  <a:pt x="9724" y="0"/>
                </a:moveTo>
                <a:cubicBezTo>
                  <a:pt x="9342" y="0"/>
                  <a:pt x="8962" y="183"/>
                  <a:pt x="8727" y="487"/>
                </a:cubicBezTo>
                <a:cubicBezTo>
                  <a:pt x="8249" y="142"/>
                  <a:pt x="7677" y="4"/>
                  <a:pt x="7086" y="4"/>
                </a:cubicBezTo>
                <a:cubicBezTo>
                  <a:pt x="6507" y="4"/>
                  <a:pt x="5910" y="137"/>
                  <a:pt x="5368" y="338"/>
                </a:cubicBezTo>
                <a:cubicBezTo>
                  <a:pt x="4608" y="620"/>
                  <a:pt x="3874" y="1034"/>
                  <a:pt x="3377" y="1672"/>
                </a:cubicBezTo>
                <a:cubicBezTo>
                  <a:pt x="2878" y="2311"/>
                  <a:pt x="2653" y="3200"/>
                  <a:pt x="2950" y="3953"/>
                </a:cubicBezTo>
                <a:cubicBezTo>
                  <a:pt x="2842" y="3952"/>
                  <a:pt x="2719" y="3950"/>
                  <a:pt x="2588" y="3950"/>
                </a:cubicBezTo>
                <a:cubicBezTo>
                  <a:pt x="2013" y="3950"/>
                  <a:pt x="1269" y="3987"/>
                  <a:pt x="866" y="4269"/>
                </a:cubicBezTo>
                <a:cubicBezTo>
                  <a:pt x="683" y="4397"/>
                  <a:pt x="508" y="4662"/>
                  <a:pt x="386" y="4843"/>
                </a:cubicBezTo>
                <a:cubicBezTo>
                  <a:pt x="346" y="4903"/>
                  <a:pt x="1" y="5648"/>
                  <a:pt x="62" y="5651"/>
                </a:cubicBezTo>
                <a:cubicBezTo>
                  <a:pt x="1439" y="5728"/>
                  <a:pt x="2809" y="5974"/>
                  <a:pt x="4128" y="6382"/>
                </a:cubicBezTo>
                <a:cubicBezTo>
                  <a:pt x="3838" y="6333"/>
                  <a:pt x="3541" y="6300"/>
                  <a:pt x="3247" y="6300"/>
                </a:cubicBezTo>
                <a:cubicBezTo>
                  <a:pt x="2951" y="6300"/>
                  <a:pt x="2657" y="6333"/>
                  <a:pt x="2372" y="6415"/>
                </a:cubicBezTo>
                <a:cubicBezTo>
                  <a:pt x="2134" y="6484"/>
                  <a:pt x="1904" y="6593"/>
                  <a:pt x="1700" y="6736"/>
                </a:cubicBezTo>
                <a:lnTo>
                  <a:pt x="1699" y="6737"/>
                </a:lnTo>
                <a:cubicBezTo>
                  <a:pt x="1630" y="6785"/>
                  <a:pt x="1564" y="6837"/>
                  <a:pt x="1501" y="6894"/>
                </a:cubicBezTo>
                <a:lnTo>
                  <a:pt x="146" y="8087"/>
                </a:lnTo>
                <a:lnTo>
                  <a:pt x="22681" y="8087"/>
                </a:lnTo>
                <a:cubicBezTo>
                  <a:pt x="22681" y="8087"/>
                  <a:pt x="22007" y="7216"/>
                  <a:pt x="20374" y="7216"/>
                </a:cubicBezTo>
                <a:cubicBezTo>
                  <a:pt x="20039" y="7216"/>
                  <a:pt x="19664" y="7252"/>
                  <a:pt x="19247" y="7340"/>
                </a:cubicBezTo>
                <a:cubicBezTo>
                  <a:pt x="19101" y="6854"/>
                  <a:pt x="18601" y="6544"/>
                  <a:pt x="18099" y="6469"/>
                </a:cubicBezTo>
                <a:cubicBezTo>
                  <a:pt x="17820" y="6428"/>
                  <a:pt x="17522" y="6413"/>
                  <a:pt x="17226" y="6413"/>
                </a:cubicBezTo>
                <a:cubicBezTo>
                  <a:pt x="17038" y="6413"/>
                  <a:pt x="16851" y="6419"/>
                  <a:pt x="16671" y="6428"/>
                </a:cubicBezTo>
                <a:cubicBezTo>
                  <a:pt x="16593" y="5858"/>
                  <a:pt x="16214" y="5342"/>
                  <a:pt x="15697" y="5095"/>
                </a:cubicBezTo>
                <a:cubicBezTo>
                  <a:pt x="15953" y="4702"/>
                  <a:pt x="16337" y="4394"/>
                  <a:pt x="16774" y="4226"/>
                </a:cubicBezTo>
                <a:cubicBezTo>
                  <a:pt x="16636" y="3921"/>
                  <a:pt x="16283" y="3759"/>
                  <a:pt x="15949" y="3749"/>
                </a:cubicBezTo>
                <a:cubicBezTo>
                  <a:pt x="15934" y="3749"/>
                  <a:pt x="15919" y="3749"/>
                  <a:pt x="15905" y="3749"/>
                </a:cubicBezTo>
                <a:cubicBezTo>
                  <a:pt x="15586" y="3749"/>
                  <a:pt x="15275" y="3859"/>
                  <a:pt x="14973" y="3966"/>
                </a:cubicBezTo>
                <a:cubicBezTo>
                  <a:pt x="14867" y="3110"/>
                  <a:pt x="14146" y="2367"/>
                  <a:pt x="13293" y="2237"/>
                </a:cubicBezTo>
                <a:cubicBezTo>
                  <a:pt x="13623" y="2057"/>
                  <a:pt x="13987" y="1939"/>
                  <a:pt x="14359" y="1889"/>
                </a:cubicBezTo>
                <a:cubicBezTo>
                  <a:pt x="13953" y="1613"/>
                  <a:pt x="13464" y="1466"/>
                  <a:pt x="12974" y="1466"/>
                </a:cubicBezTo>
                <a:cubicBezTo>
                  <a:pt x="12872" y="1466"/>
                  <a:pt x="12770" y="1472"/>
                  <a:pt x="12669" y="1485"/>
                </a:cubicBezTo>
                <a:cubicBezTo>
                  <a:pt x="12959" y="1034"/>
                  <a:pt x="13402" y="683"/>
                  <a:pt x="13907" y="504"/>
                </a:cubicBezTo>
                <a:cubicBezTo>
                  <a:pt x="13498" y="331"/>
                  <a:pt x="13054" y="246"/>
                  <a:pt x="12610" y="246"/>
                </a:cubicBezTo>
                <a:cubicBezTo>
                  <a:pt x="11994" y="246"/>
                  <a:pt x="11377" y="410"/>
                  <a:pt x="10851" y="731"/>
                </a:cubicBezTo>
                <a:cubicBezTo>
                  <a:pt x="10675" y="341"/>
                  <a:pt x="10284" y="57"/>
                  <a:pt x="9859" y="8"/>
                </a:cubicBezTo>
                <a:cubicBezTo>
                  <a:pt x="9814" y="3"/>
                  <a:pt x="9769" y="0"/>
                  <a:pt x="97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7"/>
          <p:cNvSpPr/>
          <p:nvPr/>
        </p:nvSpPr>
        <p:spPr>
          <a:xfrm>
            <a:off x="-690249" y="1798524"/>
            <a:ext cx="2445213" cy="1586156"/>
          </a:xfrm>
          <a:custGeom>
            <a:avLst/>
            <a:gdLst/>
            <a:ahLst/>
            <a:cxnLst/>
            <a:rect l="l" t="t" r="r" b="b"/>
            <a:pathLst>
              <a:path w="27425" h="17790" extrusionOk="0">
                <a:moveTo>
                  <a:pt x="12730" y="0"/>
                </a:moveTo>
                <a:cubicBezTo>
                  <a:pt x="11107" y="0"/>
                  <a:pt x="9502" y="405"/>
                  <a:pt x="8135" y="1281"/>
                </a:cubicBezTo>
                <a:cubicBezTo>
                  <a:pt x="7204" y="1878"/>
                  <a:pt x="6350" y="2789"/>
                  <a:pt x="6307" y="3895"/>
                </a:cubicBezTo>
                <a:cubicBezTo>
                  <a:pt x="6273" y="4783"/>
                  <a:pt x="6769" y="5671"/>
                  <a:pt x="6539" y="6530"/>
                </a:cubicBezTo>
                <a:cubicBezTo>
                  <a:pt x="4968" y="6790"/>
                  <a:pt x="3661" y="8195"/>
                  <a:pt x="3517" y="9781"/>
                </a:cubicBezTo>
                <a:cubicBezTo>
                  <a:pt x="4366" y="9914"/>
                  <a:pt x="5175" y="10299"/>
                  <a:pt x="5816" y="10874"/>
                </a:cubicBezTo>
                <a:cubicBezTo>
                  <a:pt x="5031" y="10916"/>
                  <a:pt x="4366" y="11525"/>
                  <a:pt x="4031" y="12233"/>
                </a:cubicBezTo>
                <a:cubicBezTo>
                  <a:pt x="3693" y="12944"/>
                  <a:pt x="3621" y="13746"/>
                  <a:pt x="3554" y="14528"/>
                </a:cubicBezTo>
                <a:cubicBezTo>
                  <a:pt x="4127" y="14574"/>
                  <a:pt x="5744" y="14749"/>
                  <a:pt x="4965" y="15660"/>
                </a:cubicBezTo>
                <a:cubicBezTo>
                  <a:pt x="4944" y="15660"/>
                  <a:pt x="4924" y="15660"/>
                  <a:pt x="4903" y="15660"/>
                </a:cubicBezTo>
                <a:cubicBezTo>
                  <a:pt x="1520" y="15660"/>
                  <a:pt x="1" y="17789"/>
                  <a:pt x="1" y="17789"/>
                </a:cubicBezTo>
                <a:lnTo>
                  <a:pt x="27424" y="17789"/>
                </a:lnTo>
                <a:cubicBezTo>
                  <a:pt x="27424" y="17789"/>
                  <a:pt x="26166" y="15396"/>
                  <a:pt x="25288" y="15148"/>
                </a:cubicBezTo>
                <a:cubicBezTo>
                  <a:pt x="25611" y="14958"/>
                  <a:pt x="26022" y="14878"/>
                  <a:pt x="26397" y="14864"/>
                </a:cubicBezTo>
                <a:cubicBezTo>
                  <a:pt x="26429" y="13338"/>
                  <a:pt x="25160" y="12065"/>
                  <a:pt x="23772" y="11428"/>
                </a:cubicBezTo>
                <a:cubicBezTo>
                  <a:pt x="23636" y="11367"/>
                  <a:pt x="23491" y="11302"/>
                  <a:pt x="23409" y="11178"/>
                </a:cubicBezTo>
                <a:cubicBezTo>
                  <a:pt x="23237" y="10916"/>
                  <a:pt x="23433" y="10581"/>
                  <a:pt x="23542" y="10288"/>
                </a:cubicBezTo>
                <a:cubicBezTo>
                  <a:pt x="23932" y="9248"/>
                  <a:pt x="23117" y="8116"/>
                  <a:pt x="22158" y="7558"/>
                </a:cubicBezTo>
                <a:cubicBezTo>
                  <a:pt x="22026" y="7481"/>
                  <a:pt x="21884" y="7405"/>
                  <a:pt x="21803" y="7274"/>
                </a:cubicBezTo>
                <a:cubicBezTo>
                  <a:pt x="21720" y="7138"/>
                  <a:pt x="21717" y="6969"/>
                  <a:pt x="21714" y="6810"/>
                </a:cubicBezTo>
                <a:cubicBezTo>
                  <a:pt x="21675" y="4525"/>
                  <a:pt x="21007" y="2137"/>
                  <a:pt x="18356" y="2137"/>
                </a:cubicBezTo>
                <a:cubicBezTo>
                  <a:pt x="18286" y="2137"/>
                  <a:pt x="18214" y="2138"/>
                  <a:pt x="18141" y="2142"/>
                </a:cubicBezTo>
                <a:cubicBezTo>
                  <a:pt x="18178" y="1622"/>
                  <a:pt x="17658" y="1251"/>
                  <a:pt x="17188" y="1024"/>
                </a:cubicBezTo>
                <a:cubicBezTo>
                  <a:pt x="15809" y="360"/>
                  <a:pt x="14261" y="0"/>
                  <a:pt x="12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7"/>
          <p:cNvSpPr/>
          <p:nvPr/>
        </p:nvSpPr>
        <p:spPr>
          <a:xfrm>
            <a:off x="7535086" y="2749654"/>
            <a:ext cx="2057335" cy="635033"/>
          </a:xfrm>
          <a:custGeom>
            <a:avLst/>
            <a:gdLst/>
            <a:ahLst/>
            <a:cxnLst/>
            <a:rect l="l" t="t" r="r" b="b"/>
            <a:pathLst>
              <a:path w="43461" h="13415" extrusionOk="0">
                <a:moveTo>
                  <a:pt x="27007" y="1"/>
                </a:moveTo>
                <a:cubicBezTo>
                  <a:pt x="26844" y="1"/>
                  <a:pt x="26680" y="10"/>
                  <a:pt x="26517" y="28"/>
                </a:cubicBezTo>
                <a:cubicBezTo>
                  <a:pt x="25693" y="122"/>
                  <a:pt x="24800" y="538"/>
                  <a:pt x="24569" y="1335"/>
                </a:cubicBezTo>
                <a:cubicBezTo>
                  <a:pt x="24656" y="1035"/>
                  <a:pt x="23036" y="456"/>
                  <a:pt x="22825" y="403"/>
                </a:cubicBezTo>
                <a:cubicBezTo>
                  <a:pt x="22452" y="307"/>
                  <a:pt x="22065" y="260"/>
                  <a:pt x="21679" y="260"/>
                </a:cubicBezTo>
                <a:cubicBezTo>
                  <a:pt x="21341" y="260"/>
                  <a:pt x="21003" y="296"/>
                  <a:pt x="20674" y="367"/>
                </a:cubicBezTo>
                <a:cubicBezTo>
                  <a:pt x="18772" y="780"/>
                  <a:pt x="17372" y="2515"/>
                  <a:pt x="16954" y="4363"/>
                </a:cubicBezTo>
                <a:cubicBezTo>
                  <a:pt x="16303" y="3912"/>
                  <a:pt x="15509" y="3670"/>
                  <a:pt x="14717" y="3670"/>
                </a:cubicBezTo>
                <a:cubicBezTo>
                  <a:pt x="14536" y="3670"/>
                  <a:pt x="14356" y="3683"/>
                  <a:pt x="14177" y="3708"/>
                </a:cubicBezTo>
                <a:cubicBezTo>
                  <a:pt x="13212" y="3846"/>
                  <a:pt x="12307" y="4359"/>
                  <a:pt x="11693" y="5115"/>
                </a:cubicBezTo>
                <a:cubicBezTo>
                  <a:pt x="12502" y="5231"/>
                  <a:pt x="13314" y="5382"/>
                  <a:pt x="14068" y="5702"/>
                </a:cubicBezTo>
                <a:cubicBezTo>
                  <a:pt x="14819" y="6023"/>
                  <a:pt x="15514" y="6526"/>
                  <a:pt x="15941" y="7224"/>
                </a:cubicBezTo>
                <a:cubicBezTo>
                  <a:pt x="15405" y="7021"/>
                  <a:pt x="14865" y="6817"/>
                  <a:pt x="14298" y="6747"/>
                </a:cubicBezTo>
                <a:cubicBezTo>
                  <a:pt x="14167" y="6730"/>
                  <a:pt x="14035" y="6721"/>
                  <a:pt x="13903" y="6721"/>
                </a:cubicBezTo>
                <a:cubicBezTo>
                  <a:pt x="13459" y="6721"/>
                  <a:pt x="13015" y="6821"/>
                  <a:pt x="12649" y="7066"/>
                </a:cubicBezTo>
                <a:cubicBezTo>
                  <a:pt x="12132" y="7411"/>
                  <a:pt x="11824" y="8009"/>
                  <a:pt x="11702" y="8620"/>
                </a:cubicBezTo>
                <a:cubicBezTo>
                  <a:pt x="11754" y="8616"/>
                  <a:pt x="11806" y="8615"/>
                  <a:pt x="11859" y="8615"/>
                </a:cubicBezTo>
                <a:cubicBezTo>
                  <a:pt x="12515" y="8615"/>
                  <a:pt x="13169" y="8880"/>
                  <a:pt x="13637" y="9341"/>
                </a:cubicBezTo>
                <a:cubicBezTo>
                  <a:pt x="13170" y="9186"/>
                  <a:pt x="12693" y="9030"/>
                  <a:pt x="12203" y="9030"/>
                </a:cubicBezTo>
                <a:cubicBezTo>
                  <a:pt x="12189" y="9030"/>
                  <a:pt x="12175" y="9031"/>
                  <a:pt x="12161" y="9031"/>
                </a:cubicBezTo>
                <a:cubicBezTo>
                  <a:pt x="11656" y="9040"/>
                  <a:pt x="11126" y="9252"/>
                  <a:pt x="10868" y="9684"/>
                </a:cubicBezTo>
                <a:cubicBezTo>
                  <a:pt x="10923" y="9674"/>
                  <a:pt x="10978" y="9670"/>
                  <a:pt x="11034" y="9670"/>
                </a:cubicBezTo>
                <a:cubicBezTo>
                  <a:pt x="11359" y="9670"/>
                  <a:pt x="11685" y="9833"/>
                  <a:pt x="11868" y="10103"/>
                </a:cubicBezTo>
                <a:cubicBezTo>
                  <a:pt x="11553" y="9984"/>
                  <a:pt x="11217" y="9924"/>
                  <a:pt x="10880" y="9924"/>
                </a:cubicBezTo>
                <a:cubicBezTo>
                  <a:pt x="10584" y="9924"/>
                  <a:pt x="10288" y="9970"/>
                  <a:pt x="10007" y="10063"/>
                </a:cubicBezTo>
                <a:cubicBezTo>
                  <a:pt x="9925" y="10090"/>
                  <a:pt x="9839" y="10123"/>
                  <a:pt x="9751" y="10123"/>
                </a:cubicBezTo>
                <a:cubicBezTo>
                  <a:pt x="9739" y="10123"/>
                  <a:pt x="9728" y="10123"/>
                  <a:pt x="9716" y="10121"/>
                </a:cubicBezTo>
                <a:cubicBezTo>
                  <a:pt x="9627" y="10112"/>
                  <a:pt x="9547" y="10065"/>
                  <a:pt x="9469" y="10022"/>
                </a:cubicBezTo>
                <a:cubicBezTo>
                  <a:pt x="9063" y="9799"/>
                  <a:pt x="8607" y="9642"/>
                  <a:pt x="8146" y="9642"/>
                </a:cubicBezTo>
                <a:cubicBezTo>
                  <a:pt x="8097" y="9642"/>
                  <a:pt x="8047" y="9644"/>
                  <a:pt x="7998" y="9648"/>
                </a:cubicBezTo>
                <a:cubicBezTo>
                  <a:pt x="7486" y="9687"/>
                  <a:pt x="6975" y="9957"/>
                  <a:pt x="6734" y="10411"/>
                </a:cubicBezTo>
                <a:cubicBezTo>
                  <a:pt x="6612" y="10383"/>
                  <a:pt x="6487" y="10370"/>
                  <a:pt x="6363" y="10370"/>
                </a:cubicBezTo>
                <a:cubicBezTo>
                  <a:pt x="5608" y="10370"/>
                  <a:pt x="4856" y="10864"/>
                  <a:pt x="4600" y="11583"/>
                </a:cubicBezTo>
                <a:cubicBezTo>
                  <a:pt x="4600" y="11583"/>
                  <a:pt x="4600" y="11583"/>
                  <a:pt x="4599" y="11583"/>
                </a:cubicBezTo>
                <a:cubicBezTo>
                  <a:pt x="4560" y="11583"/>
                  <a:pt x="3853" y="11634"/>
                  <a:pt x="3793" y="11642"/>
                </a:cubicBezTo>
                <a:cubicBezTo>
                  <a:pt x="3043" y="11743"/>
                  <a:pt x="2605" y="12039"/>
                  <a:pt x="2029" y="12502"/>
                </a:cubicBezTo>
                <a:cubicBezTo>
                  <a:pt x="1660" y="12800"/>
                  <a:pt x="1068" y="12948"/>
                  <a:pt x="632" y="13139"/>
                </a:cubicBezTo>
                <a:cubicBezTo>
                  <a:pt x="422" y="13231"/>
                  <a:pt x="210" y="13323"/>
                  <a:pt x="0" y="13415"/>
                </a:cubicBezTo>
                <a:lnTo>
                  <a:pt x="43461" y="13415"/>
                </a:lnTo>
                <a:cubicBezTo>
                  <a:pt x="42057" y="12138"/>
                  <a:pt x="40413" y="11944"/>
                  <a:pt x="39181" y="11944"/>
                </a:cubicBezTo>
                <a:cubicBezTo>
                  <a:pt x="38646" y="11944"/>
                  <a:pt x="38188" y="11981"/>
                  <a:pt x="37862" y="11981"/>
                </a:cubicBezTo>
                <a:cubicBezTo>
                  <a:pt x="37558" y="11981"/>
                  <a:pt x="37369" y="11949"/>
                  <a:pt x="37336" y="11827"/>
                </a:cubicBezTo>
                <a:cubicBezTo>
                  <a:pt x="36848" y="10022"/>
                  <a:pt x="36024" y="9916"/>
                  <a:pt x="34929" y="9483"/>
                </a:cubicBezTo>
                <a:cubicBezTo>
                  <a:pt x="35524" y="9223"/>
                  <a:pt x="36237" y="8713"/>
                  <a:pt x="36024" y="8100"/>
                </a:cubicBezTo>
                <a:cubicBezTo>
                  <a:pt x="35878" y="7681"/>
                  <a:pt x="35378" y="7528"/>
                  <a:pt x="35049" y="7233"/>
                </a:cubicBezTo>
                <a:cubicBezTo>
                  <a:pt x="34486" y="6732"/>
                  <a:pt x="34461" y="5871"/>
                  <a:pt x="34125" y="5196"/>
                </a:cubicBezTo>
                <a:cubicBezTo>
                  <a:pt x="33840" y="4624"/>
                  <a:pt x="33309" y="4181"/>
                  <a:pt x="32696" y="4003"/>
                </a:cubicBezTo>
                <a:cubicBezTo>
                  <a:pt x="33241" y="3545"/>
                  <a:pt x="33952" y="3291"/>
                  <a:pt x="34664" y="3291"/>
                </a:cubicBezTo>
                <a:cubicBezTo>
                  <a:pt x="34776" y="3291"/>
                  <a:pt x="34887" y="3297"/>
                  <a:pt x="34998" y="3309"/>
                </a:cubicBezTo>
                <a:cubicBezTo>
                  <a:pt x="34327" y="2571"/>
                  <a:pt x="33328" y="2162"/>
                  <a:pt x="32333" y="2162"/>
                </a:cubicBezTo>
                <a:cubicBezTo>
                  <a:pt x="31924" y="2162"/>
                  <a:pt x="31516" y="2231"/>
                  <a:pt x="31132" y="2375"/>
                </a:cubicBezTo>
                <a:cubicBezTo>
                  <a:pt x="30310" y="929"/>
                  <a:pt x="28666" y="1"/>
                  <a:pt x="270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7"/>
          <p:cNvSpPr/>
          <p:nvPr/>
        </p:nvSpPr>
        <p:spPr>
          <a:xfrm>
            <a:off x="7960835" y="2748650"/>
            <a:ext cx="2097562" cy="635027"/>
          </a:xfrm>
          <a:custGeom>
            <a:avLst/>
            <a:gdLst/>
            <a:ahLst/>
            <a:cxnLst/>
            <a:rect l="l" t="t" r="r" b="b"/>
            <a:pathLst>
              <a:path w="33259" h="10069" extrusionOk="0">
                <a:moveTo>
                  <a:pt x="16593" y="0"/>
                </a:moveTo>
                <a:cubicBezTo>
                  <a:pt x="16333" y="0"/>
                  <a:pt x="16074" y="28"/>
                  <a:pt x="15821" y="83"/>
                </a:cubicBezTo>
                <a:cubicBezTo>
                  <a:pt x="14783" y="308"/>
                  <a:pt x="13680" y="1146"/>
                  <a:pt x="13295" y="2153"/>
                </a:cubicBezTo>
                <a:cubicBezTo>
                  <a:pt x="12859" y="1923"/>
                  <a:pt x="12367" y="1805"/>
                  <a:pt x="11875" y="1805"/>
                </a:cubicBezTo>
                <a:cubicBezTo>
                  <a:pt x="11623" y="1805"/>
                  <a:pt x="11371" y="1836"/>
                  <a:pt x="11127" y="1899"/>
                </a:cubicBezTo>
                <a:cubicBezTo>
                  <a:pt x="10406" y="2084"/>
                  <a:pt x="9760" y="2546"/>
                  <a:pt x="9352" y="3169"/>
                </a:cubicBezTo>
                <a:cubicBezTo>
                  <a:pt x="9501" y="3128"/>
                  <a:pt x="9652" y="3109"/>
                  <a:pt x="9805" y="3109"/>
                </a:cubicBezTo>
                <a:cubicBezTo>
                  <a:pt x="10154" y="3109"/>
                  <a:pt x="10506" y="3207"/>
                  <a:pt x="10823" y="3359"/>
                </a:cubicBezTo>
                <a:cubicBezTo>
                  <a:pt x="11278" y="3577"/>
                  <a:pt x="11673" y="3899"/>
                  <a:pt x="12064" y="4219"/>
                </a:cubicBezTo>
                <a:cubicBezTo>
                  <a:pt x="11882" y="4199"/>
                  <a:pt x="11698" y="4188"/>
                  <a:pt x="11514" y="4188"/>
                </a:cubicBezTo>
                <a:cubicBezTo>
                  <a:pt x="10456" y="4188"/>
                  <a:pt x="9399" y="4529"/>
                  <a:pt x="8546" y="5155"/>
                </a:cubicBezTo>
                <a:cubicBezTo>
                  <a:pt x="8348" y="5301"/>
                  <a:pt x="8159" y="5463"/>
                  <a:pt x="8023" y="5667"/>
                </a:cubicBezTo>
                <a:cubicBezTo>
                  <a:pt x="7834" y="5951"/>
                  <a:pt x="7857" y="6737"/>
                  <a:pt x="7647" y="6898"/>
                </a:cubicBezTo>
                <a:cubicBezTo>
                  <a:pt x="7617" y="6920"/>
                  <a:pt x="7544" y="6925"/>
                  <a:pt x="7456" y="6925"/>
                </a:cubicBezTo>
                <a:cubicBezTo>
                  <a:pt x="7382" y="6925"/>
                  <a:pt x="7298" y="6922"/>
                  <a:pt x="7221" y="6922"/>
                </a:cubicBezTo>
                <a:cubicBezTo>
                  <a:pt x="7140" y="6922"/>
                  <a:pt x="7067" y="6926"/>
                  <a:pt x="7022" y="6942"/>
                </a:cubicBezTo>
                <a:cubicBezTo>
                  <a:pt x="6869" y="7000"/>
                  <a:pt x="6729" y="7091"/>
                  <a:pt x="6621" y="7214"/>
                </a:cubicBezTo>
                <a:cubicBezTo>
                  <a:pt x="6541" y="7304"/>
                  <a:pt x="6473" y="7412"/>
                  <a:pt x="6366" y="7467"/>
                </a:cubicBezTo>
                <a:cubicBezTo>
                  <a:pt x="6280" y="7511"/>
                  <a:pt x="6181" y="7514"/>
                  <a:pt x="6082" y="7514"/>
                </a:cubicBezTo>
                <a:cubicBezTo>
                  <a:pt x="6065" y="7514"/>
                  <a:pt x="6047" y="7514"/>
                  <a:pt x="6030" y="7514"/>
                </a:cubicBezTo>
                <a:cubicBezTo>
                  <a:pt x="5051" y="7514"/>
                  <a:pt x="4080" y="7916"/>
                  <a:pt x="3384" y="8603"/>
                </a:cubicBezTo>
                <a:cubicBezTo>
                  <a:pt x="2025" y="9179"/>
                  <a:pt x="0" y="10068"/>
                  <a:pt x="0" y="10068"/>
                </a:cubicBezTo>
                <a:lnTo>
                  <a:pt x="33259" y="10068"/>
                </a:lnTo>
                <a:cubicBezTo>
                  <a:pt x="32913" y="9754"/>
                  <a:pt x="32531" y="9427"/>
                  <a:pt x="32097" y="9241"/>
                </a:cubicBezTo>
                <a:cubicBezTo>
                  <a:pt x="31934" y="9172"/>
                  <a:pt x="31759" y="9135"/>
                  <a:pt x="31583" y="9135"/>
                </a:cubicBezTo>
                <a:cubicBezTo>
                  <a:pt x="31523" y="9135"/>
                  <a:pt x="31464" y="9139"/>
                  <a:pt x="31404" y="9148"/>
                </a:cubicBezTo>
                <a:cubicBezTo>
                  <a:pt x="31346" y="9156"/>
                  <a:pt x="30801" y="9298"/>
                  <a:pt x="30829" y="9380"/>
                </a:cubicBezTo>
                <a:cubicBezTo>
                  <a:pt x="30695" y="8991"/>
                  <a:pt x="30327" y="8694"/>
                  <a:pt x="29921" y="8645"/>
                </a:cubicBezTo>
                <a:lnTo>
                  <a:pt x="29921" y="8645"/>
                </a:lnTo>
                <a:cubicBezTo>
                  <a:pt x="30045" y="8866"/>
                  <a:pt x="30089" y="9133"/>
                  <a:pt x="30042" y="9381"/>
                </a:cubicBezTo>
                <a:cubicBezTo>
                  <a:pt x="29910" y="9039"/>
                  <a:pt x="29623" y="8758"/>
                  <a:pt x="29278" y="8634"/>
                </a:cubicBezTo>
                <a:cubicBezTo>
                  <a:pt x="29139" y="8584"/>
                  <a:pt x="28991" y="8559"/>
                  <a:pt x="28844" y="8559"/>
                </a:cubicBezTo>
                <a:cubicBezTo>
                  <a:pt x="28624" y="8559"/>
                  <a:pt x="28404" y="8614"/>
                  <a:pt x="28212" y="8721"/>
                </a:cubicBezTo>
                <a:cubicBezTo>
                  <a:pt x="28164" y="8297"/>
                  <a:pt x="28013" y="7873"/>
                  <a:pt x="27729" y="7554"/>
                </a:cubicBezTo>
                <a:cubicBezTo>
                  <a:pt x="27467" y="7262"/>
                  <a:pt x="27087" y="7065"/>
                  <a:pt x="26697" y="7065"/>
                </a:cubicBezTo>
                <a:cubicBezTo>
                  <a:pt x="26661" y="7065"/>
                  <a:pt x="26626" y="7066"/>
                  <a:pt x="26591" y="7069"/>
                </a:cubicBezTo>
                <a:cubicBezTo>
                  <a:pt x="26799" y="6276"/>
                  <a:pt x="26781" y="5410"/>
                  <a:pt x="26457" y="4657"/>
                </a:cubicBezTo>
                <a:cubicBezTo>
                  <a:pt x="26252" y="4177"/>
                  <a:pt x="25916" y="3747"/>
                  <a:pt x="25492" y="3440"/>
                </a:cubicBezTo>
                <a:cubicBezTo>
                  <a:pt x="25138" y="3184"/>
                  <a:pt x="24644" y="2862"/>
                  <a:pt x="24211" y="2804"/>
                </a:cubicBezTo>
                <a:cubicBezTo>
                  <a:pt x="24630" y="2428"/>
                  <a:pt x="25184" y="2143"/>
                  <a:pt x="25695" y="1911"/>
                </a:cubicBezTo>
                <a:cubicBezTo>
                  <a:pt x="25707" y="1906"/>
                  <a:pt x="25242" y="1564"/>
                  <a:pt x="25190" y="1538"/>
                </a:cubicBezTo>
                <a:cubicBezTo>
                  <a:pt x="24998" y="1446"/>
                  <a:pt x="24791" y="1379"/>
                  <a:pt x="24580" y="1354"/>
                </a:cubicBezTo>
                <a:cubicBezTo>
                  <a:pt x="24495" y="1345"/>
                  <a:pt x="24405" y="1339"/>
                  <a:pt x="24311" y="1339"/>
                </a:cubicBezTo>
                <a:cubicBezTo>
                  <a:pt x="23910" y="1339"/>
                  <a:pt x="23454" y="1432"/>
                  <a:pt x="23171" y="1662"/>
                </a:cubicBezTo>
                <a:cubicBezTo>
                  <a:pt x="23282" y="1291"/>
                  <a:pt x="23688" y="1169"/>
                  <a:pt x="24133" y="1132"/>
                </a:cubicBezTo>
                <a:cubicBezTo>
                  <a:pt x="23904" y="959"/>
                  <a:pt x="23444" y="792"/>
                  <a:pt x="23033" y="792"/>
                </a:cubicBezTo>
                <a:cubicBezTo>
                  <a:pt x="22734" y="792"/>
                  <a:pt x="22460" y="881"/>
                  <a:pt x="22320" y="1119"/>
                </a:cubicBezTo>
                <a:cubicBezTo>
                  <a:pt x="21755" y="554"/>
                  <a:pt x="20954" y="70"/>
                  <a:pt x="20157" y="70"/>
                </a:cubicBezTo>
                <a:cubicBezTo>
                  <a:pt x="20084" y="70"/>
                  <a:pt x="20012" y="74"/>
                  <a:pt x="19940" y="83"/>
                </a:cubicBezTo>
                <a:cubicBezTo>
                  <a:pt x="19568" y="125"/>
                  <a:pt x="18903" y="474"/>
                  <a:pt x="18801" y="823"/>
                </a:cubicBezTo>
                <a:cubicBezTo>
                  <a:pt x="18867" y="593"/>
                  <a:pt x="17629" y="152"/>
                  <a:pt x="17467" y="109"/>
                </a:cubicBezTo>
                <a:cubicBezTo>
                  <a:pt x="17182" y="36"/>
                  <a:pt x="16887" y="0"/>
                  <a:pt x="16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1" name="Google Shape;1081;p17"/>
          <p:cNvGrpSpPr/>
          <p:nvPr/>
        </p:nvGrpSpPr>
        <p:grpSpPr>
          <a:xfrm>
            <a:off x="-365675" y="3535250"/>
            <a:ext cx="9726434" cy="1398900"/>
            <a:chOff x="-365675" y="3535250"/>
            <a:chExt cx="9726434" cy="1398900"/>
          </a:xfrm>
        </p:grpSpPr>
        <p:sp>
          <p:nvSpPr>
            <p:cNvPr id="1082" name="Google Shape;1082;p17"/>
            <p:cNvSpPr/>
            <p:nvPr/>
          </p:nvSpPr>
          <p:spPr>
            <a:xfrm>
              <a:off x="-365675" y="3535250"/>
              <a:ext cx="9726434" cy="409525"/>
            </a:xfrm>
            <a:custGeom>
              <a:avLst/>
              <a:gdLst/>
              <a:ahLst/>
              <a:cxnLst/>
              <a:rect l="l" t="t" r="r" b="b"/>
              <a:pathLst>
                <a:path w="373842" h="16381" extrusionOk="0">
                  <a:moveTo>
                    <a:pt x="0" y="6240"/>
                  </a:moveTo>
                  <a:lnTo>
                    <a:pt x="13846" y="0"/>
                  </a:lnTo>
                  <a:lnTo>
                    <a:pt x="103747" y="975"/>
                  </a:lnTo>
                  <a:lnTo>
                    <a:pt x="162837" y="8580"/>
                  </a:lnTo>
                  <a:lnTo>
                    <a:pt x="360191" y="3510"/>
                  </a:lnTo>
                  <a:lnTo>
                    <a:pt x="373842" y="5265"/>
                  </a:lnTo>
                  <a:lnTo>
                    <a:pt x="339520" y="9360"/>
                  </a:lnTo>
                  <a:lnTo>
                    <a:pt x="141190" y="16381"/>
                  </a:lnTo>
                  <a:lnTo>
                    <a:pt x="85416" y="7020"/>
                  </a:lnTo>
                  <a:close/>
                </a:path>
              </a:pathLst>
            </a:custGeom>
            <a:solidFill>
              <a:srgbClr val="FFFFFF">
                <a:alpha val="18350"/>
              </a:srgbClr>
            </a:solidFill>
            <a:ln>
              <a:noFill/>
            </a:ln>
          </p:spPr>
        </p:sp>
        <p:sp>
          <p:nvSpPr>
            <p:cNvPr id="1083" name="Google Shape;1083;p17"/>
            <p:cNvSpPr/>
            <p:nvPr/>
          </p:nvSpPr>
          <p:spPr>
            <a:xfrm flipH="1">
              <a:off x="-365675" y="3993500"/>
              <a:ext cx="9726434" cy="409525"/>
            </a:xfrm>
            <a:custGeom>
              <a:avLst/>
              <a:gdLst/>
              <a:ahLst/>
              <a:cxnLst/>
              <a:rect l="l" t="t" r="r" b="b"/>
              <a:pathLst>
                <a:path w="373842" h="16381" extrusionOk="0">
                  <a:moveTo>
                    <a:pt x="0" y="6240"/>
                  </a:moveTo>
                  <a:lnTo>
                    <a:pt x="13846" y="0"/>
                  </a:lnTo>
                  <a:lnTo>
                    <a:pt x="103747" y="975"/>
                  </a:lnTo>
                  <a:lnTo>
                    <a:pt x="162837" y="8580"/>
                  </a:lnTo>
                  <a:lnTo>
                    <a:pt x="360191" y="3510"/>
                  </a:lnTo>
                  <a:lnTo>
                    <a:pt x="373842" y="5265"/>
                  </a:lnTo>
                  <a:lnTo>
                    <a:pt x="339520" y="9360"/>
                  </a:lnTo>
                  <a:lnTo>
                    <a:pt x="141190" y="16381"/>
                  </a:lnTo>
                  <a:lnTo>
                    <a:pt x="85416" y="7020"/>
                  </a:lnTo>
                  <a:close/>
                </a:path>
              </a:pathLst>
            </a:custGeom>
            <a:solidFill>
              <a:srgbClr val="FFFFFF">
                <a:alpha val="18350"/>
              </a:srgbClr>
            </a:solidFill>
            <a:ln>
              <a:noFill/>
            </a:ln>
          </p:spPr>
        </p:sp>
        <p:sp>
          <p:nvSpPr>
            <p:cNvPr id="1084" name="Google Shape;1084;p17"/>
            <p:cNvSpPr/>
            <p:nvPr/>
          </p:nvSpPr>
          <p:spPr>
            <a:xfrm rot="10800000" flipH="1">
              <a:off x="-365675" y="4524625"/>
              <a:ext cx="9726434" cy="409525"/>
            </a:xfrm>
            <a:custGeom>
              <a:avLst/>
              <a:gdLst/>
              <a:ahLst/>
              <a:cxnLst/>
              <a:rect l="l" t="t" r="r" b="b"/>
              <a:pathLst>
                <a:path w="373842" h="16381" extrusionOk="0">
                  <a:moveTo>
                    <a:pt x="0" y="6240"/>
                  </a:moveTo>
                  <a:lnTo>
                    <a:pt x="13846" y="0"/>
                  </a:lnTo>
                  <a:lnTo>
                    <a:pt x="103747" y="975"/>
                  </a:lnTo>
                  <a:lnTo>
                    <a:pt x="162837" y="8580"/>
                  </a:lnTo>
                  <a:lnTo>
                    <a:pt x="360191" y="3510"/>
                  </a:lnTo>
                  <a:lnTo>
                    <a:pt x="373842" y="5265"/>
                  </a:lnTo>
                  <a:lnTo>
                    <a:pt x="339520" y="9360"/>
                  </a:lnTo>
                  <a:lnTo>
                    <a:pt x="141190" y="16381"/>
                  </a:lnTo>
                  <a:lnTo>
                    <a:pt x="85416" y="7020"/>
                  </a:lnTo>
                  <a:close/>
                </a:path>
              </a:pathLst>
            </a:custGeom>
            <a:solidFill>
              <a:srgbClr val="FFFFFF">
                <a:alpha val="18350"/>
              </a:srgbClr>
            </a:solidFill>
            <a:ln>
              <a:noFill/>
            </a:ln>
          </p:spPr>
        </p:sp>
      </p:grpSp>
      <p:grpSp>
        <p:nvGrpSpPr>
          <p:cNvPr id="1085" name="Google Shape;1085;p17"/>
          <p:cNvGrpSpPr/>
          <p:nvPr/>
        </p:nvGrpSpPr>
        <p:grpSpPr>
          <a:xfrm>
            <a:off x="339873" y="4138395"/>
            <a:ext cx="1893092" cy="671921"/>
            <a:chOff x="468085" y="4190220"/>
            <a:chExt cx="1893092" cy="671921"/>
          </a:xfrm>
        </p:grpSpPr>
        <p:grpSp>
          <p:nvGrpSpPr>
            <p:cNvPr id="1086" name="Google Shape;1086;p17"/>
            <p:cNvGrpSpPr/>
            <p:nvPr/>
          </p:nvGrpSpPr>
          <p:grpSpPr>
            <a:xfrm>
              <a:off x="468085" y="4190220"/>
              <a:ext cx="1107970" cy="572140"/>
              <a:chOff x="2633261" y="3657752"/>
              <a:chExt cx="517115" cy="267031"/>
            </a:xfrm>
          </p:grpSpPr>
          <p:sp>
            <p:nvSpPr>
              <p:cNvPr id="1087" name="Google Shape;1087;p17"/>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7"/>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17"/>
            <p:cNvGrpSpPr/>
            <p:nvPr/>
          </p:nvGrpSpPr>
          <p:grpSpPr>
            <a:xfrm flipH="1">
              <a:off x="706909" y="4337653"/>
              <a:ext cx="1654267" cy="524488"/>
              <a:chOff x="5068569" y="4171810"/>
              <a:chExt cx="710993" cy="225431"/>
            </a:xfrm>
          </p:grpSpPr>
          <p:sp>
            <p:nvSpPr>
              <p:cNvPr id="1090" name="Google Shape;1090;p17"/>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7"/>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7"/>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7"/>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7"/>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7"/>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7"/>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7"/>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17"/>
            <p:cNvGrpSpPr/>
            <p:nvPr/>
          </p:nvGrpSpPr>
          <p:grpSpPr>
            <a:xfrm>
              <a:off x="519125" y="4549761"/>
              <a:ext cx="1005742" cy="259911"/>
              <a:chOff x="2447986" y="3883120"/>
              <a:chExt cx="726063" cy="186651"/>
            </a:xfrm>
          </p:grpSpPr>
          <p:sp>
            <p:nvSpPr>
              <p:cNvPr id="1101" name="Google Shape;1101;p17"/>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7"/>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4" name="Google Shape;1104;p17"/>
          <p:cNvGrpSpPr/>
          <p:nvPr/>
        </p:nvGrpSpPr>
        <p:grpSpPr>
          <a:xfrm>
            <a:off x="2035822" y="3452857"/>
            <a:ext cx="1419042" cy="435854"/>
            <a:chOff x="2110737" y="2116099"/>
            <a:chExt cx="697523" cy="214252"/>
          </a:xfrm>
        </p:grpSpPr>
        <p:sp>
          <p:nvSpPr>
            <p:cNvPr id="1105" name="Google Shape;1105;p17"/>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7"/>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7"/>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7"/>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7"/>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7"/>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7"/>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7"/>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7"/>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7"/>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17"/>
          <p:cNvGrpSpPr/>
          <p:nvPr/>
        </p:nvGrpSpPr>
        <p:grpSpPr>
          <a:xfrm>
            <a:off x="3704429" y="4414107"/>
            <a:ext cx="1572660" cy="514963"/>
            <a:chOff x="1989791" y="3911251"/>
            <a:chExt cx="1018167" cy="333396"/>
          </a:xfrm>
        </p:grpSpPr>
        <p:sp>
          <p:nvSpPr>
            <p:cNvPr id="1120" name="Google Shape;1120;p17"/>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4" name="Google Shape;1124;p17"/>
            <p:cNvGrpSpPr/>
            <p:nvPr/>
          </p:nvGrpSpPr>
          <p:grpSpPr>
            <a:xfrm>
              <a:off x="1989791" y="3938517"/>
              <a:ext cx="818406" cy="306130"/>
              <a:chOff x="1989791" y="3938517"/>
              <a:chExt cx="818406" cy="306130"/>
            </a:xfrm>
          </p:grpSpPr>
          <p:sp>
            <p:nvSpPr>
              <p:cNvPr id="1125" name="Google Shape;1125;p17"/>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7"/>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7"/>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7"/>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7"/>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7"/>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7"/>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9" name="Google Shape;1139;p17"/>
          <p:cNvSpPr txBox="1">
            <a:spLocks noGrp="1"/>
          </p:cNvSpPr>
          <p:nvPr>
            <p:ph type="title"/>
          </p:nvPr>
        </p:nvSpPr>
        <p:spPr>
          <a:xfrm>
            <a:off x="2629800" y="1421938"/>
            <a:ext cx="5794200" cy="91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4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140" name="Google Shape;1140;p17"/>
          <p:cNvSpPr txBox="1">
            <a:spLocks noGrp="1"/>
          </p:cNvSpPr>
          <p:nvPr>
            <p:ph type="title" idx="2" hasCustomPrompt="1"/>
          </p:nvPr>
        </p:nvSpPr>
        <p:spPr>
          <a:xfrm>
            <a:off x="6595200" y="461725"/>
            <a:ext cx="1828800" cy="133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141" name="Google Shape;1141;p17"/>
          <p:cNvSpPr txBox="1">
            <a:spLocks noGrp="1"/>
          </p:cNvSpPr>
          <p:nvPr>
            <p:ph type="subTitle" idx="1"/>
          </p:nvPr>
        </p:nvSpPr>
        <p:spPr>
          <a:xfrm>
            <a:off x="3852000" y="2289118"/>
            <a:ext cx="4572000" cy="36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985"/>
        <p:cNvGrpSpPr/>
        <p:nvPr/>
      </p:nvGrpSpPr>
      <p:grpSpPr>
        <a:xfrm>
          <a:off x="0" y="0"/>
          <a:ext cx="0" cy="0"/>
          <a:chOff x="0" y="0"/>
          <a:chExt cx="0" cy="0"/>
        </a:xfrm>
      </p:grpSpPr>
      <p:grpSp>
        <p:nvGrpSpPr>
          <p:cNvPr id="1986" name="Google Shape;1986;p32"/>
          <p:cNvGrpSpPr/>
          <p:nvPr/>
        </p:nvGrpSpPr>
        <p:grpSpPr>
          <a:xfrm flipH="1">
            <a:off x="-364008" y="3960618"/>
            <a:ext cx="10236372" cy="1439832"/>
            <a:chOff x="-730478" y="3960618"/>
            <a:chExt cx="10236372" cy="1439832"/>
          </a:xfrm>
        </p:grpSpPr>
        <p:sp>
          <p:nvSpPr>
            <p:cNvPr id="1987" name="Google Shape;1987;p32"/>
            <p:cNvSpPr/>
            <p:nvPr/>
          </p:nvSpPr>
          <p:spPr>
            <a:xfrm rot="-216015">
              <a:off x="-723413" y="4378986"/>
              <a:ext cx="3336511" cy="329883"/>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9" y="4603500"/>
              <a:ext cx="9144049" cy="539996"/>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699950" y="4751767"/>
              <a:ext cx="4198828" cy="648683"/>
            </a:xfrm>
            <a:custGeom>
              <a:avLst/>
              <a:gdLst/>
              <a:ahLst/>
              <a:cxnLst/>
              <a:rect l="l" t="t" r="r" b="b"/>
              <a:pathLst>
                <a:path w="53642" h="6779" extrusionOk="0">
                  <a:moveTo>
                    <a:pt x="51975" y="4521"/>
                  </a:moveTo>
                  <a:cubicBezTo>
                    <a:pt x="48438" y="3958"/>
                    <a:pt x="44887" y="3394"/>
                    <a:pt x="41305" y="3338"/>
                  </a:cubicBezTo>
                  <a:cubicBezTo>
                    <a:pt x="40052" y="3320"/>
                    <a:pt x="38788" y="3363"/>
                    <a:pt x="37555" y="3141"/>
                  </a:cubicBezTo>
                  <a:cubicBezTo>
                    <a:pt x="36262" y="2907"/>
                    <a:pt x="35029" y="2386"/>
                    <a:pt x="33726" y="2205"/>
                  </a:cubicBezTo>
                  <a:cubicBezTo>
                    <a:pt x="32073" y="1976"/>
                    <a:pt x="30349" y="2433"/>
                    <a:pt x="28729" y="2163"/>
                  </a:cubicBezTo>
                  <a:cubicBezTo>
                    <a:pt x="26910" y="1860"/>
                    <a:pt x="25322" y="1269"/>
                    <a:pt x="23425" y="1315"/>
                  </a:cubicBezTo>
                  <a:cubicBezTo>
                    <a:pt x="22151" y="1346"/>
                    <a:pt x="20924" y="1462"/>
                    <a:pt x="19659" y="1263"/>
                  </a:cubicBezTo>
                  <a:cubicBezTo>
                    <a:pt x="18036" y="1007"/>
                    <a:pt x="16519" y="341"/>
                    <a:pt x="14878" y="153"/>
                  </a:cubicBezTo>
                  <a:cubicBezTo>
                    <a:pt x="13560" y="1"/>
                    <a:pt x="12176" y="131"/>
                    <a:pt x="11007" y="760"/>
                  </a:cubicBezTo>
                  <a:cubicBezTo>
                    <a:pt x="10415" y="1079"/>
                    <a:pt x="9888" y="1519"/>
                    <a:pt x="9268" y="1783"/>
                  </a:cubicBezTo>
                  <a:cubicBezTo>
                    <a:pt x="8849" y="1961"/>
                    <a:pt x="8400" y="2053"/>
                    <a:pt x="7969" y="2199"/>
                  </a:cubicBezTo>
                  <a:cubicBezTo>
                    <a:pt x="6581" y="2667"/>
                    <a:pt x="6013" y="3662"/>
                    <a:pt x="4490" y="3595"/>
                  </a:cubicBezTo>
                  <a:cubicBezTo>
                    <a:pt x="3177" y="3536"/>
                    <a:pt x="1856" y="3699"/>
                    <a:pt x="597" y="4073"/>
                  </a:cubicBezTo>
                  <a:cubicBezTo>
                    <a:pt x="365" y="4142"/>
                    <a:pt x="100" y="4256"/>
                    <a:pt x="48" y="4492"/>
                  </a:cubicBezTo>
                  <a:cubicBezTo>
                    <a:pt x="0" y="4714"/>
                    <a:pt x="170" y="4923"/>
                    <a:pt x="342" y="5073"/>
                  </a:cubicBezTo>
                  <a:cubicBezTo>
                    <a:pt x="2207" y="6711"/>
                    <a:pt x="5034" y="6210"/>
                    <a:pt x="7503" y="5949"/>
                  </a:cubicBezTo>
                  <a:cubicBezTo>
                    <a:pt x="13657" y="5299"/>
                    <a:pt x="19878" y="6779"/>
                    <a:pt x="26041" y="6221"/>
                  </a:cubicBezTo>
                  <a:cubicBezTo>
                    <a:pt x="29008" y="5952"/>
                    <a:pt x="31976" y="5213"/>
                    <a:pt x="34932" y="5583"/>
                  </a:cubicBezTo>
                  <a:cubicBezTo>
                    <a:pt x="35943" y="5710"/>
                    <a:pt x="36934" y="5964"/>
                    <a:pt x="37945" y="6076"/>
                  </a:cubicBezTo>
                  <a:cubicBezTo>
                    <a:pt x="39011" y="6195"/>
                    <a:pt x="40087" y="6153"/>
                    <a:pt x="41160" y="6110"/>
                  </a:cubicBezTo>
                  <a:cubicBezTo>
                    <a:pt x="45320" y="5945"/>
                    <a:pt x="49481" y="5780"/>
                    <a:pt x="53641" y="5616"/>
                  </a:cubicBezTo>
                  <a:cubicBezTo>
                    <a:pt x="53552" y="4906"/>
                    <a:pt x="52682" y="4635"/>
                    <a:pt x="51975" y="4521"/>
                  </a:cubicBezTo>
                  <a:close/>
                  <a:moveTo>
                    <a:pt x="27130" y="2444"/>
                  </a:moveTo>
                  <a:cubicBezTo>
                    <a:pt x="27084" y="2467"/>
                    <a:pt x="27029" y="2467"/>
                    <a:pt x="26977" y="2467"/>
                  </a:cubicBezTo>
                  <a:cubicBezTo>
                    <a:pt x="26268" y="2463"/>
                    <a:pt x="25558" y="2458"/>
                    <a:pt x="24850" y="2453"/>
                  </a:cubicBezTo>
                  <a:cubicBezTo>
                    <a:pt x="24569" y="2452"/>
                    <a:pt x="24285" y="2450"/>
                    <a:pt x="24006" y="2413"/>
                  </a:cubicBezTo>
                  <a:cubicBezTo>
                    <a:pt x="23941" y="2406"/>
                    <a:pt x="23874" y="2395"/>
                    <a:pt x="23820" y="2358"/>
                  </a:cubicBezTo>
                  <a:cubicBezTo>
                    <a:pt x="23767" y="2321"/>
                    <a:pt x="23728" y="2252"/>
                    <a:pt x="23748" y="2191"/>
                  </a:cubicBezTo>
                  <a:cubicBezTo>
                    <a:pt x="23762" y="2147"/>
                    <a:pt x="23800" y="2116"/>
                    <a:pt x="23837" y="2090"/>
                  </a:cubicBezTo>
                  <a:cubicBezTo>
                    <a:pt x="24104" y="1910"/>
                    <a:pt x="24437" y="1897"/>
                    <a:pt x="24745" y="1924"/>
                  </a:cubicBezTo>
                  <a:cubicBezTo>
                    <a:pt x="25120" y="1958"/>
                    <a:pt x="25491" y="2085"/>
                    <a:pt x="25867" y="2136"/>
                  </a:cubicBezTo>
                  <a:cubicBezTo>
                    <a:pt x="26113" y="2170"/>
                    <a:pt x="26362" y="2194"/>
                    <a:pt x="26609" y="2213"/>
                  </a:cubicBezTo>
                  <a:cubicBezTo>
                    <a:pt x="26730" y="2222"/>
                    <a:pt x="27141" y="2171"/>
                    <a:pt x="27193" y="2315"/>
                  </a:cubicBezTo>
                  <a:cubicBezTo>
                    <a:pt x="27212" y="2364"/>
                    <a:pt x="27176" y="2420"/>
                    <a:pt x="27130" y="2444"/>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flipH="1">
              <a:off x="-665592" y="4769665"/>
              <a:ext cx="2839571" cy="373832"/>
            </a:xfrm>
            <a:custGeom>
              <a:avLst/>
              <a:gdLst/>
              <a:ahLst/>
              <a:cxnLst/>
              <a:rect l="l" t="t" r="r" b="b"/>
              <a:pathLst>
                <a:path w="24374" h="3209" extrusionOk="0">
                  <a:moveTo>
                    <a:pt x="14853" y="0"/>
                  </a:moveTo>
                  <a:cubicBezTo>
                    <a:pt x="14066" y="0"/>
                    <a:pt x="13411" y="257"/>
                    <a:pt x="12597" y="628"/>
                  </a:cubicBezTo>
                  <a:cubicBezTo>
                    <a:pt x="11626" y="1072"/>
                    <a:pt x="10011" y="1661"/>
                    <a:pt x="8954" y="1831"/>
                  </a:cubicBezTo>
                  <a:cubicBezTo>
                    <a:pt x="8638" y="1882"/>
                    <a:pt x="8364" y="1901"/>
                    <a:pt x="8109" y="1901"/>
                  </a:cubicBezTo>
                  <a:cubicBezTo>
                    <a:pt x="7488" y="1901"/>
                    <a:pt x="6981" y="1792"/>
                    <a:pt x="6257" y="1792"/>
                  </a:cubicBezTo>
                  <a:cubicBezTo>
                    <a:pt x="6186" y="1792"/>
                    <a:pt x="6113" y="1793"/>
                    <a:pt x="6037" y="1796"/>
                  </a:cubicBezTo>
                  <a:cubicBezTo>
                    <a:pt x="4810" y="1831"/>
                    <a:pt x="3969" y="2239"/>
                    <a:pt x="2808" y="2675"/>
                  </a:cubicBezTo>
                  <a:cubicBezTo>
                    <a:pt x="2365" y="2842"/>
                    <a:pt x="459" y="3095"/>
                    <a:pt x="1" y="3209"/>
                  </a:cubicBezTo>
                  <a:lnTo>
                    <a:pt x="24373" y="3209"/>
                  </a:lnTo>
                  <a:cubicBezTo>
                    <a:pt x="23178" y="2376"/>
                    <a:pt x="22799" y="1319"/>
                    <a:pt x="21419" y="1027"/>
                  </a:cubicBezTo>
                  <a:cubicBezTo>
                    <a:pt x="21204" y="982"/>
                    <a:pt x="21024" y="965"/>
                    <a:pt x="20861" y="965"/>
                  </a:cubicBezTo>
                  <a:cubicBezTo>
                    <a:pt x="20375" y="965"/>
                    <a:pt x="20047" y="1118"/>
                    <a:pt x="19400" y="1118"/>
                  </a:cubicBezTo>
                  <a:cubicBezTo>
                    <a:pt x="19390" y="1118"/>
                    <a:pt x="19381" y="1118"/>
                    <a:pt x="19371" y="1118"/>
                  </a:cubicBezTo>
                  <a:cubicBezTo>
                    <a:pt x="18149" y="1109"/>
                    <a:pt x="16664" y="234"/>
                    <a:pt x="15460" y="49"/>
                  </a:cubicBezTo>
                  <a:cubicBezTo>
                    <a:pt x="15247" y="16"/>
                    <a:pt x="15046" y="0"/>
                    <a:pt x="14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rot="-154486">
              <a:off x="4405703" y="4306771"/>
              <a:ext cx="4970822" cy="491470"/>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6170764" y="3999723"/>
              <a:ext cx="3335130" cy="611921"/>
            </a:xfrm>
            <a:custGeom>
              <a:avLst/>
              <a:gdLst/>
              <a:ahLst/>
              <a:cxnLst/>
              <a:rect l="l" t="t" r="r" b="b"/>
              <a:pathLst>
                <a:path w="32619" h="5985" extrusionOk="0">
                  <a:moveTo>
                    <a:pt x="26555" y="1"/>
                  </a:moveTo>
                  <a:cubicBezTo>
                    <a:pt x="26541" y="1"/>
                    <a:pt x="26526" y="1"/>
                    <a:pt x="26512" y="2"/>
                  </a:cubicBezTo>
                  <a:cubicBezTo>
                    <a:pt x="24910" y="113"/>
                    <a:pt x="18207" y="3894"/>
                    <a:pt x="16546" y="4109"/>
                  </a:cubicBezTo>
                  <a:cubicBezTo>
                    <a:pt x="16443" y="4122"/>
                    <a:pt x="16344" y="4128"/>
                    <a:pt x="16247" y="4128"/>
                  </a:cubicBezTo>
                  <a:cubicBezTo>
                    <a:pt x="14873" y="4128"/>
                    <a:pt x="14081" y="2874"/>
                    <a:pt x="13088" y="2874"/>
                  </a:cubicBezTo>
                  <a:cubicBezTo>
                    <a:pt x="13020" y="2874"/>
                    <a:pt x="12950" y="2879"/>
                    <a:pt x="12880" y="2892"/>
                  </a:cubicBezTo>
                  <a:cubicBezTo>
                    <a:pt x="11712" y="3101"/>
                    <a:pt x="6115" y="5270"/>
                    <a:pt x="4969" y="5365"/>
                  </a:cubicBezTo>
                  <a:cubicBezTo>
                    <a:pt x="4660" y="5390"/>
                    <a:pt x="4411" y="5399"/>
                    <a:pt x="4195" y="5399"/>
                  </a:cubicBezTo>
                  <a:cubicBezTo>
                    <a:pt x="3721" y="5399"/>
                    <a:pt x="3407" y="5357"/>
                    <a:pt x="2971" y="5357"/>
                  </a:cubicBezTo>
                  <a:cubicBezTo>
                    <a:pt x="2869" y="5357"/>
                    <a:pt x="2760" y="5359"/>
                    <a:pt x="2641" y="5365"/>
                  </a:cubicBezTo>
                  <a:cubicBezTo>
                    <a:pt x="1779" y="5405"/>
                    <a:pt x="1" y="5985"/>
                    <a:pt x="1" y="5985"/>
                  </a:cubicBezTo>
                  <a:lnTo>
                    <a:pt x="32618" y="5985"/>
                  </a:lnTo>
                  <a:cubicBezTo>
                    <a:pt x="32618" y="5985"/>
                    <a:pt x="28194" y="1"/>
                    <a:pt x="26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6170764" y="3999723"/>
              <a:ext cx="3335130" cy="611921"/>
            </a:xfrm>
            <a:custGeom>
              <a:avLst/>
              <a:gdLst/>
              <a:ahLst/>
              <a:cxnLst/>
              <a:rect l="l" t="t" r="r" b="b"/>
              <a:pathLst>
                <a:path w="32619" h="5985" extrusionOk="0">
                  <a:moveTo>
                    <a:pt x="26555" y="1"/>
                  </a:moveTo>
                  <a:cubicBezTo>
                    <a:pt x="26541" y="1"/>
                    <a:pt x="26526" y="1"/>
                    <a:pt x="26512" y="2"/>
                  </a:cubicBezTo>
                  <a:cubicBezTo>
                    <a:pt x="24910" y="113"/>
                    <a:pt x="18207" y="3894"/>
                    <a:pt x="16546" y="4109"/>
                  </a:cubicBezTo>
                  <a:cubicBezTo>
                    <a:pt x="16443" y="4122"/>
                    <a:pt x="16344" y="4128"/>
                    <a:pt x="16247" y="4128"/>
                  </a:cubicBezTo>
                  <a:cubicBezTo>
                    <a:pt x="14873" y="4128"/>
                    <a:pt x="14081" y="2874"/>
                    <a:pt x="13088" y="2874"/>
                  </a:cubicBezTo>
                  <a:cubicBezTo>
                    <a:pt x="13020" y="2874"/>
                    <a:pt x="12950" y="2879"/>
                    <a:pt x="12880" y="2892"/>
                  </a:cubicBezTo>
                  <a:cubicBezTo>
                    <a:pt x="11712" y="3101"/>
                    <a:pt x="6115" y="5270"/>
                    <a:pt x="4969" y="5365"/>
                  </a:cubicBezTo>
                  <a:cubicBezTo>
                    <a:pt x="4660" y="5390"/>
                    <a:pt x="4411" y="5399"/>
                    <a:pt x="4195" y="5399"/>
                  </a:cubicBezTo>
                  <a:cubicBezTo>
                    <a:pt x="3721" y="5399"/>
                    <a:pt x="3407" y="5357"/>
                    <a:pt x="2971" y="5357"/>
                  </a:cubicBezTo>
                  <a:cubicBezTo>
                    <a:pt x="2869" y="5357"/>
                    <a:pt x="2760" y="5359"/>
                    <a:pt x="2641" y="5365"/>
                  </a:cubicBezTo>
                  <a:cubicBezTo>
                    <a:pt x="1779" y="5405"/>
                    <a:pt x="1" y="5985"/>
                    <a:pt x="1" y="5985"/>
                  </a:cubicBezTo>
                  <a:lnTo>
                    <a:pt x="32618" y="5985"/>
                  </a:lnTo>
                  <a:cubicBezTo>
                    <a:pt x="32618" y="5985"/>
                    <a:pt x="28194" y="1"/>
                    <a:pt x="26555"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5812272" y="4509210"/>
              <a:ext cx="3240851" cy="558333"/>
            </a:xfrm>
            <a:custGeom>
              <a:avLst/>
              <a:gdLst/>
              <a:ahLst/>
              <a:cxnLst/>
              <a:rect l="l" t="t" r="r" b="b"/>
              <a:pathLst>
                <a:path w="25743" h="4435" extrusionOk="0">
                  <a:moveTo>
                    <a:pt x="24957" y="552"/>
                  </a:moveTo>
                  <a:cubicBezTo>
                    <a:pt x="23580" y="23"/>
                    <a:pt x="21946" y="2"/>
                    <a:pt x="20489" y="2"/>
                  </a:cubicBezTo>
                  <a:cubicBezTo>
                    <a:pt x="17617" y="0"/>
                    <a:pt x="14747" y="141"/>
                    <a:pt x="11877" y="284"/>
                  </a:cubicBezTo>
                  <a:cubicBezTo>
                    <a:pt x="10604" y="347"/>
                    <a:pt x="9331" y="410"/>
                    <a:pt x="8058" y="473"/>
                  </a:cubicBezTo>
                  <a:cubicBezTo>
                    <a:pt x="5369" y="605"/>
                    <a:pt x="2678" y="738"/>
                    <a:pt x="0" y="1014"/>
                  </a:cubicBezTo>
                  <a:cubicBezTo>
                    <a:pt x="1859" y="1499"/>
                    <a:pt x="3898" y="1059"/>
                    <a:pt x="5696" y="1735"/>
                  </a:cubicBezTo>
                  <a:cubicBezTo>
                    <a:pt x="6214" y="1931"/>
                    <a:pt x="6697" y="2214"/>
                    <a:pt x="7223" y="2385"/>
                  </a:cubicBezTo>
                  <a:cubicBezTo>
                    <a:pt x="8227" y="2712"/>
                    <a:pt x="9391" y="2698"/>
                    <a:pt x="10435" y="2717"/>
                  </a:cubicBezTo>
                  <a:cubicBezTo>
                    <a:pt x="11164" y="2729"/>
                    <a:pt x="11891" y="2735"/>
                    <a:pt x="12620" y="2747"/>
                  </a:cubicBezTo>
                  <a:cubicBezTo>
                    <a:pt x="12996" y="2755"/>
                    <a:pt x="13371" y="2761"/>
                    <a:pt x="13747" y="2772"/>
                  </a:cubicBezTo>
                  <a:cubicBezTo>
                    <a:pt x="14000" y="2780"/>
                    <a:pt x="14451" y="2660"/>
                    <a:pt x="14631" y="2872"/>
                  </a:cubicBezTo>
                  <a:cubicBezTo>
                    <a:pt x="14483" y="3062"/>
                    <a:pt x="14160" y="3143"/>
                    <a:pt x="13936" y="3223"/>
                  </a:cubicBezTo>
                  <a:cubicBezTo>
                    <a:pt x="13804" y="3271"/>
                    <a:pt x="13687" y="3364"/>
                    <a:pt x="13644" y="3498"/>
                  </a:cubicBezTo>
                  <a:cubicBezTo>
                    <a:pt x="13488" y="3970"/>
                    <a:pt x="18321" y="4292"/>
                    <a:pt x="18824" y="4306"/>
                  </a:cubicBezTo>
                  <a:cubicBezTo>
                    <a:pt x="20668" y="4360"/>
                    <a:pt x="22530" y="4435"/>
                    <a:pt x="24359" y="4128"/>
                  </a:cubicBezTo>
                  <a:cubicBezTo>
                    <a:pt x="24771" y="4057"/>
                    <a:pt x="25742" y="4025"/>
                    <a:pt x="25385" y="3415"/>
                  </a:cubicBezTo>
                  <a:cubicBezTo>
                    <a:pt x="25149" y="3011"/>
                    <a:pt x="24569" y="2807"/>
                    <a:pt x="24233" y="2496"/>
                  </a:cubicBezTo>
                  <a:cubicBezTo>
                    <a:pt x="24213" y="2478"/>
                    <a:pt x="24192" y="2456"/>
                    <a:pt x="24185" y="2430"/>
                  </a:cubicBezTo>
                  <a:cubicBezTo>
                    <a:pt x="24150" y="2293"/>
                    <a:pt x="25419" y="1588"/>
                    <a:pt x="25549" y="1341"/>
                  </a:cubicBezTo>
                  <a:cubicBezTo>
                    <a:pt x="25690" y="1074"/>
                    <a:pt x="25591" y="796"/>
                    <a:pt x="24957" y="552"/>
                  </a:cubicBezTo>
                  <a:close/>
                  <a:moveTo>
                    <a:pt x="23392" y="3485"/>
                  </a:moveTo>
                  <a:cubicBezTo>
                    <a:pt x="23316" y="3519"/>
                    <a:pt x="23221" y="3536"/>
                    <a:pt x="23127" y="3548"/>
                  </a:cubicBezTo>
                  <a:cubicBezTo>
                    <a:pt x="22171" y="3683"/>
                    <a:pt x="21168" y="3629"/>
                    <a:pt x="20194" y="3611"/>
                  </a:cubicBezTo>
                  <a:cubicBezTo>
                    <a:pt x="18930" y="3587"/>
                    <a:pt x="17654" y="3565"/>
                    <a:pt x="16395" y="3491"/>
                  </a:cubicBezTo>
                  <a:cubicBezTo>
                    <a:pt x="16338" y="3488"/>
                    <a:pt x="16272" y="3482"/>
                    <a:pt x="16246" y="3452"/>
                  </a:cubicBezTo>
                  <a:cubicBezTo>
                    <a:pt x="16224" y="3427"/>
                    <a:pt x="16244" y="3395"/>
                    <a:pt x="16280" y="3376"/>
                  </a:cubicBezTo>
                  <a:cubicBezTo>
                    <a:pt x="16316" y="3358"/>
                    <a:pt x="16364" y="3349"/>
                    <a:pt x="16410" y="3341"/>
                  </a:cubicBezTo>
                  <a:cubicBezTo>
                    <a:pt x="16784" y="3283"/>
                    <a:pt x="17215" y="3312"/>
                    <a:pt x="17556" y="3188"/>
                  </a:cubicBezTo>
                  <a:cubicBezTo>
                    <a:pt x="17873" y="3074"/>
                    <a:pt x="18001" y="2841"/>
                    <a:pt x="18346" y="2747"/>
                  </a:cubicBezTo>
                  <a:cubicBezTo>
                    <a:pt x="18916" y="2594"/>
                    <a:pt x="19550" y="2688"/>
                    <a:pt x="20108" y="2813"/>
                  </a:cubicBezTo>
                  <a:cubicBezTo>
                    <a:pt x="20685" y="2942"/>
                    <a:pt x="21248" y="3090"/>
                    <a:pt x="21852" y="3171"/>
                  </a:cubicBezTo>
                  <a:cubicBezTo>
                    <a:pt x="22273" y="3228"/>
                    <a:pt x="22713" y="3192"/>
                    <a:pt x="23142" y="3215"/>
                  </a:cubicBezTo>
                  <a:cubicBezTo>
                    <a:pt x="23287" y="3223"/>
                    <a:pt x="23460" y="3254"/>
                    <a:pt x="23495" y="3337"/>
                  </a:cubicBezTo>
                  <a:cubicBezTo>
                    <a:pt x="23520" y="3392"/>
                    <a:pt x="23468" y="3450"/>
                    <a:pt x="23392" y="3485"/>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6610808" y="4357752"/>
              <a:ext cx="2839571" cy="373832"/>
            </a:xfrm>
            <a:custGeom>
              <a:avLst/>
              <a:gdLst/>
              <a:ahLst/>
              <a:cxnLst/>
              <a:rect l="l" t="t" r="r" b="b"/>
              <a:pathLst>
                <a:path w="24374" h="3209" extrusionOk="0">
                  <a:moveTo>
                    <a:pt x="14853" y="0"/>
                  </a:moveTo>
                  <a:cubicBezTo>
                    <a:pt x="14066" y="0"/>
                    <a:pt x="13411" y="257"/>
                    <a:pt x="12597" y="628"/>
                  </a:cubicBezTo>
                  <a:cubicBezTo>
                    <a:pt x="11626" y="1072"/>
                    <a:pt x="10011" y="1661"/>
                    <a:pt x="8954" y="1831"/>
                  </a:cubicBezTo>
                  <a:cubicBezTo>
                    <a:pt x="8638" y="1882"/>
                    <a:pt x="8364" y="1901"/>
                    <a:pt x="8109" y="1901"/>
                  </a:cubicBezTo>
                  <a:cubicBezTo>
                    <a:pt x="7488" y="1901"/>
                    <a:pt x="6981" y="1792"/>
                    <a:pt x="6257" y="1792"/>
                  </a:cubicBezTo>
                  <a:cubicBezTo>
                    <a:pt x="6186" y="1792"/>
                    <a:pt x="6113" y="1793"/>
                    <a:pt x="6037" y="1796"/>
                  </a:cubicBezTo>
                  <a:cubicBezTo>
                    <a:pt x="4810" y="1831"/>
                    <a:pt x="3969" y="2239"/>
                    <a:pt x="2808" y="2675"/>
                  </a:cubicBezTo>
                  <a:cubicBezTo>
                    <a:pt x="2365" y="2842"/>
                    <a:pt x="459" y="3095"/>
                    <a:pt x="1" y="3209"/>
                  </a:cubicBezTo>
                  <a:lnTo>
                    <a:pt x="24373" y="3209"/>
                  </a:lnTo>
                  <a:cubicBezTo>
                    <a:pt x="23178" y="2376"/>
                    <a:pt x="22799" y="1319"/>
                    <a:pt x="21419" y="1027"/>
                  </a:cubicBezTo>
                  <a:cubicBezTo>
                    <a:pt x="21204" y="982"/>
                    <a:pt x="21024" y="965"/>
                    <a:pt x="20861" y="965"/>
                  </a:cubicBezTo>
                  <a:cubicBezTo>
                    <a:pt x="20375" y="965"/>
                    <a:pt x="20047" y="1118"/>
                    <a:pt x="19400" y="1118"/>
                  </a:cubicBezTo>
                  <a:cubicBezTo>
                    <a:pt x="19390" y="1118"/>
                    <a:pt x="19381" y="1118"/>
                    <a:pt x="19371" y="1118"/>
                  </a:cubicBezTo>
                  <a:cubicBezTo>
                    <a:pt x="18149" y="1109"/>
                    <a:pt x="16664" y="234"/>
                    <a:pt x="15460" y="49"/>
                  </a:cubicBezTo>
                  <a:cubicBezTo>
                    <a:pt x="15247" y="16"/>
                    <a:pt x="15046" y="0"/>
                    <a:pt x="14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6" name="Google Shape;1996;p32"/>
            <p:cNvGrpSpPr/>
            <p:nvPr/>
          </p:nvGrpSpPr>
          <p:grpSpPr>
            <a:xfrm flipH="1">
              <a:off x="7537625" y="3960618"/>
              <a:ext cx="1366186" cy="691018"/>
              <a:chOff x="29829" y="2399451"/>
              <a:chExt cx="2023080" cy="1023276"/>
            </a:xfrm>
          </p:grpSpPr>
          <p:sp>
            <p:nvSpPr>
              <p:cNvPr id="1997" name="Google Shape;1997;p32"/>
              <p:cNvSpPr/>
              <p:nvPr/>
            </p:nvSpPr>
            <p:spPr>
              <a:xfrm>
                <a:off x="1817655" y="2987145"/>
                <a:ext cx="235253" cy="435581"/>
              </a:xfrm>
              <a:custGeom>
                <a:avLst/>
                <a:gdLst/>
                <a:ahLst/>
                <a:cxnLst/>
                <a:rect l="l" t="t" r="r" b="b"/>
                <a:pathLst>
                  <a:path w="1873" h="3468" extrusionOk="0">
                    <a:moveTo>
                      <a:pt x="1817" y="0"/>
                    </a:moveTo>
                    <a:cubicBezTo>
                      <a:pt x="1799" y="0"/>
                      <a:pt x="1780" y="9"/>
                      <a:pt x="1770" y="29"/>
                    </a:cubicBezTo>
                    <a:lnTo>
                      <a:pt x="0" y="3468"/>
                    </a:lnTo>
                    <a:lnTo>
                      <a:pt x="1660" y="3468"/>
                    </a:lnTo>
                    <a:lnTo>
                      <a:pt x="1870" y="56"/>
                    </a:lnTo>
                    <a:cubicBezTo>
                      <a:pt x="1873" y="22"/>
                      <a:pt x="1845" y="0"/>
                      <a:pt x="18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1608527" y="2848606"/>
                <a:ext cx="306596" cy="574118"/>
              </a:xfrm>
              <a:custGeom>
                <a:avLst/>
                <a:gdLst/>
                <a:ahLst/>
                <a:cxnLst/>
                <a:rect l="l" t="t" r="r" b="b"/>
                <a:pathLst>
                  <a:path w="2441" h="4571" extrusionOk="0">
                    <a:moveTo>
                      <a:pt x="2384" y="0"/>
                    </a:moveTo>
                    <a:cubicBezTo>
                      <a:pt x="2367" y="0"/>
                      <a:pt x="2349" y="9"/>
                      <a:pt x="2339" y="29"/>
                    </a:cubicBezTo>
                    <a:lnTo>
                      <a:pt x="1" y="4571"/>
                    </a:lnTo>
                    <a:lnTo>
                      <a:pt x="2159" y="4571"/>
                    </a:lnTo>
                    <a:lnTo>
                      <a:pt x="2438" y="56"/>
                    </a:lnTo>
                    <a:cubicBezTo>
                      <a:pt x="2440" y="22"/>
                      <a:pt x="2412" y="0"/>
                      <a:pt x="2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1483929" y="2962653"/>
                <a:ext cx="247688" cy="460073"/>
              </a:xfrm>
              <a:custGeom>
                <a:avLst/>
                <a:gdLst/>
                <a:ahLst/>
                <a:cxnLst/>
                <a:rect l="l" t="t" r="r" b="b"/>
                <a:pathLst>
                  <a:path w="1972" h="3663" extrusionOk="0">
                    <a:moveTo>
                      <a:pt x="1916" y="1"/>
                    </a:moveTo>
                    <a:cubicBezTo>
                      <a:pt x="1899" y="1"/>
                      <a:pt x="1880" y="10"/>
                      <a:pt x="1870" y="30"/>
                    </a:cubicBezTo>
                    <a:lnTo>
                      <a:pt x="0" y="3663"/>
                    </a:lnTo>
                    <a:lnTo>
                      <a:pt x="1748" y="3663"/>
                    </a:lnTo>
                    <a:lnTo>
                      <a:pt x="1970" y="58"/>
                    </a:lnTo>
                    <a:cubicBezTo>
                      <a:pt x="1972" y="23"/>
                      <a:pt x="1944" y="1"/>
                      <a:pt x="19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1245410" y="3063386"/>
                <a:ext cx="196066" cy="359342"/>
              </a:xfrm>
              <a:custGeom>
                <a:avLst/>
                <a:gdLst/>
                <a:ahLst/>
                <a:cxnLst/>
                <a:rect l="l" t="t" r="r" b="b"/>
                <a:pathLst>
                  <a:path w="1561" h="2861" extrusionOk="0">
                    <a:moveTo>
                      <a:pt x="1504" y="1"/>
                    </a:moveTo>
                    <a:cubicBezTo>
                      <a:pt x="1486" y="1"/>
                      <a:pt x="1468" y="9"/>
                      <a:pt x="1458" y="29"/>
                    </a:cubicBezTo>
                    <a:lnTo>
                      <a:pt x="0" y="2861"/>
                    </a:lnTo>
                    <a:lnTo>
                      <a:pt x="1384" y="2861"/>
                    </a:lnTo>
                    <a:lnTo>
                      <a:pt x="1559" y="57"/>
                    </a:lnTo>
                    <a:cubicBezTo>
                      <a:pt x="1561" y="22"/>
                      <a:pt x="1532"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955645" y="2769978"/>
                <a:ext cx="347040" cy="652743"/>
              </a:xfrm>
              <a:custGeom>
                <a:avLst/>
                <a:gdLst/>
                <a:ahLst/>
                <a:cxnLst/>
                <a:rect l="l" t="t" r="r" b="b"/>
                <a:pathLst>
                  <a:path w="2763" h="5197" extrusionOk="0">
                    <a:moveTo>
                      <a:pt x="2706" y="0"/>
                    </a:moveTo>
                    <a:cubicBezTo>
                      <a:pt x="2688" y="0"/>
                      <a:pt x="2670" y="9"/>
                      <a:pt x="2660" y="29"/>
                    </a:cubicBezTo>
                    <a:lnTo>
                      <a:pt x="0" y="5197"/>
                    </a:lnTo>
                    <a:lnTo>
                      <a:pt x="2442" y="5197"/>
                    </a:lnTo>
                    <a:lnTo>
                      <a:pt x="2760" y="57"/>
                    </a:lnTo>
                    <a:cubicBezTo>
                      <a:pt x="2763" y="22"/>
                      <a:pt x="2735" y="0"/>
                      <a:pt x="2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744131" y="2605062"/>
                <a:ext cx="431821" cy="817656"/>
              </a:xfrm>
              <a:custGeom>
                <a:avLst/>
                <a:gdLst/>
                <a:ahLst/>
                <a:cxnLst/>
                <a:rect l="l" t="t" r="r" b="b"/>
                <a:pathLst>
                  <a:path w="3438" h="6510" extrusionOk="0">
                    <a:moveTo>
                      <a:pt x="3381" y="0"/>
                    </a:moveTo>
                    <a:cubicBezTo>
                      <a:pt x="3363" y="0"/>
                      <a:pt x="3345" y="9"/>
                      <a:pt x="3335" y="29"/>
                    </a:cubicBezTo>
                    <a:lnTo>
                      <a:pt x="0" y="6510"/>
                    </a:lnTo>
                    <a:lnTo>
                      <a:pt x="3036" y="6510"/>
                    </a:lnTo>
                    <a:lnTo>
                      <a:pt x="3435" y="57"/>
                    </a:lnTo>
                    <a:cubicBezTo>
                      <a:pt x="3437" y="22"/>
                      <a:pt x="3409" y="0"/>
                      <a:pt x="3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546809" y="2671129"/>
                <a:ext cx="397783" cy="751590"/>
              </a:xfrm>
              <a:custGeom>
                <a:avLst/>
                <a:gdLst/>
                <a:ahLst/>
                <a:cxnLst/>
                <a:rect l="l" t="t" r="r" b="b"/>
                <a:pathLst>
                  <a:path w="3167" h="5984" extrusionOk="0">
                    <a:moveTo>
                      <a:pt x="3110" y="1"/>
                    </a:moveTo>
                    <a:cubicBezTo>
                      <a:pt x="3092" y="1"/>
                      <a:pt x="3074" y="10"/>
                      <a:pt x="3064" y="31"/>
                    </a:cubicBezTo>
                    <a:lnTo>
                      <a:pt x="0" y="5984"/>
                    </a:lnTo>
                    <a:lnTo>
                      <a:pt x="2797" y="5984"/>
                    </a:lnTo>
                    <a:lnTo>
                      <a:pt x="3163" y="58"/>
                    </a:lnTo>
                    <a:cubicBezTo>
                      <a:pt x="3166" y="23"/>
                      <a:pt x="3138" y="1"/>
                      <a:pt x="3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382898" y="2769978"/>
                <a:ext cx="347040" cy="652743"/>
              </a:xfrm>
              <a:custGeom>
                <a:avLst/>
                <a:gdLst/>
                <a:ahLst/>
                <a:cxnLst/>
                <a:rect l="l" t="t" r="r" b="b"/>
                <a:pathLst>
                  <a:path w="2763" h="5197" extrusionOk="0">
                    <a:moveTo>
                      <a:pt x="2706" y="0"/>
                    </a:moveTo>
                    <a:cubicBezTo>
                      <a:pt x="2688" y="0"/>
                      <a:pt x="2670" y="9"/>
                      <a:pt x="2660" y="29"/>
                    </a:cubicBezTo>
                    <a:lnTo>
                      <a:pt x="0" y="5197"/>
                    </a:lnTo>
                    <a:lnTo>
                      <a:pt x="2442" y="5197"/>
                    </a:lnTo>
                    <a:lnTo>
                      <a:pt x="2760" y="57"/>
                    </a:lnTo>
                    <a:cubicBezTo>
                      <a:pt x="2762" y="22"/>
                      <a:pt x="2734" y="0"/>
                      <a:pt x="2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29829" y="2399451"/>
                <a:ext cx="537704" cy="1023263"/>
              </a:xfrm>
              <a:custGeom>
                <a:avLst/>
                <a:gdLst/>
                <a:ahLst/>
                <a:cxnLst/>
                <a:rect l="l" t="t" r="r" b="b"/>
                <a:pathLst>
                  <a:path w="4281" h="8147" extrusionOk="0">
                    <a:moveTo>
                      <a:pt x="4225" y="1"/>
                    </a:moveTo>
                    <a:cubicBezTo>
                      <a:pt x="4207" y="1"/>
                      <a:pt x="4189" y="10"/>
                      <a:pt x="4178" y="29"/>
                    </a:cubicBezTo>
                    <a:lnTo>
                      <a:pt x="1" y="8147"/>
                    </a:lnTo>
                    <a:lnTo>
                      <a:pt x="3777" y="8147"/>
                    </a:lnTo>
                    <a:lnTo>
                      <a:pt x="4279" y="57"/>
                    </a:lnTo>
                    <a:cubicBezTo>
                      <a:pt x="4281" y="22"/>
                      <a:pt x="4253" y="1"/>
                      <a:pt x="4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32"/>
            <p:cNvGrpSpPr/>
            <p:nvPr/>
          </p:nvGrpSpPr>
          <p:grpSpPr>
            <a:xfrm flipH="1">
              <a:off x="8369405" y="4416235"/>
              <a:ext cx="398009" cy="255393"/>
              <a:chOff x="838373" y="601050"/>
              <a:chExt cx="644341" cy="410336"/>
            </a:xfrm>
          </p:grpSpPr>
          <p:sp>
            <p:nvSpPr>
              <p:cNvPr id="2007" name="Google Shape;2007;p32"/>
              <p:cNvSpPr/>
              <p:nvPr/>
            </p:nvSpPr>
            <p:spPr>
              <a:xfrm>
                <a:off x="838373" y="601176"/>
                <a:ext cx="644341" cy="410210"/>
              </a:xfrm>
              <a:custGeom>
                <a:avLst/>
                <a:gdLst/>
                <a:ahLst/>
                <a:cxnLst/>
                <a:rect l="l" t="t" r="r" b="b"/>
                <a:pathLst>
                  <a:path w="5130" h="3266" extrusionOk="0">
                    <a:moveTo>
                      <a:pt x="3027" y="0"/>
                    </a:moveTo>
                    <a:cubicBezTo>
                      <a:pt x="2522" y="0"/>
                      <a:pt x="1902" y="169"/>
                      <a:pt x="1285" y="695"/>
                    </a:cubicBezTo>
                    <a:cubicBezTo>
                      <a:pt x="321" y="1517"/>
                      <a:pt x="61" y="2827"/>
                      <a:pt x="0" y="3265"/>
                    </a:cubicBezTo>
                    <a:lnTo>
                      <a:pt x="3962" y="3265"/>
                    </a:lnTo>
                    <a:cubicBezTo>
                      <a:pt x="4272" y="2793"/>
                      <a:pt x="5129" y="1127"/>
                      <a:pt x="4020" y="274"/>
                    </a:cubicBezTo>
                    <a:cubicBezTo>
                      <a:pt x="3841" y="137"/>
                      <a:pt x="3481" y="0"/>
                      <a:pt x="3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1131027" y="865820"/>
                <a:ext cx="270045" cy="71718"/>
              </a:xfrm>
              <a:custGeom>
                <a:avLst/>
                <a:gdLst/>
                <a:ahLst/>
                <a:cxnLst/>
                <a:rect l="l" t="t" r="r" b="b"/>
                <a:pathLst>
                  <a:path w="2150" h="571" fill="none" extrusionOk="0">
                    <a:moveTo>
                      <a:pt x="0" y="571"/>
                    </a:moveTo>
                    <a:lnTo>
                      <a:pt x="2149" y="0"/>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1087442" y="620393"/>
                <a:ext cx="230983" cy="390993"/>
              </a:xfrm>
              <a:custGeom>
                <a:avLst/>
                <a:gdLst/>
                <a:ahLst/>
                <a:cxnLst/>
                <a:rect l="l" t="t" r="r" b="b"/>
                <a:pathLst>
                  <a:path w="1839" h="3113" fill="none" extrusionOk="0">
                    <a:moveTo>
                      <a:pt x="1823" y="0"/>
                    </a:moveTo>
                    <a:cubicBezTo>
                      <a:pt x="1838" y="6"/>
                      <a:pt x="0" y="3112"/>
                      <a:pt x="0" y="3112"/>
                    </a:cubicBez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1227866" y="601050"/>
                <a:ext cx="126" cy="172072"/>
              </a:xfrm>
              <a:custGeom>
                <a:avLst/>
                <a:gdLst/>
                <a:ahLst/>
                <a:cxnLst/>
                <a:rect l="l" t="t" r="r" b="b"/>
                <a:pathLst>
                  <a:path w="1" h="1370" fill="none" extrusionOk="0">
                    <a:moveTo>
                      <a:pt x="1" y="1"/>
                    </a:moveTo>
                    <a:lnTo>
                      <a:pt x="1" y="1369"/>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2"/>
              <p:cNvSpPr/>
              <p:nvPr/>
            </p:nvSpPr>
            <p:spPr>
              <a:xfrm>
                <a:off x="1253363" y="678924"/>
                <a:ext cx="130501" cy="50742"/>
              </a:xfrm>
              <a:custGeom>
                <a:avLst/>
                <a:gdLst/>
                <a:ahLst/>
                <a:cxnLst/>
                <a:rect l="l" t="t" r="r" b="b"/>
                <a:pathLst>
                  <a:path w="1039" h="404" fill="none" extrusionOk="0">
                    <a:moveTo>
                      <a:pt x="0" y="404"/>
                    </a:moveTo>
                    <a:lnTo>
                      <a:pt x="1039" y="0"/>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2"/>
              <p:cNvSpPr/>
              <p:nvPr/>
            </p:nvSpPr>
            <p:spPr>
              <a:xfrm>
                <a:off x="1053907" y="649031"/>
                <a:ext cx="49487" cy="335603"/>
              </a:xfrm>
              <a:custGeom>
                <a:avLst/>
                <a:gdLst/>
                <a:ahLst/>
                <a:cxnLst/>
                <a:rect l="l" t="t" r="r" b="b"/>
                <a:pathLst>
                  <a:path w="394" h="2672" fill="none" extrusionOk="0">
                    <a:moveTo>
                      <a:pt x="1" y="1"/>
                    </a:moveTo>
                    <a:lnTo>
                      <a:pt x="393" y="2671"/>
                    </a:lnTo>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32"/>
            <p:cNvGrpSpPr/>
            <p:nvPr/>
          </p:nvGrpSpPr>
          <p:grpSpPr>
            <a:xfrm flipH="1">
              <a:off x="8043981" y="4486910"/>
              <a:ext cx="435560" cy="186680"/>
              <a:chOff x="1380266" y="763078"/>
              <a:chExt cx="705132" cy="299936"/>
            </a:xfrm>
          </p:grpSpPr>
          <p:sp>
            <p:nvSpPr>
              <p:cNvPr id="2014" name="Google Shape;2014;p32"/>
              <p:cNvSpPr/>
              <p:nvPr/>
            </p:nvSpPr>
            <p:spPr>
              <a:xfrm>
                <a:off x="1380266" y="763078"/>
                <a:ext cx="705132" cy="299933"/>
              </a:xfrm>
              <a:custGeom>
                <a:avLst/>
                <a:gdLst/>
                <a:ahLst/>
                <a:cxnLst/>
                <a:rect l="l" t="t" r="r" b="b"/>
                <a:pathLst>
                  <a:path w="5614" h="2388" extrusionOk="0">
                    <a:moveTo>
                      <a:pt x="2539" y="1"/>
                    </a:moveTo>
                    <a:cubicBezTo>
                      <a:pt x="2441" y="1"/>
                      <a:pt x="2343" y="11"/>
                      <a:pt x="2246" y="33"/>
                    </a:cubicBezTo>
                    <a:cubicBezTo>
                      <a:pt x="1996" y="87"/>
                      <a:pt x="1762" y="212"/>
                      <a:pt x="1541" y="366"/>
                    </a:cubicBezTo>
                    <a:cubicBezTo>
                      <a:pt x="875" y="826"/>
                      <a:pt x="330" y="1544"/>
                      <a:pt x="1" y="2388"/>
                    </a:cubicBezTo>
                    <a:lnTo>
                      <a:pt x="5613" y="2388"/>
                    </a:lnTo>
                    <a:cubicBezTo>
                      <a:pt x="5552" y="2127"/>
                      <a:pt x="5434" y="1886"/>
                      <a:pt x="5271" y="1703"/>
                    </a:cubicBezTo>
                    <a:cubicBezTo>
                      <a:pt x="5048" y="1453"/>
                      <a:pt x="4748" y="1309"/>
                      <a:pt x="4448" y="1309"/>
                    </a:cubicBezTo>
                    <a:cubicBezTo>
                      <a:pt x="4446" y="1309"/>
                      <a:pt x="4444" y="1309"/>
                      <a:pt x="4443" y="1309"/>
                    </a:cubicBezTo>
                    <a:cubicBezTo>
                      <a:pt x="4429" y="1309"/>
                      <a:pt x="4415" y="1309"/>
                      <a:pt x="4401" y="1309"/>
                    </a:cubicBezTo>
                    <a:cubicBezTo>
                      <a:pt x="4356" y="1309"/>
                      <a:pt x="4313" y="1307"/>
                      <a:pt x="4274" y="1285"/>
                    </a:cubicBezTo>
                    <a:cubicBezTo>
                      <a:pt x="4211" y="1248"/>
                      <a:pt x="4173" y="1168"/>
                      <a:pt x="4138" y="1096"/>
                    </a:cubicBezTo>
                    <a:cubicBezTo>
                      <a:pt x="3845" y="518"/>
                      <a:pt x="3335" y="113"/>
                      <a:pt x="2785" y="22"/>
                    </a:cubicBezTo>
                    <a:cubicBezTo>
                      <a:pt x="2703" y="8"/>
                      <a:pt x="2621" y="1"/>
                      <a:pt x="25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1606602" y="775889"/>
                <a:ext cx="160520" cy="287122"/>
              </a:xfrm>
              <a:custGeom>
                <a:avLst/>
                <a:gdLst/>
                <a:ahLst/>
                <a:cxnLst/>
                <a:rect l="l" t="t" r="r" b="b"/>
                <a:pathLst>
                  <a:path w="1278" h="2286" fill="none" extrusionOk="0">
                    <a:moveTo>
                      <a:pt x="1277" y="0"/>
                    </a:moveTo>
                    <a:lnTo>
                      <a:pt x="1" y="2286"/>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1662369" y="767097"/>
                <a:ext cx="13063" cy="172951"/>
              </a:xfrm>
              <a:custGeom>
                <a:avLst/>
                <a:gdLst/>
                <a:ahLst/>
                <a:cxnLst/>
                <a:rect l="l" t="t" r="r" b="b"/>
                <a:pathLst>
                  <a:path w="104" h="1377" fill="none" extrusionOk="0">
                    <a:moveTo>
                      <a:pt x="0" y="1"/>
                    </a:moveTo>
                    <a:lnTo>
                      <a:pt x="103" y="1377"/>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1712485" y="810681"/>
                <a:ext cx="115052" cy="62926"/>
              </a:xfrm>
              <a:custGeom>
                <a:avLst/>
                <a:gdLst/>
                <a:ahLst/>
                <a:cxnLst/>
                <a:rect l="l" t="t" r="r" b="b"/>
                <a:pathLst>
                  <a:path w="916" h="501" fill="none" extrusionOk="0">
                    <a:moveTo>
                      <a:pt x="916" y="1"/>
                    </a:moveTo>
                    <a:lnTo>
                      <a:pt x="0" y="501"/>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1539405" y="835173"/>
                <a:ext cx="84907" cy="196690"/>
              </a:xfrm>
              <a:custGeom>
                <a:avLst/>
                <a:gdLst/>
                <a:ahLst/>
                <a:cxnLst/>
                <a:rect l="l" t="t" r="r" b="b"/>
                <a:pathLst>
                  <a:path w="676" h="1566" fill="none" extrusionOk="0">
                    <a:moveTo>
                      <a:pt x="1" y="0"/>
                    </a:moveTo>
                    <a:lnTo>
                      <a:pt x="676" y="1565"/>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1644031" y="900612"/>
                <a:ext cx="255978" cy="95330"/>
              </a:xfrm>
              <a:custGeom>
                <a:avLst/>
                <a:gdLst/>
                <a:ahLst/>
                <a:cxnLst/>
                <a:rect l="l" t="t" r="r" b="b"/>
                <a:pathLst>
                  <a:path w="2038" h="759" fill="none" extrusionOk="0">
                    <a:moveTo>
                      <a:pt x="1" y="759"/>
                    </a:moveTo>
                    <a:lnTo>
                      <a:pt x="2038" y="1"/>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1912193" y="939926"/>
                <a:ext cx="130250" cy="123088"/>
              </a:xfrm>
              <a:custGeom>
                <a:avLst/>
                <a:gdLst/>
                <a:ahLst/>
                <a:cxnLst/>
                <a:rect l="l" t="t" r="r" b="b"/>
                <a:pathLst>
                  <a:path w="1037" h="980" fill="none" extrusionOk="0">
                    <a:moveTo>
                      <a:pt x="1036" y="295"/>
                    </a:moveTo>
                    <a:lnTo>
                      <a:pt x="1" y="980"/>
                    </a:lnTo>
                    <a:lnTo>
                      <a:pt x="647" y="1"/>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1931284" y="927491"/>
                <a:ext cx="7034" cy="104374"/>
              </a:xfrm>
              <a:custGeom>
                <a:avLst/>
                <a:gdLst/>
                <a:ahLst/>
                <a:cxnLst/>
                <a:rect l="l" t="t" r="r" b="b"/>
                <a:pathLst>
                  <a:path w="56" h="831" fill="none" extrusionOk="0">
                    <a:moveTo>
                      <a:pt x="1" y="830"/>
                    </a:moveTo>
                    <a:lnTo>
                      <a:pt x="56" y="0"/>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1460024" y="919327"/>
                <a:ext cx="132511" cy="38685"/>
              </a:xfrm>
              <a:custGeom>
                <a:avLst/>
                <a:gdLst/>
                <a:ahLst/>
                <a:cxnLst/>
                <a:rect l="l" t="t" r="r" b="b"/>
                <a:pathLst>
                  <a:path w="1055" h="308" fill="none" extrusionOk="0">
                    <a:moveTo>
                      <a:pt x="1" y="1"/>
                    </a:moveTo>
                    <a:lnTo>
                      <a:pt x="1054" y="308"/>
                    </a:lnTo>
                  </a:path>
                </a:pathLst>
              </a:cu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3" name="Google Shape;2023;p32"/>
            <p:cNvGrpSpPr/>
            <p:nvPr/>
          </p:nvGrpSpPr>
          <p:grpSpPr>
            <a:xfrm>
              <a:off x="95181" y="4104417"/>
              <a:ext cx="1010777" cy="1088946"/>
              <a:chOff x="125232" y="2677141"/>
              <a:chExt cx="1806249" cy="1945937"/>
            </a:xfrm>
          </p:grpSpPr>
          <p:sp>
            <p:nvSpPr>
              <p:cNvPr id="2024" name="Google Shape;2024;p32"/>
              <p:cNvSpPr/>
              <p:nvPr/>
            </p:nvSpPr>
            <p:spPr>
              <a:xfrm>
                <a:off x="903550" y="3847128"/>
                <a:ext cx="657655" cy="662414"/>
              </a:xfrm>
              <a:custGeom>
                <a:avLst/>
                <a:gdLst/>
                <a:ahLst/>
                <a:cxnLst/>
                <a:rect l="l" t="t" r="r" b="b"/>
                <a:pathLst>
                  <a:path w="5236" h="5274" extrusionOk="0">
                    <a:moveTo>
                      <a:pt x="5235" y="374"/>
                    </a:moveTo>
                    <a:cubicBezTo>
                      <a:pt x="5235" y="374"/>
                      <a:pt x="5235" y="374"/>
                      <a:pt x="5236" y="374"/>
                    </a:cubicBezTo>
                    <a:cubicBezTo>
                      <a:pt x="5235" y="374"/>
                      <a:pt x="5235" y="374"/>
                      <a:pt x="5235" y="374"/>
                    </a:cubicBezTo>
                    <a:close/>
                    <a:moveTo>
                      <a:pt x="4247" y="0"/>
                    </a:moveTo>
                    <a:cubicBezTo>
                      <a:pt x="3749" y="0"/>
                      <a:pt x="3219" y="186"/>
                      <a:pt x="2810" y="385"/>
                    </a:cubicBezTo>
                    <a:cubicBezTo>
                      <a:pt x="2068" y="746"/>
                      <a:pt x="1431" y="1313"/>
                      <a:pt x="971" y="1997"/>
                    </a:cubicBezTo>
                    <a:cubicBezTo>
                      <a:pt x="924" y="2069"/>
                      <a:pt x="878" y="2141"/>
                      <a:pt x="835" y="2215"/>
                    </a:cubicBezTo>
                    <a:cubicBezTo>
                      <a:pt x="477" y="2813"/>
                      <a:pt x="284" y="3479"/>
                      <a:pt x="180" y="4163"/>
                    </a:cubicBezTo>
                    <a:cubicBezTo>
                      <a:pt x="161" y="4290"/>
                      <a:pt x="0" y="5274"/>
                      <a:pt x="277" y="5274"/>
                    </a:cubicBezTo>
                    <a:cubicBezTo>
                      <a:pt x="291" y="5274"/>
                      <a:pt x="306" y="5271"/>
                      <a:pt x="322" y="5266"/>
                    </a:cubicBezTo>
                    <a:cubicBezTo>
                      <a:pt x="677" y="5151"/>
                      <a:pt x="686" y="4540"/>
                      <a:pt x="770" y="4258"/>
                    </a:cubicBezTo>
                    <a:cubicBezTo>
                      <a:pt x="867" y="3936"/>
                      <a:pt x="971" y="3616"/>
                      <a:pt x="1126" y="3315"/>
                    </a:cubicBezTo>
                    <a:cubicBezTo>
                      <a:pt x="1433" y="2724"/>
                      <a:pt x="1816" y="2175"/>
                      <a:pt x="2241" y="1664"/>
                    </a:cubicBezTo>
                    <a:cubicBezTo>
                      <a:pt x="2626" y="1203"/>
                      <a:pt x="3057" y="830"/>
                      <a:pt x="3626" y="611"/>
                    </a:cubicBezTo>
                    <a:cubicBezTo>
                      <a:pt x="3895" y="508"/>
                      <a:pt x="4179" y="442"/>
                      <a:pt x="4464" y="405"/>
                    </a:cubicBezTo>
                    <a:cubicBezTo>
                      <a:pt x="4556" y="393"/>
                      <a:pt x="4861" y="340"/>
                      <a:pt x="5062" y="340"/>
                    </a:cubicBezTo>
                    <a:cubicBezTo>
                      <a:pt x="5145" y="340"/>
                      <a:pt x="5210" y="349"/>
                      <a:pt x="5235" y="374"/>
                    </a:cubicBezTo>
                    <a:lnTo>
                      <a:pt x="5235" y="374"/>
                    </a:lnTo>
                    <a:cubicBezTo>
                      <a:pt x="4964" y="101"/>
                      <a:pt x="4615" y="0"/>
                      <a:pt x="4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2"/>
              <p:cNvSpPr/>
              <p:nvPr/>
            </p:nvSpPr>
            <p:spPr>
              <a:xfrm>
                <a:off x="1136920" y="3724163"/>
                <a:ext cx="628515" cy="633150"/>
              </a:xfrm>
              <a:custGeom>
                <a:avLst/>
                <a:gdLst/>
                <a:ahLst/>
                <a:cxnLst/>
                <a:rect l="l" t="t" r="r" b="b"/>
                <a:pathLst>
                  <a:path w="5004" h="5041" extrusionOk="0">
                    <a:moveTo>
                      <a:pt x="5003" y="358"/>
                    </a:moveTo>
                    <a:lnTo>
                      <a:pt x="5003" y="358"/>
                    </a:lnTo>
                    <a:cubicBezTo>
                      <a:pt x="5003" y="359"/>
                      <a:pt x="5003" y="359"/>
                      <a:pt x="5003" y="359"/>
                    </a:cubicBezTo>
                    <a:cubicBezTo>
                      <a:pt x="5003" y="359"/>
                      <a:pt x="5003" y="359"/>
                      <a:pt x="5003" y="358"/>
                    </a:cubicBezTo>
                    <a:close/>
                    <a:moveTo>
                      <a:pt x="4058" y="0"/>
                    </a:moveTo>
                    <a:cubicBezTo>
                      <a:pt x="3582" y="0"/>
                      <a:pt x="3076" y="179"/>
                      <a:pt x="2686" y="369"/>
                    </a:cubicBezTo>
                    <a:cubicBezTo>
                      <a:pt x="1976" y="714"/>
                      <a:pt x="1368" y="1257"/>
                      <a:pt x="928" y="1910"/>
                    </a:cubicBezTo>
                    <a:cubicBezTo>
                      <a:pt x="883" y="1978"/>
                      <a:pt x="839" y="2048"/>
                      <a:pt x="797" y="2119"/>
                    </a:cubicBezTo>
                    <a:cubicBezTo>
                      <a:pt x="455" y="2689"/>
                      <a:pt x="271" y="3326"/>
                      <a:pt x="172" y="3981"/>
                    </a:cubicBezTo>
                    <a:cubicBezTo>
                      <a:pt x="153" y="4102"/>
                      <a:pt x="0" y="5041"/>
                      <a:pt x="264" y="5041"/>
                    </a:cubicBezTo>
                    <a:cubicBezTo>
                      <a:pt x="278" y="5041"/>
                      <a:pt x="292" y="5038"/>
                      <a:pt x="308" y="5033"/>
                    </a:cubicBezTo>
                    <a:cubicBezTo>
                      <a:pt x="647" y="4923"/>
                      <a:pt x="655" y="4340"/>
                      <a:pt x="736" y="4071"/>
                    </a:cubicBezTo>
                    <a:cubicBezTo>
                      <a:pt x="828" y="3763"/>
                      <a:pt x="928" y="3456"/>
                      <a:pt x="1077" y="3170"/>
                    </a:cubicBezTo>
                    <a:cubicBezTo>
                      <a:pt x="1368" y="2605"/>
                      <a:pt x="1736" y="2080"/>
                      <a:pt x="2143" y="1591"/>
                    </a:cubicBezTo>
                    <a:cubicBezTo>
                      <a:pt x="2509" y="1149"/>
                      <a:pt x="2922" y="793"/>
                      <a:pt x="3465" y="585"/>
                    </a:cubicBezTo>
                    <a:cubicBezTo>
                      <a:pt x="3723" y="485"/>
                      <a:pt x="3993" y="422"/>
                      <a:pt x="4267" y="389"/>
                    </a:cubicBezTo>
                    <a:cubicBezTo>
                      <a:pt x="4355" y="377"/>
                      <a:pt x="4645" y="326"/>
                      <a:pt x="4836" y="326"/>
                    </a:cubicBezTo>
                    <a:cubicBezTo>
                      <a:pt x="4916" y="326"/>
                      <a:pt x="4978" y="335"/>
                      <a:pt x="5003" y="358"/>
                    </a:cubicBezTo>
                    <a:lnTo>
                      <a:pt x="5003" y="358"/>
                    </a:lnTo>
                    <a:cubicBezTo>
                      <a:pt x="4743" y="97"/>
                      <a:pt x="4409" y="0"/>
                      <a:pt x="4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a:off x="447026" y="4074217"/>
                <a:ext cx="682524" cy="450276"/>
              </a:xfrm>
              <a:custGeom>
                <a:avLst/>
                <a:gdLst/>
                <a:ahLst/>
                <a:cxnLst/>
                <a:rect l="l" t="t" r="r" b="b"/>
                <a:pathLst>
                  <a:path w="5434" h="3585" extrusionOk="0">
                    <a:moveTo>
                      <a:pt x="3167" y="0"/>
                    </a:moveTo>
                    <a:cubicBezTo>
                      <a:pt x="2708" y="0"/>
                      <a:pt x="2258" y="174"/>
                      <a:pt x="1886" y="444"/>
                    </a:cubicBezTo>
                    <a:cubicBezTo>
                      <a:pt x="1508" y="717"/>
                      <a:pt x="1206" y="1083"/>
                      <a:pt x="961" y="1479"/>
                    </a:cubicBezTo>
                    <a:cubicBezTo>
                      <a:pt x="755" y="1808"/>
                      <a:pt x="588" y="2160"/>
                      <a:pt x="460" y="2527"/>
                    </a:cubicBezTo>
                    <a:cubicBezTo>
                      <a:pt x="391" y="2726"/>
                      <a:pt x="0" y="3538"/>
                      <a:pt x="428" y="3584"/>
                    </a:cubicBezTo>
                    <a:cubicBezTo>
                      <a:pt x="435" y="3584"/>
                      <a:pt x="442" y="3585"/>
                      <a:pt x="449" y="3585"/>
                    </a:cubicBezTo>
                    <a:cubicBezTo>
                      <a:pt x="666" y="3585"/>
                      <a:pt x="850" y="3244"/>
                      <a:pt x="927" y="3090"/>
                    </a:cubicBezTo>
                    <a:cubicBezTo>
                      <a:pt x="1174" y="2594"/>
                      <a:pt x="1355" y="2050"/>
                      <a:pt x="1729" y="1642"/>
                    </a:cubicBezTo>
                    <a:cubicBezTo>
                      <a:pt x="1895" y="1461"/>
                      <a:pt x="2091" y="1314"/>
                      <a:pt x="2289" y="1171"/>
                    </a:cubicBezTo>
                    <a:cubicBezTo>
                      <a:pt x="2458" y="1050"/>
                      <a:pt x="2631" y="930"/>
                      <a:pt x="2826" y="861"/>
                    </a:cubicBezTo>
                    <a:cubicBezTo>
                      <a:pt x="2964" y="813"/>
                      <a:pt x="3105" y="792"/>
                      <a:pt x="3247" y="792"/>
                    </a:cubicBezTo>
                    <a:cubicBezTo>
                      <a:pt x="3689" y="792"/>
                      <a:pt x="4142" y="994"/>
                      <a:pt x="4551" y="1194"/>
                    </a:cubicBezTo>
                    <a:cubicBezTo>
                      <a:pt x="4846" y="1337"/>
                      <a:pt x="5140" y="1479"/>
                      <a:pt x="5433" y="1622"/>
                    </a:cubicBezTo>
                    <a:cubicBezTo>
                      <a:pt x="5374" y="1352"/>
                      <a:pt x="5197" y="1123"/>
                      <a:pt x="5007" y="922"/>
                    </a:cubicBezTo>
                    <a:cubicBezTo>
                      <a:pt x="4527" y="415"/>
                      <a:pt x="3884" y="8"/>
                      <a:pt x="3185" y="1"/>
                    </a:cubicBezTo>
                    <a:cubicBezTo>
                      <a:pt x="3179" y="0"/>
                      <a:pt x="3173" y="0"/>
                      <a:pt x="3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415751" y="3398350"/>
                <a:ext cx="397281" cy="1208649"/>
              </a:xfrm>
              <a:custGeom>
                <a:avLst/>
                <a:gdLst/>
                <a:ahLst/>
                <a:cxnLst/>
                <a:rect l="l" t="t" r="r" b="b"/>
                <a:pathLst>
                  <a:path w="3163" h="9623" extrusionOk="0">
                    <a:moveTo>
                      <a:pt x="2989" y="0"/>
                    </a:moveTo>
                    <a:cubicBezTo>
                      <a:pt x="2827" y="0"/>
                      <a:pt x="2463" y="662"/>
                      <a:pt x="2253" y="947"/>
                    </a:cubicBezTo>
                    <a:cubicBezTo>
                      <a:pt x="1983" y="1309"/>
                      <a:pt x="1756" y="1693"/>
                      <a:pt x="1526" y="2079"/>
                    </a:cubicBezTo>
                    <a:cubicBezTo>
                      <a:pt x="1091" y="2803"/>
                      <a:pt x="768" y="3582"/>
                      <a:pt x="538" y="4398"/>
                    </a:cubicBezTo>
                    <a:cubicBezTo>
                      <a:pt x="61" y="6090"/>
                      <a:pt x="1" y="7900"/>
                      <a:pt x="387" y="9617"/>
                    </a:cubicBezTo>
                    <a:cubicBezTo>
                      <a:pt x="401" y="9620"/>
                      <a:pt x="414" y="9622"/>
                      <a:pt x="428" y="9622"/>
                    </a:cubicBezTo>
                    <a:cubicBezTo>
                      <a:pt x="530" y="9622"/>
                      <a:pt x="617" y="9519"/>
                      <a:pt x="673" y="9425"/>
                    </a:cubicBezTo>
                    <a:cubicBezTo>
                      <a:pt x="1164" y="8595"/>
                      <a:pt x="1180" y="7687"/>
                      <a:pt x="1173" y="6750"/>
                    </a:cubicBezTo>
                    <a:cubicBezTo>
                      <a:pt x="1157" y="4394"/>
                      <a:pt x="3162" y="177"/>
                      <a:pt x="3030" y="21"/>
                    </a:cubicBezTo>
                    <a:cubicBezTo>
                      <a:pt x="3019" y="7"/>
                      <a:pt x="3005" y="0"/>
                      <a:pt x="2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528375" y="3660357"/>
                <a:ext cx="775847" cy="889122"/>
              </a:xfrm>
              <a:custGeom>
                <a:avLst/>
                <a:gdLst/>
                <a:ahLst/>
                <a:cxnLst/>
                <a:rect l="l" t="t" r="r" b="b"/>
                <a:pathLst>
                  <a:path w="6177" h="7079" extrusionOk="0">
                    <a:moveTo>
                      <a:pt x="4897" y="1"/>
                    </a:moveTo>
                    <a:cubicBezTo>
                      <a:pt x="4761" y="1"/>
                      <a:pt x="4625" y="8"/>
                      <a:pt x="4492" y="24"/>
                    </a:cubicBezTo>
                    <a:cubicBezTo>
                      <a:pt x="3529" y="131"/>
                      <a:pt x="2634" y="623"/>
                      <a:pt x="1999" y="1384"/>
                    </a:cubicBezTo>
                    <a:cubicBezTo>
                      <a:pt x="1878" y="1532"/>
                      <a:pt x="1765" y="1683"/>
                      <a:pt x="1656" y="1841"/>
                    </a:cubicBezTo>
                    <a:cubicBezTo>
                      <a:pt x="607" y="3363"/>
                      <a:pt x="1" y="5211"/>
                      <a:pt x="91" y="7058"/>
                    </a:cubicBezTo>
                    <a:cubicBezTo>
                      <a:pt x="117" y="7072"/>
                      <a:pt x="144" y="7078"/>
                      <a:pt x="171" y="7078"/>
                    </a:cubicBezTo>
                    <a:cubicBezTo>
                      <a:pt x="268" y="7078"/>
                      <a:pt x="367" y="7001"/>
                      <a:pt x="438" y="6925"/>
                    </a:cubicBezTo>
                    <a:cubicBezTo>
                      <a:pt x="1079" y="6219"/>
                      <a:pt x="1269" y="5228"/>
                      <a:pt x="1544" y="4314"/>
                    </a:cubicBezTo>
                    <a:cubicBezTo>
                      <a:pt x="1943" y="2990"/>
                      <a:pt x="2619" y="1677"/>
                      <a:pt x="3771" y="913"/>
                    </a:cubicBezTo>
                    <a:cubicBezTo>
                      <a:pt x="4136" y="671"/>
                      <a:pt x="4543" y="492"/>
                      <a:pt x="4968" y="381"/>
                    </a:cubicBezTo>
                    <a:cubicBezTo>
                      <a:pt x="5236" y="311"/>
                      <a:pt x="5514" y="318"/>
                      <a:pt x="5788" y="308"/>
                    </a:cubicBezTo>
                    <a:cubicBezTo>
                      <a:pt x="5792" y="307"/>
                      <a:pt x="5796" y="307"/>
                      <a:pt x="5800" y="307"/>
                    </a:cubicBezTo>
                    <a:cubicBezTo>
                      <a:pt x="5905" y="307"/>
                      <a:pt x="6021" y="369"/>
                      <a:pt x="6124" y="369"/>
                    </a:cubicBezTo>
                    <a:cubicBezTo>
                      <a:pt x="6142" y="369"/>
                      <a:pt x="6159" y="367"/>
                      <a:pt x="6176" y="363"/>
                    </a:cubicBezTo>
                    <a:cubicBezTo>
                      <a:pt x="6146" y="249"/>
                      <a:pt x="5935" y="186"/>
                      <a:pt x="5836" y="148"/>
                    </a:cubicBezTo>
                    <a:cubicBezTo>
                      <a:pt x="5667" y="84"/>
                      <a:pt x="5488" y="45"/>
                      <a:pt x="5307" y="24"/>
                    </a:cubicBezTo>
                    <a:cubicBezTo>
                      <a:pt x="5170" y="8"/>
                      <a:pt x="5033" y="1"/>
                      <a:pt x="48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648075" y="3488909"/>
                <a:ext cx="1189581" cy="1134168"/>
              </a:xfrm>
              <a:custGeom>
                <a:avLst/>
                <a:gdLst/>
                <a:ahLst/>
                <a:cxnLst/>
                <a:rect l="l" t="t" r="r" b="b"/>
                <a:pathLst>
                  <a:path w="9471" h="9030" fill="none" extrusionOk="0">
                    <a:moveTo>
                      <a:pt x="0" y="9029"/>
                    </a:moveTo>
                    <a:cubicBezTo>
                      <a:pt x="1010" y="5767"/>
                      <a:pt x="3576" y="1510"/>
                      <a:pt x="6947" y="410"/>
                    </a:cubicBezTo>
                    <a:cubicBezTo>
                      <a:pt x="7739" y="151"/>
                      <a:pt x="8672" y="1"/>
                      <a:pt x="9471" y="297"/>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0" name="Google Shape;2030;p32"/>
              <p:cNvGrpSpPr/>
              <p:nvPr/>
            </p:nvGrpSpPr>
            <p:grpSpPr>
              <a:xfrm>
                <a:off x="259881" y="2677141"/>
                <a:ext cx="1671600" cy="1756145"/>
                <a:chOff x="1707681" y="2677141"/>
                <a:chExt cx="1671600" cy="1756145"/>
              </a:xfrm>
            </p:grpSpPr>
            <p:sp>
              <p:nvSpPr>
                <p:cNvPr id="2031" name="Google Shape;2031;p32"/>
                <p:cNvSpPr/>
                <p:nvPr/>
              </p:nvSpPr>
              <p:spPr>
                <a:xfrm>
                  <a:off x="1812434" y="2757778"/>
                  <a:ext cx="188153" cy="1539605"/>
                </a:xfrm>
                <a:custGeom>
                  <a:avLst/>
                  <a:gdLst/>
                  <a:ahLst/>
                  <a:cxnLst/>
                  <a:rect l="l" t="t" r="r" b="b"/>
                  <a:pathLst>
                    <a:path w="1498" h="12258" fill="none" extrusionOk="0">
                      <a:moveTo>
                        <a:pt x="1" y="0"/>
                      </a:moveTo>
                      <a:cubicBezTo>
                        <a:pt x="1074" y="1806"/>
                        <a:pt x="1498" y="3946"/>
                        <a:pt x="1485" y="6047"/>
                      </a:cubicBezTo>
                      <a:cubicBezTo>
                        <a:pt x="1473" y="8147"/>
                        <a:pt x="1045" y="10225"/>
                        <a:pt x="516" y="12258"/>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1707681" y="2677141"/>
                  <a:ext cx="262886" cy="413978"/>
                </a:xfrm>
                <a:custGeom>
                  <a:avLst/>
                  <a:gdLst/>
                  <a:ahLst/>
                  <a:cxnLst/>
                  <a:rect l="l" t="t" r="r" b="b"/>
                  <a:pathLst>
                    <a:path w="2093" h="3296" extrusionOk="0">
                      <a:moveTo>
                        <a:pt x="444" y="1"/>
                      </a:moveTo>
                      <a:cubicBezTo>
                        <a:pt x="352" y="1"/>
                        <a:pt x="274" y="20"/>
                        <a:pt x="212" y="55"/>
                      </a:cubicBezTo>
                      <a:cubicBezTo>
                        <a:pt x="43" y="147"/>
                        <a:pt x="0" y="354"/>
                        <a:pt x="144" y="601"/>
                      </a:cubicBezTo>
                      <a:lnTo>
                        <a:pt x="1595" y="3058"/>
                      </a:lnTo>
                      <a:cubicBezTo>
                        <a:pt x="1662" y="3170"/>
                        <a:pt x="1773" y="3296"/>
                        <a:pt x="1887" y="3296"/>
                      </a:cubicBezTo>
                      <a:cubicBezTo>
                        <a:pt x="1912" y="3296"/>
                        <a:pt x="1937" y="3290"/>
                        <a:pt x="1962" y="3276"/>
                      </a:cubicBezTo>
                      <a:cubicBezTo>
                        <a:pt x="2049" y="3230"/>
                        <a:pt x="2071" y="3117"/>
                        <a:pt x="2074" y="3017"/>
                      </a:cubicBezTo>
                      <a:cubicBezTo>
                        <a:pt x="2092" y="2552"/>
                        <a:pt x="1933" y="2100"/>
                        <a:pt x="1763" y="1664"/>
                      </a:cubicBezTo>
                      <a:cubicBezTo>
                        <a:pt x="1594" y="1230"/>
                        <a:pt x="1427" y="770"/>
                        <a:pt x="1134" y="398"/>
                      </a:cubicBezTo>
                      <a:cubicBezTo>
                        <a:pt x="991" y="221"/>
                        <a:pt x="819" y="58"/>
                        <a:pt x="589" y="15"/>
                      </a:cubicBezTo>
                      <a:cubicBezTo>
                        <a:pt x="538" y="5"/>
                        <a:pt x="489" y="1"/>
                        <a:pt x="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2887296" y="3458514"/>
                  <a:ext cx="491985" cy="131754"/>
                </a:xfrm>
                <a:custGeom>
                  <a:avLst/>
                  <a:gdLst/>
                  <a:ahLst/>
                  <a:cxnLst/>
                  <a:rect l="l" t="t" r="r" b="b"/>
                  <a:pathLst>
                    <a:path w="3917" h="1049" extrusionOk="0">
                      <a:moveTo>
                        <a:pt x="1869" y="1"/>
                      </a:moveTo>
                      <a:cubicBezTo>
                        <a:pt x="1666" y="1"/>
                        <a:pt x="1462" y="18"/>
                        <a:pt x="1268" y="55"/>
                      </a:cubicBezTo>
                      <a:cubicBezTo>
                        <a:pt x="818" y="143"/>
                        <a:pt x="383" y="362"/>
                        <a:pt x="100" y="724"/>
                      </a:cubicBezTo>
                      <a:cubicBezTo>
                        <a:pt x="1" y="851"/>
                        <a:pt x="179" y="897"/>
                        <a:pt x="283" y="897"/>
                      </a:cubicBezTo>
                      <a:cubicBezTo>
                        <a:pt x="290" y="897"/>
                        <a:pt x="297" y="896"/>
                        <a:pt x="303" y="896"/>
                      </a:cubicBezTo>
                      <a:cubicBezTo>
                        <a:pt x="710" y="870"/>
                        <a:pt x="1119" y="814"/>
                        <a:pt x="1528" y="814"/>
                      </a:cubicBezTo>
                      <a:cubicBezTo>
                        <a:pt x="1653" y="814"/>
                        <a:pt x="1777" y="819"/>
                        <a:pt x="1901" y="832"/>
                      </a:cubicBezTo>
                      <a:cubicBezTo>
                        <a:pt x="2362" y="878"/>
                        <a:pt x="2819" y="1049"/>
                        <a:pt x="3284" y="1049"/>
                      </a:cubicBezTo>
                      <a:cubicBezTo>
                        <a:pt x="3325" y="1049"/>
                        <a:pt x="3366" y="1048"/>
                        <a:pt x="3407" y="1045"/>
                      </a:cubicBezTo>
                      <a:cubicBezTo>
                        <a:pt x="3492" y="1039"/>
                        <a:pt x="3579" y="1025"/>
                        <a:pt x="3651" y="979"/>
                      </a:cubicBezTo>
                      <a:cubicBezTo>
                        <a:pt x="3917" y="807"/>
                        <a:pt x="3739" y="482"/>
                        <a:pt x="3535" y="358"/>
                      </a:cubicBezTo>
                      <a:cubicBezTo>
                        <a:pt x="3245" y="178"/>
                        <a:pt x="2777" y="109"/>
                        <a:pt x="2559" y="66"/>
                      </a:cubicBezTo>
                      <a:cubicBezTo>
                        <a:pt x="2337" y="24"/>
                        <a:pt x="2103"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1905084" y="2965650"/>
                  <a:ext cx="469879" cy="1467636"/>
                </a:xfrm>
                <a:custGeom>
                  <a:avLst/>
                  <a:gdLst/>
                  <a:ahLst/>
                  <a:cxnLst/>
                  <a:rect l="l" t="t" r="r" b="b"/>
                  <a:pathLst>
                    <a:path w="3741" h="11685" fill="none" extrusionOk="0">
                      <a:moveTo>
                        <a:pt x="3740" y="0"/>
                      </a:moveTo>
                      <a:cubicBezTo>
                        <a:pt x="2226" y="1458"/>
                        <a:pt x="1252" y="3409"/>
                        <a:pt x="709" y="5438"/>
                      </a:cubicBezTo>
                      <a:cubicBezTo>
                        <a:pt x="165" y="7468"/>
                        <a:pt x="28" y="9584"/>
                        <a:pt x="1" y="11684"/>
                      </a:cubicBezTo>
                    </a:path>
                  </a:pathLst>
                </a:custGeom>
                <a:noFill/>
                <a:ln w="3450"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2141720" y="2897573"/>
                  <a:ext cx="345407" cy="355322"/>
                </a:xfrm>
                <a:custGeom>
                  <a:avLst/>
                  <a:gdLst/>
                  <a:ahLst/>
                  <a:cxnLst/>
                  <a:rect l="l" t="t" r="r" b="b"/>
                  <a:pathLst>
                    <a:path w="2750" h="2829" extrusionOk="0">
                      <a:moveTo>
                        <a:pt x="2204" y="0"/>
                      </a:moveTo>
                      <a:cubicBezTo>
                        <a:pt x="1992" y="0"/>
                        <a:pt x="1801" y="105"/>
                        <a:pt x="1632" y="228"/>
                      </a:cubicBezTo>
                      <a:cubicBezTo>
                        <a:pt x="1251" y="507"/>
                        <a:pt x="968" y="908"/>
                        <a:pt x="691" y="1282"/>
                      </a:cubicBezTo>
                      <a:cubicBezTo>
                        <a:pt x="411" y="1656"/>
                        <a:pt x="138" y="2050"/>
                        <a:pt x="31" y="2504"/>
                      </a:cubicBezTo>
                      <a:cubicBezTo>
                        <a:pt x="10" y="2601"/>
                        <a:pt x="0" y="2716"/>
                        <a:pt x="71" y="2783"/>
                      </a:cubicBezTo>
                      <a:cubicBezTo>
                        <a:pt x="104" y="2815"/>
                        <a:pt x="142" y="2829"/>
                        <a:pt x="184" y="2829"/>
                      </a:cubicBezTo>
                      <a:cubicBezTo>
                        <a:pt x="285" y="2829"/>
                        <a:pt x="401" y="2749"/>
                        <a:pt x="482" y="2670"/>
                      </a:cubicBezTo>
                      <a:cubicBezTo>
                        <a:pt x="1166" y="2009"/>
                        <a:pt x="1849" y="1346"/>
                        <a:pt x="2531" y="684"/>
                      </a:cubicBezTo>
                      <a:cubicBezTo>
                        <a:pt x="2737" y="486"/>
                        <a:pt x="2749" y="274"/>
                        <a:pt x="2613" y="139"/>
                      </a:cubicBezTo>
                      <a:cubicBezTo>
                        <a:pt x="2537" y="67"/>
                        <a:pt x="2416" y="16"/>
                        <a:pt x="2258" y="3"/>
                      </a:cubicBezTo>
                      <a:cubicBezTo>
                        <a:pt x="2240" y="1"/>
                        <a:pt x="2222" y="0"/>
                        <a:pt x="2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6" name="Google Shape;2036;p32"/>
              <p:cNvSpPr/>
              <p:nvPr/>
            </p:nvSpPr>
            <p:spPr>
              <a:xfrm>
                <a:off x="125232" y="3361549"/>
                <a:ext cx="1224373" cy="962598"/>
              </a:xfrm>
              <a:custGeom>
                <a:avLst/>
                <a:gdLst/>
                <a:ahLst/>
                <a:cxnLst/>
                <a:rect l="l" t="t" r="r" b="b"/>
                <a:pathLst>
                  <a:path w="9748" h="7664" extrusionOk="0">
                    <a:moveTo>
                      <a:pt x="6800" y="0"/>
                    </a:moveTo>
                    <a:cubicBezTo>
                      <a:pt x="5953" y="0"/>
                      <a:pt x="5099" y="183"/>
                      <a:pt x="4424" y="467"/>
                    </a:cubicBezTo>
                    <a:cubicBezTo>
                      <a:pt x="1766" y="1584"/>
                      <a:pt x="745" y="4477"/>
                      <a:pt x="47" y="7043"/>
                    </a:cubicBezTo>
                    <a:lnTo>
                      <a:pt x="1" y="7425"/>
                    </a:lnTo>
                    <a:cubicBezTo>
                      <a:pt x="80" y="7486"/>
                      <a:pt x="309" y="7664"/>
                      <a:pt x="426" y="7664"/>
                    </a:cubicBezTo>
                    <a:cubicBezTo>
                      <a:pt x="438" y="7664"/>
                      <a:pt x="448" y="7662"/>
                      <a:pt x="458" y="7658"/>
                    </a:cubicBezTo>
                    <a:cubicBezTo>
                      <a:pt x="890" y="7469"/>
                      <a:pt x="1059" y="7635"/>
                      <a:pt x="1185" y="7181"/>
                    </a:cubicBezTo>
                    <a:cubicBezTo>
                      <a:pt x="1446" y="6245"/>
                      <a:pt x="2090" y="4480"/>
                      <a:pt x="2624" y="3656"/>
                    </a:cubicBezTo>
                    <a:cubicBezTo>
                      <a:pt x="3200" y="2765"/>
                      <a:pt x="3771" y="2222"/>
                      <a:pt x="4633" y="1708"/>
                    </a:cubicBezTo>
                    <a:cubicBezTo>
                      <a:pt x="5395" y="1254"/>
                      <a:pt x="6254" y="924"/>
                      <a:pt x="7140" y="824"/>
                    </a:cubicBezTo>
                    <a:cubicBezTo>
                      <a:pt x="7290" y="807"/>
                      <a:pt x="7442" y="798"/>
                      <a:pt x="7593" y="798"/>
                    </a:cubicBezTo>
                    <a:cubicBezTo>
                      <a:pt x="7887" y="798"/>
                      <a:pt x="8181" y="832"/>
                      <a:pt x="8469" y="900"/>
                    </a:cubicBezTo>
                    <a:cubicBezTo>
                      <a:pt x="8687" y="952"/>
                      <a:pt x="8900" y="1022"/>
                      <a:pt x="9109" y="1105"/>
                    </a:cubicBezTo>
                    <a:cubicBezTo>
                      <a:pt x="9292" y="1179"/>
                      <a:pt x="9526" y="1346"/>
                      <a:pt x="9712" y="1355"/>
                    </a:cubicBezTo>
                    <a:cubicBezTo>
                      <a:pt x="9747" y="1225"/>
                      <a:pt x="9672" y="1104"/>
                      <a:pt x="9585" y="1010"/>
                    </a:cubicBezTo>
                    <a:cubicBezTo>
                      <a:pt x="8904" y="284"/>
                      <a:pt x="7857" y="0"/>
                      <a:pt x="6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129839" y="3284680"/>
                <a:ext cx="491231" cy="1116207"/>
              </a:xfrm>
              <a:custGeom>
                <a:avLst/>
                <a:gdLst/>
                <a:ahLst/>
                <a:cxnLst/>
                <a:rect l="l" t="t" r="r" b="b"/>
                <a:pathLst>
                  <a:path w="3911" h="8887" extrusionOk="0">
                    <a:moveTo>
                      <a:pt x="0" y="1"/>
                    </a:moveTo>
                    <a:cubicBezTo>
                      <a:pt x="75" y="192"/>
                      <a:pt x="256" y="318"/>
                      <a:pt x="419" y="441"/>
                    </a:cubicBezTo>
                    <a:cubicBezTo>
                      <a:pt x="1212" y="1044"/>
                      <a:pt x="1807" y="1892"/>
                      <a:pt x="2129" y="2832"/>
                    </a:cubicBezTo>
                    <a:cubicBezTo>
                      <a:pt x="2482" y="3861"/>
                      <a:pt x="2395" y="4932"/>
                      <a:pt x="2408" y="6001"/>
                    </a:cubicBezTo>
                    <a:cubicBezTo>
                      <a:pt x="2421" y="7012"/>
                      <a:pt x="2546" y="8077"/>
                      <a:pt x="3148" y="8887"/>
                    </a:cubicBezTo>
                    <a:cubicBezTo>
                      <a:pt x="3910" y="6337"/>
                      <a:pt x="3741" y="3084"/>
                      <a:pt x="1781" y="1087"/>
                    </a:cubicBezTo>
                    <a:cubicBezTo>
                      <a:pt x="1529" y="832"/>
                      <a:pt x="1264" y="577"/>
                      <a:pt x="971" y="372"/>
                    </a:cubicBezTo>
                    <a:cubicBezTo>
                      <a:pt x="816" y="261"/>
                      <a:pt x="646" y="174"/>
                      <a:pt x="468" y="110"/>
                    </a:cubicBezTo>
                    <a:cubicBezTo>
                      <a:pt x="417" y="91"/>
                      <a:pt x="9" y="2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38" name="Google Shape;2038;p32"/>
          <p:cNvSpPr/>
          <p:nvPr/>
        </p:nvSpPr>
        <p:spPr>
          <a:xfrm rot="-179970">
            <a:off x="6147115" y="4140657"/>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039"/>
        <p:cNvGrpSpPr/>
        <p:nvPr/>
      </p:nvGrpSpPr>
      <p:grpSpPr>
        <a:xfrm>
          <a:off x="0" y="0"/>
          <a:ext cx="0" cy="0"/>
          <a:chOff x="0" y="0"/>
          <a:chExt cx="0" cy="0"/>
        </a:xfrm>
      </p:grpSpPr>
      <p:sp>
        <p:nvSpPr>
          <p:cNvPr id="2040" name="Google Shape;2040;p33"/>
          <p:cNvSpPr/>
          <p:nvPr/>
        </p:nvSpPr>
        <p:spPr>
          <a:xfrm flipH="1">
            <a:off x="-4443" y="3384675"/>
            <a:ext cx="9144049" cy="1758801"/>
          </a:xfrm>
          <a:custGeom>
            <a:avLst/>
            <a:gdLst/>
            <a:ahLst/>
            <a:cxnLst/>
            <a:rect l="l" t="t" r="r" b="b"/>
            <a:pathLst>
              <a:path w="56943" h="23030" extrusionOk="0">
                <a:moveTo>
                  <a:pt x="1" y="1"/>
                </a:moveTo>
                <a:lnTo>
                  <a:pt x="56943" y="1"/>
                </a:lnTo>
                <a:lnTo>
                  <a:pt x="56943" y="23029"/>
                </a:lnTo>
                <a:lnTo>
                  <a:pt x="1" y="23029"/>
                </a:lnTo>
                <a:close/>
              </a:path>
            </a:pathLst>
          </a:custGeom>
          <a:solidFill>
            <a:srgbClr val="8DB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3"/>
          <p:cNvSpPr/>
          <p:nvPr/>
        </p:nvSpPr>
        <p:spPr>
          <a:xfrm>
            <a:off x="4600775" y="2884326"/>
            <a:ext cx="5081950" cy="500348"/>
          </a:xfrm>
          <a:custGeom>
            <a:avLst/>
            <a:gdLst/>
            <a:ahLst/>
            <a:cxnLst/>
            <a:rect l="l" t="t" r="r" b="b"/>
            <a:pathLst>
              <a:path w="52309" h="5150" extrusionOk="0">
                <a:moveTo>
                  <a:pt x="31026" y="1"/>
                </a:moveTo>
                <a:cubicBezTo>
                  <a:pt x="26354" y="1"/>
                  <a:pt x="16711" y="3971"/>
                  <a:pt x="9059" y="4411"/>
                </a:cubicBezTo>
                <a:cubicBezTo>
                  <a:pt x="8967" y="4417"/>
                  <a:pt x="8878" y="4419"/>
                  <a:pt x="8790" y="4419"/>
                </a:cubicBezTo>
                <a:cubicBezTo>
                  <a:pt x="7730" y="4419"/>
                  <a:pt x="6948" y="4062"/>
                  <a:pt x="5814" y="4062"/>
                </a:cubicBezTo>
                <a:cubicBezTo>
                  <a:pt x="4589" y="4062"/>
                  <a:pt x="1" y="5149"/>
                  <a:pt x="1" y="5149"/>
                </a:cubicBezTo>
                <a:lnTo>
                  <a:pt x="52309" y="5149"/>
                </a:lnTo>
                <a:cubicBezTo>
                  <a:pt x="52309" y="5149"/>
                  <a:pt x="37036" y="311"/>
                  <a:pt x="31415" y="11"/>
                </a:cubicBezTo>
                <a:cubicBezTo>
                  <a:pt x="31290" y="4"/>
                  <a:pt x="31160" y="1"/>
                  <a:pt x="31026" y="1"/>
                </a:cubicBezTo>
                <a:close/>
              </a:path>
            </a:pathLst>
          </a:custGeom>
          <a:solidFill>
            <a:srgbClr val="171C26">
              <a:alpha val="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2" name="Google Shape;2042;p33"/>
          <p:cNvGrpSpPr/>
          <p:nvPr/>
        </p:nvGrpSpPr>
        <p:grpSpPr>
          <a:xfrm>
            <a:off x="5903333" y="3035956"/>
            <a:ext cx="1846007" cy="348721"/>
            <a:chOff x="4115283" y="1688156"/>
            <a:chExt cx="1846007" cy="348721"/>
          </a:xfrm>
        </p:grpSpPr>
        <p:sp>
          <p:nvSpPr>
            <p:cNvPr id="2043" name="Google Shape;2043;p33"/>
            <p:cNvSpPr/>
            <p:nvPr/>
          </p:nvSpPr>
          <p:spPr>
            <a:xfrm>
              <a:off x="4504550" y="1837580"/>
              <a:ext cx="141424" cy="197384"/>
            </a:xfrm>
            <a:custGeom>
              <a:avLst/>
              <a:gdLst/>
              <a:ahLst/>
              <a:cxnLst/>
              <a:rect l="l" t="t" r="r" b="b"/>
              <a:pathLst>
                <a:path w="1625" h="2268" extrusionOk="0">
                  <a:moveTo>
                    <a:pt x="380" y="1"/>
                  </a:moveTo>
                  <a:cubicBezTo>
                    <a:pt x="375" y="1"/>
                    <a:pt x="370" y="1"/>
                    <a:pt x="366" y="2"/>
                  </a:cubicBezTo>
                  <a:cubicBezTo>
                    <a:pt x="1" y="51"/>
                    <a:pt x="484" y="1899"/>
                    <a:pt x="585" y="2267"/>
                  </a:cubicBezTo>
                  <a:lnTo>
                    <a:pt x="1625" y="2267"/>
                  </a:lnTo>
                  <a:cubicBezTo>
                    <a:pt x="1484" y="1895"/>
                    <a:pt x="751" y="1"/>
                    <a:pt x="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a:off x="4115283" y="1948887"/>
              <a:ext cx="296598" cy="86073"/>
            </a:xfrm>
            <a:custGeom>
              <a:avLst/>
              <a:gdLst/>
              <a:ahLst/>
              <a:cxnLst/>
              <a:rect l="l" t="t" r="r" b="b"/>
              <a:pathLst>
                <a:path w="3408" h="989" extrusionOk="0">
                  <a:moveTo>
                    <a:pt x="960" y="1"/>
                  </a:moveTo>
                  <a:cubicBezTo>
                    <a:pt x="948" y="1"/>
                    <a:pt x="937" y="2"/>
                    <a:pt x="926" y="5"/>
                  </a:cubicBezTo>
                  <a:cubicBezTo>
                    <a:pt x="826" y="33"/>
                    <a:pt x="801" y="163"/>
                    <a:pt x="807" y="267"/>
                  </a:cubicBezTo>
                  <a:cubicBezTo>
                    <a:pt x="814" y="370"/>
                    <a:pt x="821" y="493"/>
                    <a:pt x="740" y="557"/>
                  </a:cubicBezTo>
                  <a:cubicBezTo>
                    <a:pt x="708" y="584"/>
                    <a:pt x="669" y="594"/>
                    <a:pt x="628" y="594"/>
                  </a:cubicBezTo>
                  <a:cubicBezTo>
                    <a:pt x="578" y="594"/>
                    <a:pt x="526" y="579"/>
                    <a:pt x="481" y="559"/>
                  </a:cubicBezTo>
                  <a:cubicBezTo>
                    <a:pt x="402" y="524"/>
                    <a:pt x="292" y="465"/>
                    <a:pt x="200" y="465"/>
                  </a:cubicBezTo>
                  <a:cubicBezTo>
                    <a:pt x="136" y="465"/>
                    <a:pt x="80" y="494"/>
                    <a:pt x="50" y="580"/>
                  </a:cubicBezTo>
                  <a:cubicBezTo>
                    <a:pt x="1" y="718"/>
                    <a:pt x="114" y="869"/>
                    <a:pt x="166" y="988"/>
                  </a:cubicBezTo>
                  <a:lnTo>
                    <a:pt x="3407" y="988"/>
                  </a:lnTo>
                  <a:cubicBezTo>
                    <a:pt x="3374" y="962"/>
                    <a:pt x="3338" y="936"/>
                    <a:pt x="3302" y="913"/>
                  </a:cubicBezTo>
                  <a:cubicBezTo>
                    <a:pt x="3159" y="824"/>
                    <a:pt x="3004" y="760"/>
                    <a:pt x="2849" y="697"/>
                  </a:cubicBezTo>
                  <a:cubicBezTo>
                    <a:pt x="2751" y="658"/>
                    <a:pt x="2658" y="598"/>
                    <a:pt x="2550" y="598"/>
                  </a:cubicBezTo>
                  <a:cubicBezTo>
                    <a:pt x="2540" y="598"/>
                    <a:pt x="2529" y="599"/>
                    <a:pt x="2518" y="600"/>
                  </a:cubicBezTo>
                  <a:cubicBezTo>
                    <a:pt x="2397" y="614"/>
                    <a:pt x="2294" y="688"/>
                    <a:pt x="2174" y="712"/>
                  </a:cubicBezTo>
                  <a:cubicBezTo>
                    <a:pt x="2143" y="718"/>
                    <a:pt x="2112" y="721"/>
                    <a:pt x="2082" y="721"/>
                  </a:cubicBezTo>
                  <a:cubicBezTo>
                    <a:pt x="1989" y="721"/>
                    <a:pt x="1901" y="692"/>
                    <a:pt x="1824" y="632"/>
                  </a:cubicBezTo>
                  <a:cubicBezTo>
                    <a:pt x="1573" y="438"/>
                    <a:pt x="1366" y="180"/>
                    <a:pt x="1082" y="37"/>
                  </a:cubicBezTo>
                  <a:cubicBezTo>
                    <a:pt x="1045" y="18"/>
                    <a:pt x="1002" y="1"/>
                    <a:pt x="9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3"/>
            <p:cNvSpPr/>
            <p:nvPr/>
          </p:nvSpPr>
          <p:spPr>
            <a:xfrm>
              <a:off x="4675818" y="1879788"/>
              <a:ext cx="396857" cy="157089"/>
            </a:xfrm>
            <a:custGeom>
              <a:avLst/>
              <a:gdLst/>
              <a:ahLst/>
              <a:cxnLst/>
              <a:rect l="l" t="t" r="r" b="b"/>
              <a:pathLst>
                <a:path w="4560" h="1805" extrusionOk="0">
                  <a:moveTo>
                    <a:pt x="2401" y="1"/>
                  </a:moveTo>
                  <a:cubicBezTo>
                    <a:pt x="2270" y="1"/>
                    <a:pt x="2198" y="160"/>
                    <a:pt x="2163" y="288"/>
                  </a:cubicBezTo>
                  <a:cubicBezTo>
                    <a:pt x="2082" y="586"/>
                    <a:pt x="2002" y="883"/>
                    <a:pt x="1921" y="1181"/>
                  </a:cubicBezTo>
                  <a:cubicBezTo>
                    <a:pt x="1903" y="1250"/>
                    <a:pt x="1875" y="1328"/>
                    <a:pt x="1808" y="1350"/>
                  </a:cubicBezTo>
                  <a:cubicBezTo>
                    <a:pt x="1796" y="1353"/>
                    <a:pt x="1784" y="1355"/>
                    <a:pt x="1772" y="1355"/>
                  </a:cubicBezTo>
                  <a:cubicBezTo>
                    <a:pt x="1744" y="1355"/>
                    <a:pt x="1715" y="1347"/>
                    <a:pt x="1689" y="1336"/>
                  </a:cubicBezTo>
                  <a:cubicBezTo>
                    <a:pt x="1464" y="1251"/>
                    <a:pt x="1301" y="1057"/>
                    <a:pt x="1125" y="893"/>
                  </a:cubicBezTo>
                  <a:cubicBezTo>
                    <a:pt x="1022" y="797"/>
                    <a:pt x="893" y="705"/>
                    <a:pt x="757" y="705"/>
                  </a:cubicBezTo>
                  <a:cubicBezTo>
                    <a:pt x="742" y="705"/>
                    <a:pt x="726" y="706"/>
                    <a:pt x="711" y="708"/>
                  </a:cubicBezTo>
                  <a:cubicBezTo>
                    <a:pt x="591" y="727"/>
                    <a:pt x="496" y="819"/>
                    <a:pt x="441" y="926"/>
                  </a:cubicBezTo>
                  <a:cubicBezTo>
                    <a:pt x="335" y="1130"/>
                    <a:pt x="424" y="1264"/>
                    <a:pt x="171" y="1282"/>
                  </a:cubicBezTo>
                  <a:cubicBezTo>
                    <a:pt x="94" y="1287"/>
                    <a:pt x="36" y="1357"/>
                    <a:pt x="19" y="1432"/>
                  </a:cubicBezTo>
                  <a:cubicBezTo>
                    <a:pt x="1" y="1508"/>
                    <a:pt x="17" y="1586"/>
                    <a:pt x="33" y="1663"/>
                  </a:cubicBezTo>
                  <a:cubicBezTo>
                    <a:pt x="40" y="1702"/>
                    <a:pt x="48" y="1742"/>
                    <a:pt x="57" y="1782"/>
                  </a:cubicBezTo>
                  <a:cubicBezTo>
                    <a:pt x="61" y="1799"/>
                    <a:pt x="230" y="1805"/>
                    <a:pt x="458" y="1805"/>
                  </a:cubicBezTo>
                  <a:cubicBezTo>
                    <a:pt x="915" y="1805"/>
                    <a:pt x="1606" y="1782"/>
                    <a:pt x="1676" y="1782"/>
                  </a:cubicBezTo>
                  <a:cubicBezTo>
                    <a:pt x="2303" y="1782"/>
                    <a:pt x="2933" y="1771"/>
                    <a:pt x="3561" y="1771"/>
                  </a:cubicBezTo>
                  <a:cubicBezTo>
                    <a:pt x="3894" y="1771"/>
                    <a:pt x="4227" y="1774"/>
                    <a:pt x="4559" y="1784"/>
                  </a:cubicBezTo>
                  <a:cubicBezTo>
                    <a:pt x="4352" y="1692"/>
                    <a:pt x="4213" y="1578"/>
                    <a:pt x="4053" y="1423"/>
                  </a:cubicBezTo>
                  <a:cubicBezTo>
                    <a:pt x="3927" y="1302"/>
                    <a:pt x="3570" y="1015"/>
                    <a:pt x="3416" y="1015"/>
                  </a:cubicBezTo>
                  <a:cubicBezTo>
                    <a:pt x="3394" y="1015"/>
                    <a:pt x="3377" y="1021"/>
                    <a:pt x="3364" y="1034"/>
                  </a:cubicBezTo>
                  <a:cubicBezTo>
                    <a:pt x="3266" y="1138"/>
                    <a:pt x="3369" y="1244"/>
                    <a:pt x="3317" y="1333"/>
                  </a:cubicBezTo>
                  <a:cubicBezTo>
                    <a:pt x="3085" y="949"/>
                    <a:pt x="2852" y="566"/>
                    <a:pt x="2620" y="182"/>
                  </a:cubicBezTo>
                  <a:cubicBezTo>
                    <a:pt x="2571" y="100"/>
                    <a:pt x="2507" y="9"/>
                    <a:pt x="2412" y="1"/>
                  </a:cubicBezTo>
                  <a:cubicBezTo>
                    <a:pt x="2408" y="1"/>
                    <a:pt x="2404" y="1"/>
                    <a:pt x="2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3"/>
            <p:cNvSpPr/>
            <p:nvPr/>
          </p:nvSpPr>
          <p:spPr>
            <a:xfrm>
              <a:off x="5048811" y="1743157"/>
              <a:ext cx="208959" cy="291812"/>
            </a:xfrm>
            <a:custGeom>
              <a:avLst/>
              <a:gdLst/>
              <a:ahLst/>
              <a:cxnLst/>
              <a:rect l="l" t="t" r="r" b="b"/>
              <a:pathLst>
                <a:path w="2401" h="3353" extrusionOk="0">
                  <a:moveTo>
                    <a:pt x="561" y="1"/>
                  </a:moveTo>
                  <a:cubicBezTo>
                    <a:pt x="554" y="1"/>
                    <a:pt x="547" y="1"/>
                    <a:pt x="540" y="2"/>
                  </a:cubicBezTo>
                  <a:cubicBezTo>
                    <a:pt x="0" y="76"/>
                    <a:pt x="715" y="2808"/>
                    <a:pt x="864" y="3352"/>
                  </a:cubicBezTo>
                  <a:lnTo>
                    <a:pt x="2401" y="3352"/>
                  </a:lnTo>
                  <a:cubicBezTo>
                    <a:pt x="2193" y="2801"/>
                    <a:pt x="1109"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3"/>
            <p:cNvSpPr/>
            <p:nvPr/>
          </p:nvSpPr>
          <p:spPr>
            <a:xfrm>
              <a:off x="5163424" y="1804510"/>
              <a:ext cx="165270" cy="230455"/>
            </a:xfrm>
            <a:custGeom>
              <a:avLst/>
              <a:gdLst/>
              <a:ahLst/>
              <a:cxnLst/>
              <a:rect l="l" t="t" r="r" b="b"/>
              <a:pathLst>
                <a:path w="1899" h="2648" extrusionOk="0">
                  <a:moveTo>
                    <a:pt x="443" y="0"/>
                  </a:moveTo>
                  <a:cubicBezTo>
                    <a:pt x="438" y="0"/>
                    <a:pt x="433" y="1"/>
                    <a:pt x="427" y="1"/>
                  </a:cubicBezTo>
                  <a:cubicBezTo>
                    <a:pt x="1" y="60"/>
                    <a:pt x="567" y="2218"/>
                    <a:pt x="684" y="2647"/>
                  </a:cubicBezTo>
                  <a:lnTo>
                    <a:pt x="1898" y="2647"/>
                  </a:lnTo>
                  <a:cubicBezTo>
                    <a:pt x="1733" y="2211"/>
                    <a:pt x="877" y="0"/>
                    <a:pt x="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3"/>
            <p:cNvSpPr/>
            <p:nvPr/>
          </p:nvSpPr>
          <p:spPr>
            <a:xfrm>
              <a:off x="5268378" y="1837580"/>
              <a:ext cx="141511" cy="197384"/>
            </a:xfrm>
            <a:custGeom>
              <a:avLst/>
              <a:gdLst/>
              <a:ahLst/>
              <a:cxnLst/>
              <a:rect l="l" t="t" r="r" b="b"/>
              <a:pathLst>
                <a:path w="1626" h="2268" extrusionOk="0">
                  <a:moveTo>
                    <a:pt x="380" y="1"/>
                  </a:moveTo>
                  <a:cubicBezTo>
                    <a:pt x="375" y="1"/>
                    <a:pt x="370" y="1"/>
                    <a:pt x="366" y="2"/>
                  </a:cubicBezTo>
                  <a:cubicBezTo>
                    <a:pt x="1" y="51"/>
                    <a:pt x="485" y="1899"/>
                    <a:pt x="585" y="2267"/>
                  </a:cubicBezTo>
                  <a:lnTo>
                    <a:pt x="1625" y="2267"/>
                  </a:lnTo>
                  <a:cubicBezTo>
                    <a:pt x="1484" y="1895"/>
                    <a:pt x="751" y="1"/>
                    <a:pt x="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3"/>
            <p:cNvSpPr/>
            <p:nvPr/>
          </p:nvSpPr>
          <p:spPr>
            <a:xfrm>
              <a:off x="5389692" y="1784581"/>
              <a:ext cx="179543" cy="250385"/>
            </a:xfrm>
            <a:custGeom>
              <a:avLst/>
              <a:gdLst/>
              <a:ahLst/>
              <a:cxnLst/>
              <a:rect l="l" t="t" r="r" b="b"/>
              <a:pathLst>
                <a:path w="2063" h="2877" extrusionOk="0">
                  <a:moveTo>
                    <a:pt x="482" y="0"/>
                  </a:moveTo>
                  <a:cubicBezTo>
                    <a:pt x="476" y="0"/>
                    <a:pt x="470" y="1"/>
                    <a:pt x="464" y="2"/>
                  </a:cubicBezTo>
                  <a:cubicBezTo>
                    <a:pt x="1" y="65"/>
                    <a:pt x="614" y="2410"/>
                    <a:pt x="742" y="2876"/>
                  </a:cubicBezTo>
                  <a:lnTo>
                    <a:pt x="2063" y="2876"/>
                  </a:lnTo>
                  <a:cubicBezTo>
                    <a:pt x="1884" y="2402"/>
                    <a:pt x="953" y="0"/>
                    <a:pt x="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3"/>
            <p:cNvSpPr/>
            <p:nvPr/>
          </p:nvSpPr>
          <p:spPr>
            <a:xfrm>
              <a:off x="5491599" y="1688156"/>
              <a:ext cx="248471" cy="346815"/>
            </a:xfrm>
            <a:custGeom>
              <a:avLst/>
              <a:gdLst/>
              <a:ahLst/>
              <a:cxnLst/>
              <a:rect l="l" t="t" r="r" b="b"/>
              <a:pathLst>
                <a:path w="2855" h="3985" extrusionOk="0">
                  <a:moveTo>
                    <a:pt x="666" y="1"/>
                  </a:moveTo>
                  <a:cubicBezTo>
                    <a:pt x="658" y="1"/>
                    <a:pt x="650" y="1"/>
                    <a:pt x="641" y="2"/>
                  </a:cubicBezTo>
                  <a:cubicBezTo>
                    <a:pt x="0" y="88"/>
                    <a:pt x="852" y="3337"/>
                    <a:pt x="1026" y="3984"/>
                  </a:cubicBezTo>
                  <a:lnTo>
                    <a:pt x="2855" y="3984"/>
                  </a:lnTo>
                  <a:cubicBezTo>
                    <a:pt x="2608" y="3328"/>
                    <a:pt x="1319" y="1"/>
                    <a:pt x="6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3"/>
            <p:cNvSpPr/>
            <p:nvPr/>
          </p:nvSpPr>
          <p:spPr>
            <a:xfrm>
              <a:off x="5712645" y="1688156"/>
              <a:ext cx="248645" cy="346815"/>
            </a:xfrm>
            <a:custGeom>
              <a:avLst/>
              <a:gdLst/>
              <a:ahLst/>
              <a:cxnLst/>
              <a:rect l="l" t="t" r="r" b="b"/>
              <a:pathLst>
                <a:path w="2857" h="3985" extrusionOk="0">
                  <a:moveTo>
                    <a:pt x="668" y="1"/>
                  </a:moveTo>
                  <a:cubicBezTo>
                    <a:pt x="660" y="1"/>
                    <a:pt x="651" y="1"/>
                    <a:pt x="643" y="2"/>
                  </a:cubicBezTo>
                  <a:cubicBezTo>
                    <a:pt x="0" y="88"/>
                    <a:pt x="852" y="3337"/>
                    <a:pt x="1028" y="3984"/>
                  </a:cubicBezTo>
                  <a:lnTo>
                    <a:pt x="2857" y="3984"/>
                  </a:lnTo>
                  <a:cubicBezTo>
                    <a:pt x="2608" y="3328"/>
                    <a:pt x="1321" y="1"/>
                    <a:pt x="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3"/>
            <p:cNvSpPr/>
            <p:nvPr/>
          </p:nvSpPr>
          <p:spPr>
            <a:xfrm>
              <a:off x="5020092" y="1868997"/>
              <a:ext cx="118883" cy="165966"/>
            </a:xfrm>
            <a:custGeom>
              <a:avLst/>
              <a:gdLst/>
              <a:ahLst/>
              <a:cxnLst/>
              <a:rect l="l" t="t" r="r" b="b"/>
              <a:pathLst>
                <a:path w="1366" h="1907" extrusionOk="0">
                  <a:moveTo>
                    <a:pt x="319" y="0"/>
                  </a:moveTo>
                  <a:cubicBezTo>
                    <a:pt x="315" y="0"/>
                    <a:pt x="311" y="1"/>
                    <a:pt x="307" y="1"/>
                  </a:cubicBezTo>
                  <a:cubicBezTo>
                    <a:pt x="1" y="43"/>
                    <a:pt x="407" y="1596"/>
                    <a:pt x="491" y="1906"/>
                  </a:cubicBezTo>
                  <a:lnTo>
                    <a:pt x="1366" y="1906"/>
                  </a:lnTo>
                  <a:cubicBezTo>
                    <a:pt x="1248" y="1593"/>
                    <a:pt x="631" y="0"/>
                    <a:pt x="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3" name="Google Shape;2053;p33"/>
          <p:cNvSpPr/>
          <p:nvPr/>
        </p:nvSpPr>
        <p:spPr>
          <a:xfrm>
            <a:off x="-489655" y="3384674"/>
            <a:ext cx="3729460" cy="277672"/>
          </a:xfrm>
          <a:custGeom>
            <a:avLst/>
            <a:gdLst/>
            <a:ahLst/>
            <a:cxnLst/>
            <a:rect l="l" t="t" r="r" b="b"/>
            <a:pathLst>
              <a:path w="29816" h="2220" extrusionOk="0">
                <a:moveTo>
                  <a:pt x="1" y="0"/>
                </a:moveTo>
                <a:cubicBezTo>
                  <a:pt x="1110" y="460"/>
                  <a:pt x="2377" y="1060"/>
                  <a:pt x="2918" y="1231"/>
                </a:cubicBezTo>
                <a:cubicBezTo>
                  <a:pt x="3941" y="1553"/>
                  <a:pt x="4986" y="1807"/>
                  <a:pt x="6041" y="1991"/>
                </a:cubicBezTo>
                <a:cubicBezTo>
                  <a:pt x="7350" y="2220"/>
                  <a:pt x="10407" y="1577"/>
                  <a:pt x="11732" y="1517"/>
                </a:cubicBezTo>
                <a:cubicBezTo>
                  <a:pt x="14766" y="1381"/>
                  <a:pt x="16001" y="1069"/>
                  <a:pt x="19037" y="1201"/>
                </a:cubicBezTo>
                <a:cubicBezTo>
                  <a:pt x="19900" y="1238"/>
                  <a:pt x="20772" y="1375"/>
                  <a:pt x="21624" y="1231"/>
                </a:cubicBezTo>
                <a:cubicBezTo>
                  <a:pt x="22186" y="1135"/>
                  <a:pt x="22721" y="922"/>
                  <a:pt x="23280" y="809"/>
                </a:cubicBezTo>
                <a:cubicBezTo>
                  <a:pt x="23942" y="674"/>
                  <a:pt x="24625" y="683"/>
                  <a:pt x="25301" y="668"/>
                </a:cubicBezTo>
                <a:cubicBezTo>
                  <a:pt x="26827" y="635"/>
                  <a:pt x="28366" y="480"/>
                  <a:pt x="29816" y="0"/>
                </a:cubicBezTo>
                <a:lnTo>
                  <a:pt x="1"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3"/>
          <p:cNvSpPr/>
          <p:nvPr/>
        </p:nvSpPr>
        <p:spPr>
          <a:xfrm>
            <a:off x="-489645" y="2993972"/>
            <a:ext cx="3729423" cy="390704"/>
          </a:xfrm>
          <a:custGeom>
            <a:avLst/>
            <a:gdLst/>
            <a:ahLst/>
            <a:cxnLst/>
            <a:rect l="l" t="t" r="r" b="b"/>
            <a:pathLst>
              <a:path w="30698" h="3216" extrusionOk="0">
                <a:moveTo>
                  <a:pt x="11942" y="0"/>
                </a:moveTo>
                <a:cubicBezTo>
                  <a:pt x="10515" y="0"/>
                  <a:pt x="9082" y="261"/>
                  <a:pt x="7672" y="523"/>
                </a:cubicBezTo>
                <a:cubicBezTo>
                  <a:pt x="6737" y="696"/>
                  <a:pt x="3268" y="2002"/>
                  <a:pt x="1" y="3215"/>
                </a:cubicBezTo>
                <a:lnTo>
                  <a:pt x="30697" y="3215"/>
                </a:lnTo>
                <a:cubicBezTo>
                  <a:pt x="29691" y="2726"/>
                  <a:pt x="28656" y="2302"/>
                  <a:pt x="27554" y="2134"/>
                </a:cubicBezTo>
                <a:cubicBezTo>
                  <a:pt x="27080" y="2061"/>
                  <a:pt x="26602" y="2036"/>
                  <a:pt x="26122" y="2036"/>
                </a:cubicBezTo>
                <a:cubicBezTo>
                  <a:pt x="25340" y="2036"/>
                  <a:pt x="24554" y="2102"/>
                  <a:pt x="23772" y="2129"/>
                </a:cubicBezTo>
                <a:cubicBezTo>
                  <a:pt x="23514" y="2138"/>
                  <a:pt x="23256" y="2143"/>
                  <a:pt x="22998" y="2143"/>
                </a:cubicBezTo>
                <a:cubicBezTo>
                  <a:pt x="21531" y="2143"/>
                  <a:pt x="20060" y="1992"/>
                  <a:pt x="18641" y="1621"/>
                </a:cubicBezTo>
                <a:cubicBezTo>
                  <a:pt x="16860" y="1157"/>
                  <a:pt x="15166" y="348"/>
                  <a:pt x="13344" y="94"/>
                </a:cubicBezTo>
                <a:cubicBezTo>
                  <a:pt x="12878" y="28"/>
                  <a:pt x="12411" y="0"/>
                  <a:pt x="11942" y="0"/>
                </a:cubicBezTo>
                <a:close/>
              </a:path>
            </a:pathLst>
          </a:custGeom>
          <a:solidFill>
            <a:srgbClr val="445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5" name="Google Shape;2055;p33"/>
          <p:cNvGrpSpPr/>
          <p:nvPr/>
        </p:nvGrpSpPr>
        <p:grpSpPr>
          <a:xfrm>
            <a:off x="219034" y="2976592"/>
            <a:ext cx="2109099" cy="408084"/>
            <a:chOff x="219034" y="2976592"/>
            <a:chExt cx="2109099" cy="408084"/>
          </a:xfrm>
        </p:grpSpPr>
        <p:grpSp>
          <p:nvGrpSpPr>
            <p:cNvPr id="2056" name="Google Shape;2056;p33"/>
            <p:cNvGrpSpPr/>
            <p:nvPr/>
          </p:nvGrpSpPr>
          <p:grpSpPr>
            <a:xfrm>
              <a:off x="219034" y="2976592"/>
              <a:ext cx="2109099" cy="408084"/>
              <a:chOff x="1248734" y="662642"/>
              <a:chExt cx="2109099" cy="408084"/>
            </a:xfrm>
          </p:grpSpPr>
          <p:sp>
            <p:nvSpPr>
              <p:cNvPr id="2057" name="Google Shape;2057;p33"/>
              <p:cNvSpPr/>
              <p:nvPr/>
            </p:nvSpPr>
            <p:spPr>
              <a:xfrm>
                <a:off x="1248734" y="818766"/>
                <a:ext cx="706510" cy="251952"/>
              </a:xfrm>
              <a:custGeom>
                <a:avLst/>
                <a:gdLst/>
                <a:ahLst/>
                <a:cxnLst/>
                <a:rect l="l" t="t" r="r" b="b"/>
                <a:pathLst>
                  <a:path w="8118" h="2895" extrusionOk="0">
                    <a:moveTo>
                      <a:pt x="363" y="0"/>
                    </a:moveTo>
                    <a:cubicBezTo>
                      <a:pt x="325" y="0"/>
                      <a:pt x="288" y="11"/>
                      <a:pt x="255" y="36"/>
                    </a:cubicBezTo>
                    <a:cubicBezTo>
                      <a:pt x="207" y="75"/>
                      <a:pt x="181" y="139"/>
                      <a:pt x="163" y="202"/>
                    </a:cubicBezTo>
                    <a:cubicBezTo>
                      <a:pt x="0" y="754"/>
                      <a:pt x="217" y="1345"/>
                      <a:pt x="430" y="1876"/>
                    </a:cubicBezTo>
                    <a:cubicBezTo>
                      <a:pt x="565" y="2216"/>
                      <a:pt x="701" y="2555"/>
                      <a:pt x="836" y="2894"/>
                    </a:cubicBezTo>
                    <a:lnTo>
                      <a:pt x="8118" y="2894"/>
                    </a:lnTo>
                    <a:cubicBezTo>
                      <a:pt x="8041" y="2830"/>
                      <a:pt x="7961" y="2767"/>
                      <a:pt x="7879" y="2710"/>
                    </a:cubicBezTo>
                    <a:cubicBezTo>
                      <a:pt x="7515" y="2458"/>
                      <a:pt x="7113" y="2282"/>
                      <a:pt x="6714" y="2109"/>
                    </a:cubicBezTo>
                    <a:cubicBezTo>
                      <a:pt x="6568" y="2044"/>
                      <a:pt x="6412" y="1980"/>
                      <a:pt x="6258" y="1980"/>
                    </a:cubicBezTo>
                    <a:cubicBezTo>
                      <a:pt x="6225" y="1980"/>
                      <a:pt x="6192" y="1983"/>
                      <a:pt x="6159" y="1989"/>
                    </a:cubicBezTo>
                    <a:cubicBezTo>
                      <a:pt x="5909" y="2038"/>
                      <a:pt x="5719" y="2282"/>
                      <a:pt x="5470" y="2333"/>
                    </a:cubicBezTo>
                    <a:cubicBezTo>
                      <a:pt x="5437" y="2339"/>
                      <a:pt x="5403" y="2343"/>
                      <a:pt x="5371" y="2343"/>
                    </a:cubicBezTo>
                    <a:cubicBezTo>
                      <a:pt x="4902" y="2343"/>
                      <a:pt x="4529" y="1694"/>
                      <a:pt x="4049" y="1694"/>
                    </a:cubicBezTo>
                    <a:cubicBezTo>
                      <a:pt x="4031" y="1694"/>
                      <a:pt x="4014" y="1694"/>
                      <a:pt x="3996" y="1696"/>
                    </a:cubicBezTo>
                    <a:cubicBezTo>
                      <a:pt x="3815" y="1715"/>
                      <a:pt x="3656" y="1830"/>
                      <a:pt x="3481" y="1882"/>
                    </a:cubicBezTo>
                    <a:cubicBezTo>
                      <a:pt x="3404" y="1905"/>
                      <a:pt x="3326" y="1915"/>
                      <a:pt x="3249" y="1915"/>
                    </a:cubicBezTo>
                    <a:cubicBezTo>
                      <a:pt x="2924" y="1915"/>
                      <a:pt x="2600" y="1734"/>
                      <a:pt x="2324" y="1529"/>
                    </a:cubicBezTo>
                    <a:cubicBezTo>
                      <a:pt x="1724" y="1081"/>
                      <a:pt x="1215" y="494"/>
                      <a:pt x="592" y="87"/>
                    </a:cubicBezTo>
                    <a:cubicBezTo>
                      <a:pt x="523" y="42"/>
                      <a:pt x="440" y="0"/>
                      <a:pt x="3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3"/>
              <p:cNvSpPr/>
              <p:nvPr/>
            </p:nvSpPr>
            <p:spPr>
              <a:xfrm>
                <a:off x="2837132" y="941996"/>
                <a:ext cx="520700" cy="128717"/>
              </a:xfrm>
              <a:custGeom>
                <a:avLst/>
                <a:gdLst/>
                <a:ahLst/>
                <a:cxnLst/>
                <a:rect l="l" t="t" r="r" b="b"/>
                <a:pathLst>
                  <a:path w="5983" h="1479" extrusionOk="0">
                    <a:moveTo>
                      <a:pt x="2281" y="1"/>
                    </a:moveTo>
                    <a:cubicBezTo>
                      <a:pt x="2122" y="1"/>
                      <a:pt x="2018" y="193"/>
                      <a:pt x="1991" y="366"/>
                    </a:cubicBezTo>
                    <a:cubicBezTo>
                      <a:pt x="1965" y="541"/>
                      <a:pt x="1981" y="728"/>
                      <a:pt x="1906" y="883"/>
                    </a:cubicBezTo>
                    <a:cubicBezTo>
                      <a:pt x="1818" y="1065"/>
                      <a:pt x="1626" y="1159"/>
                      <a:pt x="1441" y="1182"/>
                    </a:cubicBezTo>
                    <a:cubicBezTo>
                      <a:pt x="1392" y="1188"/>
                      <a:pt x="1343" y="1191"/>
                      <a:pt x="1295" y="1191"/>
                    </a:cubicBezTo>
                    <a:cubicBezTo>
                      <a:pt x="1157" y="1191"/>
                      <a:pt x="1019" y="1172"/>
                      <a:pt x="881" y="1168"/>
                    </a:cubicBezTo>
                    <a:cubicBezTo>
                      <a:pt x="867" y="1168"/>
                      <a:pt x="852" y="1168"/>
                      <a:pt x="838" y="1168"/>
                    </a:cubicBezTo>
                    <a:cubicBezTo>
                      <a:pt x="535" y="1168"/>
                      <a:pt x="219" y="1261"/>
                      <a:pt x="0" y="1478"/>
                    </a:cubicBezTo>
                    <a:lnTo>
                      <a:pt x="5983" y="1478"/>
                    </a:lnTo>
                    <a:cubicBezTo>
                      <a:pt x="5809" y="1398"/>
                      <a:pt x="5630" y="1343"/>
                      <a:pt x="5443" y="1320"/>
                    </a:cubicBezTo>
                    <a:cubicBezTo>
                      <a:pt x="5193" y="1289"/>
                      <a:pt x="4921" y="1311"/>
                      <a:pt x="4714" y="1153"/>
                    </a:cubicBezTo>
                    <a:cubicBezTo>
                      <a:pt x="4648" y="1104"/>
                      <a:pt x="4593" y="1038"/>
                      <a:pt x="4524" y="995"/>
                    </a:cubicBezTo>
                    <a:cubicBezTo>
                      <a:pt x="4445" y="946"/>
                      <a:pt x="4358" y="931"/>
                      <a:pt x="4269" y="931"/>
                    </a:cubicBezTo>
                    <a:cubicBezTo>
                      <a:pt x="4138" y="931"/>
                      <a:pt x="4000" y="962"/>
                      <a:pt x="3868" y="962"/>
                    </a:cubicBezTo>
                    <a:cubicBezTo>
                      <a:pt x="3859" y="962"/>
                      <a:pt x="3850" y="961"/>
                      <a:pt x="3841" y="961"/>
                    </a:cubicBezTo>
                    <a:cubicBezTo>
                      <a:pt x="3298" y="944"/>
                      <a:pt x="2933" y="358"/>
                      <a:pt x="2459" y="65"/>
                    </a:cubicBezTo>
                    <a:cubicBezTo>
                      <a:pt x="2404" y="32"/>
                      <a:pt x="2344" y="1"/>
                      <a:pt x="22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3"/>
              <p:cNvSpPr/>
              <p:nvPr/>
            </p:nvSpPr>
            <p:spPr>
              <a:xfrm>
                <a:off x="1917268" y="797793"/>
                <a:ext cx="621046" cy="272926"/>
              </a:xfrm>
              <a:custGeom>
                <a:avLst/>
                <a:gdLst/>
                <a:ahLst/>
                <a:cxnLst/>
                <a:rect l="l" t="t" r="r" b="b"/>
                <a:pathLst>
                  <a:path w="7136" h="3136" extrusionOk="0">
                    <a:moveTo>
                      <a:pt x="946" y="0"/>
                    </a:moveTo>
                    <a:cubicBezTo>
                      <a:pt x="855" y="0"/>
                      <a:pt x="767" y="39"/>
                      <a:pt x="720" y="123"/>
                    </a:cubicBezTo>
                    <a:cubicBezTo>
                      <a:pt x="689" y="178"/>
                      <a:pt x="680" y="244"/>
                      <a:pt x="674" y="308"/>
                    </a:cubicBezTo>
                    <a:cubicBezTo>
                      <a:pt x="612" y="885"/>
                      <a:pt x="672" y="1472"/>
                      <a:pt x="583" y="2045"/>
                    </a:cubicBezTo>
                    <a:cubicBezTo>
                      <a:pt x="569" y="2133"/>
                      <a:pt x="543" y="2233"/>
                      <a:pt x="468" y="2267"/>
                    </a:cubicBezTo>
                    <a:cubicBezTo>
                      <a:pt x="447" y="2277"/>
                      <a:pt x="425" y="2280"/>
                      <a:pt x="403" y="2280"/>
                    </a:cubicBezTo>
                    <a:cubicBezTo>
                      <a:pt x="365" y="2280"/>
                      <a:pt x="325" y="2271"/>
                      <a:pt x="286" y="2271"/>
                    </a:cubicBezTo>
                    <a:cubicBezTo>
                      <a:pt x="280" y="2271"/>
                      <a:pt x="274" y="2271"/>
                      <a:pt x="267" y="2272"/>
                    </a:cubicBezTo>
                    <a:cubicBezTo>
                      <a:pt x="146" y="2281"/>
                      <a:pt x="54" y="2403"/>
                      <a:pt x="28" y="2534"/>
                    </a:cubicBezTo>
                    <a:cubicBezTo>
                      <a:pt x="0" y="2663"/>
                      <a:pt x="25" y="2798"/>
                      <a:pt x="49" y="2928"/>
                    </a:cubicBezTo>
                    <a:cubicBezTo>
                      <a:pt x="62" y="2997"/>
                      <a:pt x="75" y="3066"/>
                      <a:pt x="88" y="3135"/>
                    </a:cubicBezTo>
                    <a:lnTo>
                      <a:pt x="7136" y="3135"/>
                    </a:lnTo>
                    <a:cubicBezTo>
                      <a:pt x="6673" y="2896"/>
                      <a:pt x="6164" y="2766"/>
                      <a:pt x="5655" y="2766"/>
                    </a:cubicBezTo>
                    <a:cubicBezTo>
                      <a:pt x="5477" y="2766"/>
                      <a:pt x="5298" y="2782"/>
                      <a:pt x="5122" y="2815"/>
                    </a:cubicBezTo>
                    <a:cubicBezTo>
                      <a:pt x="4993" y="2838"/>
                      <a:pt x="4861" y="2870"/>
                      <a:pt x="4731" y="2870"/>
                    </a:cubicBezTo>
                    <a:cubicBezTo>
                      <a:pt x="4667" y="2870"/>
                      <a:pt x="4604" y="2862"/>
                      <a:pt x="4542" y="2842"/>
                    </a:cubicBezTo>
                    <a:cubicBezTo>
                      <a:pt x="4277" y="2755"/>
                      <a:pt x="4094" y="2453"/>
                      <a:pt x="3820" y="2408"/>
                    </a:cubicBezTo>
                    <a:cubicBezTo>
                      <a:pt x="3794" y="2404"/>
                      <a:pt x="3769" y="2402"/>
                      <a:pt x="3744" y="2402"/>
                    </a:cubicBezTo>
                    <a:cubicBezTo>
                      <a:pt x="3554" y="2402"/>
                      <a:pt x="3368" y="2508"/>
                      <a:pt x="3175" y="2508"/>
                    </a:cubicBezTo>
                    <a:cubicBezTo>
                      <a:pt x="3172" y="2508"/>
                      <a:pt x="3168" y="2508"/>
                      <a:pt x="3165" y="2508"/>
                    </a:cubicBezTo>
                    <a:cubicBezTo>
                      <a:pt x="2787" y="2500"/>
                      <a:pt x="2533" y="2100"/>
                      <a:pt x="2329" y="1750"/>
                    </a:cubicBezTo>
                    <a:cubicBezTo>
                      <a:pt x="2037" y="1253"/>
                      <a:pt x="1720" y="773"/>
                      <a:pt x="1378" y="316"/>
                    </a:cubicBezTo>
                    <a:cubicBezTo>
                      <a:pt x="1293" y="202"/>
                      <a:pt x="1201" y="86"/>
                      <a:pt x="1079" y="29"/>
                    </a:cubicBezTo>
                    <a:cubicBezTo>
                      <a:pt x="1037" y="10"/>
                      <a:pt x="991" y="0"/>
                      <a:pt x="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3"/>
              <p:cNvSpPr/>
              <p:nvPr/>
            </p:nvSpPr>
            <p:spPr>
              <a:xfrm>
                <a:off x="1258046" y="662642"/>
                <a:ext cx="265529" cy="408084"/>
              </a:xfrm>
              <a:custGeom>
                <a:avLst/>
                <a:gdLst/>
                <a:ahLst/>
                <a:cxnLst/>
                <a:rect l="l" t="t" r="r" b="b"/>
                <a:pathLst>
                  <a:path w="3051" h="4689" extrusionOk="0">
                    <a:moveTo>
                      <a:pt x="713" y="0"/>
                    </a:moveTo>
                    <a:cubicBezTo>
                      <a:pt x="704" y="0"/>
                      <a:pt x="695" y="1"/>
                      <a:pt x="686" y="2"/>
                    </a:cubicBezTo>
                    <a:cubicBezTo>
                      <a:pt x="1" y="103"/>
                      <a:pt x="909" y="3927"/>
                      <a:pt x="1097" y="4688"/>
                    </a:cubicBezTo>
                    <a:lnTo>
                      <a:pt x="3050" y="4688"/>
                    </a:lnTo>
                    <a:cubicBezTo>
                      <a:pt x="2787" y="3917"/>
                      <a:pt x="1409" y="0"/>
                      <a:pt x="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3"/>
              <p:cNvSpPr/>
              <p:nvPr/>
            </p:nvSpPr>
            <p:spPr>
              <a:xfrm>
                <a:off x="1422699" y="749929"/>
                <a:ext cx="208698" cy="320793"/>
              </a:xfrm>
              <a:custGeom>
                <a:avLst/>
                <a:gdLst/>
                <a:ahLst/>
                <a:cxnLst/>
                <a:rect l="l" t="t" r="r" b="b"/>
                <a:pathLst>
                  <a:path w="2398" h="3686" extrusionOk="0">
                    <a:moveTo>
                      <a:pt x="560" y="1"/>
                    </a:moveTo>
                    <a:cubicBezTo>
                      <a:pt x="554" y="1"/>
                      <a:pt x="547" y="1"/>
                      <a:pt x="540" y="2"/>
                    </a:cubicBezTo>
                    <a:cubicBezTo>
                      <a:pt x="0" y="83"/>
                      <a:pt x="715" y="3087"/>
                      <a:pt x="862" y="3685"/>
                    </a:cubicBezTo>
                    <a:lnTo>
                      <a:pt x="2398" y="3685"/>
                    </a:lnTo>
                    <a:cubicBezTo>
                      <a:pt x="2190" y="3079"/>
                      <a:pt x="1107" y="1"/>
                      <a:pt x="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3"/>
              <p:cNvSpPr/>
              <p:nvPr/>
            </p:nvSpPr>
            <p:spPr>
              <a:xfrm>
                <a:off x="1670375" y="822161"/>
                <a:ext cx="161702" cy="248558"/>
              </a:xfrm>
              <a:custGeom>
                <a:avLst/>
                <a:gdLst/>
                <a:ahLst/>
                <a:cxnLst/>
                <a:rect l="l" t="t" r="r" b="b"/>
                <a:pathLst>
                  <a:path w="1858" h="2856" extrusionOk="0">
                    <a:moveTo>
                      <a:pt x="434" y="1"/>
                    </a:moveTo>
                    <a:cubicBezTo>
                      <a:pt x="429" y="1"/>
                      <a:pt x="423" y="1"/>
                      <a:pt x="418" y="2"/>
                    </a:cubicBezTo>
                    <a:cubicBezTo>
                      <a:pt x="1" y="65"/>
                      <a:pt x="555" y="2392"/>
                      <a:pt x="668" y="2855"/>
                    </a:cubicBezTo>
                    <a:lnTo>
                      <a:pt x="1857" y="2855"/>
                    </a:lnTo>
                    <a:cubicBezTo>
                      <a:pt x="1696" y="2385"/>
                      <a:pt x="858" y="1"/>
                      <a:pt x="4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3"/>
              <p:cNvSpPr/>
              <p:nvPr/>
            </p:nvSpPr>
            <p:spPr>
              <a:xfrm>
                <a:off x="1752527" y="749929"/>
                <a:ext cx="208698" cy="320793"/>
              </a:xfrm>
              <a:custGeom>
                <a:avLst/>
                <a:gdLst/>
                <a:ahLst/>
                <a:cxnLst/>
                <a:rect l="l" t="t" r="r" b="b"/>
                <a:pathLst>
                  <a:path w="2398" h="3686" extrusionOk="0">
                    <a:moveTo>
                      <a:pt x="561" y="1"/>
                    </a:moveTo>
                    <a:cubicBezTo>
                      <a:pt x="554" y="1"/>
                      <a:pt x="547" y="1"/>
                      <a:pt x="540" y="2"/>
                    </a:cubicBezTo>
                    <a:cubicBezTo>
                      <a:pt x="0" y="83"/>
                      <a:pt x="715" y="3087"/>
                      <a:pt x="862" y="3685"/>
                    </a:cubicBezTo>
                    <a:lnTo>
                      <a:pt x="2398" y="3685"/>
                    </a:lnTo>
                    <a:cubicBezTo>
                      <a:pt x="2190" y="3079"/>
                      <a:pt x="1108"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3"/>
              <p:cNvSpPr/>
              <p:nvPr/>
            </p:nvSpPr>
            <p:spPr>
              <a:xfrm>
                <a:off x="1965132" y="866544"/>
                <a:ext cx="132808" cy="204172"/>
              </a:xfrm>
              <a:custGeom>
                <a:avLst/>
                <a:gdLst/>
                <a:ahLst/>
                <a:cxnLst/>
                <a:rect l="l" t="t" r="r" b="b"/>
                <a:pathLst>
                  <a:path w="1526" h="2346" extrusionOk="0">
                    <a:moveTo>
                      <a:pt x="357" y="0"/>
                    </a:moveTo>
                    <a:cubicBezTo>
                      <a:pt x="353" y="0"/>
                      <a:pt x="349" y="1"/>
                      <a:pt x="344" y="1"/>
                    </a:cubicBezTo>
                    <a:cubicBezTo>
                      <a:pt x="1" y="53"/>
                      <a:pt x="455" y="1965"/>
                      <a:pt x="550" y="2345"/>
                    </a:cubicBezTo>
                    <a:lnTo>
                      <a:pt x="1526" y="2345"/>
                    </a:lnTo>
                    <a:cubicBezTo>
                      <a:pt x="1394" y="1959"/>
                      <a:pt x="706"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3"/>
              <p:cNvSpPr/>
              <p:nvPr/>
            </p:nvSpPr>
            <p:spPr>
              <a:xfrm>
                <a:off x="2159287" y="909013"/>
                <a:ext cx="105132" cy="161702"/>
              </a:xfrm>
              <a:custGeom>
                <a:avLst/>
                <a:gdLst/>
                <a:ahLst/>
                <a:cxnLst/>
                <a:rect l="l" t="t" r="r" b="b"/>
                <a:pathLst>
                  <a:path w="1208" h="1858" extrusionOk="0">
                    <a:moveTo>
                      <a:pt x="282" y="0"/>
                    </a:moveTo>
                    <a:cubicBezTo>
                      <a:pt x="279" y="0"/>
                      <a:pt x="275" y="1"/>
                      <a:pt x="272" y="1"/>
                    </a:cubicBezTo>
                    <a:cubicBezTo>
                      <a:pt x="0" y="41"/>
                      <a:pt x="359" y="1556"/>
                      <a:pt x="434" y="1857"/>
                    </a:cubicBezTo>
                    <a:lnTo>
                      <a:pt x="1207" y="1857"/>
                    </a:lnTo>
                    <a:cubicBezTo>
                      <a:pt x="1103" y="1551"/>
                      <a:pt x="557"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3"/>
              <p:cNvSpPr/>
              <p:nvPr/>
            </p:nvSpPr>
            <p:spPr>
              <a:xfrm>
                <a:off x="3174706" y="952265"/>
                <a:ext cx="77022" cy="118448"/>
              </a:xfrm>
              <a:custGeom>
                <a:avLst/>
                <a:gdLst/>
                <a:ahLst/>
                <a:cxnLst/>
                <a:rect l="l" t="t" r="r" b="b"/>
                <a:pathLst>
                  <a:path w="885" h="1361" extrusionOk="0">
                    <a:moveTo>
                      <a:pt x="208" y="1"/>
                    </a:moveTo>
                    <a:cubicBezTo>
                      <a:pt x="205" y="1"/>
                      <a:pt x="203" y="1"/>
                      <a:pt x="200" y="1"/>
                    </a:cubicBezTo>
                    <a:cubicBezTo>
                      <a:pt x="1" y="32"/>
                      <a:pt x="265" y="1139"/>
                      <a:pt x="318" y="1360"/>
                    </a:cubicBezTo>
                    <a:lnTo>
                      <a:pt x="884" y="1360"/>
                    </a:lnTo>
                    <a:cubicBezTo>
                      <a:pt x="808" y="1136"/>
                      <a:pt x="410" y="1"/>
                      <a:pt x="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3"/>
              <p:cNvSpPr/>
              <p:nvPr/>
            </p:nvSpPr>
            <p:spPr>
              <a:xfrm>
                <a:off x="3042688" y="909013"/>
                <a:ext cx="105306" cy="161702"/>
              </a:xfrm>
              <a:custGeom>
                <a:avLst/>
                <a:gdLst/>
                <a:ahLst/>
                <a:cxnLst/>
                <a:rect l="l" t="t" r="r" b="b"/>
                <a:pathLst>
                  <a:path w="1210" h="1858" extrusionOk="0">
                    <a:moveTo>
                      <a:pt x="283" y="0"/>
                    </a:moveTo>
                    <a:cubicBezTo>
                      <a:pt x="279" y="0"/>
                      <a:pt x="276" y="1"/>
                      <a:pt x="272" y="1"/>
                    </a:cubicBezTo>
                    <a:cubicBezTo>
                      <a:pt x="1" y="41"/>
                      <a:pt x="361" y="1556"/>
                      <a:pt x="436" y="1857"/>
                    </a:cubicBezTo>
                    <a:lnTo>
                      <a:pt x="1209" y="1857"/>
                    </a:lnTo>
                    <a:cubicBezTo>
                      <a:pt x="1105" y="1551"/>
                      <a:pt x="559" y="0"/>
                      <a:pt x="2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3"/>
              <p:cNvSpPr/>
              <p:nvPr/>
            </p:nvSpPr>
            <p:spPr>
              <a:xfrm>
                <a:off x="2204279" y="834083"/>
                <a:ext cx="153869" cy="236635"/>
              </a:xfrm>
              <a:custGeom>
                <a:avLst/>
                <a:gdLst/>
                <a:ahLst/>
                <a:cxnLst/>
                <a:rect l="l" t="t" r="r" b="b"/>
                <a:pathLst>
                  <a:path w="1768" h="2719" extrusionOk="0">
                    <a:moveTo>
                      <a:pt x="413" y="0"/>
                    </a:moveTo>
                    <a:cubicBezTo>
                      <a:pt x="408" y="0"/>
                      <a:pt x="402" y="1"/>
                      <a:pt x="397" y="2"/>
                    </a:cubicBezTo>
                    <a:cubicBezTo>
                      <a:pt x="0" y="60"/>
                      <a:pt x="526" y="2276"/>
                      <a:pt x="635" y="2718"/>
                    </a:cubicBezTo>
                    <a:lnTo>
                      <a:pt x="1767" y="2718"/>
                    </a:lnTo>
                    <a:cubicBezTo>
                      <a:pt x="1614" y="2271"/>
                      <a:pt x="817" y="0"/>
                      <a:pt x="4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9" name="Google Shape;2069;p33"/>
            <p:cNvGrpSpPr/>
            <p:nvPr/>
          </p:nvGrpSpPr>
          <p:grpSpPr>
            <a:xfrm>
              <a:off x="228346" y="2976592"/>
              <a:ext cx="1993682" cy="408084"/>
              <a:chOff x="1258046" y="662642"/>
              <a:chExt cx="1993682" cy="408084"/>
            </a:xfrm>
          </p:grpSpPr>
          <p:sp>
            <p:nvSpPr>
              <p:cNvPr id="2070" name="Google Shape;2070;p33"/>
              <p:cNvSpPr/>
              <p:nvPr/>
            </p:nvSpPr>
            <p:spPr>
              <a:xfrm>
                <a:off x="1258046" y="662642"/>
                <a:ext cx="265529" cy="408084"/>
              </a:xfrm>
              <a:custGeom>
                <a:avLst/>
                <a:gdLst/>
                <a:ahLst/>
                <a:cxnLst/>
                <a:rect l="l" t="t" r="r" b="b"/>
                <a:pathLst>
                  <a:path w="3051" h="4689" extrusionOk="0">
                    <a:moveTo>
                      <a:pt x="713" y="0"/>
                    </a:moveTo>
                    <a:cubicBezTo>
                      <a:pt x="704" y="0"/>
                      <a:pt x="695" y="1"/>
                      <a:pt x="686" y="2"/>
                    </a:cubicBezTo>
                    <a:cubicBezTo>
                      <a:pt x="1" y="103"/>
                      <a:pt x="909" y="3927"/>
                      <a:pt x="1097" y="4688"/>
                    </a:cubicBezTo>
                    <a:lnTo>
                      <a:pt x="3050" y="4688"/>
                    </a:lnTo>
                    <a:cubicBezTo>
                      <a:pt x="2787" y="3917"/>
                      <a:pt x="1409" y="0"/>
                      <a:pt x="713"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3"/>
              <p:cNvSpPr/>
              <p:nvPr/>
            </p:nvSpPr>
            <p:spPr>
              <a:xfrm>
                <a:off x="1422699" y="749929"/>
                <a:ext cx="208698" cy="320793"/>
              </a:xfrm>
              <a:custGeom>
                <a:avLst/>
                <a:gdLst/>
                <a:ahLst/>
                <a:cxnLst/>
                <a:rect l="l" t="t" r="r" b="b"/>
                <a:pathLst>
                  <a:path w="2398" h="3686" extrusionOk="0">
                    <a:moveTo>
                      <a:pt x="560" y="1"/>
                    </a:moveTo>
                    <a:cubicBezTo>
                      <a:pt x="554" y="1"/>
                      <a:pt x="547" y="1"/>
                      <a:pt x="540" y="2"/>
                    </a:cubicBezTo>
                    <a:cubicBezTo>
                      <a:pt x="0" y="83"/>
                      <a:pt x="715" y="3087"/>
                      <a:pt x="862" y="3685"/>
                    </a:cubicBezTo>
                    <a:lnTo>
                      <a:pt x="2398" y="3685"/>
                    </a:lnTo>
                    <a:cubicBezTo>
                      <a:pt x="2190" y="3079"/>
                      <a:pt x="1107" y="1"/>
                      <a:pt x="560"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3"/>
              <p:cNvSpPr/>
              <p:nvPr/>
            </p:nvSpPr>
            <p:spPr>
              <a:xfrm>
                <a:off x="1670375" y="822161"/>
                <a:ext cx="161702" cy="248558"/>
              </a:xfrm>
              <a:custGeom>
                <a:avLst/>
                <a:gdLst/>
                <a:ahLst/>
                <a:cxnLst/>
                <a:rect l="l" t="t" r="r" b="b"/>
                <a:pathLst>
                  <a:path w="1858" h="2856" extrusionOk="0">
                    <a:moveTo>
                      <a:pt x="434" y="1"/>
                    </a:moveTo>
                    <a:cubicBezTo>
                      <a:pt x="429" y="1"/>
                      <a:pt x="423" y="1"/>
                      <a:pt x="418" y="2"/>
                    </a:cubicBezTo>
                    <a:cubicBezTo>
                      <a:pt x="1" y="65"/>
                      <a:pt x="555" y="2392"/>
                      <a:pt x="668" y="2855"/>
                    </a:cubicBezTo>
                    <a:lnTo>
                      <a:pt x="1857" y="2855"/>
                    </a:lnTo>
                    <a:cubicBezTo>
                      <a:pt x="1696" y="2385"/>
                      <a:pt x="858" y="1"/>
                      <a:pt x="434"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3"/>
              <p:cNvSpPr/>
              <p:nvPr/>
            </p:nvSpPr>
            <p:spPr>
              <a:xfrm>
                <a:off x="1752527" y="749929"/>
                <a:ext cx="208698" cy="320793"/>
              </a:xfrm>
              <a:custGeom>
                <a:avLst/>
                <a:gdLst/>
                <a:ahLst/>
                <a:cxnLst/>
                <a:rect l="l" t="t" r="r" b="b"/>
                <a:pathLst>
                  <a:path w="2398" h="3686" extrusionOk="0">
                    <a:moveTo>
                      <a:pt x="561" y="1"/>
                    </a:moveTo>
                    <a:cubicBezTo>
                      <a:pt x="554" y="1"/>
                      <a:pt x="547" y="1"/>
                      <a:pt x="540" y="2"/>
                    </a:cubicBezTo>
                    <a:cubicBezTo>
                      <a:pt x="0" y="83"/>
                      <a:pt x="715" y="3087"/>
                      <a:pt x="862" y="3685"/>
                    </a:cubicBezTo>
                    <a:lnTo>
                      <a:pt x="2398" y="3685"/>
                    </a:lnTo>
                    <a:cubicBezTo>
                      <a:pt x="2190" y="3079"/>
                      <a:pt x="1108" y="1"/>
                      <a:pt x="56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3"/>
              <p:cNvSpPr/>
              <p:nvPr/>
            </p:nvSpPr>
            <p:spPr>
              <a:xfrm>
                <a:off x="1965132" y="866544"/>
                <a:ext cx="132808" cy="204172"/>
              </a:xfrm>
              <a:custGeom>
                <a:avLst/>
                <a:gdLst/>
                <a:ahLst/>
                <a:cxnLst/>
                <a:rect l="l" t="t" r="r" b="b"/>
                <a:pathLst>
                  <a:path w="1526" h="2346" extrusionOk="0">
                    <a:moveTo>
                      <a:pt x="357" y="0"/>
                    </a:moveTo>
                    <a:cubicBezTo>
                      <a:pt x="353" y="0"/>
                      <a:pt x="349" y="1"/>
                      <a:pt x="344" y="1"/>
                    </a:cubicBezTo>
                    <a:cubicBezTo>
                      <a:pt x="1" y="53"/>
                      <a:pt x="455" y="1965"/>
                      <a:pt x="550" y="2345"/>
                    </a:cubicBezTo>
                    <a:lnTo>
                      <a:pt x="1526" y="2345"/>
                    </a:lnTo>
                    <a:cubicBezTo>
                      <a:pt x="1394" y="1959"/>
                      <a:pt x="706" y="0"/>
                      <a:pt x="357"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3"/>
              <p:cNvSpPr/>
              <p:nvPr/>
            </p:nvSpPr>
            <p:spPr>
              <a:xfrm>
                <a:off x="2159287" y="909013"/>
                <a:ext cx="105132" cy="161702"/>
              </a:xfrm>
              <a:custGeom>
                <a:avLst/>
                <a:gdLst/>
                <a:ahLst/>
                <a:cxnLst/>
                <a:rect l="l" t="t" r="r" b="b"/>
                <a:pathLst>
                  <a:path w="1208" h="1858" extrusionOk="0">
                    <a:moveTo>
                      <a:pt x="282" y="0"/>
                    </a:moveTo>
                    <a:cubicBezTo>
                      <a:pt x="279" y="0"/>
                      <a:pt x="275" y="1"/>
                      <a:pt x="272" y="1"/>
                    </a:cubicBezTo>
                    <a:cubicBezTo>
                      <a:pt x="0" y="41"/>
                      <a:pt x="359" y="1556"/>
                      <a:pt x="434" y="1857"/>
                    </a:cubicBezTo>
                    <a:lnTo>
                      <a:pt x="1207" y="1857"/>
                    </a:lnTo>
                    <a:cubicBezTo>
                      <a:pt x="1103" y="1551"/>
                      <a:pt x="557" y="0"/>
                      <a:pt x="282"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3"/>
              <p:cNvSpPr/>
              <p:nvPr/>
            </p:nvSpPr>
            <p:spPr>
              <a:xfrm>
                <a:off x="3174706" y="952265"/>
                <a:ext cx="77022" cy="118448"/>
              </a:xfrm>
              <a:custGeom>
                <a:avLst/>
                <a:gdLst/>
                <a:ahLst/>
                <a:cxnLst/>
                <a:rect l="l" t="t" r="r" b="b"/>
                <a:pathLst>
                  <a:path w="885" h="1361" extrusionOk="0">
                    <a:moveTo>
                      <a:pt x="208" y="1"/>
                    </a:moveTo>
                    <a:cubicBezTo>
                      <a:pt x="205" y="1"/>
                      <a:pt x="203" y="1"/>
                      <a:pt x="200" y="1"/>
                    </a:cubicBezTo>
                    <a:cubicBezTo>
                      <a:pt x="1" y="32"/>
                      <a:pt x="265" y="1139"/>
                      <a:pt x="318" y="1360"/>
                    </a:cubicBezTo>
                    <a:lnTo>
                      <a:pt x="884" y="1360"/>
                    </a:lnTo>
                    <a:cubicBezTo>
                      <a:pt x="808" y="1136"/>
                      <a:pt x="410" y="1"/>
                      <a:pt x="208"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3"/>
              <p:cNvSpPr/>
              <p:nvPr/>
            </p:nvSpPr>
            <p:spPr>
              <a:xfrm>
                <a:off x="3042688" y="909013"/>
                <a:ext cx="105306" cy="161702"/>
              </a:xfrm>
              <a:custGeom>
                <a:avLst/>
                <a:gdLst/>
                <a:ahLst/>
                <a:cxnLst/>
                <a:rect l="l" t="t" r="r" b="b"/>
                <a:pathLst>
                  <a:path w="1210" h="1858" extrusionOk="0">
                    <a:moveTo>
                      <a:pt x="283" y="0"/>
                    </a:moveTo>
                    <a:cubicBezTo>
                      <a:pt x="279" y="0"/>
                      <a:pt x="276" y="1"/>
                      <a:pt x="272" y="1"/>
                    </a:cubicBezTo>
                    <a:cubicBezTo>
                      <a:pt x="1" y="41"/>
                      <a:pt x="361" y="1556"/>
                      <a:pt x="436" y="1857"/>
                    </a:cubicBezTo>
                    <a:lnTo>
                      <a:pt x="1209" y="1857"/>
                    </a:lnTo>
                    <a:cubicBezTo>
                      <a:pt x="1105" y="1551"/>
                      <a:pt x="559" y="0"/>
                      <a:pt x="283"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3"/>
              <p:cNvSpPr/>
              <p:nvPr/>
            </p:nvSpPr>
            <p:spPr>
              <a:xfrm>
                <a:off x="2204279" y="834083"/>
                <a:ext cx="153869" cy="236635"/>
              </a:xfrm>
              <a:custGeom>
                <a:avLst/>
                <a:gdLst/>
                <a:ahLst/>
                <a:cxnLst/>
                <a:rect l="l" t="t" r="r" b="b"/>
                <a:pathLst>
                  <a:path w="1768" h="2719" extrusionOk="0">
                    <a:moveTo>
                      <a:pt x="413" y="0"/>
                    </a:moveTo>
                    <a:cubicBezTo>
                      <a:pt x="408" y="0"/>
                      <a:pt x="402" y="1"/>
                      <a:pt x="397" y="2"/>
                    </a:cubicBezTo>
                    <a:cubicBezTo>
                      <a:pt x="0" y="60"/>
                      <a:pt x="526" y="2276"/>
                      <a:pt x="635" y="2718"/>
                    </a:cubicBezTo>
                    <a:lnTo>
                      <a:pt x="1767" y="2718"/>
                    </a:lnTo>
                    <a:cubicBezTo>
                      <a:pt x="1614" y="2271"/>
                      <a:pt x="817" y="0"/>
                      <a:pt x="413"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79" name="Google Shape;2079;p33"/>
          <p:cNvGrpSpPr/>
          <p:nvPr/>
        </p:nvGrpSpPr>
        <p:grpSpPr>
          <a:xfrm>
            <a:off x="6702842" y="3222344"/>
            <a:ext cx="2868578" cy="976148"/>
            <a:chOff x="4686000" y="2009631"/>
            <a:chExt cx="2244408" cy="763750"/>
          </a:xfrm>
        </p:grpSpPr>
        <p:sp>
          <p:nvSpPr>
            <p:cNvPr id="2080" name="Google Shape;2080;p33"/>
            <p:cNvSpPr/>
            <p:nvPr/>
          </p:nvSpPr>
          <p:spPr>
            <a:xfrm>
              <a:off x="4722289" y="2596535"/>
              <a:ext cx="1693343" cy="176845"/>
            </a:xfrm>
            <a:custGeom>
              <a:avLst/>
              <a:gdLst/>
              <a:ahLst/>
              <a:cxnLst/>
              <a:rect l="l" t="t" r="r" b="b"/>
              <a:pathLst>
                <a:path w="19457" h="2032" extrusionOk="0">
                  <a:moveTo>
                    <a:pt x="0" y="1"/>
                  </a:moveTo>
                  <a:cubicBezTo>
                    <a:pt x="688" y="249"/>
                    <a:pt x="1350" y="570"/>
                    <a:pt x="2082" y="677"/>
                  </a:cubicBezTo>
                  <a:cubicBezTo>
                    <a:pt x="3048" y="818"/>
                    <a:pt x="4031" y="570"/>
                    <a:pt x="5010" y="588"/>
                  </a:cubicBezTo>
                  <a:cubicBezTo>
                    <a:pt x="5720" y="601"/>
                    <a:pt x="6418" y="754"/>
                    <a:pt x="7105" y="911"/>
                  </a:cubicBezTo>
                  <a:cubicBezTo>
                    <a:pt x="9110" y="1368"/>
                    <a:pt x="11124" y="1871"/>
                    <a:pt x="13194" y="1950"/>
                  </a:cubicBezTo>
                  <a:cubicBezTo>
                    <a:pt x="15263" y="2032"/>
                    <a:pt x="17433" y="1647"/>
                    <a:pt x="19044" y="502"/>
                  </a:cubicBezTo>
                  <a:cubicBezTo>
                    <a:pt x="19193" y="398"/>
                    <a:pt x="19340" y="282"/>
                    <a:pt x="19414" y="128"/>
                  </a:cubicBezTo>
                  <a:cubicBezTo>
                    <a:pt x="19434" y="87"/>
                    <a:pt x="19447" y="44"/>
                    <a:pt x="19457" y="1"/>
                  </a:cubicBezTo>
                  <a:lnTo>
                    <a:pt x="0"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3"/>
            <p:cNvSpPr/>
            <p:nvPr/>
          </p:nvSpPr>
          <p:spPr>
            <a:xfrm>
              <a:off x="4864751" y="2315876"/>
              <a:ext cx="2065657" cy="283370"/>
            </a:xfrm>
            <a:custGeom>
              <a:avLst/>
              <a:gdLst/>
              <a:ahLst/>
              <a:cxnLst/>
              <a:rect l="l" t="t" r="r" b="b"/>
              <a:pathLst>
                <a:path w="23735" h="3256" extrusionOk="0">
                  <a:moveTo>
                    <a:pt x="10320" y="0"/>
                  </a:moveTo>
                  <a:cubicBezTo>
                    <a:pt x="9718" y="0"/>
                    <a:pt x="9117" y="63"/>
                    <a:pt x="8526" y="203"/>
                  </a:cubicBezTo>
                  <a:cubicBezTo>
                    <a:pt x="7001" y="561"/>
                    <a:pt x="5630" y="1397"/>
                    <a:pt x="4189" y="2029"/>
                  </a:cubicBezTo>
                  <a:cubicBezTo>
                    <a:pt x="2850" y="2615"/>
                    <a:pt x="1439" y="3028"/>
                    <a:pt x="0" y="3255"/>
                  </a:cubicBezTo>
                  <a:lnTo>
                    <a:pt x="23734" y="3255"/>
                  </a:lnTo>
                  <a:cubicBezTo>
                    <a:pt x="22484" y="2818"/>
                    <a:pt x="21182" y="2539"/>
                    <a:pt x="19866" y="2434"/>
                  </a:cubicBezTo>
                  <a:cubicBezTo>
                    <a:pt x="19194" y="2382"/>
                    <a:pt x="18514" y="2373"/>
                    <a:pt x="17855" y="2233"/>
                  </a:cubicBezTo>
                  <a:cubicBezTo>
                    <a:pt x="16833" y="2017"/>
                    <a:pt x="15901" y="1500"/>
                    <a:pt x="14942" y="1077"/>
                  </a:cubicBezTo>
                  <a:cubicBezTo>
                    <a:pt x="13483" y="433"/>
                    <a:pt x="11896" y="0"/>
                    <a:pt x="10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3"/>
            <p:cNvSpPr/>
            <p:nvPr/>
          </p:nvSpPr>
          <p:spPr>
            <a:xfrm>
              <a:off x="4686000" y="2451550"/>
              <a:ext cx="509387" cy="147690"/>
            </a:xfrm>
            <a:custGeom>
              <a:avLst/>
              <a:gdLst/>
              <a:ahLst/>
              <a:cxnLst/>
              <a:rect l="l" t="t" r="r" b="b"/>
              <a:pathLst>
                <a:path w="5853" h="1697" extrusionOk="0">
                  <a:moveTo>
                    <a:pt x="1650" y="1"/>
                  </a:moveTo>
                  <a:cubicBezTo>
                    <a:pt x="1630" y="1"/>
                    <a:pt x="1609" y="3"/>
                    <a:pt x="1589" y="9"/>
                  </a:cubicBezTo>
                  <a:cubicBezTo>
                    <a:pt x="1417" y="56"/>
                    <a:pt x="1376" y="279"/>
                    <a:pt x="1387" y="457"/>
                  </a:cubicBezTo>
                  <a:cubicBezTo>
                    <a:pt x="1396" y="635"/>
                    <a:pt x="1411" y="845"/>
                    <a:pt x="1272" y="957"/>
                  </a:cubicBezTo>
                  <a:cubicBezTo>
                    <a:pt x="1217" y="1001"/>
                    <a:pt x="1151" y="1018"/>
                    <a:pt x="1081" y="1018"/>
                  </a:cubicBezTo>
                  <a:cubicBezTo>
                    <a:pt x="995" y="1018"/>
                    <a:pt x="905" y="992"/>
                    <a:pt x="825" y="957"/>
                  </a:cubicBezTo>
                  <a:cubicBezTo>
                    <a:pt x="690" y="897"/>
                    <a:pt x="502" y="797"/>
                    <a:pt x="345" y="797"/>
                  </a:cubicBezTo>
                  <a:cubicBezTo>
                    <a:pt x="234" y="797"/>
                    <a:pt x="137" y="847"/>
                    <a:pt x="84" y="995"/>
                  </a:cubicBezTo>
                  <a:cubicBezTo>
                    <a:pt x="0" y="1231"/>
                    <a:pt x="305" y="1504"/>
                    <a:pt x="417" y="1696"/>
                  </a:cubicBezTo>
                  <a:lnTo>
                    <a:pt x="5852" y="1696"/>
                  </a:lnTo>
                  <a:cubicBezTo>
                    <a:pt x="5794" y="1650"/>
                    <a:pt x="5732" y="1607"/>
                    <a:pt x="5669" y="1569"/>
                  </a:cubicBezTo>
                  <a:cubicBezTo>
                    <a:pt x="5426" y="1415"/>
                    <a:pt x="5160" y="1303"/>
                    <a:pt x="4893" y="1196"/>
                  </a:cubicBezTo>
                  <a:cubicBezTo>
                    <a:pt x="4725" y="1129"/>
                    <a:pt x="4562" y="1026"/>
                    <a:pt x="4378" y="1026"/>
                  </a:cubicBezTo>
                  <a:cubicBezTo>
                    <a:pt x="4360" y="1026"/>
                    <a:pt x="4342" y="1027"/>
                    <a:pt x="4324" y="1029"/>
                  </a:cubicBezTo>
                  <a:cubicBezTo>
                    <a:pt x="4117" y="1053"/>
                    <a:pt x="3938" y="1181"/>
                    <a:pt x="3734" y="1221"/>
                  </a:cubicBezTo>
                  <a:cubicBezTo>
                    <a:pt x="3680" y="1231"/>
                    <a:pt x="3627" y="1237"/>
                    <a:pt x="3575" y="1237"/>
                  </a:cubicBezTo>
                  <a:cubicBezTo>
                    <a:pt x="3416" y="1237"/>
                    <a:pt x="3264" y="1187"/>
                    <a:pt x="3134" y="1086"/>
                  </a:cubicBezTo>
                  <a:cubicBezTo>
                    <a:pt x="2703" y="750"/>
                    <a:pt x="2347" y="309"/>
                    <a:pt x="1859" y="62"/>
                  </a:cubicBezTo>
                  <a:cubicBezTo>
                    <a:pt x="1794" y="30"/>
                    <a:pt x="1722" y="1"/>
                    <a:pt x="16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3"/>
            <p:cNvSpPr/>
            <p:nvPr/>
          </p:nvSpPr>
          <p:spPr>
            <a:xfrm>
              <a:off x="5648681" y="2327625"/>
              <a:ext cx="680836" cy="271621"/>
            </a:xfrm>
            <a:custGeom>
              <a:avLst/>
              <a:gdLst/>
              <a:ahLst/>
              <a:cxnLst/>
              <a:rect l="l" t="t" r="r" b="b"/>
              <a:pathLst>
                <a:path w="7823" h="3121" extrusionOk="0">
                  <a:moveTo>
                    <a:pt x="1036" y="0"/>
                  </a:moveTo>
                  <a:cubicBezTo>
                    <a:pt x="937" y="0"/>
                    <a:pt x="840" y="39"/>
                    <a:pt x="789" y="121"/>
                  </a:cubicBezTo>
                  <a:cubicBezTo>
                    <a:pt x="755" y="176"/>
                    <a:pt x="746" y="242"/>
                    <a:pt x="739" y="307"/>
                  </a:cubicBezTo>
                  <a:cubicBezTo>
                    <a:pt x="671" y="881"/>
                    <a:pt x="737" y="1465"/>
                    <a:pt x="639" y="2034"/>
                  </a:cubicBezTo>
                  <a:cubicBezTo>
                    <a:pt x="623" y="2121"/>
                    <a:pt x="594" y="2221"/>
                    <a:pt x="513" y="2256"/>
                  </a:cubicBezTo>
                  <a:cubicBezTo>
                    <a:pt x="490" y="2266"/>
                    <a:pt x="466" y="2268"/>
                    <a:pt x="442" y="2268"/>
                  </a:cubicBezTo>
                  <a:cubicBezTo>
                    <a:pt x="398" y="2268"/>
                    <a:pt x="353" y="2259"/>
                    <a:pt x="309" y="2259"/>
                  </a:cubicBezTo>
                  <a:cubicBezTo>
                    <a:pt x="303" y="2259"/>
                    <a:pt x="298" y="2259"/>
                    <a:pt x="292" y="2260"/>
                  </a:cubicBezTo>
                  <a:cubicBezTo>
                    <a:pt x="160" y="2269"/>
                    <a:pt x="59" y="2391"/>
                    <a:pt x="30" y="2520"/>
                  </a:cubicBezTo>
                  <a:cubicBezTo>
                    <a:pt x="1" y="2649"/>
                    <a:pt x="27" y="2784"/>
                    <a:pt x="53" y="2913"/>
                  </a:cubicBezTo>
                  <a:cubicBezTo>
                    <a:pt x="68" y="2982"/>
                    <a:pt x="82" y="3051"/>
                    <a:pt x="96" y="3120"/>
                  </a:cubicBezTo>
                  <a:lnTo>
                    <a:pt x="7822" y="3120"/>
                  </a:lnTo>
                  <a:cubicBezTo>
                    <a:pt x="7313" y="2882"/>
                    <a:pt x="6754" y="2751"/>
                    <a:pt x="6195" y="2751"/>
                  </a:cubicBezTo>
                  <a:cubicBezTo>
                    <a:pt x="6001" y="2751"/>
                    <a:pt x="5807" y="2767"/>
                    <a:pt x="5615" y="2799"/>
                  </a:cubicBezTo>
                  <a:cubicBezTo>
                    <a:pt x="5473" y="2823"/>
                    <a:pt x="5328" y="2855"/>
                    <a:pt x="5185" y="2855"/>
                  </a:cubicBezTo>
                  <a:cubicBezTo>
                    <a:pt x="5115" y="2855"/>
                    <a:pt x="5046" y="2847"/>
                    <a:pt x="4978" y="2827"/>
                  </a:cubicBezTo>
                  <a:cubicBezTo>
                    <a:pt x="4688" y="2741"/>
                    <a:pt x="4487" y="2441"/>
                    <a:pt x="4187" y="2396"/>
                  </a:cubicBezTo>
                  <a:cubicBezTo>
                    <a:pt x="4159" y="2392"/>
                    <a:pt x="4131" y="2390"/>
                    <a:pt x="4103" y="2390"/>
                  </a:cubicBezTo>
                  <a:cubicBezTo>
                    <a:pt x="3895" y="2390"/>
                    <a:pt x="3691" y="2496"/>
                    <a:pt x="3481" y="2496"/>
                  </a:cubicBezTo>
                  <a:cubicBezTo>
                    <a:pt x="3477" y="2496"/>
                    <a:pt x="3473" y="2496"/>
                    <a:pt x="3469" y="2496"/>
                  </a:cubicBezTo>
                  <a:cubicBezTo>
                    <a:pt x="3056" y="2487"/>
                    <a:pt x="2776" y="2089"/>
                    <a:pt x="2552" y="1741"/>
                  </a:cubicBezTo>
                  <a:cubicBezTo>
                    <a:pt x="2233" y="1246"/>
                    <a:pt x="1884" y="770"/>
                    <a:pt x="1510" y="315"/>
                  </a:cubicBezTo>
                  <a:cubicBezTo>
                    <a:pt x="1417" y="201"/>
                    <a:pt x="1317" y="84"/>
                    <a:pt x="1182" y="29"/>
                  </a:cubicBezTo>
                  <a:cubicBezTo>
                    <a:pt x="1136" y="10"/>
                    <a:pt x="1086"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3"/>
            <p:cNvSpPr/>
            <p:nvPr/>
          </p:nvSpPr>
          <p:spPr>
            <a:xfrm>
              <a:off x="5000773" y="2327625"/>
              <a:ext cx="194599" cy="271621"/>
            </a:xfrm>
            <a:custGeom>
              <a:avLst/>
              <a:gdLst/>
              <a:ahLst/>
              <a:cxnLst/>
              <a:rect l="l" t="t" r="r" b="b"/>
              <a:pathLst>
                <a:path w="2236" h="3121" extrusionOk="0">
                  <a:moveTo>
                    <a:pt x="521" y="0"/>
                  </a:moveTo>
                  <a:cubicBezTo>
                    <a:pt x="514" y="0"/>
                    <a:pt x="508" y="1"/>
                    <a:pt x="502" y="2"/>
                  </a:cubicBezTo>
                  <a:cubicBezTo>
                    <a:pt x="0" y="69"/>
                    <a:pt x="666" y="2614"/>
                    <a:pt x="804" y="3120"/>
                  </a:cubicBezTo>
                  <a:lnTo>
                    <a:pt x="2235" y="3120"/>
                  </a:lnTo>
                  <a:cubicBezTo>
                    <a:pt x="2041" y="2607"/>
                    <a:pt x="1032" y="0"/>
                    <a:pt x="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p:nvPr/>
          </p:nvSpPr>
          <p:spPr>
            <a:xfrm>
              <a:off x="5080837" y="2204047"/>
              <a:ext cx="283196" cy="395203"/>
            </a:xfrm>
            <a:custGeom>
              <a:avLst/>
              <a:gdLst/>
              <a:ahLst/>
              <a:cxnLst/>
              <a:rect l="l" t="t" r="r" b="b"/>
              <a:pathLst>
                <a:path w="3254" h="4541" extrusionOk="0">
                  <a:moveTo>
                    <a:pt x="760" y="1"/>
                  </a:moveTo>
                  <a:cubicBezTo>
                    <a:pt x="751" y="1"/>
                    <a:pt x="741" y="1"/>
                    <a:pt x="732" y="3"/>
                  </a:cubicBezTo>
                  <a:cubicBezTo>
                    <a:pt x="0" y="101"/>
                    <a:pt x="971" y="3802"/>
                    <a:pt x="1171" y="4540"/>
                  </a:cubicBezTo>
                  <a:lnTo>
                    <a:pt x="3254" y="4540"/>
                  </a:lnTo>
                  <a:cubicBezTo>
                    <a:pt x="2972" y="3793"/>
                    <a:pt x="1505" y="1"/>
                    <a:pt x="7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3"/>
            <p:cNvSpPr/>
            <p:nvPr/>
          </p:nvSpPr>
          <p:spPr>
            <a:xfrm>
              <a:off x="5378117" y="2351905"/>
              <a:ext cx="177106" cy="247339"/>
            </a:xfrm>
            <a:custGeom>
              <a:avLst/>
              <a:gdLst/>
              <a:ahLst/>
              <a:cxnLst/>
              <a:rect l="l" t="t" r="r" b="b"/>
              <a:pathLst>
                <a:path w="2035" h="2842" extrusionOk="0">
                  <a:moveTo>
                    <a:pt x="475" y="1"/>
                  </a:moveTo>
                  <a:cubicBezTo>
                    <a:pt x="469" y="1"/>
                    <a:pt x="463" y="1"/>
                    <a:pt x="458" y="2"/>
                  </a:cubicBezTo>
                  <a:cubicBezTo>
                    <a:pt x="0" y="65"/>
                    <a:pt x="606" y="2379"/>
                    <a:pt x="732" y="2841"/>
                  </a:cubicBezTo>
                  <a:lnTo>
                    <a:pt x="2034" y="2841"/>
                  </a:lnTo>
                  <a:cubicBezTo>
                    <a:pt x="1859" y="2373"/>
                    <a:pt x="940" y="1"/>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a:off x="4828026" y="2405774"/>
              <a:ext cx="138639" cy="193468"/>
            </a:xfrm>
            <a:custGeom>
              <a:avLst/>
              <a:gdLst/>
              <a:ahLst/>
              <a:cxnLst/>
              <a:rect l="l" t="t" r="r" b="b"/>
              <a:pathLst>
                <a:path w="1593" h="2223" extrusionOk="0">
                  <a:moveTo>
                    <a:pt x="372" y="0"/>
                  </a:moveTo>
                  <a:cubicBezTo>
                    <a:pt x="367" y="0"/>
                    <a:pt x="362" y="0"/>
                    <a:pt x="358" y="1"/>
                  </a:cubicBezTo>
                  <a:cubicBezTo>
                    <a:pt x="0" y="50"/>
                    <a:pt x="474" y="1862"/>
                    <a:pt x="572" y="2222"/>
                  </a:cubicBezTo>
                  <a:lnTo>
                    <a:pt x="1592" y="2222"/>
                  </a:lnTo>
                  <a:cubicBezTo>
                    <a:pt x="1455" y="1856"/>
                    <a:pt x="735"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5420847" y="2164712"/>
              <a:ext cx="311480" cy="434541"/>
            </a:xfrm>
            <a:custGeom>
              <a:avLst/>
              <a:gdLst/>
              <a:ahLst/>
              <a:cxnLst/>
              <a:rect l="l" t="t" r="r" b="b"/>
              <a:pathLst>
                <a:path w="3579" h="4993" extrusionOk="0">
                  <a:moveTo>
                    <a:pt x="837" y="0"/>
                  </a:moveTo>
                  <a:cubicBezTo>
                    <a:pt x="826" y="0"/>
                    <a:pt x="816" y="1"/>
                    <a:pt x="806" y="2"/>
                  </a:cubicBezTo>
                  <a:cubicBezTo>
                    <a:pt x="0" y="110"/>
                    <a:pt x="1066" y="4181"/>
                    <a:pt x="1287" y="4992"/>
                  </a:cubicBezTo>
                  <a:lnTo>
                    <a:pt x="3579" y="4992"/>
                  </a:lnTo>
                  <a:cubicBezTo>
                    <a:pt x="3269" y="4170"/>
                    <a:pt x="1654" y="0"/>
                    <a:pt x="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5687582" y="2290725"/>
              <a:ext cx="220969" cy="308521"/>
            </a:xfrm>
            <a:custGeom>
              <a:avLst/>
              <a:gdLst/>
              <a:ahLst/>
              <a:cxnLst/>
              <a:rect l="l" t="t" r="r" b="b"/>
              <a:pathLst>
                <a:path w="2539" h="3545" extrusionOk="0">
                  <a:moveTo>
                    <a:pt x="592" y="1"/>
                  </a:moveTo>
                  <a:cubicBezTo>
                    <a:pt x="585" y="1"/>
                    <a:pt x="578" y="1"/>
                    <a:pt x="571" y="2"/>
                  </a:cubicBezTo>
                  <a:cubicBezTo>
                    <a:pt x="0" y="79"/>
                    <a:pt x="756" y="2969"/>
                    <a:pt x="913" y="3544"/>
                  </a:cubicBezTo>
                  <a:lnTo>
                    <a:pt x="2539" y="3544"/>
                  </a:lnTo>
                  <a:cubicBezTo>
                    <a:pt x="2319" y="2961"/>
                    <a:pt x="1172" y="1"/>
                    <a:pt x="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5716474" y="2009631"/>
              <a:ext cx="422618" cy="589628"/>
            </a:xfrm>
            <a:custGeom>
              <a:avLst/>
              <a:gdLst/>
              <a:ahLst/>
              <a:cxnLst/>
              <a:rect l="l" t="t" r="r" b="b"/>
              <a:pathLst>
                <a:path w="4856" h="6775" extrusionOk="0">
                  <a:moveTo>
                    <a:pt x="1135" y="1"/>
                  </a:moveTo>
                  <a:cubicBezTo>
                    <a:pt x="1121" y="1"/>
                    <a:pt x="1107" y="1"/>
                    <a:pt x="1093" y="3"/>
                  </a:cubicBezTo>
                  <a:cubicBezTo>
                    <a:pt x="1" y="151"/>
                    <a:pt x="1447" y="5674"/>
                    <a:pt x="1747" y="6774"/>
                  </a:cubicBezTo>
                  <a:lnTo>
                    <a:pt x="4856" y="6774"/>
                  </a:lnTo>
                  <a:cubicBezTo>
                    <a:pt x="4435" y="5659"/>
                    <a:pt x="2243" y="1"/>
                    <a:pt x="1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3"/>
            <p:cNvSpPr/>
            <p:nvPr/>
          </p:nvSpPr>
          <p:spPr>
            <a:xfrm>
              <a:off x="5943177" y="2111800"/>
              <a:ext cx="349338" cy="487455"/>
            </a:xfrm>
            <a:custGeom>
              <a:avLst/>
              <a:gdLst/>
              <a:ahLst/>
              <a:cxnLst/>
              <a:rect l="l" t="t" r="r" b="b"/>
              <a:pathLst>
                <a:path w="4014" h="5601" extrusionOk="0">
                  <a:moveTo>
                    <a:pt x="937" y="0"/>
                  </a:moveTo>
                  <a:cubicBezTo>
                    <a:pt x="926" y="0"/>
                    <a:pt x="914" y="1"/>
                    <a:pt x="902" y="3"/>
                  </a:cubicBezTo>
                  <a:cubicBezTo>
                    <a:pt x="1" y="124"/>
                    <a:pt x="1197" y="4690"/>
                    <a:pt x="1444" y="5600"/>
                  </a:cubicBezTo>
                  <a:lnTo>
                    <a:pt x="4013" y="5600"/>
                  </a:lnTo>
                  <a:cubicBezTo>
                    <a:pt x="3666" y="4678"/>
                    <a:pt x="1854" y="0"/>
                    <a:pt x="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3"/>
            <p:cNvSpPr/>
            <p:nvPr/>
          </p:nvSpPr>
          <p:spPr>
            <a:xfrm>
              <a:off x="5157593" y="2499240"/>
              <a:ext cx="37771" cy="99997"/>
            </a:xfrm>
            <a:custGeom>
              <a:avLst/>
              <a:gdLst/>
              <a:ahLst/>
              <a:cxnLst/>
              <a:rect l="l" t="t" r="r" b="b"/>
              <a:pathLst>
                <a:path w="434" h="1149" fill="none" extrusionOk="0">
                  <a:moveTo>
                    <a:pt x="0" y="1"/>
                  </a:moveTo>
                  <a:lnTo>
                    <a:pt x="433" y="1148"/>
                  </a:lnTo>
                </a:path>
              </a:pathLst>
            </a:custGeom>
            <a:noFill/>
            <a:ln w="1725" cap="flat" cmpd="sng">
              <a:solidFill>
                <a:srgbClr val="000000"/>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3"/>
            <p:cNvSpPr/>
            <p:nvPr/>
          </p:nvSpPr>
          <p:spPr>
            <a:xfrm>
              <a:off x="5503435" y="2463385"/>
              <a:ext cx="61269" cy="135854"/>
            </a:xfrm>
            <a:custGeom>
              <a:avLst/>
              <a:gdLst/>
              <a:ahLst/>
              <a:cxnLst/>
              <a:rect l="l" t="t" r="r" b="b"/>
              <a:pathLst>
                <a:path w="704" h="1561" fill="none" extrusionOk="0">
                  <a:moveTo>
                    <a:pt x="1" y="0"/>
                  </a:moveTo>
                  <a:lnTo>
                    <a:pt x="703" y="1560"/>
                  </a:lnTo>
                </a:path>
              </a:pathLst>
            </a:custGeom>
            <a:noFill/>
            <a:ln w="1725" cap="flat" cmpd="sng">
              <a:solidFill>
                <a:srgbClr val="000000"/>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3"/>
            <p:cNvSpPr/>
            <p:nvPr/>
          </p:nvSpPr>
          <p:spPr>
            <a:xfrm>
              <a:off x="5817164" y="2388717"/>
              <a:ext cx="91382" cy="205391"/>
            </a:xfrm>
            <a:custGeom>
              <a:avLst/>
              <a:gdLst/>
              <a:ahLst/>
              <a:cxnLst/>
              <a:rect l="l" t="t" r="r" b="b"/>
              <a:pathLst>
                <a:path w="1050" h="2360" fill="none" extrusionOk="0">
                  <a:moveTo>
                    <a:pt x="1" y="1"/>
                  </a:moveTo>
                  <a:lnTo>
                    <a:pt x="1050" y="2360"/>
                  </a:lnTo>
                </a:path>
              </a:pathLst>
            </a:custGeom>
            <a:noFill/>
            <a:ln w="1725" cap="flat" cmpd="sng">
              <a:solidFill>
                <a:srgbClr val="000000"/>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3"/>
            <p:cNvSpPr/>
            <p:nvPr/>
          </p:nvSpPr>
          <p:spPr>
            <a:xfrm>
              <a:off x="5998178" y="2265140"/>
              <a:ext cx="140902" cy="334108"/>
            </a:xfrm>
            <a:custGeom>
              <a:avLst/>
              <a:gdLst/>
              <a:ahLst/>
              <a:cxnLst/>
              <a:rect l="l" t="t" r="r" b="b"/>
              <a:pathLst>
                <a:path w="1619" h="3839" fill="none" extrusionOk="0">
                  <a:moveTo>
                    <a:pt x="1" y="0"/>
                  </a:moveTo>
                  <a:lnTo>
                    <a:pt x="1619" y="3838"/>
                  </a:lnTo>
                </a:path>
              </a:pathLst>
            </a:custGeom>
            <a:noFill/>
            <a:ln w="1725" cap="flat" cmpd="sng">
              <a:solidFill>
                <a:srgbClr val="000000"/>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3"/>
            <p:cNvSpPr/>
            <p:nvPr/>
          </p:nvSpPr>
          <p:spPr>
            <a:xfrm>
              <a:off x="5000773" y="2327625"/>
              <a:ext cx="194599" cy="271621"/>
            </a:xfrm>
            <a:custGeom>
              <a:avLst/>
              <a:gdLst/>
              <a:ahLst/>
              <a:cxnLst/>
              <a:rect l="l" t="t" r="r" b="b"/>
              <a:pathLst>
                <a:path w="2236" h="3121" extrusionOk="0">
                  <a:moveTo>
                    <a:pt x="521" y="0"/>
                  </a:moveTo>
                  <a:cubicBezTo>
                    <a:pt x="514" y="0"/>
                    <a:pt x="508" y="1"/>
                    <a:pt x="502" y="2"/>
                  </a:cubicBezTo>
                  <a:cubicBezTo>
                    <a:pt x="0" y="69"/>
                    <a:pt x="666" y="2614"/>
                    <a:pt x="804" y="3120"/>
                  </a:cubicBezTo>
                  <a:lnTo>
                    <a:pt x="2235" y="3120"/>
                  </a:lnTo>
                  <a:cubicBezTo>
                    <a:pt x="2041" y="2607"/>
                    <a:pt x="1032" y="0"/>
                    <a:pt x="521"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3"/>
            <p:cNvSpPr/>
            <p:nvPr/>
          </p:nvSpPr>
          <p:spPr>
            <a:xfrm>
              <a:off x="5080837" y="2204047"/>
              <a:ext cx="283196" cy="395203"/>
            </a:xfrm>
            <a:custGeom>
              <a:avLst/>
              <a:gdLst/>
              <a:ahLst/>
              <a:cxnLst/>
              <a:rect l="l" t="t" r="r" b="b"/>
              <a:pathLst>
                <a:path w="3254" h="4541" extrusionOk="0">
                  <a:moveTo>
                    <a:pt x="760" y="1"/>
                  </a:moveTo>
                  <a:cubicBezTo>
                    <a:pt x="751" y="1"/>
                    <a:pt x="741" y="1"/>
                    <a:pt x="732" y="3"/>
                  </a:cubicBezTo>
                  <a:cubicBezTo>
                    <a:pt x="0" y="101"/>
                    <a:pt x="971" y="3802"/>
                    <a:pt x="1171" y="4540"/>
                  </a:cubicBezTo>
                  <a:lnTo>
                    <a:pt x="3254" y="4540"/>
                  </a:lnTo>
                  <a:cubicBezTo>
                    <a:pt x="2972" y="3793"/>
                    <a:pt x="1505" y="1"/>
                    <a:pt x="760"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3"/>
            <p:cNvSpPr/>
            <p:nvPr/>
          </p:nvSpPr>
          <p:spPr>
            <a:xfrm>
              <a:off x="5378117" y="2351905"/>
              <a:ext cx="177106" cy="247339"/>
            </a:xfrm>
            <a:custGeom>
              <a:avLst/>
              <a:gdLst/>
              <a:ahLst/>
              <a:cxnLst/>
              <a:rect l="l" t="t" r="r" b="b"/>
              <a:pathLst>
                <a:path w="2035" h="2842" extrusionOk="0">
                  <a:moveTo>
                    <a:pt x="475" y="1"/>
                  </a:moveTo>
                  <a:cubicBezTo>
                    <a:pt x="469" y="1"/>
                    <a:pt x="463" y="1"/>
                    <a:pt x="458" y="2"/>
                  </a:cubicBezTo>
                  <a:cubicBezTo>
                    <a:pt x="0" y="65"/>
                    <a:pt x="606" y="2379"/>
                    <a:pt x="732" y="2841"/>
                  </a:cubicBezTo>
                  <a:lnTo>
                    <a:pt x="2034" y="2841"/>
                  </a:lnTo>
                  <a:cubicBezTo>
                    <a:pt x="1859" y="2373"/>
                    <a:pt x="940" y="1"/>
                    <a:pt x="475"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3"/>
            <p:cNvSpPr/>
            <p:nvPr/>
          </p:nvSpPr>
          <p:spPr>
            <a:xfrm>
              <a:off x="4828026" y="2405774"/>
              <a:ext cx="138639" cy="193468"/>
            </a:xfrm>
            <a:custGeom>
              <a:avLst/>
              <a:gdLst/>
              <a:ahLst/>
              <a:cxnLst/>
              <a:rect l="l" t="t" r="r" b="b"/>
              <a:pathLst>
                <a:path w="1593" h="2223" extrusionOk="0">
                  <a:moveTo>
                    <a:pt x="372" y="0"/>
                  </a:moveTo>
                  <a:cubicBezTo>
                    <a:pt x="367" y="0"/>
                    <a:pt x="362" y="0"/>
                    <a:pt x="358" y="1"/>
                  </a:cubicBezTo>
                  <a:cubicBezTo>
                    <a:pt x="0" y="50"/>
                    <a:pt x="474" y="1862"/>
                    <a:pt x="572" y="2222"/>
                  </a:cubicBezTo>
                  <a:lnTo>
                    <a:pt x="1592" y="2222"/>
                  </a:lnTo>
                  <a:cubicBezTo>
                    <a:pt x="1455" y="1856"/>
                    <a:pt x="735" y="0"/>
                    <a:pt x="372"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3"/>
            <p:cNvSpPr/>
            <p:nvPr/>
          </p:nvSpPr>
          <p:spPr>
            <a:xfrm>
              <a:off x="5420847" y="2164712"/>
              <a:ext cx="311480" cy="434541"/>
            </a:xfrm>
            <a:custGeom>
              <a:avLst/>
              <a:gdLst/>
              <a:ahLst/>
              <a:cxnLst/>
              <a:rect l="l" t="t" r="r" b="b"/>
              <a:pathLst>
                <a:path w="3579" h="4993" extrusionOk="0">
                  <a:moveTo>
                    <a:pt x="837" y="0"/>
                  </a:moveTo>
                  <a:cubicBezTo>
                    <a:pt x="826" y="0"/>
                    <a:pt x="816" y="1"/>
                    <a:pt x="806" y="2"/>
                  </a:cubicBezTo>
                  <a:cubicBezTo>
                    <a:pt x="0" y="110"/>
                    <a:pt x="1066" y="4181"/>
                    <a:pt x="1287" y="4992"/>
                  </a:cubicBezTo>
                  <a:lnTo>
                    <a:pt x="3579" y="4992"/>
                  </a:lnTo>
                  <a:cubicBezTo>
                    <a:pt x="3269" y="4170"/>
                    <a:pt x="1654" y="0"/>
                    <a:pt x="837"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3"/>
            <p:cNvSpPr/>
            <p:nvPr/>
          </p:nvSpPr>
          <p:spPr>
            <a:xfrm>
              <a:off x="5687582" y="2290725"/>
              <a:ext cx="220969" cy="308521"/>
            </a:xfrm>
            <a:custGeom>
              <a:avLst/>
              <a:gdLst/>
              <a:ahLst/>
              <a:cxnLst/>
              <a:rect l="l" t="t" r="r" b="b"/>
              <a:pathLst>
                <a:path w="2539" h="3545" extrusionOk="0">
                  <a:moveTo>
                    <a:pt x="592" y="1"/>
                  </a:moveTo>
                  <a:cubicBezTo>
                    <a:pt x="585" y="1"/>
                    <a:pt x="578" y="1"/>
                    <a:pt x="571" y="2"/>
                  </a:cubicBezTo>
                  <a:cubicBezTo>
                    <a:pt x="0" y="79"/>
                    <a:pt x="756" y="2969"/>
                    <a:pt x="913" y="3544"/>
                  </a:cubicBezTo>
                  <a:lnTo>
                    <a:pt x="2539" y="3544"/>
                  </a:lnTo>
                  <a:cubicBezTo>
                    <a:pt x="2319" y="2961"/>
                    <a:pt x="1172" y="1"/>
                    <a:pt x="592"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3"/>
            <p:cNvSpPr/>
            <p:nvPr/>
          </p:nvSpPr>
          <p:spPr>
            <a:xfrm>
              <a:off x="5716474" y="2009631"/>
              <a:ext cx="422618" cy="589628"/>
            </a:xfrm>
            <a:custGeom>
              <a:avLst/>
              <a:gdLst/>
              <a:ahLst/>
              <a:cxnLst/>
              <a:rect l="l" t="t" r="r" b="b"/>
              <a:pathLst>
                <a:path w="4856" h="6775" extrusionOk="0">
                  <a:moveTo>
                    <a:pt x="1135" y="1"/>
                  </a:moveTo>
                  <a:cubicBezTo>
                    <a:pt x="1121" y="1"/>
                    <a:pt x="1107" y="1"/>
                    <a:pt x="1093" y="3"/>
                  </a:cubicBezTo>
                  <a:cubicBezTo>
                    <a:pt x="1" y="151"/>
                    <a:pt x="1447" y="5674"/>
                    <a:pt x="1747" y="6774"/>
                  </a:cubicBezTo>
                  <a:lnTo>
                    <a:pt x="4856" y="6774"/>
                  </a:lnTo>
                  <a:cubicBezTo>
                    <a:pt x="4435" y="5659"/>
                    <a:pt x="2243" y="1"/>
                    <a:pt x="1135"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3"/>
            <p:cNvSpPr/>
            <p:nvPr/>
          </p:nvSpPr>
          <p:spPr>
            <a:xfrm>
              <a:off x="5943177" y="2111800"/>
              <a:ext cx="349338" cy="487455"/>
            </a:xfrm>
            <a:custGeom>
              <a:avLst/>
              <a:gdLst/>
              <a:ahLst/>
              <a:cxnLst/>
              <a:rect l="l" t="t" r="r" b="b"/>
              <a:pathLst>
                <a:path w="4014" h="5601" extrusionOk="0">
                  <a:moveTo>
                    <a:pt x="937" y="0"/>
                  </a:moveTo>
                  <a:cubicBezTo>
                    <a:pt x="926" y="0"/>
                    <a:pt x="914" y="1"/>
                    <a:pt x="902" y="3"/>
                  </a:cubicBezTo>
                  <a:cubicBezTo>
                    <a:pt x="1" y="124"/>
                    <a:pt x="1197" y="4690"/>
                    <a:pt x="1444" y="5600"/>
                  </a:cubicBezTo>
                  <a:lnTo>
                    <a:pt x="4013" y="5600"/>
                  </a:lnTo>
                  <a:cubicBezTo>
                    <a:pt x="3666" y="4678"/>
                    <a:pt x="1854" y="0"/>
                    <a:pt x="937"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0B77-EC9C-2E5C-08CA-EF1696B93CC9}"/>
              </a:ext>
            </a:extLst>
          </p:cNvPr>
          <p:cNvSpPr>
            <a:spLocks noGrp="1"/>
          </p:cNvSpPr>
          <p:nvPr>
            <p:ph type="ctrTitle"/>
          </p:nvPr>
        </p:nvSpPr>
        <p:spPr>
          <a:xfrm>
            <a:off x="1143000" y="841773"/>
            <a:ext cx="6858000" cy="1790700"/>
          </a:xfrm>
        </p:spPr>
        <p:txBody>
          <a:bodyPr anchor="b"/>
          <a:lstStyle>
            <a:lvl1pPr algn="ctr">
              <a:defRPr sz="4498"/>
            </a:lvl1pPr>
          </a:lstStyle>
          <a:p>
            <a:r>
              <a:rPr lang="en-US"/>
              <a:t>Click to edit Master title style</a:t>
            </a:r>
          </a:p>
        </p:txBody>
      </p:sp>
      <p:sp>
        <p:nvSpPr>
          <p:cNvPr id="3" name="Subtitle 2">
            <a:extLst>
              <a:ext uri="{FF2B5EF4-FFF2-40B4-BE49-F238E27FC236}">
                <a16:creationId xmlns:a16="http://schemas.microsoft.com/office/drawing/2014/main" id="{9020592D-01FE-BD5D-DA80-F089BB8B6582}"/>
              </a:ext>
            </a:extLst>
          </p:cNvPr>
          <p:cNvSpPr>
            <a:spLocks noGrp="1"/>
          </p:cNvSpPr>
          <p:nvPr>
            <p:ph type="subTitle" idx="1"/>
          </p:nvPr>
        </p:nvSpPr>
        <p:spPr>
          <a:xfrm>
            <a:off x="1143000" y="2701528"/>
            <a:ext cx="6858000" cy="1241822"/>
          </a:xfrm>
        </p:spPr>
        <p:txBody>
          <a:bodyPr/>
          <a:lstStyle>
            <a:lvl1pPr marL="0" indent="0" algn="ctr">
              <a:buNone/>
              <a:defRPr sz="1800"/>
            </a:lvl1pPr>
            <a:lvl2pPr marL="342749" indent="0" algn="ctr">
              <a:buNone/>
              <a:defRPr sz="1500"/>
            </a:lvl2pPr>
            <a:lvl3pPr marL="685498" indent="0" algn="ctr">
              <a:buNone/>
              <a:defRPr sz="1350"/>
            </a:lvl3pPr>
            <a:lvl4pPr marL="1028246" indent="0" algn="ctr">
              <a:buNone/>
              <a:defRPr sz="1200"/>
            </a:lvl4pPr>
            <a:lvl5pPr marL="1370995" indent="0" algn="ctr">
              <a:buNone/>
              <a:defRPr sz="1200"/>
            </a:lvl5pPr>
            <a:lvl6pPr marL="1713743" indent="0" algn="ctr">
              <a:buNone/>
              <a:defRPr sz="1200"/>
            </a:lvl6pPr>
            <a:lvl7pPr marL="2056492" indent="0" algn="ctr">
              <a:buNone/>
              <a:defRPr sz="1200"/>
            </a:lvl7pPr>
            <a:lvl8pPr marL="2399240" indent="0" algn="ctr">
              <a:buNone/>
              <a:defRPr sz="1200"/>
            </a:lvl8pPr>
            <a:lvl9pPr marL="274199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53FC18-BAE9-3190-753C-21C01CA052EF}"/>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5" name="Footer Placeholder 4">
            <a:extLst>
              <a:ext uri="{FF2B5EF4-FFF2-40B4-BE49-F238E27FC236}">
                <a16:creationId xmlns:a16="http://schemas.microsoft.com/office/drawing/2014/main"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84503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1EB3-6E77-FC1A-FE01-6691D829C5D4}"/>
              </a:ext>
            </a:extLst>
          </p:cNvPr>
          <p:cNvSpPr>
            <a:spLocks noGrp="1"/>
          </p:cNvSpPr>
          <p:nvPr>
            <p:ph type="dt" sz="half" idx="10"/>
          </p:nvPr>
        </p:nvSpPr>
        <p:spPr/>
        <p:txBody>
          <a:bodyPr/>
          <a:lstStyle/>
          <a:p>
            <a:fld id="{38AA4FBD-867E-41C5-9BA5-98C1C44AFC0B}" type="datetimeFigureOut">
              <a:rPr lang="en-US" smtClean="0"/>
              <a:t>1/7/2024</a:t>
            </a:fld>
            <a:endParaRPr lang="en-US"/>
          </a:p>
        </p:txBody>
      </p:sp>
      <p:sp>
        <p:nvSpPr>
          <p:cNvPr id="5" name="Footer Placeholder 4">
            <a:extLst>
              <a:ext uri="{FF2B5EF4-FFF2-40B4-BE49-F238E27FC236}">
                <a16:creationId xmlns:a16="http://schemas.microsoft.com/office/drawing/2014/main"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236263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1pPr>
            <a:lvl2pPr lvl="1"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60" r:id="rId3"/>
    <p:sldLayoutId id="2147483662" r:id="rId4"/>
    <p:sldLayoutId id="2147483663" r:id="rId5"/>
    <p:sldLayoutId id="2147483678" r:id="rId6"/>
    <p:sldLayoutId id="2147483679" r:id="rId7"/>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3D5FA-CCBB-6051-C103-B6E3892827E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E979-4060-07AE-A31E-E0989735108F}"/>
              </a:ext>
            </a:extLst>
          </p:cNvPr>
          <p:cNvSpPr>
            <a:spLocks noGrp="1"/>
          </p:cNvSpPr>
          <p:nvPr>
            <p:ph type="body" idx="1"/>
          </p:nvPr>
        </p:nvSpPr>
        <p:spPr>
          <a:xfrm>
            <a:off x="628650" y="1369220"/>
            <a:ext cx="7886700" cy="3263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A3151-B62B-6D53-AA76-AD67B7422BF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8AA4FBD-867E-41C5-9BA5-98C1C44AFC0B}" type="datetimeFigureOut">
              <a:rPr lang="en-US" smtClean="0"/>
              <a:t>1/7/2024</a:t>
            </a:fld>
            <a:endParaRPr lang="en-US"/>
          </a:p>
        </p:txBody>
      </p:sp>
      <p:sp>
        <p:nvSpPr>
          <p:cNvPr id="5" name="Footer Placeholder 4">
            <a:extLst>
              <a:ext uri="{FF2B5EF4-FFF2-40B4-BE49-F238E27FC236}">
                <a16:creationId xmlns:a16="http://schemas.microsoft.com/office/drawing/2014/main" id="{884BB98C-DBF8-CB4B-AEC5-FDF0BA3A972B}"/>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C6CA1E-1850-6372-6487-117F77031840}"/>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390623417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498"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75" indent="-171375" algn="l" defTabSz="685498"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24" indent="-171375" algn="l" defTabSz="6854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71" indent="-171375" algn="l" defTabSz="6854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20"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368"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118"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7866"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615"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362" indent="-171375" algn="l" defTabSz="6854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498" rtl="0" eaLnBrk="1" latinLnBrk="0" hangingPunct="1">
        <a:defRPr sz="1350" kern="1200">
          <a:solidFill>
            <a:schemeClr val="tx1"/>
          </a:solidFill>
          <a:latin typeface="+mn-lt"/>
          <a:ea typeface="+mn-ea"/>
          <a:cs typeface="+mn-cs"/>
        </a:defRPr>
      </a:lvl1pPr>
      <a:lvl2pPr marL="342749" algn="l" defTabSz="685498" rtl="0" eaLnBrk="1" latinLnBrk="0" hangingPunct="1">
        <a:defRPr sz="1350" kern="1200">
          <a:solidFill>
            <a:schemeClr val="tx1"/>
          </a:solidFill>
          <a:latin typeface="+mn-lt"/>
          <a:ea typeface="+mn-ea"/>
          <a:cs typeface="+mn-cs"/>
        </a:defRPr>
      </a:lvl2pPr>
      <a:lvl3pPr marL="685498" algn="l" defTabSz="685498" rtl="0" eaLnBrk="1" latinLnBrk="0" hangingPunct="1">
        <a:defRPr sz="1350" kern="1200">
          <a:solidFill>
            <a:schemeClr val="tx1"/>
          </a:solidFill>
          <a:latin typeface="+mn-lt"/>
          <a:ea typeface="+mn-ea"/>
          <a:cs typeface="+mn-cs"/>
        </a:defRPr>
      </a:lvl3pPr>
      <a:lvl4pPr marL="1028246" algn="l" defTabSz="685498" rtl="0" eaLnBrk="1" latinLnBrk="0" hangingPunct="1">
        <a:defRPr sz="1350" kern="1200">
          <a:solidFill>
            <a:schemeClr val="tx1"/>
          </a:solidFill>
          <a:latin typeface="+mn-lt"/>
          <a:ea typeface="+mn-ea"/>
          <a:cs typeface="+mn-cs"/>
        </a:defRPr>
      </a:lvl4pPr>
      <a:lvl5pPr marL="1370995" algn="l" defTabSz="685498" rtl="0" eaLnBrk="1" latinLnBrk="0" hangingPunct="1">
        <a:defRPr sz="1350" kern="1200">
          <a:solidFill>
            <a:schemeClr val="tx1"/>
          </a:solidFill>
          <a:latin typeface="+mn-lt"/>
          <a:ea typeface="+mn-ea"/>
          <a:cs typeface="+mn-cs"/>
        </a:defRPr>
      </a:lvl5pPr>
      <a:lvl6pPr marL="1713743" algn="l" defTabSz="685498" rtl="0" eaLnBrk="1" latinLnBrk="0" hangingPunct="1">
        <a:defRPr sz="1350" kern="1200">
          <a:solidFill>
            <a:schemeClr val="tx1"/>
          </a:solidFill>
          <a:latin typeface="+mn-lt"/>
          <a:ea typeface="+mn-ea"/>
          <a:cs typeface="+mn-cs"/>
        </a:defRPr>
      </a:lvl6pPr>
      <a:lvl7pPr marL="2056492" algn="l" defTabSz="685498" rtl="0" eaLnBrk="1" latinLnBrk="0" hangingPunct="1">
        <a:defRPr sz="1350" kern="1200">
          <a:solidFill>
            <a:schemeClr val="tx1"/>
          </a:solidFill>
          <a:latin typeface="+mn-lt"/>
          <a:ea typeface="+mn-ea"/>
          <a:cs typeface="+mn-cs"/>
        </a:defRPr>
      </a:lvl7pPr>
      <a:lvl8pPr marL="2399240" algn="l" defTabSz="685498" rtl="0" eaLnBrk="1" latinLnBrk="0" hangingPunct="1">
        <a:defRPr sz="1350" kern="1200">
          <a:solidFill>
            <a:schemeClr val="tx1"/>
          </a:solidFill>
          <a:latin typeface="+mn-lt"/>
          <a:ea typeface="+mn-ea"/>
          <a:cs typeface="+mn-cs"/>
        </a:defRPr>
      </a:lvl8pPr>
      <a:lvl9pPr marL="2741990" algn="l" defTabSz="68549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836CAAB-B85E-44D1-AEE6-F6C6B38279F5}" type="datetimeFigureOut">
              <a:rPr lang="en-US" smtClean="0"/>
              <a:t>1/7/2024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4103570-5FB6-4031-ABDD-72DC6FD21E68}" type="slidenum">
              <a:rPr lang="en-US" smtClean="0"/>
              <a:t>‹#›</a:t>
            </a:fld>
            <a:endParaRPr lang="en-US"/>
          </a:p>
        </p:txBody>
      </p:sp>
    </p:spTree>
    <p:extLst>
      <p:ext uri="{BB962C8B-B14F-4D97-AF65-F5344CB8AC3E}">
        <p14:creationId xmlns:p14="http://schemas.microsoft.com/office/powerpoint/2010/main" val="174305356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slide" Target="slide11.xml"/><Relationship Id="rId5" Type="http://schemas.openxmlformats.org/officeDocument/2006/relationships/image" Target="../media/image10.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3.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9.sv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7.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5.sv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7.png"/><Relationship Id="rId3" Type="http://schemas.openxmlformats.org/officeDocument/2006/relationships/slideLayout" Target="../slideLayouts/slideLayout19.xml"/><Relationship Id="rId7" Type="http://schemas.microsoft.com/office/2007/relationships/hdphoto" Target="../media/hdphoto4.wdp"/><Relationship Id="rId12"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36.png"/><Relationship Id="rId5" Type="http://schemas.microsoft.com/office/2007/relationships/hdphoto" Target="../media/hdphoto3.wdp"/><Relationship Id="rId15" Type="http://schemas.microsoft.com/office/2007/relationships/hdphoto" Target="../media/hdphoto6.wdp"/><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3.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3.gif"/><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2.png"/><Relationship Id="rId9" Type="http://schemas.microsoft.com/office/2007/relationships/hdphoto" Target="../media/hdphoto6.wdp"/></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3.wdp"/><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3.gif"/><Relationship Id="rId11" Type="http://schemas.microsoft.com/office/2007/relationships/hdphoto" Target="../media/hdphoto6.wdp"/><Relationship Id="rId5" Type="http://schemas.microsoft.com/office/2007/relationships/hdphoto" Target="../media/hdphoto7.wdp"/><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8.wdp"/></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3.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3.gif"/><Relationship Id="rId5" Type="http://schemas.microsoft.com/office/2007/relationships/hdphoto" Target="../media/hdphoto9.wdp"/><Relationship Id="rId10" Type="http://schemas.openxmlformats.org/officeDocument/2006/relationships/image" Target="../media/image39.png"/><Relationship Id="rId4" Type="http://schemas.openxmlformats.org/officeDocument/2006/relationships/image" Target="../media/image41.png"/><Relationship Id="rId9" Type="http://schemas.microsoft.com/office/2007/relationships/hdphoto" Target="../media/hdphoto6.wdp"/></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3.wdp"/><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3.gif"/><Relationship Id="rId11" Type="http://schemas.microsoft.com/office/2007/relationships/hdphoto" Target="../media/hdphoto6.wdp"/><Relationship Id="rId5" Type="http://schemas.microsoft.com/office/2007/relationships/hdphoto" Target="../media/hdphoto9.wdp"/><Relationship Id="rId10" Type="http://schemas.openxmlformats.org/officeDocument/2006/relationships/image" Target="../media/image38.png"/><Relationship Id="rId4" Type="http://schemas.openxmlformats.org/officeDocument/2006/relationships/image" Target="../media/image41.png"/><Relationship Id="rId9" Type="http://schemas.microsoft.com/office/2007/relationships/hdphoto" Target="../media/hdphoto10.wdp"/></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3.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3.gif"/><Relationship Id="rId11" Type="http://schemas.openxmlformats.org/officeDocument/2006/relationships/image" Target="../media/image39.png"/><Relationship Id="rId5" Type="http://schemas.microsoft.com/office/2007/relationships/hdphoto" Target="../media/hdphoto11.wdp"/><Relationship Id="rId10" Type="http://schemas.microsoft.com/office/2007/relationships/hdphoto" Target="../media/hdphoto6.wdp"/><Relationship Id="rId4" Type="http://schemas.openxmlformats.org/officeDocument/2006/relationships/image" Target="../media/image4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3.wdp"/><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3.gif"/><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38.png"/><Relationship Id="rId4" Type="http://schemas.openxmlformats.org/officeDocument/2006/relationships/image" Target="../media/image32.png"/><Relationship Id="rId9"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2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notesSlide" Target="../notesSlides/notesSlide26.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6.png"/><Relationship Id="rId7"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slide" Target="slide8.xml"/><Relationship Id="rId11" Type="http://schemas.openxmlformats.org/officeDocument/2006/relationships/image" Target="../media/image7.png"/><Relationship Id="rId5" Type="http://schemas.openxmlformats.org/officeDocument/2006/relationships/slide" Target="slide7.xml"/><Relationship Id="rId10" Type="http://schemas.openxmlformats.org/officeDocument/2006/relationships/slide" Target="slide12.xml"/><Relationship Id="rId4" Type="http://schemas.openxmlformats.org/officeDocument/2006/relationships/slide" Target="slide6.xml"/><Relationship Id="rId9"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slide" Target="slide6.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slide" Target="slide7.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slide" Target="slide8.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slide" Target="slide9.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176" y="521328"/>
            <a:ext cx="8468139" cy="2308324"/>
          </a:xfrm>
          <a:prstGeom prst="rect">
            <a:avLst/>
          </a:prstGeom>
          <a:solidFill>
            <a:schemeClr val="accent2">
              <a:lumMod val="20000"/>
              <a:lumOff val="80000"/>
            </a:schemeClr>
          </a:solidFill>
        </p:spPr>
        <p:txBody>
          <a:bodyPr wrap="square">
            <a:spAutoFit/>
          </a:bodyPr>
          <a:lstStyle/>
          <a:p>
            <a:r>
              <a:rPr lang="en-US" sz="3600" b="1" dirty="0" err="1">
                <a:solidFill>
                  <a:srgbClr val="0070C0"/>
                </a:solidFill>
                <a:latin typeface="Times New Roman" panose="02020603050405020304" pitchFamily="18" charset="0"/>
                <a:cs typeface="Times New Roman" panose="02020603050405020304" pitchFamily="18" charset="0"/>
              </a:rPr>
              <a:t>Kính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gửi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thầy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cô</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 </a:t>
            </a:r>
            <a:r>
              <a:rPr lang="en-US" sz="3600" b="1" dirty="0" err="1">
                <a:solidFill>
                  <a:srgbClr val="0070C0"/>
                </a:solidFill>
                <a:latin typeface="Times New Roman" panose="02020603050405020304" pitchFamily="18" charset="0"/>
                <a:cs typeface="Times New Roman" panose="02020603050405020304" pitchFamily="18" charset="0"/>
              </a:rPr>
              <a:t>bộ</a:t>
            </a:r>
            <a:r>
              <a:rPr lang="en-US" sz="3600" b="1" dirty="0">
                <a:solidFill>
                  <a:srgbClr val="0070C0"/>
                </a:solidFill>
                <a:latin typeface="Times New Roman" panose="02020603050405020304" pitchFamily="18" charset="0"/>
                <a:cs typeface="Times New Roman" panose="02020603050405020304" pitchFamily="18" charset="0"/>
              </a:rPr>
              <a:t> CTST </a:t>
            </a:r>
            <a:r>
              <a:rPr lang="en-US" sz="3600" b="1" dirty="0" err="1">
                <a:solidFill>
                  <a:srgbClr val="0070C0"/>
                </a:solidFill>
                <a:latin typeface="Times New Roman" panose="02020603050405020304" pitchFamily="18" charset="0"/>
                <a:cs typeface="Times New Roman" panose="02020603050405020304" pitchFamily="18" charset="0"/>
              </a:rPr>
              <a:t>lớp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smtClean="0">
                <a:solidFill>
                  <a:srgbClr val="0070C0"/>
                </a:solidFill>
                <a:latin typeface="Times New Roman" panose="02020603050405020304" pitchFamily="18" charset="0"/>
                <a:cs typeface="Times New Roman" panose="02020603050405020304" pitchFamily="18" charset="0"/>
              </a:rPr>
              <a:t>9. </a:t>
            </a:r>
            <a:r>
              <a:rPr lang="en-US" sz="3600" b="1" dirty="0" err="1" smtClean="0">
                <a:solidFill>
                  <a:srgbClr val="0070C0"/>
                </a:solidFill>
                <a:latin typeface="Times New Roman" panose="02020603050405020304" pitchFamily="18" charset="0"/>
                <a:cs typeface="Times New Roman" panose="02020603050405020304" pitchFamily="18" charset="0"/>
              </a:rPr>
              <a:t>Mong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thầy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cô</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nhận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thực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hiện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đúng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như</a:t>
            </a:r>
            <a:r>
              <a:rPr lang="en-US" sz="3600" b="1" dirty="0">
                <a:solidFill>
                  <a:srgbClr val="0070C0"/>
                </a:solidFill>
                <a:latin typeface="Times New Roman" panose="02020603050405020304" pitchFamily="18" charset="0"/>
                <a:cs typeface="Times New Roman" panose="02020603050405020304" pitchFamily="18" charset="0"/>
              </a:rPr>
              <a:t> cam </a:t>
            </a:r>
            <a:r>
              <a:rPr lang="en-US" sz="3600" b="1" dirty="0" err="1">
                <a:solidFill>
                  <a:srgbClr val="0070C0"/>
                </a:solidFill>
                <a:latin typeface="Times New Roman" panose="02020603050405020304" pitchFamily="18" charset="0"/>
                <a:cs typeface="Times New Roman" panose="02020603050405020304" pitchFamily="18" charset="0"/>
              </a:rPr>
              <a:t>kết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bảo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mật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liệu</a:t>
            </a:r>
            <a:r>
              <a:rPr lang="en-US" sz="3600" b="1" dirty="0" smtClean="0">
                <a:solidFill>
                  <a:srgbClr val="0070C0"/>
                </a:solidFill>
                <a:latin typeface="Times New Roman" panose="02020603050405020304" pitchFamily="18" charset="0"/>
                <a:cs typeface="Times New Roman" panose="02020603050405020304" pitchFamily="18" charset="0"/>
              </a:rPr>
              <a:t>. </a:t>
            </a:r>
          </a:p>
          <a:p>
            <a:r>
              <a:rPr lang="en-US" sz="3600" b="1">
                <a:solidFill>
                  <a:srgbClr val="0070C0"/>
                </a:solidFill>
                <a:latin typeface="Times New Roman" panose="02020603050405020304" pitchFamily="18" charset="0"/>
                <a:cs typeface="Times New Roman" panose="02020603050405020304" pitchFamily="18" charset="0"/>
              </a:rPr>
              <a:t> </a:t>
            </a:r>
            <a:r>
              <a:rPr lang="en-US" sz="3600" b="1" smtClean="0">
                <a:solidFill>
                  <a:srgbClr val="0070C0"/>
                </a:solidFill>
                <a:latin typeface="Times New Roman" panose="02020603050405020304" pitchFamily="18" charset="0"/>
                <a:cs typeface="Times New Roman" panose="02020603050405020304" pitchFamily="18" charset="0"/>
              </a:rPr>
              <a:t>                        Trân</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trọng</a:t>
            </a:r>
            <a:r>
              <a:rPr lang="en-US" sz="3600" b="1" dirty="0" smtClean="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3898328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31C07A-F23B-1596-D5CA-8378ACD57616}"/>
              </a:ext>
            </a:extLst>
          </p:cNvPr>
          <p:cNvPicPr>
            <a:picLocks noChangeAspect="1"/>
          </p:cNvPicPr>
          <p:nvPr/>
        </p:nvPicPr>
        <p:blipFill>
          <a:blip r:embed="rId2"/>
          <a:stretch>
            <a:fillRect/>
          </a:stretch>
        </p:blipFill>
        <p:spPr>
          <a:xfrm>
            <a:off x="0" y="0"/>
            <a:ext cx="9144000" cy="51435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76331" y="995583"/>
            <a:ext cx="5560135" cy="272947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15538" y="1400275"/>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106971" y="1207259"/>
            <a:ext cx="4930059" cy="2213263"/>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948996" y="1207259"/>
            <a:ext cx="5253179" cy="3334246"/>
          </a:xfrm>
          <a:prstGeom prst="rect">
            <a:avLst/>
          </a:prstGeom>
          <a:noFill/>
        </p:spPr>
        <p:txBody>
          <a:bodyPr wrap="square" rtlCol="0">
            <a:spAutoFit/>
          </a:bodyPr>
          <a:lstStyle/>
          <a:p>
            <a:pPr algn="ctr">
              <a:lnSpc>
                <a:spcPct val="150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 Sông gì ngàn thuở lẫy lừng</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Bình nguyên diệt hán chảy cùng sử xanh?</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defTabSz="914378">
              <a:spcAft>
                <a:spcPts val="800"/>
              </a:spcAft>
              <a:defRPr/>
            </a:pPr>
            <a:endParaRPr lang="en-US" sz="6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11281" y="118854"/>
            <a:ext cx="876730" cy="876730"/>
          </a:xfrm>
          <a:prstGeom prst="rect">
            <a:avLst/>
          </a:prstGeom>
        </p:spPr>
      </p:pic>
      <p:sp>
        <p:nvSpPr>
          <p:cNvPr id="8" name="1">
            <a:hlinkClick r:id="rId6" action="ppaction://hlinksldjump"/>
            <a:extLst>
              <a:ext uri="{FF2B5EF4-FFF2-40B4-BE49-F238E27FC236}">
                <a16:creationId xmlns:a16="http://schemas.microsoft.com/office/drawing/2014/main" id="{E5561DAF-CED5-B410-9E3A-81DADACD7F21}"/>
              </a:ext>
            </a:extLst>
          </p:cNvPr>
          <p:cNvSpPr/>
          <p:nvPr/>
        </p:nvSpPr>
        <p:spPr>
          <a:xfrm>
            <a:off x="997945" y="382210"/>
            <a:ext cx="762365" cy="42523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en-US" sz="2400" b="1" kern="1200" dirty="0">
                <a:solidFill>
                  <a:prstClr val="white"/>
                </a:solidFill>
                <a:latin typeface="Cambria" panose="02040503050406030204" pitchFamily="18" charset="0"/>
              </a:rPr>
              <a:t>5</a:t>
            </a:r>
          </a:p>
        </p:txBody>
      </p:sp>
      <p:graphicFrame>
        <p:nvGraphicFramePr>
          <p:cNvPr id="9" name="Table 8">
            <a:extLst>
              <a:ext uri="{FF2B5EF4-FFF2-40B4-BE49-F238E27FC236}">
                <a16:creationId xmlns:a16="http://schemas.microsoft.com/office/drawing/2014/main" id="{825B21D2-300A-5782-2CFB-E097E5B5AEE7}"/>
              </a:ext>
            </a:extLst>
          </p:cNvPr>
          <p:cNvGraphicFramePr>
            <a:graphicFrameLocks noGrp="1"/>
          </p:cNvGraphicFramePr>
          <p:nvPr>
            <p:extLst>
              <p:ext uri="{D42A27DB-BD31-4B8C-83A1-F6EECF244321}">
                <p14:modId xmlns:p14="http://schemas.microsoft.com/office/powerpoint/2010/main" val="689310153"/>
              </p:ext>
            </p:extLst>
          </p:nvPr>
        </p:nvGraphicFramePr>
        <p:xfrm>
          <a:off x="1936417" y="373108"/>
          <a:ext cx="509896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3402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gridCol w="423092">
                  <a:extLst>
                    <a:ext uri="{9D8B030D-6E8A-4147-A177-3AD203B41FA5}">
                      <a16:colId xmlns:a16="http://schemas.microsoft.com/office/drawing/2014/main" val="2379479452"/>
                    </a:ext>
                  </a:extLst>
                </a:gridCol>
                <a:gridCol w="423092">
                  <a:extLst>
                    <a:ext uri="{9D8B030D-6E8A-4147-A177-3AD203B41FA5}">
                      <a16:colId xmlns:a16="http://schemas.microsoft.com/office/drawing/2014/main" val="342265476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B</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Ạ</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C</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Đ</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Ằ</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FEE1F403-F9E3-82C2-36BE-73F8EA805863}"/>
              </a:ext>
            </a:extLst>
          </p:cNvPr>
          <p:cNvGraphicFramePr>
            <a:graphicFrameLocks noGrp="1"/>
          </p:cNvGraphicFramePr>
          <p:nvPr>
            <p:extLst>
              <p:ext uri="{D42A27DB-BD31-4B8C-83A1-F6EECF244321}">
                <p14:modId xmlns:p14="http://schemas.microsoft.com/office/powerpoint/2010/main" val="839325045"/>
              </p:ext>
            </p:extLst>
          </p:nvPr>
        </p:nvGraphicFramePr>
        <p:xfrm>
          <a:off x="1948996" y="377101"/>
          <a:ext cx="508803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gridCol w="423092">
                  <a:extLst>
                    <a:ext uri="{9D8B030D-6E8A-4147-A177-3AD203B41FA5}">
                      <a16:colId xmlns:a16="http://schemas.microsoft.com/office/drawing/2014/main" val="2379479452"/>
                    </a:ext>
                  </a:extLst>
                </a:gridCol>
                <a:gridCol w="423092">
                  <a:extLst>
                    <a:ext uri="{9D8B030D-6E8A-4147-A177-3AD203B41FA5}">
                      <a16:colId xmlns:a16="http://schemas.microsoft.com/office/drawing/2014/main" val="342265476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B</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Ạ</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C</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Đ</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Ằ</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62109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D23C50-7C16-A910-2949-1E12C3629178}"/>
              </a:ext>
            </a:extLst>
          </p:cNvPr>
          <p:cNvPicPr>
            <a:picLocks noChangeAspect="1"/>
          </p:cNvPicPr>
          <p:nvPr/>
        </p:nvPicPr>
        <p:blipFill>
          <a:blip r:embed="rId2"/>
          <a:stretch>
            <a:fillRect/>
          </a:stretch>
        </p:blipFill>
        <p:spPr>
          <a:xfrm>
            <a:off x="0" y="0"/>
            <a:ext cx="9144000" cy="51435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25483" y="1157564"/>
            <a:ext cx="5694221" cy="23887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337296" y="975146"/>
            <a:ext cx="804176"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958077" y="1335140"/>
            <a:ext cx="5200370" cy="193695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958077" y="1556850"/>
            <a:ext cx="5200370" cy="2698175"/>
          </a:xfrm>
          <a:prstGeom prst="rect">
            <a:avLst/>
          </a:prstGeom>
          <a:noFill/>
        </p:spPr>
        <p:txBody>
          <a:bodyPr wrap="square" rtlCol="0">
            <a:spAutoFit/>
          </a:bodyPr>
          <a:lstStyle/>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6. Sông gì có cảng Nhà Rồng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 lòng thành phố anh hùng, nguy nga?</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defTabSz="914378">
              <a:spcAft>
                <a:spcPts val="800"/>
              </a:spcAft>
              <a:defRPr/>
            </a:pPr>
            <a:endParaRPr lang="en-US" sz="6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54187" y="58860"/>
            <a:ext cx="876730" cy="876730"/>
          </a:xfrm>
          <a:prstGeom prst="rect">
            <a:avLst/>
          </a:prstGeom>
        </p:spPr>
      </p:pic>
      <p:sp>
        <p:nvSpPr>
          <p:cNvPr id="8" name="1">
            <a:hlinkClick r:id="rId6" action="ppaction://hlinksldjump"/>
            <a:extLst>
              <a:ext uri="{FF2B5EF4-FFF2-40B4-BE49-F238E27FC236}">
                <a16:creationId xmlns:a16="http://schemas.microsoft.com/office/drawing/2014/main" id="{93B1A9B5-8BBD-1A08-6325-8C571E7F5628}"/>
              </a:ext>
            </a:extLst>
          </p:cNvPr>
          <p:cNvSpPr/>
          <p:nvPr/>
        </p:nvSpPr>
        <p:spPr>
          <a:xfrm>
            <a:off x="981095" y="394055"/>
            <a:ext cx="658152" cy="43434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en-US" sz="2400" b="1" kern="1200" dirty="0">
                <a:solidFill>
                  <a:prstClr val="white"/>
                </a:solidFill>
                <a:latin typeface="Cambria" panose="02040503050406030204" pitchFamily="18" charset="0"/>
              </a:rPr>
              <a:t>6</a:t>
            </a:r>
          </a:p>
        </p:txBody>
      </p:sp>
      <p:graphicFrame>
        <p:nvGraphicFramePr>
          <p:cNvPr id="9" name="Table 8">
            <a:extLst>
              <a:ext uri="{FF2B5EF4-FFF2-40B4-BE49-F238E27FC236}">
                <a16:creationId xmlns:a16="http://schemas.microsoft.com/office/drawing/2014/main" id="{342BB65D-8B9D-0DA5-B51F-5DAFE0F895DD}"/>
              </a:ext>
            </a:extLst>
          </p:cNvPr>
          <p:cNvGraphicFramePr>
            <a:graphicFrameLocks noGrp="1"/>
          </p:cNvGraphicFramePr>
          <p:nvPr>
            <p:extLst>
              <p:ext uri="{D42A27DB-BD31-4B8C-83A1-F6EECF244321}">
                <p14:modId xmlns:p14="http://schemas.microsoft.com/office/powerpoint/2010/main" val="2055996861"/>
              </p:ext>
            </p:extLst>
          </p:nvPr>
        </p:nvGraphicFramePr>
        <p:xfrm>
          <a:off x="2642234" y="410339"/>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À</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I</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Ò</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EC10A0EB-830E-8688-1EF6-8BA8859F1C84}"/>
              </a:ext>
            </a:extLst>
          </p:cNvPr>
          <p:cNvGraphicFramePr>
            <a:graphicFrameLocks noGrp="1"/>
          </p:cNvGraphicFramePr>
          <p:nvPr>
            <p:extLst>
              <p:ext uri="{D42A27DB-BD31-4B8C-83A1-F6EECF244321}">
                <p14:modId xmlns:p14="http://schemas.microsoft.com/office/powerpoint/2010/main" val="159747485"/>
              </p:ext>
            </p:extLst>
          </p:nvPr>
        </p:nvGraphicFramePr>
        <p:xfrm>
          <a:off x="2654813" y="414332"/>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À</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I</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Ò</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2169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SG" sz="2800" b="1" dirty="0">
                <a:latin typeface="Times New Roman" panose="02020603050405020304" pitchFamily="18" charset="0"/>
                <a:cs typeface="Times New Roman" panose="02020603050405020304" pitchFamily="18" charset="0"/>
              </a:rPr>
              <a:t>H</a:t>
            </a:r>
            <a:r>
              <a:rPr lang="en" sz="2800" b="1" dirty="0">
                <a:latin typeface="Times New Roman" panose="02020603050405020304" pitchFamily="18" charset="0"/>
                <a:cs typeface="Times New Roman" panose="02020603050405020304" pitchFamily="18" charset="0"/>
              </a:rPr>
              <a:t>oạt động mở đầu</a:t>
            </a:r>
            <a:endParaRPr sz="2800" b="1" dirty="0">
              <a:latin typeface="Times New Roman" panose="02020603050405020304" pitchFamily="18" charset="0"/>
              <a:cs typeface="Times New Roman" panose="02020603050405020304" pitchFamily="18" charset="0"/>
            </a:endParaRPr>
          </a:p>
        </p:txBody>
      </p:sp>
      <p:pic>
        <p:nvPicPr>
          <p:cNvPr id="3" name="Picture 2" descr="A cartoon of a person walking on a hill&#10;&#10;Description automatically generated">
            <a:extLst>
              <a:ext uri="{FF2B5EF4-FFF2-40B4-BE49-F238E27FC236}">
                <a16:creationId xmlns:a16="http://schemas.microsoft.com/office/drawing/2014/main" id="{8F3F8F2E-C63F-164B-F1C6-618AE8146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7" y="3709659"/>
            <a:ext cx="5732654" cy="1470360"/>
          </a:xfrm>
          <a:prstGeom prst="rect">
            <a:avLst/>
          </a:prstGeom>
        </p:spPr>
      </p:pic>
      <p:sp>
        <p:nvSpPr>
          <p:cNvPr id="4174" name="Freeform 15">
            <a:extLst>
              <a:ext uri="{FF2B5EF4-FFF2-40B4-BE49-F238E27FC236}">
                <a16:creationId xmlns:a16="http://schemas.microsoft.com/office/drawing/2014/main" id="{22C237E4-B01D-DE46-8A08-3A5AC38E576B}"/>
              </a:ext>
            </a:extLst>
          </p:cNvPr>
          <p:cNvSpPr/>
          <p:nvPr/>
        </p:nvSpPr>
        <p:spPr>
          <a:xfrm>
            <a:off x="5227983" y="1211656"/>
            <a:ext cx="3568148" cy="3740806"/>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85800">
              <a:buClrTx/>
            </a:pPr>
            <a:endParaRPr lang="en-SG" sz="1350" kern="1200">
              <a:solidFill>
                <a:srgbClr val="C07952"/>
              </a:solidFill>
              <a:latin typeface="字魂86号-杨任东楷书"/>
            </a:endParaRPr>
          </a:p>
        </p:txBody>
      </p:sp>
      <p:sp>
        <p:nvSpPr>
          <p:cNvPr id="4175" name="TextBox 4174">
            <a:extLst>
              <a:ext uri="{FF2B5EF4-FFF2-40B4-BE49-F238E27FC236}">
                <a16:creationId xmlns:a16="http://schemas.microsoft.com/office/drawing/2014/main" id="{50B6B86D-A1C4-31C4-C492-7A7EE92096C1}"/>
              </a:ext>
            </a:extLst>
          </p:cNvPr>
          <p:cNvSpPr txBox="1"/>
          <p:nvPr/>
        </p:nvSpPr>
        <p:spPr>
          <a:xfrm>
            <a:off x="5365761" y="1495304"/>
            <a:ext cx="3292592" cy="1754326"/>
          </a:xfrm>
          <a:prstGeom prst="rect">
            <a:avLst/>
          </a:prstGeom>
          <a:noFill/>
        </p:spPr>
        <p:txBody>
          <a:bodyPr wrap="square">
            <a:spAutoFit/>
          </a:bodyPr>
          <a:lstStyle/>
          <a:p>
            <a:pPr algn="ctr"/>
            <a:r>
              <a:rPr lang="vi-VN" sz="3600" dirty="0">
                <a:solidFill>
                  <a:schemeClr val="bg1"/>
                </a:solidFill>
                <a:latin typeface="+mj-lt"/>
              </a:rPr>
              <a:t>Em hãy nêu hiểu biết của mình về dòng sông Đà. </a:t>
            </a:r>
            <a:endParaRPr lang="en-SG" sz="3600" dirty="0">
              <a:solidFill>
                <a:schemeClr val="bg1"/>
              </a:solidFill>
              <a:latin typeface="+mj-lt"/>
            </a:endParaRPr>
          </a:p>
        </p:txBody>
      </p:sp>
    </p:spTree>
    <p:extLst>
      <p:ext uri="{BB962C8B-B14F-4D97-AF65-F5344CB8AC3E}">
        <p14:creationId xmlns:p14="http://schemas.microsoft.com/office/powerpoint/2010/main" val="321598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74"/>
                                        </p:tgtEl>
                                        <p:attrNameLst>
                                          <p:attrName>style.visibility</p:attrName>
                                        </p:attrNameLst>
                                      </p:cBhvr>
                                      <p:to>
                                        <p:strVal val="visible"/>
                                      </p:to>
                                    </p:set>
                                    <p:anim calcmode="lin" valueType="num">
                                      <p:cBhvr additive="base">
                                        <p:cTn id="7" dur="500" fill="hold"/>
                                        <p:tgtEl>
                                          <p:spTgt spid="4174"/>
                                        </p:tgtEl>
                                        <p:attrNameLst>
                                          <p:attrName>ppt_x</p:attrName>
                                        </p:attrNameLst>
                                      </p:cBhvr>
                                      <p:tavLst>
                                        <p:tav tm="0">
                                          <p:val>
                                            <p:strVal val="#ppt_x"/>
                                          </p:val>
                                        </p:tav>
                                        <p:tav tm="100000">
                                          <p:val>
                                            <p:strVal val="#ppt_x"/>
                                          </p:val>
                                        </p:tav>
                                      </p:tavLst>
                                    </p:anim>
                                    <p:anim calcmode="lin" valueType="num">
                                      <p:cBhvr additive="base">
                                        <p:cTn id="8" dur="500" fill="hold"/>
                                        <p:tgtEl>
                                          <p:spTgt spid="41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75"/>
                                        </p:tgtEl>
                                        <p:attrNameLst>
                                          <p:attrName>style.visibility</p:attrName>
                                        </p:attrNameLst>
                                      </p:cBhvr>
                                      <p:to>
                                        <p:strVal val="visible"/>
                                      </p:to>
                                    </p:set>
                                    <p:anim calcmode="lin" valueType="num">
                                      <p:cBhvr additive="base">
                                        <p:cTn id="11" dur="500" fill="hold"/>
                                        <p:tgtEl>
                                          <p:spTgt spid="4175"/>
                                        </p:tgtEl>
                                        <p:attrNameLst>
                                          <p:attrName>ppt_x</p:attrName>
                                        </p:attrNameLst>
                                      </p:cBhvr>
                                      <p:tavLst>
                                        <p:tav tm="0">
                                          <p:val>
                                            <p:strVal val="#ppt_x"/>
                                          </p:val>
                                        </p:tav>
                                        <p:tav tm="100000">
                                          <p:val>
                                            <p:strVal val="#ppt_x"/>
                                          </p:val>
                                        </p:tav>
                                      </p:tavLst>
                                    </p:anim>
                                    <p:anim calcmode="lin" valueType="num">
                                      <p:cBhvr additive="base">
                                        <p:cTn id="12" dur="500" fill="hold"/>
                                        <p:tgtEl>
                                          <p:spTgt spid="41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animBg="1"/>
      <p:bldP spid="41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SG" sz="2800" b="1" dirty="0">
                <a:latin typeface="Times New Roman" panose="02020603050405020304" pitchFamily="18" charset="0"/>
                <a:cs typeface="Times New Roman" panose="02020603050405020304" pitchFamily="18" charset="0"/>
              </a:rPr>
              <a:t>H</a:t>
            </a:r>
            <a:r>
              <a:rPr lang="en" sz="2800" b="1" dirty="0">
                <a:latin typeface="Times New Roman" panose="02020603050405020304" pitchFamily="18" charset="0"/>
                <a:cs typeface="Times New Roman" panose="02020603050405020304" pitchFamily="18" charset="0"/>
              </a:rPr>
              <a:t>oạt động mở đầu</a:t>
            </a:r>
            <a:endParaRPr sz="28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731A3DEA-69F2-73BA-71BD-7A3175ED3682}"/>
              </a:ext>
            </a:extLst>
          </p:cNvPr>
          <p:cNvGrpSpPr/>
          <p:nvPr/>
        </p:nvGrpSpPr>
        <p:grpSpPr>
          <a:xfrm>
            <a:off x="3511686" y="1211497"/>
            <a:ext cx="5543918" cy="3091441"/>
            <a:chOff x="4557820" y="1639032"/>
            <a:chExt cx="6879004" cy="3437936"/>
          </a:xfrm>
        </p:grpSpPr>
        <p:sp>
          <p:nvSpPr>
            <p:cNvPr id="4174" name="Google Shape;1486;p46">
              <a:extLst>
                <a:ext uri="{FF2B5EF4-FFF2-40B4-BE49-F238E27FC236}">
                  <a16:creationId xmlns:a16="http://schemas.microsoft.com/office/drawing/2014/main" id="{5B20EEF5-9D08-423A-9BFE-9AFB76DDDD0A}"/>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4175" name="TextBox 4174">
              <a:extLst>
                <a:ext uri="{FF2B5EF4-FFF2-40B4-BE49-F238E27FC236}">
                  <a16:creationId xmlns:a16="http://schemas.microsoft.com/office/drawing/2014/main" id="{3E91A84C-74F7-D540-480B-B348FC0AFEF4}"/>
                </a:ext>
              </a:extLst>
            </p:cNvPr>
            <p:cNvSpPr txBox="1"/>
            <p:nvPr/>
          </p:nvSpPr>
          <p:spPr>
            <a:xfrm flipH="1">
              <a:off x="4895325" y="1967227"/>
              <a:ext cx="6203993" cy="24985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effectLst/>
                  <a:latin typeface="Times New Roman" panose="02020603050405020304" pitchFamily="18" charset="0"/>
                  <a:ea typeface="Calibri" panose="020F0502020204030204" pitchFamily="34" charset="0"/>
                </a:rPr>
                <a:t>Theo em dòng sông nào hiện hữu nhiều nhất trong đời sống hàng ngày của chúng ta hiện nay? </a:t>
              </a:r>
              <a:endParaRPr kumimoji="0" lang="en-SG" sz="19900" b="0" i="0" u="none" strike="noStrike" kern="1200" cap="none" spc="0" normalizeH="0" baseline="0" noProof="0" dirty="0">
                <a:ln>
                  <a:noFill/>
                </a:ln>
                <a:solidFill>
                  <a:schemeClr val="bg2">
                    <a:lumMod val="10000"/>
                  </a:schemeClr>
                </a:solidFill>
                <a:effectLst/>
                <a:uLnTx/>
                <a:uFillTx/>
                <a:latin typeface="Times New Roman" panose="02020603050405020304" pitchFamily="18" charset="0"/>
                <a:ea typeface="字魂86号-杨任东楷书"/>
                <a:cs typeface="Times New Roman" panose="02020603050405020304" pitchFamily="18" charset="0"/>
              </a:endParaRPr>
            </a:p>
          </p:txBody>
        </p:sp>
      </p:grpSp>
      <p:grpSp>
        <p:nvGrpSpPr>
          <p:cNvPr id="4179" name="Group 12">
            <a:extLst>
              <a:ext uri="{FF2B5EF4-FFF2-40B4-BE49-F238E27FC236}">
                <a16:creationId xmlns:a16="http://schemas.microsoft.com/office/drawing/2014/main" id="{8169486A-B992-2FC6-2D6C-C46AB88D2709}"/>
              </a:ext>
            </a:extLst>
          </p:cNvPr>
          <p:cNvGrpSpPr/>
          <p:nvPr/>
        </p:nvGrpSpPr>
        <p:grpSpPr>
          <a:xfrm>
            <a:off x="-117292" y="2024485"/>
            <a:ext cx="2606444" cy="5981107"/>
            <a:chOff x="0" y="0"/>
            <a:chExt cx="6260809" cy="13737531"/>
          </a:xfrm>
        </p:grpSpPr>
        <p:sp>
          <p:nvSpPr>
            <p:cNvPr id="4180" name="Freeform 13">
              <a:extLst>
                <a:ext uri="{FF2B5EF4-FFF2-40B4-BE49-F238E27FC236}">
                  <a16:creationId xmlns:a16="http://schemas.microsoft.com/office/drawing/2014/main" id="{28BBF7CF-1DC3-6651-1555-4125FD38BF7F}"/>
                </a:ext>
              </a:extLst>
            </p:cNvPr>
            <p:cNvSpPr/>
            <p:nvPr/>
          </p:nvSpPr>
          <p:spPr>
            <a:xfrm>
              <a:off x="0" y="4099141"/>
              <a:ext cx="5930242" cy="5930242"/>
            </a:xfrm>
            <a:custGeom>
              <a:avLst/>
              <a:gdLst/>
              <a:ahLst/>
              <a:cxnLst/>
              <a:rect l="l" t="t" r="r" b="b"/>
              <a:pathLst>
                <a:path w="5930242" h="5930242">
                  <a:moveTo>
                    <a:pt x="0" y="0"/>
                  </a:moveTo>
                  <a:lnTo>
                    <a:pt x="5930242" y="0"/>
                  </a:lnTo>
                  <a:lnTo>
                    <a:pt x="5930242" y="5930242"/>
                  </a:lnTo>
                  <a:lnTo>
                    <a:pt x="0" y="5930242"/>
                  </a:lnTo>
                  <a:lnTo>
                    <a:pt x="0" y="0"/>
                  </a:lnTo>
                  <a:close/>
                </a:path>
              </a:pathLst>
            </a:custGeom>
            <a:blipFill>
              <a:blip r:embed="rId3">
                <a:alphaModFix amt="79000"/>
                <a:extLst>
                  <a:ext uri="{96DAC541-7B7A-43D3-8B79-37D633B846F1}">
                    <asvg:svgBlip xmlns:asvg="http://schemas.microsoft.com/office/drawing/2016/SVG/main" xmlns="" r:embed="rId4"/>
                  </a:ext>
                </a:extLst>
              </a:blip>
              <a:stretch>
                <a:fillRect/>
              </a:stretch>
            </a:blipFill>
          </p:spPr>
          <p:txBody>
            <a:bodyPr/>
            <a:lstStyle/>
            <a:p>
              <a:pPr>
                <a:buClrTx/>
                <a:buFontTx/>
                <a:buNone/>
              </a:pPr>
              <a:endParaRPr lang="en-SG" sz="1800" kern="1200">
                <a:solidFill>
                  <a:srgbClr val="C07952"/>
                </a:solidFill>
                <a:latin typeface="字魂86号-杨任东楷书"/>
              </a:endParaRPr>
            </a:p>
          </p:txBody>
        </p:sp>
        <p:sp>
          <p:nvSpPr>
            <p:cNvPr id="4181" name="Freeform 14">
              <a:extLst>
                <a:ext uri="{FF2B5EF4-FFF2-40B4-BE49-F238E27FC236}">
                  <a16:creationId xmlns:a16="http://schemas.microsoft.com/office/drawing/2014/main" id="{620CE104-14AB-6A1E-EFD1-C098FCC48231}"/>
                </a:ext>
              </a:extLst>
            </p:cNvPr>
            <p:cNvSpPr/>
            <p:nvPr/>
          </p:nvSpPr>
          <p:spPr>
            <a:xfrm flipH="1">
              <a:off x="2122378" y="0"/>
              <a:ext cx="4138431" cy="13737531"/>
            </a:xfrm>
            <a:custGeom>
              <a:avLst/>
              <a:gdLst/>
              <a:ahLst/>
              <a:cxnLst/>
              <a:rect l="l" t="t" r="r" b="b"/>
              <a:pathLst>
                <a:path w="4138431" h="13737531">
                  <a:moveTo>
                    <a:pt x="4138431" y="0"/>
                  </a:moveTo>
                  <a:lnTo>
                    <a:pt x="0" y="0"/>
                  </a:lnTo>
                  <a:lnTo>
                    <a:pt x="0" y="13737531"/>
                  </a:lnTo>
                  <a:lnTo>
                    <a:pt x="4138431" y="13737531"/>
                  </a:lnTo>
                  <a:lnTo>
                    <a:pt x="4138431"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a:buClrTx/>
                <a:buFontTx/>
                <a:buNone/>
              </a:pPr>
              <a:endParaRPr lang="en-SG" sz="1800" kern="1200" dirty="0">
                <a:solidFill>
                  <a:srgbClr val="C07952"/>
                </a:solidFill>
                <a:latin typeface="字魂86号-杨任东楷书"/>
              </a:endParaRPr>
            </a:p>
          </p:txBody>
        </p:sp>
      </p:grpSp>
    </p:spTree>
    <p:extLst>
      <p:ext uri="{BB962C8B-B14F-4D97-AF65-F5344CB8AC3E}">
        <p14:creationId xmlns:p14="http://schemas.microsoft.com/office/powerpoint/2010/main" val="4104525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79"/>
                                        </p:tgtEl>
                                        <p:attrNameLst>
                                          <p:attrName>style.visibility</p:attrName>
                                        </p:attrNameLst>
                                      </p:cBhvr>
                                      <p:to>
                                        <p:strVal val="visible"/>
                                      </p:to>
                                    </p:set>
                                    <p:animEffect transition="in" filter="fade">
                                      <p:cBhvr>
                                        <p:cTn id="7" dur="1000"/>
                                        <p:tgtEl>
                                          <p:spTgt spid="4179"/>
                                        </p:tgtEl>
                                      </p:cBhvr>
                                    </p:animEffect>
                                    <p:anim calcmode="lin" valueType="num">
                                      <p:cBhvr>
                                        <p:cTn id="8" dur="1000" fill="hold"/>
                                        <p:tgtEl>
                                          <p:spTgt spid="4179"/>
                                        </p:tgtEl>
                                        <p:attrNameLst>
                                          <p:attrName>ppt_x</p:attrName>
                                        </p:attrNameLst>
                                      </p:cBhvr>
                                      <p:tavLst>
                                        <p:tav tm="0">
                                          <p:val>
                                            <p:strVal val="#ppt_x"/>
                                          </p:val>
                                        </p:tav>
                                        <p:tav tm="100000">
                                          <p:val>
                                            <p:strVal val="#ppt_x"/>
                                          </p:val>
                                        </p:tav>
                                      </p:tavLst>
                                    </p:anim>
                                    <p:anim calcmode="lin" valueType="num">
                                      <p:cBhvr>
                                        <p:cTn id="9" dur="1000" fill="hold"/>
                                        <p:tgtEl>
                                          <p:spTgt spid="41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ông Đà năm 2024">
            <a:extLst>
              <a:ext uri="{FF2B5EF4-FFF2-40B4-BE49-F238E27FC236}">
                <a16:creationId xmlns:a16="http://schemas.microsoft.com/office/drawing/2014/main" id="{FEB77751-DEB6-6A62-C0DD-DABB368E840B}"/>
              </a:ext>
            </a:extLst>
          </p:cNvPr>
          <p:cNvPicPr>
            <a:picLocks noChangeAspect="1"/>
          </p:cNvPicPr>
          <p:nvPr/>
        </p:nvPicPr>
        <p:blipFill rotWithShape="1">
          <a:blip r:embed="rId2">
            <a:extLst>
              <a:ext uri="{28A0092B-C50C-407E-A947-70E740481C1C}">
                <a14:useLocalDpi xmlns:a14="http://schemas.microsoft.com/office/drawing/2010/main" val="0"/>
              </a:ext>
            </a:extLst>
          </a:blip>
          <a:srcRect t="-2922" r="35242" b="1"/>
          <a:stretch/>
        </p:blipFill>
        <p:spPr bwMode="auto">
          <a:xfrm>
            <a:off x="0" y="-150312"/>
            <a:ext cx="3682652" cy="5293812"/>
          </a:xfrm>
          <a:prstGeom prst="rect">
            <a:avLst/>
          </a:prstGeom>
          <a:noFill/>
          <a:ln>
            <a:noFill/>
          </a:ln>
        </p:spPr>
      </p:pic>
      <p:pic>
        <p:nvPicPr>
          <p:cNvPr id="3" name="Picture 2" descr="Bản đồ sông ngòi Việt Nam và ảnh hưởng của nó đến các dự án đầu tư : DH LAND">
            <a:extLst>
              <a:ext uri="{FF2B5EF4-FFF2-40B4-BE49-F238E27FC236}">
                <a16:creationId xmlns:a16="http://schemas.microsoft.com/office/drawing/2014/main" id="{4D5359EE-9323-4793-2C00-AD2F58ABBA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2652" y="0"/>
            <a:ext cx="5461348" cy="5143500"/>
          </a:xfrm>
          <a:prstGeom prst="rect">
            <a:avLst/>
          </a:prstGeom>
          <a:noFill/>
          <a:ln>
            <a:noFill/>
          </a:ln>
        </p:spPr>
      </p:pic>
      <p:sp>
        <p:nvSpPr>
          <p:cNvPr id="6" name="Arrow: Right 5">
            <a:extLst>
              <a:ext uri="{FF2B5EF4-FFF2-40B4-BE49-F238E27FC236}">
                <a16:creationId xmlns:a16="http://schemas.microsoft.com/office/drawing/2014/main" id="{FA1EDEC5-8674-2DA2-D733-C61483AA63C3}"/>
              </a:ext>
            </a:extLst>
          </p:cNvPr>
          <p:cNvSpPr/>
          <p:nvPr/>
        </p:nvSpPr>
        <p:spPr>
          <a:xfrm rot="20157903">
            <a:off x="5388378" y="3244240"/>
            <a:ext cx="1114817" cy="28809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81809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1250" tmFilter="0, 0; .2, .5; .8, .5; 1, 0"/>
                                        <p:tgtEl>
                                          <p:spTgt spid="6"/>
                                        </p:tgtEl>
                                      </p:cBhvr>
                                    </p:animEffect>
                                    <p:animScale>
                                      <p:cBhvr>
                                        <p:cTn id="11" dur="6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6" name="Google Shape;2256;p40"/>
          <p:cNvSpPr/>
          <p:nvPr/>
        </p:nvSpPr>
        <p:spPr>
          <a:xfrm>
            <a:off x="7027560" y="618831"/>
            <a:ext cx="382985" cy="348722"/>
          </a:xfrm>
          <a:custGeom>
            <a:avLst/>
            <a:gdLst/>
            <a:ahLst/>
            <a:cxnLst/>
            <a:rect l="l" t="t" r="r" b="b"/>
            <a:pathLst>
              <a:path w="2638" h="2402" extrusionOk="0">
                <a:moveTo>
                  <a:pt x="1319" y="0"/>
                </a:moveTo>
                <a:cubicBezTo>
                  <a:pt x="1011" y="0"/>
                  <a:pt x="704" y="117"/>
                  <a:pt x="470" y="351"/>
                </a:cubicBezTo>
                <a:cubicBezTo>
                  <a:pt x="1" y="820"/>
                  <a:pt x="1" y="1581"/>
                  <a:pt x="470" y="2050"/>
                </a:cubicBezTo>
                <a:cubicBezTo>
                  <a:pt x="704" y="2284"/>
                  <a:pt x="1011" y="2401"/>
                  <a:pt x="1319" y="2401"/>
                </a:cubicBezTo>
                <a:cubicBezTo>
                  <a:pt x="1626" y="2401"/>
                  <a:pt x="1933" y="2284"/>
                  <a:pt x="2168" y="2050"/>
                </a:cubicBezTo>
                <a:cubicBezTo>
                  <a:pt x="2638" y="1581"/>
                  <a:pt x="2638" y="820"/>
                  <a:pt x="2168" y="351"/>
                </a:cubicBezTo>
                <a:cubicBezTo>
                  <a:pt x="1933" y="117"/>
                  <a:pt x="1626" y="0"/>
                  <a:pt x="13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40"/>
          <p:cNvSpPr/>
          <p:nvPr/>
        </p:nvSpPr>
        <p:spPr>
          <a:xfrm>
            <a:off x="-1210315" y="282892"/>
            <a:ext cx="3550087" cy="960656"/>
          </a:xfrm>
          <a:custGeom>
            <a:avLst/>
            <a:gdLst/>
            <a:ahLst/>
            <a:cxnLst/>
            <a:rect l="l" t="t" r="r" b="b"/>
            <a:pathLst>
              <a:path w="24453" h="6617" extrusionOk="0">
                <a:moveTo>
                  <a:pt x="8159" y="0"/>
                </a:moveTo>
                <a:cubicBezTo>
                  <a:pt x="7594" y="0"/>
                  <a:pt x="7033" y="95"/>
                  <a:pt x="6515" y="316"/>
                </a:cubicBezTo>
                <a:cubicBezTo>
                  <a:pt x="6013" y="529"/>
                  <a:pt x="5567" y="853"/>
                  <a:pt x="5078" y="1092"/>
                </a:cubicBezTo>
                <a:cubicBezTo>
                  <a:pt x="4730" y="1261"/>
                  <a:pt x="4341" y="1387"/>
                  <a:pt x="3958" y="1387"/>
                </a:cubicBezTo>
                <a:cubicBezTo>
                  <a:pt x="3804" y="1387"/>
                  <a:pt x="3650" y="1367"/>
                  <a:pt x="3501" y="1321"/>
                </a:cubicBezTo>
                <a:cubicBezTo>
                  <a:pt x="3222" y="1235"/>
                  <a:pt x="2976" y="1064"/>
                  <a:pt x="2708" y="946"/>
                </a:cubicBezTo>
                <a:cubicBezTo>
                  <a:pt x="2428" y="823"/>
                  <a:pt x="2122" y="762"/>
                  <a:pt x="1816" y="762"/>
                </a:cubicBezTo>
                <a:cubicBezTo>
                  <a:pt x="1582" y="762"/>
                  <a:pt x="1349" y="797"/>
                  <a:pt x="1126" y="866"/>
                </a:cubicBezTo>
                <a:cubicBezTo>
                  <a:pt x="881" y="943"/>
                  <a:pt x="643" y="1069"/>
                  <a:pt x="421" y="1192"/>
                </a:cubicBezTo>
                <a:cubicBezTo>
                  <a:pt x="365" y="1224"/>
                  <a:pt x="88" y="1454"/>
                  <a:pt x="9" y="1454"/>
                </a:cubicBezTo>
                <a:cubicBezTo>
                  <a:pt x="6" y="1454"/>
                  <a:pt x="3" y="1453"/>
                  <a:pt x="1" y="1452"/>
                </a:cubicBezTo>
                <a:lnTo>
                  <a:pt x="1" y="1452"/>
                </a:lnTo>
                <a:cubicBezTo>
                  <a:pt x="7099" y="3654"/>
                  <a:pt x="16185" y="5642"/>
                  <a:pt x="24336" y="6616"/>
                </a:cubicBezTo>
                <a:cubicBezTo>
                  <a:pt x="24340" y="6616"/>
                  <a:pt x="24344" y="6616"/>
                  <a:pt x="24347" y="6616"/>
                </a:cubicBezTo>
                <a:cubicBezTo>
                  <a:pt x="24421" y="6616"/>
                  <a:pt x="24453" y="6515"/>
                  <a:pt x="24387" y="6474"/>
                </a:cubicBezTo>
                <a:cubicBezTo>
                  <a:pt x="24143" y="6321"/>
                  <a:pt x="23850" y="6125"/>
                  <a:pt x="23804" y="6094"/>
                </a:cubicBezTo>
                <a:cubicBezTo>
                  <a:pt x="23661" y="5997"/>
                  <a:pt x="23250" y="5819"/>
                  <a:pt x="22890" y="5763"/>
                </a:cubicBezTo>
                <a:cubicBezTo>
                  <a:pt x="22531" y="5706"/>
                  <a:pt x="22149" y="5729"/>
                  <a:pt x="21787" y="5717"/>
                </a:cubicBezTo>
                <a:cubicBezTo>
                  <a:pt x="21402" y="5703"/>
                  <a:pt x="21011" y="5654"/>
                  <a:pt x="20664" y="5474"/>
                </a:cubicBezTo>
                <a:cubicBezTo>
                  <a:pt x="20415" y="5346"/>
                  <a:pt x="20204" y="5158"/>
                  <a:pt x="19997" y="4967"/>
                </a:cubicBezTo>
                <a:cubicBezTo>
                  <a:pt x="19929" y="4905"/>
                  <a:pt x="19862" y="4842"/>
                  <a:pt x="19793" y="4781"/>
                </a:cubicBezTo>
                <a:cubicBezTo>
                  <a:pt x="19031" y="4100"/>
                  <a:pt x="18043" y="3584"/>
                  <a:pt x="17038" y="3584"/>
                </a:cubicBezTo>
                <a:cubicBezTo>
                  <a:pt x="16862" y="3584"/>
                  <a:pt x="16685" y="3600"/>
                  <a:pt x="16509" y="3634"/>
                </a:cubicBezTo>
                <a:cubicBezTo>
                  <a:pt x="16153" y="3701"/>
                  <a:pt x="15814" y="3839"/>
                  <a:pt x="15456" y="3902"/>
                </a:cubicBezTo>
                <a:cubicBezTo>
                  <a:pt x="15316" y="3927"/>
                  <a:pt x="15174" y="3939"/>
                  <a:pt x="15031" y="3939"/>
                </a:cubicBezTo>
                <a:cubicBezTo>
                  <a:pt x="14430" y="3939"/>
                  <a:pt x="13820" y="3729"/>
                  <a:pt x="13323" y="3405"/>
                </a:cubicBezTo>
                <a:cubicBezTo>
                  <a:pt x="13013" y="3203"/>
                  <a:pt x="12801" y="2778"/>
                  <a:pt x="12605" y="2474"/>
                </a:cubicBezTo>
                <a:cubicBezTo>
                  <a:pt x="12385" y="2135"/>
                  <a:pt x="12169" y="1791"/>
                  <a:pt x="11899" y="1489"/>
                </a:cubicBezTo>
                <a:cubicBezTo>
                  <a:pt x="11246" y="764"/>
                  <a:pt x="10313" y="336"/>
                  <a:pt x="9359" y="132"/>
                </a:cubicBezTo>
                <a:cubicBezTo>
                  <a:pt x="8967" y="48"/>
                  <a:pt x="8562" y="0"/>
                  <a:pt x="81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40"/>
          <p:cNvSpPr/>
          <p:nvPr/>
        </p:nvSpPr>
        <p:spPr>
          <a:xfrm>
            <a:off x="6827414" y="1391978"/>
            <a:ext cx="648084" cy="84350"/>
          </a:xfrm>
          <a:custGeom>
            <a:avLst/>
            <a:gdLst/>
            <a:ahLst/>
            <a:cxnLst/>
            <a:rect l="l" t="t" r="r" b="b"/>
            <a:pathLst>
              <a:path w="4464" h="581" extrusionOk="0">
                <a:moveTo>
                  <a:pt x="2401" y="1"/>
                </a:moveTo>
                <a:cubicBezTo>
                  <a:pt x="2349" y="1"/>
                  <a:pt x="2296" y="5"/>
                  <a:pt x="2244" y="13"/>
                </a:cubicBezTo>
                <a:cubicBezTo>
                  <a:pt x="2102" y="38"/>
                  <a:pt x="1969" y="95"/>
                  <a:pt x="1828" y="115"/>
                </a:cubicBezTo>
                <a:cubicBezTo>
                  <a:pt x="1791" y="119"/>
                  <a:pt x="1754" y="122"/>
                  <a:pt x="1717" y="122"/>
                </a:cubicBezTo>
                <a:cubicBezTo>
                  <a:pt x="1504" y="122"/>
                  <a:pt x="1294" y="53"/>
                  <a:pt x="1079" y="35"/>
                </a:cubicBezTo>
                <a:cubicBezTo>
                  <a:pt x="1033" y="31"/>
                  <a:pt x="983" y="29"/>
                  <a:pt x="931" y="29"/>
                </a:cubicBezTo>
                <a:cubicBezTo>
                  <a:pt x="604" y="29"/>
                  <a:pt x="192" y="124"/>
                  <a:pt x="1" y="523"/>
                </a:cubicBezTo>
                <a:cubicBezTo>
                  <a:pt x="1007" y="561"/>
                  <a:pt x="2013" y="581"/>
                  <a:pt x="3020" y="581"/>
                </a:cubicBezTo>
                <a:cubicBezTo>
                  <a:pt x="3375" y="581"/>
                  <a:pt x="3730" y="578"/>
                  <a:pt x="4086" y="573"/>
                </a:cubicBezTo>
                <a:cubicBezTo>
                  <a:pt x="4218" y="572"/>
                  <a:pt x="4359" y="567"/>
                  <a:pt x="4463" y="486"/>
                </a:cubicBezTo>
                <a:cubicBezTo>
                  <a:pt x="4380" y="394"/>
                  <a:pt x="4257" y="378"/>
                  <a:pt x="4129" y="378"/>
                </a:cubicBezTo>
                <a:cubicBezTo>
                  <a:pt x="4057" y="378"/>
                  <a:pt x="3983" y="383"/>
                  <a:pt x="3914" y="383"/>
                </a:cubicBezTo>
                <a:cubicBezTo>
                  <a:pt x="3392" y="383"/>
                  <a:pt x="2911" y="1"/>
                  <a:pt x="24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40"/>
          <p:cNvSpPr/>
          <p:nvPr/>
        </p:nvSpPr>
        <p:spPr>
          <a:xfrm>
            <a:off x="1104432" y="237886"/>
            <a:ext cx="2238095" cy="693089"/>
          </a:xfrm>
          <a:custGeom>
            <a:avLst/>
            <a:gdLst/>
            <a:ahLst/>
            <a:cxnLst/>
            <a:rect l="l" t="t" r="r" b="b"/>
            <a:pathLst>
              <a:path w="15416" h="4774" extrusionOk="0">
                <a:moveTo>
                  <a:pt x="5924" y="0"/>
                </a:moveTo>
                <a:cubicBezTo>
                  <a:pt x="5274" y="0"/>
                  <a:pt x="4632" y="192"/>
                  <a:pt x="4079" y="632"/>
                </a:cubicBezTo>
                <a:cubicBezTo>
                  <a:pt x="3958" y="729"/>
                  <a:pt x="3839" y="837"/>
                  <a:pt x="3694" y="888"/>
                </a:cubicBezTo>
                <a:cubicBezTo>
                  <a:pt x="3628" y="911"/>
                  <a:pt x="3561" y="921"/>
                  <a:pt x="3494" y="921"/>
                </a:cubicBezTo>
                <a:cubicBezTo>
                  <a:pt x="3238" y="921"/>
                  <a:pt x="2977" y="774"/>
                  <a:pt x="2741" y="649"/>
                </a:cubicBezTo>
                <a:cubicBezTo>
                  <a:pt x="1988" y="252"/>
                  <a:pt x="1138" y="44"/>
                  <a:pt x="288" y="44"/>
                </a:cubicBezTo>
                <a:cubicBezTo>
                  <a:pt x="227" y="44"/>
                  <a:pt x="165" y="45"/>
                  <a:pt x="104" y="48"/>
                </a:cubicBezTo>
                <a:cubicBezTo>
                  <a:pt x="37" y="143"/>
                  <a:pt x="0" y="195"/>
                  <a:pt x="0" y="195"/>
                </a:cubicBezTo>
                <a:cubicBezTo>
                  <a:pt x="4631" y="2548"/>
                  <a:pt x="10202" y="4201"/>
                  <a:pt x="15397" y="4774"/>
                </a:cubicBezTo>
                <a:cubicBezTo>
                  <a:pt x="15398" y="4774"/>
                  <a:pt x="15399" y="4774"/>
                  <a:pt x="15399" y="4774"/>
                </a:cubicBezTo>
                <a:cubicBezTo>
                  <a:pt x="15412" y="4774"/>
                  <a:pt x="15415" y="4756"/>
                  <a:pt x="15404" y="4750"/>
                </a:cubicBezTo>
                <a:cubicBezTo>
                  <a:pt x="15060" y="4588"/>
                  <a:pt x="14772" y="4275"/>
                  <a:pt x="14416" y="4157"/>
                </a:cubicBezTo>
                <a:cubicBezTo>
                  <a:pt x="14063" y="4040"/>
                  <a:pt x="13627" y="4143"/>
                  <a:pt x="13275" y="4025"/>
                </a:cubicBezTo>
                <a:cubicBezTo>
                  <a:pt x="13080" y="3961"/>
                  <a:pt x="12882" y="3895"/>
                  <a:pt x="12713" y="3776"/>
                </a:cubicBezTo>
                <a:cubicBezTo>
                  <a:pt x="12455" y="3597"/>
                  <a:pt x="12285" y="3309"/>
                  <a:pt x="12021" y="3138"/>
                </a:cubicBezTo>
                <a:cubicBezTo>
                  <a:pt x="11584" y="2856"/>
                  <a:pt x="11006" y="2959"/>
                  <a:pt x="10509" y="2802"/>
                </a:cubicBezTo>
                <a:cubicBezTo>
                  <a:pt x="9809" y="2583"/>
                  <a:pt x="9386" y="1899"/>
                  <a:pt x="8891" y="1359"/>
                </a:cubicBezTo>
                <a:cubicBezTo>
                  <a:pt x="8143" y="546"/>
                  <a:pt x="7023" y="0"/>
                  <a:pt x="5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40"/>
          <p:cNvSpPr/>
          <p:nvPr/>
        </p:nvSpPr>
        <p:spPr>
          <a:xfrm>
            <a:off x="6880638" y="237878"/>
            <a:ext cx="2792537" cy="762921"/>
          </a:xfrm>
          <a:custGeom>
            <a:avLst/>
            <a:gdLst/>
            <a:ahLst/>
            <a:cxnLst/>
            <a:rect l="l" t="t" r="r" b="b"/>
            <a:pathLst>
              <a:path w="19235" h="5255" extrusionOk="0">
                <a:moveTo>
                  <a:pt x="19055" y="1"/>
                </a:moveTo>
                <a:cubicBezTo>
                  <a:pt x="18450" y="1"/>
                  <a:pt x="18069" y="331"/>
                  <a:pt x="17739" y="350"/>
                </a:cubicBezTo>
                <a:cubicBezTo>
                  <a:pt x="17710" y="352"/>
                  <a:pt x="17682" y="353"/>
                  <a:pt x="17654" y="353"/>
                </a:cubicBezTo>
                <a:cubicBezTo>
                  <a:pt x="17242" y="353"/>
                  <a:pt x="16845" y="184"/>
                  <a:pt x="16438" y="111"/>
                </a:cubicBezTo>
                <a:cubicBezTo>
                  <a:pt x="16271" y="81"/>
                  <a:pt x="16103" y="67"/>
                  <a:pt x="15936" y="67"/>
                </a:cubicBezTo>
                <a:cubicBezTo>
                  <a:pt x="15233" y="67"/>
                  <a:pt x="14531" y="314"/>
                  <a:pt x="13915" y="665"/>
                </a:cubicBezTo>
                <a:cubicBezTo>
                  <a:pt x="13152" y="1100"/>
                  <a:pt x="12488" y="1686"/>
                  <a:pt x="11789" y="2217"/>
                </a:cubicBezTo>
                <a:cubicBezTo>
                  <a:pt x="11561" y="2389"/>
                  <a:pt x="11324" y="2559"/>
                  <a:pt x="11049" y="2633"/>
                </a:cubicBezTo>
                <a:cubicBezTo>
                  <a:pt x="10916" y="2668"/>
                  <a:pt x="10781" y="2678"/>
                  <a:pt x="10645" y="2678"/>
                </a:cubicBezTo>
                <a:cubicBezTo>
                  <a:pt x="10437" y="2678"/>
                  <a:pt x="10227" y="2653"/>
                  <a:pt x="10018" y="2650"/>
                </a:cubicBezTo>
                <a:cubicBezTo>
                  <a:pt x="9997" y="2649"/>
                  <a:pt x="9977" y="2649"/>
                  <a:pt x="9956" y="2649"/>
                </a:cubicBezTo>
                <a:cubicBezTo>
                  <a:pt x="8183" y="2649"/>
                  <a:pt x="6728" y="4117"/>
                  <a:pt x="4986" y="4484"/>
                </a:cubicBezTo>
                <a:cubicBezTo>
                  <a:pt x="4309" y="4625"/>
                  <a:pt x="3611" y="4596"/>
                  <a:pt x="2919" y="4628"/>
                </a:cubicBezTo>
                <a:cubicBezTo>
                  <a:pt x="2070" y="4668"/>
                  <a:pt x="1224" y="4803"/>
                  <a:pt x="404" y="5030"/>
                </a:cubicBezTo>
                <a:cubicBezTo>
                  <a:pt x="338" y="5049"/>
                  <a:pt x="212" y="5087"/>
                  <a:pt x="63" y="5139"/>
                </a:cubicBezTo>
                <a:cubicBezTo>
                  <a:pt x="0" y="5161"/>
                  <a:pt x="16" y="5254"/>
                  <a:pt x="83" y="5254"/>
                </a:cubicBezTo>
                <a:cubicBezTo>
                  <a:pt x="4147" y="5225"/>
                  <a:pt x="8365" y="4490"/>
                  <a:pt x="12216" y="3296"/>
                </a:cubicBezTo>
                <a:cubicBezTo>
                  <a:pt x="14614" y="2553"/>
                  <a:pt x="16944" y="1271"/>
                  <a:pt x="19180" y="116"/>
                </a:cubicBezTo>
                <a:cubicBezTo>
                  <a:pt x="19234" y="88"/>
                  <a:pt x="19216" y="7"/>
                  <a:pt x="19156" y="4"/>
                </a:cubicBezTo>
                <a:cubicBezTo>
                  <a:pt x="19122" y="2"/>
                  <a:pt x="19088" y="1"/>
                  <a:pt x="19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40"/>
          <p:cNvSpPr/>
          <p:nvPr/>
        </p:nvSpPr>
        <p:spPr>
          <a:xfrm>
            <a:off x="7393704" y="867235"/>
            <a:ext cx="1301394" cy="345093"/>
          </a:xfrm>
          <a:custGeom>
            <a:avLst/>
            <a:gdLst/>
            <a:ahLst/>
            <a:cxnLst/>
            <a:rect l="l" t="t" r="r" b="b"/>
            <a:pathLst>
              <a:path w="8964" h="2377" extrusionOk="0">
                <a:moveTo>
                  <a:pt x="8963" y="0"/>
                </a:moveTo>
                <a:cubicBezTo>
                  <a:pt x="8327" y="255"/>
                  <a:pt x="7648" y="517"/>
                  <a:pt x="6942" y="517"/>
                </a:cubicBezTo>
                <a:cubicBezTo>
                  <a:pt x="6861" y="517"/>
                  <a:pt x="6780" y="514"/>
                  <a:pt x="6699" y="507"/>
                </a:cubicBezTo>
                <a:cubicBezTo>
                  <a:pt x="6357" y="477"/>
                  <a:pt x="5984" y="386"/>
                  <a:pt x="5648" y="386"/>
                </a:cubicBezTo>
                <a:cubicBezTo>
                  <a:pt x="5437" y="386"/>
                  <a:pt x="5240" y="422"/>
                  <a:pt x="5076" y="531"/>
                </a:cubicBezTo>
                <a:cubicBezTo>
                  <a:pt x="4845" y="686"/>
                  <a:pt x="4762" y="948"/>
                  <a:pt x="4513" y="1083"/>
                </a:cubicBezTo>
                <a:cubicBezTo>
                  <a:pt x="4388" y="1151"/>
                  <a:pt x="4251" y="1175"/>
                  <a:pt x="4107" y="1175"/>
                </a:cubicBezTo>
                <a:cubicBezTo>
                  <a:pt x="3753" y="1175"/>
                  <a:pt x="3355" y="1031"/>
                  <a:pt x="2980" y="1031"/>
                </a:cubicBezTo>
                <a:cubicBezTo>
                  <a:pt x="2969" y="1031"/>
                  <a:pt x="2958" y="1031"/>
                  <a:pt x="2947" y="1031"/>
                </a:cubicBezTo>
                <a:cubicBezTo>
                  <a:pt x="2262" y="1048"/>
                  <a:pt x="1820" y="1541"/>
                  <a:pt x="1284" y="1801"/>
                </a:cubicBezTo>
                <a:cubicBezTo>
                  <a:pt x="898" y="1992"/>
                  <a:pt x="467" y="2114"/>
                  <a:pt x="59" y="2271"/>
                </a:cubicBezTo>
                <a:cubicBezTo>
                  <a:pt x="1" y="2293"/>
                  <a:pt x="19" y="2377"/>
                  <a:pt x="77" y="2377"/>
                </a:cubicBezTo>
                <a:cubicBezTo>
                  <a:pt x="79" y="2377"/>
                  <a:pt x="81" y="2377"/>
                  <a:pt x="83" y="2377"/>
                </a:cubicBezTo>
                <a:cubicBezTo>
                  <a:pt x="465" y="2338"/>
                  <a:pt x="1042" y="2280"/>
                  <a:pt x="1240" y="2254"/>
                </a:cubicBezTo>
                <a:cubicBezTo>
                  <a:pt x="1791" y="2180"/>
                  <a:pt x="2337" y="2091"/>
                  <a:pt x="2878" y="1988"/>
                </a:cubicBezTo>
                <a:cubicBezTo>
                  <a:pt x="3803" y="1815"/>
                  <a:pt x="4777" y="1639"/>
                  <a:pt x="5716" y="1395"/>
                </a:cubicBezTo>
                <a:cubicBezTo>
                  <a:pt x="6911" y="1085"/>
                  <a:pt x="8051" y="665"/>
                  <a:pt x="89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40"/>
          <p:cNvSpPr/>
          <p:nvPr/>
        </p:nvSpPr>
        <p:spPr>
          <a:xfrm>
            <a:off x="386148" y="3641580"/>
            <a:ext cx="4937443" cy="1627316"/>
          </a:xfrm>
          <a:custGeom>
            <a:avLst/>
            <a:gdLst/>
            <a:ahLst/>
            <a:cxnLst/>
            <a:rect l="l" t="t" r="r" b="b"/>
            <a:pathLst>
              <a:path w="67797" h="22345" extrusionOk="0">
                <a:moveTo>
                  <a:pt x="64916" y="0"/>
                </a:moveTo>
                <a:cubicBezTo>
                  <a:pt x="64155" y="0"/>
                  <a:pt x="63400" y="153"/>
                  <a:pt x="62640" y="215"/>
                </a:cubicBezTo>
                <a:cubicBezTo>
                  <a:pt x="61535" y="309"/>
                  <a:pt x="60402" y="215"/>
                  <a:pt x="59339" y="539"/>
                </a:cubicBezTo>
                <a:cubicBezTo>
                  <a:pt x="58296" y="857"/>
                  <a:pt x="57397" y="1554"/>
                  <a:pt x="56361" y="1893"/>
                </a:cubicBezTo>
                <a:cubicBezTo>
                  <a:pt x="54720" y="2430"/>
                  <a:pt x="52902" y="2021"/>
                  <a:pt x="51247" y="2509"/>
                </a:cubicBezTo>
                <a:cubicBezTo>
                  <a:pt x="49646" y="2981"/>
                  <a:pt x="48350" y="4248"/>
                  <a:pt x="46741" y="4694"/>
                </a:cubicBezTo>
                <a:cubicBezTo>
                  <a:pt x="45656" y="4995"/>
                  <a:pt x="44503" y="4901"/>
                  <a:pt x="43403" y="5130"/>
                </a:cubicBezTo>
                <a:cubicBezTo>
                  <a:pt x="42301" y="5359"/>
                  <a:pt x="41154" y="6070"/>
                  <a:pt x="40964" y="7207"/>
                </a:cubicBezTo>
                <a:cubicBezTo>
                  <a:pt x="40929" y="7417"/>
                  <a:pt x="40927" y="7639"/>
                  <a:pt x="40843" y="7834"/>
                </a:cubicBezTo>
                <a:cubicBezTo>
                  <a:pt x="40547" y="8514"/>
                  <a:pt x="39548" y="8422"/>
                  <a:pt x="38996" y="8903"/>
                </a:cubicBezTo>
                <a:cubicBezTo>
                  <a:pt x="38901" y="8986"/>
                  <a:pt x="38815" y="9097"/>
                  <a:pt x="38812" y="9226"/>
                </a:cubicBezTo>
                <a:cubicBezTo>
                  <a:pt x="38809" y="9321"/>
                  <a:pt x="38852" y="9411"/>
                  <a:pt x="38902" y="9491"/>
                </a:cubicBezTo>
                <a:cubicBezTo>
                  <a:pt x="39211" y="9986"/>
                  <a:pt x="39757" y="10218"/>
                  <a:pt x="40294" y="10341"/>
                </a:cubicBezTo>
                <a:cubicBezTo>
                  <a:pt x="40577" y="10405"/>
                  <a:pt x="40869" y="10443"/>
                  <a:pt x="41159" y="10471"/>
                </a:cubicBezTo>
                <a:cubicBezTo>
                  <a:pt x="41496" y="10503"/>
                  <a:pt x="41829" y="10697"/>
                  <a:pt x="42147" y="10828"/>
                </a:cubicBezTo>
                <a:cubicBezTo>
                  <a:pt x="42282" y="10885"/>
                  <a:pt x="42421" y="10945"/>
                  <a:pt x="42516" y="11059"/>
                </a:cubicBezTo>
                <a:cubicBezTo>
                  <a:pt x="42611" y="11171"/>
                  <a:pt x="42644" y="11353"/>
                  <a:pt x="42550" y="11468"/>
                </a:cubicBezTo>
                <a:cubicBezTo>
                  <a:pt x="42493" y="11536"/>
                  <a:pt x="42404" y="11566"/>
                  <a:pt x="42344" y="11632"/>
                </a:cubicBezTo>
                <a:cubicBezTo>
                  <a:pt x="42246" y="11741"/>
                  <a:pt x="42260" y="11919"/>
                  <a:pt x="42338" y="12043"/>
                </a:cubicBezTo>
                <a:cubicBezTo>
                  <a:pt x="42417" y="12166"/>
                  <a:pt x="42545" y="12244"/>
                  <a:pt x="42676" y="12310"/>
                </a:cubicBezTo>
                <a:cubicBezTo>
                  <a:pt x="43194" y="12571"/>
                  <a:pt x="43772" y="12678"/>
                  <a:pt x="44332" y="12829"/>
                </a:cubicBezTo>
                <a:cubicBezTo>
                  <a:pt x="44608" y="12902"/>
                  <a:pt x="44872" y="13019"/>
                  <a:pt x="45012" y="13292"/>
                </a:cubicBezTo>
                <a:cubicBezTo>
                  <a:pt x="45228" y="13715"/>
                  <a:pt x="45001" y="14249"/>
                  <a:pt x="44593" y="14448"/>
                </a:cubicBezTo>
                <a:cubicBezTo>
                  <a:pt x="44251" y="14616"/>
                  <a:pt x="43616" y="14791"/>
                  <a:pt x="43242" y="14820"/>
                </a:cubicBezTo>
                <a:cubicBezTo>
                  <a:pt x="42949" y="14841"/>
                  <a:pt x="42309" y="14858"/>
                  <a:pt x="42096" y="15119"/>
                </a:cubicBezTo>
                <a:cubicBezTo>
                  <a:pt x="41858" y="15409"/>
                  <a:pt x="42512" y="15487"/>
                  <a:pt x="42700" y="15528"/>
                </a:cubicBezTo>
                <a:cubicBezTo>
                  <a:pt x="42961" y="15584"/>
                  <a:pt x="43270" y="15598"/>
                  <a:pt x="43587" y="15598"/>
                </a:cubicBezTo>
                <a:cubicBezTo>
                  <a:pt x="43893" y="15598"/>
                  <a:pt x="44206" y="15585"/>
                  <a:pt x="44489" y="15585"/>
                </a:cubicBezTo>
                <a:cubicBezTo>
                  <a:pt x="44592" y="15585"/>
                  <a:pt x="44692" y="15587"/>
                  <a:pt x="44786" y="15591"/>
                </a:cubicBezTo>
                <a:cubicBezTo>
                  <a:pt x="45435" y="15623"/>
                  <a:pt x="46084" y="15642"/>
                  <a:pt x="46733" y="15646"/>
                </a:cubicBezTo>
                <a:cubicBezTo>
                  <a:pt x="47265" y="15651"/>
                  <a:pt x="47804" y="15646"/>
                  <a:pt x="48321" y="15775"/>
                </a:cubicBezTo>
                <a:cubicBezTo>
                  <a:pt x="48477" y="15814"/>
                  <a:pt x="48649" y="15880"/>
                  <a:pt x="48719" y="16030"/>
                </a:cubicBezTo>
                <a:cubicBezTo>
                  <a:pt x="48881" y="16376"/>
                  <a:pt x="48375" y="16441"/>
                  <a:pt x="47945" y="16441"/>
                </a:cubicBezTo>
                <a:cubicBezTo>
                  <a:pt x="47713" y="16441"/>
                  <a:pt x="47503" y="16422"/>
                  <a:pt x="47431" y="16418"/>
                </a:cubicBezTo>
                <a:cubicBezTo>
                  <a:pt x="44232" y="16241"/>
                  <a:pt x="38352" y="16057"/>
                  <a:pt x="34110" y="16057"/>
                </a:cubicBezTo>
                <a:cubicBezTo>
                  <a:pt x="33095" y="16057"/>
                  <a:pt x="32173" y="16068"/>
                  <a:pt x="31405" y="16091"/>
                </a:cubicBezTo>
                <a:cubicBezTo>
                  <a:pt x="31062" y="16100"/>
                  <a:pt x="30610" y="16182"/>
                  <a:pt x="30642" y="16372"/>
                </a:cubicBezTo>
                <a:cubicBezTo>
                  <a:pt x="30667" y="16516"/>
                  <a:pt x="30967" y="16585"/>
                  <a:pt x="31219" y="16622"/>
                </a:cubicBezTo>
                <a:cubicBezTo>
                  <a:pt x="32096" y="16754"/>
                  <a:pt x="37643" y="16751"/>
                  <a:pt x="37568" y="17116"/>
                </a:cubicBezTo>
                <a:cubicBezTo>
                  <a:pt x="37529" y="17306"/>
                  <a:pt x="36526" y="17362"/>
                  <a:pt x="35286" y="17362"/>
                </a:cubicBezTo>
                <a:cubicBezTo>
                  <a:pt x="34154" y="17362"/>
                  <a:pt x="32825" y="17315"/>
                  <a:pt x="31849" y="17282"/>
                </a:cubicBezTo>
                <a:cubicBezTo>
                  <a:pt x="31630" y="17274"/>
                  <a:pt x="31382" y="17270"/>
                  <a:pt x="31117" y="17270"/>
                </a:cubicBezTo>
                <a:cubicBezTo>
                  <a:pt x="29534" y="17270"/>
                  <a:pt x="27380" y="17419"/>
                  <a:pt x="27389" y="17858"/>
                </a:cubicBezTo>
                <a:cubicBezTo>
                  <a:pt x="27394" y="18090"/>
                  <a:pt x="29211" y="18102"/>
                  <a:pt x="31191" y="18102"/>
                </a:cubicBezTo>
                <a:cubicBezTo>
                  <a:pt x="31416" y="18102"/>
                  <a:pt x="31643" y="18102"/>
                  <a:pt x="31870" y="18102"/>
                </a:cubicBezTo>
                <a:cubicBezTo>
                  <a:pt x="34061" y="18102"/>
                  <a:pt x="36221" y="18116"/>
                  <a:pt x="36167" y="18420"/>
                </a:cubicBezTo>
                <a:cubicBezTo>
                  <a:pt x="36082" y="18903"/>
                  <a:pt x="34999" y="18919"/>
                  <a:pt x="33884" y="18919"/>
                </a:cubicBezTo>
                <a:cubicBezTo>
                  <a:pt x="33805" y="18919"/>
                  <a:pt x="33726" y="18919"/>
                  <a:pt x="33647" y="18919"/>
                </a:cubicBezTo>
                <a:cubicBezTo>
                  <a:pt x="33425" y="18919"/>
                  <a:pt x="33205" y="18920"/>
                  <a:pt x="32994" y="18924"/>
                </a:cubicBezTo>
                <a:cubicBezTo>
                  <a:pt x="30843" y="18972"/>
                  <a:pt x="28687" y="18986"/>
                  <a:pt x="26526" y="18986"/>
                </a:cubicBezTo>
                <a:cubicBezTo>
                  <a:pt x="23329" y="18986"/>
                  <a:pt x="20125" y="18955"/>
                  <a:pt x="16921" y="18955"/>
                </a:cubicBezTo>
                <a:cubicBezTo>
                  <a:pt x="12717" y="18955"/>
                  <a:pt x="8515" y="19009"/>
                  <a:pt x="4336" y="19256"/>
                </a:cubicBezTo>
                <a:cubicBezTo>
                  <a:pt x="3589" y="19300"/>
                  <a:pt x="1" y="20168"/>
                  <a:pt x="558" y="20983"/>
                </a:cubicBezTo>
                <a:cubicBezTo>
                  <a:pt x="654" y="21126"/>
                  <a:pt x="913" y="21211"/>
                  <a:pt x="1163" y="21273"/>
                </a:cubicBezTo>
                <a:cubicBezTo>
                  <a:pt x="2050" y="21495"/>
                  <a:pt x="3027" y="21572"/>
                  <a:pt x="3993" y="21633"/>
                </a:cubicBezTo>
                <a:cubicBezTo>
                  <a:pt x="9310" y="21977"/>
                  <a:pt x="14660" y="22143"/>
                  <a:pt x="20009" y="22227"/>
                </a:cubicBezTo>
                <a:cubicBezTo>
                  <a:pt x="22657" y="22268"/>
                  <a:pt x="25304" y="22288"/>
                  <a:pt x="27952" y="22302"/>
                </a:cubicBezTo>
                <a:cubicBezTo>
                  <a:pt x="29327" y="22309"/>
                  <a:pt x="30700" y="22345"/>
                  <a:pt x="32071" y="22345"/>
                </a:cubicBezTo>
                <a:cubicBezTo>
                  <a:pt x="33277" y="22345"/>
                  <a:pt x="34482" y="22317"/>
                  <a:pt x="35686" y="22216"/>
                </a:cubicBezTo>
                <a:cubicBezTo>
                  <a:pt x="35971" y="22192"/>
                  <a:pt x="36318" y="22132"/>
                  <a:pt x="36364" y="21974"/>
                </a:cubicBezTo>
                <a:cubicBezTo>
                  <a:pt x="36410" y="21817"/>
                  <a:pt x="36114" y="21696"/>
                  <a:pt x="35842" y="21650"/>
                </a:cubicBezTo>
                <a:cubicBezTo>
                  <a:pt x="35591" y="21609"/>
                  <a:pt x="35332" y="21596"/>
                  <a:pt x="35070" y="21596"/>
                </a:cubicBezTo>
                <a:cubicBezTo>
                  <a:pt x="34648" y="21596"/>
                  <a:pt x="34217" y="21629"/>
                  <a:pt x="33797" y="21629"/>
                </a:cubicBezTo>
                <a:cubicBezTo>
                  <a:pt x="33511" y="21629"/>
                  <a:pt x="33230" y="21614"/>
                  <a:pt x="32960" y="21563"/>
                </a:cubicBezTo>
                <a:cubicBezTo>
                  <a:pt x="32811" y="21535"/>
                  <a:pt x="32662" y="21494"/>
                  <a:pt x="32573" y="21422"/>
                </a:cubicBezTo>
                <a:cubicBezTo>
                  <a:pt x="32130" y="21063"/>
                  <a:pt x="33645" y="21055"/>
                  <a:pt x="34451" y="21055"/>
                </a:cubicBezTo>
                <a:cubicBezTo>
                  <a:pt x="34492" y="21055"/>
                  <a:pt x="34531" y="21055"/>
                  <a:pt x="34568" y="21055"/>
                </a:cubicBezTo>
                <a:cubicBezTo>
                  <a:pt x="34719" y="21055"/>
                  <a:pt x="34834" y="21054"/>
                  <a:pt x="34888" y="21050"/>
                </a:cubicBezTo>
                <a:cubicBezTo>
                  <a:pt x="35678" y="20995"/>
                  <a:pt x="36488" y="20908"/>
                  <a:pt x="37284" y="20895"/>
                </a:cubicBezTo>
                <a:cubicBezTo>
                  <a:pt x="37701" y="20888"/>
                  <a:pt x="38119" y="20886"/>
                  <a:pt x="38537" y="20886"/>
                </a:cubicBezTo>
                <a:cubicBezTo>
                  <a:pt x="39744" y="20886"/>
                  <a:pt x="40953" y="20908"/>
                  <a:pt x="42159" y="20908"/>
                </a:cubicBezTo>
                <a:cubicBezTo>
                  <a:pt x="42173" y="20908"/>
                  <a:pt x="42186" y="20908"/>
                  <a:pt x="42200" y="20908"/>
                </a:cubicBezTo>
                <a:cubicBezTo>
                  <a:pt x="44183" y="20908"/>
                  <a:pt x="46133" y="20798"/>
                  <a:pt x="48107" y="20618"/>
                </a:cubicBezTo>
                <a:cubicBezTo>
                  <a:pt x="48333" y="20598"/>
                  <a:pt x="48561" y="20576"/>
                  <a:pt x="48765" y="20477"/>
                </a:cubicBezTo>
                <a:cubicBezTo>
                  <a:pt x="49322" y="20208"/>
                  <a:pt x="49172" y="19682"/>
                  <a:pt x="48787" y="19328"/>
                </a:cubicBezTo>
                <a:cubicBezTo>
                  <a:pt x="48220" y="18806"/>
                  <a:pt x="47469" y="18707"/>
                  <a:pt x="46703" y="18707"/>
                </a:cubicBezTo>
                <a:cubicBezTo>
                  <a:pt x="46231" y="18707"/>
                  <a:pt x="45754" y="18745"/>
                  <a:pt x="45311" y="18745"/>
                </a:cubicBezTo>
                <a:cubicBezTo>
                  <a:pt x="45217" y="18745"/>
                  <a:pt x="45124" y="18743"/>
                  <a:pt x="45033" y="18739"/>
                </a:cubicBezTo>
                <a:cubicBezTo>
                  <a:pt x="43696" y="18677"/>
                  <a:pt x="42355" y="18579"/>
                  <a:pt x="41036" y="18337"/>
                </a:cubicBezTo>
                <a:cubicBezTo>
                  <a:pt x="40671" y="18269"/>
                  <a:pt x="40249" y="18148"/>
                  <a:pt x="40228" y="17934"/>
                </a:cubicBezTo>
                <a:cubicBezTo>
                  <a:pt x="40202" y="17668"/>
                  <a:pt x="40788" y="17535"/>
                  <a:pt x="41260" y="17498"/>
                </a:cubicBezTo>
                <a:cubicBezTo>
                  <a:pt x="41912" y="17447"/>
                  <a:pt x="42564" y="17431"/>
                  <a:pt x="43216" y="17431"/>
                </a:cubicBezTo>
                <a:cubicBezTo>
                  <a:pt x="44281" y="17431"/>
                  <a:pt x="45347" y="17475"/>
                  <a:pt x="46411" y="17487"/>
                </a:cubicBezTo>
                <a:cubicBezTo>
                  <a:pt x="46590" y="17489"/>
                  <a:pt x="46769" y="17490"/>
                  <a:pt x="46948" y="17490"/>
                </a:cubicBezTo>
                <a:cubicBezTo>
                  <a:pt x="47614" y="17490"/>
                  <a:pt x="48281" y="17474"/>
                  <a:pt x="48946" y="17418"/>
                </a:cubicBezTo>
                <a:cubicBezTo>
                  <a:pt x="49450" y="17377"/>
                  <a:pt x="49960" y="17389"/>
                  <a:pt x="50456" y="17277"/>
                </a:cubicBezTo>
                <a:cubicBezTo>
                  <a:pt x="50631" y="17237"/>
                  <a:pt x="50945" y="17136"/>
                  <a:pt x="51149" y="16995"/>
                </a:cubicBezTo>
                <a:cubicBezTo>
                  <a:pt x="51372" y="16844"/>
                  <a:pt x="51465" y="16648"/>
                  <a:pt x="51111" y="16436"/>
                </a:cubicBezTo>
                <a:cubicBezTo>
                  <a:pt x="50264" y="15933"/>
                  <a:pt x="52806" y="15663"/>
                  <a:pt x="52953" y="15617"/>
                </a:cubicBezTo>
                <a:cubicBezTo>
                  <a:pt x="53614" y="15404"/>
                  <a:pt x="52385" y="15303"/>
                  <a:pt x="52240" y="15291"/>
                </a:cubicBezTo>
                <a:cubicBezTo>
                  <a:pt x="51815" y="15254"/>
                  <a:pt x="51391" y="15223"/>
                  <a:pt x="50967" y="15199"/>
                </a:cubicBezTo>
                <a:cubicBezTo>
                  <a:pt x="50034" y="15146"/>
                  <a:pt x="49100" y="15108"/>
                  <a:pt x="48166" y="15107"/>
                </a:cubicBezTo>
                <a:cubicBezTo>
                  <a:pt x="47669" y="15107"/>
                  <a:pt x="47172" y="15088"/>
                  <a:pt x="46678" y="15024"/>
                </a:cubicBezTo>
                <a:cubicBezTo>
                  <a:pt x="46346" y="14981"/>
                  <a:pt x="45975" y="14637"/>
                  <a:pt x="46264" y="14289"/>
                </a:cubicBezTo>
                <a:cubicBezTo>
                  <a:pt x="46721" y="13738"/>
                  <a:pt x="47989" y="14011"/>
                  <a:pt x="48308" y="13358"/>
                </a:cubicBezTo>
                <a:cubicBezTo>
                  <a:pt x="48374" y="13223"/>
                  <a:pt x="48367" y="13065"/>
                  <a:pt x="48403" y="12919"/>
                </a:cubicBezTo>
                <a:cubicBezTo>
                  <a:pt x="48520" y="12457"/>
                  <a:pt x="49032" y="12240"/>
                  <a:pt x="49488" y="12151"/>
                </a:cubicBezTo>
                <a:cubicBezTo>
                  <a:pt x="49861" y="12079"/>
                  <a:pt x="50223" y="12051"/>
                  <a:pt x="50579" y="12051"/>
                </a:cubicBezTo>
                <a:cubicBezTo>
                  <a:pt x="51711" y="12051"/>
                  <a:pt x="52772" y="12329"/>
                  <a:pt x="53865" y="12329"/>
                </a:cubicBezTo>
                <a:cubicBezTo>
                  <a:pt x="54398" y="12329"/>
                  <a:pt x="54939" y="12263"/>
                  <a:pt x="55499" y="12066"/>
                </a:cubicBezTo>
                <a:cubicBezTo>
                  <a:pt x="56200" y="11821"/>
                  <a:pt x="56774" y="11496"/>
                  <a:pt x="57493" y="11304"/>
                </a:cubicBezTo>
                <a:cubicBezTo>
                  <a:pt x="58533" y="11029"/>
                  <a:pt x="60310" y="10937"/>
                  <a:pt x="61193" y="10308"/>
                </a:cubicBezTo>
                <a:cubicBezTo>
                  <a:pt x="62379" y="9463"/>
                  <a:pt x="62630" y="7908"/>
                  <a:pt x="63713" y="6928"/>
                </a:cubicBezTo>
                <a:cubicBezTo>
                  <a:pt x="64385" y="6320"/>
                  <a:pt x="65361" y="6010"/>
                  <a:pt x="65758" y="5185"/>
                </a:cubicBezTo>
                <a:cubicBezTo>
                  <a:pt x="65890" y="4912"/>
                  <a:pt x="65944" y="4602"/>
                  <a:pt x="66094" y="4338"/>
                </a:cubicBezTo>
                <a:cubicBezTo>
                  <a:pt x="66424" y="3757"/>
                  <a:pt x="66909" y="3590"/>
                  <a:pt x="67275" y="3032"/>
                </a:cubicBezTo>
                <a:cubicBezTo>
                  <a:pt x="67600" y="2535"/>
                  <a:pt x="67797" y="1797"/>
                  <a:pt x="67521" y="1261"/>
                </a:cubicBezTo>
                <a:cubicBezTo>
                  <a:pt x="67424" y="1077"/>
                  <a:pt x="67301" y="907"/>
                  <a:pt x="67156" y="766"/>
                </a:cubicBezTo>
                <a:cubicBezTo>
                  <a:pt x="66586" y="211"/>
                  <a:pt x="65766" y="10"/>
                  <a:pt x="64982" y="1"/>
                </a:cubicBezTo>
                <a:cubicBezTo>
                  <a:pt x="64960" y="0"/>
                  <a:pt x="64938" y="0"/>
                  <a:pt x="64916"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40"/>
          <p:cNvSpPr/>
          <p:nvPr/>
        </p:nvSpPr>
        <p:spPr>
          <a:xfrm>
            <a:off x="2782672" y="4116121"/>
            <a:ext cx="770872" cy="525737"/>
          </a:xfrm>
          <a:custGeom>
            <a:avLst/>
            <a:gdLst/>
            <a:ahLst/>
            <a:cxnLst/>
            <a:rect l="l" t="t" r="r" b="b"/>
            <a:pathLst>
              <a:path w="10585" h="7219" extrusionOk="0">
                <a:moveTo>
                  <a:pt x="8255" y="1"/>
                </a:moveTo>
                <a:cubicBezTo>
                  <a:pt x="7745" y="407"/>
                  <a:pt x="7096" y="635"/>
                  <a:pt x="6442" y="635"/>
                </a:cubicBezTo>
                <a:cubicBezTo>
                  <a:pt x="6425" y="635"/>
                  <a:pt x="6408" y="634"/>
                  <a:pt x="6391" y="634"/>
                </a:cubicBezTo>
                <a:cubicBezTo>
                  <a:pt x="6186" y="630"/>
                  <a:pt x="5974" y="605"/>
                  <a:pt x="5767" y="605"/>
                </a:cubicBezTo>
                <a:cubicBezTo>
                  <a:pt x="5576" y="605"/>
                  <a:pt x="5389" y="627"/>
                  <a:pt x="5215" y="706"/>
                </a:cubicBezTo>
                <a:cubicBezTo>
                  <a:pt x="4968" y="820"/>
                  <a:pt x="4800" y="1033"/>
                  <a:pt x="4592" y="1199"/>
                </a:cubicBezTo>
                <a:cubicBezTo>
                  <a:pt x="4359" y="1383"/>
                  <a:pt x="4109" y="1452"/>
                  <a:pt x="3848" y="1585"/>
                </a:cubicBezTo>
                <a:cubicBezTo>
                  <a:pt x="3274" y="1883"/>
                  <a:pt x="2751" y="2346"/>
                  <a:pt x="2461" y="2929"/>
                </a:cubicBezTo>
                <a:cubicBezTo>
                  <a:pt x="2320" y="3213"/>
                  <a:pt x="2230" y="3532"/>
                  <a:pt x="2015" y="3766"/>
                </a:cubicBezTo>
                <a:cubicBezTo>
                  <a:pt x="1708" y="4102"/>
                  <a:pt x="1223" y="4191"/>
                  <a:pt x="811" y="4383"/>
                </a:cubicBezTo>
                <a:cubicBezTo>
                  <a:pt x="397" y="4573"/>
                  <a:pt x="1" y="5015"/>
                  <a:pt x="166" y="5438"/>
                </a:cubicBezTo>
                <a:cubicBezTo>
                  <a:pt x="269" y="5699"/>
                  <a:pt x="550" y="5845"/>
                  <a:pt x="823" y="5912"/>
                </a:cubicBezTo>
                <a:cubicBezTo>
                  <a:pt x="1032" y="5964"/>
                  <a:pt x="1243" y="5985"/>
                  <a:pt x="1454" y="5985"/>
                </a:cubicBezTo>
                <a:cubicBezTo>
                  <a:pt x="2221" y="5985"/>
                  <a:pt x="3005" y="5717"/>
                  <a:pt x="3784" y="5717"/>
                </a:cubicBezTo>
                <a:cubicBezTo>
                  <a:pt x="3865" y="5717"/>
                  <a:pt x="3947" y="5720"/>
                  <a:pt x="4029" y="5727"/>
                </a:cubicBezTo>
                <a:cubicBezTo>
                  <a:pt x="4095" y="5733"/>
                  <a:pt x="4165" y="5742"/>
                  <a:pt x="4218" y="5783"/>
                </a:cubicBezTo>
                <a:cubicBezTo>
                  <a:pt x="4336" y="5879"/>
                  <a:pt x="4290" y="6064"/>
                  <a:pt x="4282" y="6216"/>
                </a:cubicBezTo>
                <a:cubicBezTo>
                  <a:pt x="4240" y="6950"/>
                  <a:pt x="5019" y="7218"/>
                  <a:pt x="5644" y="7218"/>
                </a:cubicBezTo>
                <a:cubicBezTo>
                  <a:pt x="5742" y="7218"/>
                  <a:pt x="5836" y="7212"/>
                  <a:pt x="5923" y="7199"/>
                </a:cubicBezTo>
                <a:cubicBezTo>
                  <a:pt x="6348" y="7138"/>
                  <a:pt x="6775" y="7162"/>
                  <a:pt x="7203" y="7087"/>
                </a:cubicBezTo>
                <a:cubicBezTo>
                  <a:pt x="7646" y="7010"/>
                  <a:pt x="8097" y="6951"/>
                  <a:pt x="8549" y="6951"/>
                </a:cubicBezTo>
                <a:cubicBezTo>
                  <a:pt x="8672" y="6951"/>
                  <a:pt x="8794" y="6955"/>
                  <a:pt x="8916" y="6965"/>
                </a:cubicBezTo>
                <a:cubicBezTo>
                  <a:pt x="9024" y="6972"/>
                  <a:pt x="9494" y="7035"/>
                  <a:pt x="9908" y="7035"/>
                </a:cubicBezTo>
                <a:cubicBezTo>
                  <a:pt x="10254" y="7035"/>
                  <a:pt x="10561" y="6991"/>
                  <a:pt x="10580" y="6831"/>
                </a:cubicBezTo>
                <a:cubicBezTo>
                  <a:pt x="10585" y="6782"/>
                  <a:pt x="10573" y="6739"/>
                  <a:pt x="10548" y="6704"/>
                </a:cubicBezTo>
                <a:cubicBezTo>
                  <a:pt x="10477" y="6604"/>
                  <a:pt x="10315" y="6552"/>
                  <a:pt x="10180" y="6535"/>
                </a:cubicBezTo>
                <a:cubicBezTo>
                  <a:pt x="9520" y="6451"/>
                  <a:pt x="8862" y="6366"/>
                  <a:pt x="8203" y="6282"/>
                </a:cubicBezTo>
                <a:cubicBezTo>
                  <a:pt x="7790" y="6228"/>
                  <a:pt x="7364" y="6170"/>
                  <a:pt x="7012" y="5946"/>
                </a:cubicBezTo>
                <a:cubicBezTo>
                  <a:pt x="6758" y="5783"/>
                  <a:pt x="6554" y="5538"/>
                  <a:pt x="6274" y="5425"/>
                </a:cubicBezTo>
                <a:cubicBezTo>
                  <a:pt x="6069" y="5342"/>
                  <a:pt x="5843" y="5337"/>
                  <a:pt x="5627" y="5288"/>
                </a:cubicBezTo>
                <a:cubicBezTo>
                  <a:pt x="5412" y="5239"/>
                  <a:pt x="5188" y="5124"/>
                  <a:pt x="5112" y="4917"/>
                </a:cubicBezTo>
                <a:cubicBezTo>
                  <a:pt x="5014" y="4653"/>
                  <a:pt x="5192" y="4346"/>
                  <a:pt x="5095" y="4081"/>
                </a:cubicBezTo>
                <a:cubicBezTo>
                  <a:pt x="5035" y="3920"/>
                  <a:pt x="4886" y="3811"/>
                  <a:pt x="4788" y="3668"/>
                </a:cubicBezTo>
                <a:cubicBezTo>
                  <a:pt x="4636" y="3447"/>
                  <a:pt x="4616" y="3156"/>
                  <a:pt x="4678" y="2894"/>
                </a:cubicBezTo>
                <a:cubicBezTo>
                  <a:pt x="4896" y="1946"/>
                  <a:pt x="5991" y="1427"/>
                  <a:pt x="6778" y="1007"/>
                </a:cubicBezTo>
                <a:cubicBezTo>
                  <a:pt x="7305" y="725"/>
                  <a:pt x="7839" y="430"/>
                  <a:pt x="8255"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40"/>
          <p:cNvSpPr/>
          <p:nvPr/>
        </p:nvSpPr>
        <p:spPr>
          <a:xfrm>
            <a:off x="2608105" y="3921381"/>
            <a:ext cx="726302" cy="448395"/>
          </a:xfrm>
          <a:custGeom>
            <a:avLst/>
            <a:gdLst/>
            <a:ahLst/>
            <a:cxnLst/>
            <a:rect l="l" t="t" r="r" b="b"/>
            <a:pathLst>
              <a:path w="9973" h="6157" extrusionOk="0">
                <a:moveTo>
                  <a:pt x="9632" y="1"/>
                </a:moveTo>
                <a:cubicBezTo>
                  <a:pt x="9399" y="1"/>
                  <a:pt x="9156" y="72"/>
                  <a:pt x="8978" y="208"/>
                </a:cubicBezTo>
                <a:cubicBezTo>
                  <a:pt x="8963" y="219"/>
                  <a:pt x="8949" y="231"/>
                  <a:pt x="8934" y="243"/>
                </a:cubicBezTo>
                <a:cubicBezTo>
                  <a:pt x="8880" y="292"/>
                  <a:pt x="8816" y="353"/>
                  <a:pt x="8746" y="353"/>
                </a:cubicBezTo>
                <a:cubicBezTo>
                  <a:pt x="8735" y="353"/>
                  <a:pt x="8723" y="351"/>
                  <a:pt x="8711" y="348"/>
                </a:cubicBezTo>
                <a:cubicBezTo>
                  <a:pt x="8681" y="338"/>
                  <a:pt x="8656" y="315"/>
                  <a:pt x="8627" y="300"/>
                </a:cubicBezTo>
                <a:cubicBezTo>
                  <a:pt x="8599" y="285"/>
                  <a:pt x="8568" y="278"/>
                  <a:pt x="8537" y="278"/>
                </a:cubicBezTo>
                <a:cubicBezTo>
                  <a:pt x="8455" y="278"/>
                  <a:pt x="8369" y="326"/>
                  <a:pt x="8308" y="386"/>
                </a:cubicBezTo>
                <a:cubicBezTo>
                  <a:pt x="8222" y="467"/>
                  <a:pt x="8159" y="572"/>
                  <a:pt x="8063" y="639"/>
                </a:cubicBezTo>
                <a:cubicBezTo>
                  <a:pt x="7994" y="687"/>
                  <a:pt x="7909" y="712"/>
                  <a:pt x="7826" y="712"/>
                </a:cubicBezTo>
                <a:cubicBezTo>
                  <a:pt x="7796" y="712"/>
                  <a:pt x="7766" y="708"/>
                  <a:pt x="7737" y="702"/>
                </a:cubicBezTo>
                <a:cubicBezTo>
                  <a:pt x="7394" y="624"/>
                  <a:pt x="7266" y="159"/>
                  <a:pt x="6934" y="47"/>
                </a:cubicBezTo>
                <a:cubicBezTo>
                  <a:pt x="6884" y="30"/>
                  <a:pt x="6834" y="23"/>
                  <a:pt x="6785" y="23"/>
                </a:cubicBezTo>
                <a:cubicBezTo>
                  <a:pt x="6546" y="23"/>
                  <a:pt x="6313" y="199"/>
                  <a:pt x="6145" y="388"/>
                </a:cubicBezTo>
                <a:cubicBezTo>
                  <a:pt x="5854" y="716"/>
                  <a:pt x="5636" y="1109"/>
                  <a:pt x="5509" y="1529"/>
                </a:cubicBezTo>
                <a:cubicBezTo>
                  <a:pt x="5412" y="1846"/>
                  <a:pt x="5347" y="2213"/>
                  <a:pt x="5073" y="2402"/>
                </a:cubicBezTo>
                <a:cubicBezTo>
                  <a:pt x="4937" y="2495"/>
                  <a:pt x="4779" y="2523"/>
                  <a:pt x="4614" y="2523"/>
                </a:cubicBezTo>
                <a:cubicBezTo>
                  <a:pt x="4422" y="2523"/>
                  <a:pt x="4220" y="2484"/>
                  <a:pt x="4028" y="2463"/>
                </a:cubicBezTo>
                <a:cubicBezTo>
                  <a:pt x="3941" y="2453"/>
                  <a:pt x="3852" y="2447"/>
                  <a:pt x="3763" y="2447"/>
                </a:cubicBezTo>
                <a:cubicBezTo>
                  <a:pt x="3502" y="2447"/>
                  <a:pt x="3243" y="2496"/>
                  <a:pt x="3017" y="2624"/>
                </a:cubicBezTo>
                <a:cubicBezTo>
                  <a:pt x="2593" y="2865"/>
                  <a:pt x="2361" y="3339"/>
                  <a:pt x="2191" y="3796"/>
                </a:cubicBezTo>
                <a:cubicBezTo>
                  <a:pt x="2019" y="4253"/>
                  <a:pt x="1875" y="4741"/>
                  <a:pt x="1540" y="5098"/>
                </a:cubicBezTo>
                <a:cubicBezTo>
                  <a:pt x="1114" y="5555"/>
                  <a:pt x="450" y="5723"/>
                  <a:pt x="0" y="6157"/>
                </a:cubicBezTo>
                <a:cubicBezTo>
                  <a:pt x="1235" y="5629"/>
                  <a:pt x="2441" y="5032"/>
                  <a:pt x="3608" y="4368"/>
                </a:cubicBezTo>
                <a:cubicBezTo>
                  <a:pt x="4720" y="3736"/>
                  <a:pt x="5797" y="3043"/>
                  <a:pt x="6834" y="2296"/>
                </a:cubicBezTo>
                <a:cubicBezTo>
                  <a:pt x="7354" y="1921"/>
                  <a:pt x="7862" y="1533"/>
                  <a:pt x="8360" y="1132"/>
                </a:cubicBezTo>
                <a:cubicBezTo>
                  <a:pt x="8817" y="762"/>
                  <a:pt x="9354" y="521"/>
                  <a:pt x="9865" y="222"/>
                </a:cubicBezTo>
                <a:lnTo>
                  <a:pt x="9972" y="56"/>
                </a:lnTo>
                <a:cubicBezTo>
                  <a:pt x="9867" y="19"/>
                  <a:pt x="9751" y="1"/>
                  <a:pt x="96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40"/>
          <p:cNvSpPr/>
          <p:nvPr/>
        </p:nvSpPr>
        <p:spPr>
          <a:xfrm>
            <a:off x="3731175" y="4391044"/>
            <a:ext cx="1451658" cy="1282189"/>
          </a:xfrm>
          <a:custGeom>
            <a:avLst/>
            <a:gdLst/>
            <a:ahLst/>
            <a:cxnLst/>
            <a:rect l="l" t="t" r="r" b="b"/>
            <a:pathLst>
              <a:path w="19933" h="17606" extrusionOk="0">
                <a:moveTo>
                  <a:pt x="19932" y="1"/>
                </a:moveTo>
                <a:lnTo>
                  <a:pt x="19932" y="1"/>
                </a:lnTo>
                <a:cubicBezTo>
                  <a:pt x="17292" y="970"/>
                  <a:pt x="17502" y="2696"/>
                  <a:pt x="16048" y="3292"/>
                </a:cubicBezTo>
                <a:cubicBezTo>
                  <a:pt x="14608" y="3884"/>
                  <a:pt x="13195" y="3549"/>
                  <a:pt x="11687" y="3927"/>
                </a:cubicBezTo>
                <a:cubicBezTo>
                  <a:pt x="11407" y="3996"/>
                  <a:pt x="11115" y="4095"/>
                  <a:pt x="10934" y="4338"/>
                </a:cubicBezTo>
                <a:cubicBezTo>
                  <a:pt x="10724" y="4622"/>
                  <a:pt x="10710" y="5033"/>
                  <a:pt x="10595" y="5385"/>
                </a:cubicBezTo>
                <a:cubicBezTo>
                  <a:pt x="10325" y="6199"/>
                  <a:pt x="9537" y="6593"/>
                  <a:pt x="8797" y="6851"/>
                </a:cubicBezTo>
                <a:cubicBezTo>
                  <a:pt x="8038" y="7116"/>
                  <a:pt x="7257" y="7316"/>
                  <a:pt x="6464" y="7448"/>
                </a:cubicBezTo>
                <a:cubicBezTo>
                  <a:pt x="6016" y="7521"/>
                  <a:pt x="5556" y="7577"/>
                  <a:pt x="5154" y="7791"/>
                </a:cubicBezTo>
                <a:cubicBezTo>
                  <a:pt x="4753" y="8006"/>
                  <a:pt x="4409" y="8417"/>
                  <a:pt x="4384" y="8929"/>
                </a:cubicBezTo>
                <a:cubicBezTo>
                  <a:pt x="4358" y="9479"/>
                  <a:pt x="4693" y="10000"/>
                  <a:pt x="4763" y="10552"/>
                </a:cubicBezTo>
                <a:cubicBezTo>
                  <a:pt x="4832" y="11103"/>
                  <a:pt x="4625" y="11542"/>
                  <a:pt x="4355" y="11951"/>
                </a:cubicBezTo>
                <a:cubicBezTo>
                  <a:pt x="4075" y="12379"/>
                  <a:pt x="3691" y="12473"/>
                  <a:pt x="3265" y="12686"/>
                </a:cubicBezTo>
                <a:cubicBezTo>
                  <a:pt x="2380" y="13125"/>
                  <a:pt x="1501" y="13715"/>
                  <a:pt x="1048" y="14711"/>
                </a:cubicBezTo>
                <a:cubicBezTo>
                  <a:pt x="626" y="15642"/>
                  <a:pt x="622" y="16837"/>
                  <a:pt x="0" y="17605"/>
                </a:cubicBezTo>
                <a:cubicBezTo>
                  <a:pt x="1694" y="16278"/>
                  <a:pt x="3544" y="15212"/>
                  <a:pt x="5292" y="13974"/>
                </a:cubicBezTo>
                <a:cubicBezTo>
                  <a:pt x="7389" y="12488"/>
                  <a:pt x="9310" y="10733"/>
                  <a:pt x="11272" y="9045"/>
                </a:cubicBezTo>
                <a:cubicBezTo>
                  <a:pt x="13293" y="7304"/>
                  <a:pt x="15220" y="5424"/>
                  <a:pt x="17036" y="3420"/>
                </a:cubicBezTo>
                <a:cubicBezTo>
                  <a:pt x="18035" y="2317"/>
                  <a:pt x="19001" y="1177"/>
                  <a:pt x="1993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1085;p17">
            <a:extLst>
              <a:ext uri="{FF2B5EF4-FFF2-40B4-BE49-F238E27FC236}">
                <a16:creationId xmlns:a16="http://schemas.microsoft.com/office/drawing/2014/main" id="{53878B78-52FE-2239-AA9E-2358F55DB861}"/>
              </a:ext>
            </a:extLst>
          </p:cNvPr>
          <p:cNvGrpSpPr/>
          <p:nvPr/>
        </p:nvGrpSpPr>
        <p:grpSpPr>
          <a:xfrm>
            <a:off x="-34677" y="4337924"/>
            <a:ext cx="1893092" cy="671921"/>
            <a:chOff x="468085" y="4190220"/>
            <a:chExt cx="1893092" cy="671921"/>
          </a:xfrm>
        </p:grpSpPr>
        <p:grpSp>
          <p:nvGrpSpPr>
            <p:cNvPr id="3" name="Google Shape;1086;p17">
              <a:extLst>
                <a:ext uri="{FF2B5EF4-FFF2-40B4-BE49-F238E27FC236}">
                  <a16:creationId xmlns:a16="http://schemas.microsoft.com/office/drawing/2014/main" id="{FA270037-0477-139C-B746-79EBFEEF6A0C}"/>
                </a:ext>
              </a:extLst>
            </p:cNvPr>
            <p:cNvGrpSpPr/>
            <p:nvPr/>
          </p:nvGrpSpPr>
          <p:grpSpPr>
            <a:xfrm>
              <a:off x="468085" y="4190220"/>
              <a:ext cx="1107970" cy="572140"/>
              <a:chOff x="2633261" y="3657752"/>
              <a:chExt cx="517115" cy="267031"/>
            </a:xfrm>
          </p:grpSpPr>
          <p:sp>
            <p:nvSpPr>
              <p:cNvPr id="19" name="Google Shape;1087;p17">
                <a:extLst>
                  <a:ext uri="{FF2B5EF4-FFF2-40B4-BE49-F238E27FC236}">
                    <a16:creationId xmlns:a16="http://schemas.microsoft.com/office/drawing/2014/main" id="{479567AC-01AB-175C-D359-108832422FD5}"/>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88;p17">
                <a:extLst>
                  <a:ext uri="{FF2B5EF4-FFF2-40B4-BE49-F238E27FC236}">
                    <a16:creationId xmlns:a16="http://schemas.microsoft.com/office/drawing/2014/main" id="{A0872820-A1A1-CD13-5F2C-9027A8302E28}"/>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089;p17">
              <a:extLst>
                <a:ext uri="{FF2B5EF4-FFF2-40B4-BE49-F238E27FC236}">
                  <a16:creationId xmlns:a16="http://schemas.microsoft.com/office/drawing/2014/main" id="{64B6146E-C434-BBA6-BEBC-01B2BBA85015}"/>
                </a:ext>
              </a:extLst>
            </p:cNvPr>
            <p:cNvGrpSpPr/>
            <p:nvPr/>
          </p:nvGrpSpPr>
          <p:grpSpPr>
            <a:xfrm flipH="1">
              <a:off x="706909" y="4337653"/>
              <a:ext cx="1654267" cy="524488"/>
              <a:chOff x="5068569" y="4171810"/>
              <a:chExt cx="710993" cy="225431"/>
            </a:xfrm>
          </p:grpSpPr>
          <p:sp>
            <p:nvSpPr>
              <p:cNvPr id="9" name="Google Shape;1090;p17">
                <a:extLst>
                  <a:ext uri="{FF2B5EF4-FFF2-40B4-BE49-F238E27FC236}">
                    <a16:creationId xmlns:a16="http://schemas.microsoft.com/office/drawing/2014/main" id="{C57DFDDB-4224-9848-0AA9-0CAB03104971}"/>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91;p17">
                <a:extLst>
                  <a:ext uri="{FF2B5EF4-FFF2-40B4-BE49-F238E27FC236}">
                    <a16:creationId xmlns:a16="http://schemas.microsoft.com/office/drawing/2014/main" id="{A1C4B1A8-1FE7-A121-7E5A-D7792BCB9331}"/>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2;p17">
                <a:extLst>
                  <a:ext uri="{FF2B5EF4-FFF2-40B4-BE49-F238E27FC236}">
                    <a16:creationId xmlns:a16="http://schemas.microsoft.com/office/drawing/2014/main" id="{1867F704-CAED-EDB0-A0EB-6D9D0EEA2EB5}"/>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93;p17">
                <a:extLst>
                  <a:ext uri="{FF2B5EF4-FFF2-40B4-BE49-F238E27FC236}">
                    <a16:creationId xmlns:a16="http://schemas.microsoft.com/office/drawing/2014/main" id="{90C08156-0B59-490D-D6D1-DD36E847A0B0}"/>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94;p17">
                <a:extLst>
                  <a:ext uri="{FF2B5EF4-FFF2-40B4-BE49-F238E27FC236}">
                    <a16:creationId xmlns:a16="http://schemas.microsoft.com/office/drawing/2014/main" id="{3892C0A4-D08F-012F-100C-E1758BF76F65}"/>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95;p17">
                <a:extLst>
                  <a:ext uri="{FF2B5EF4-FFF2-40B4-BE49-F238E27FC236}">
                    <a16:creationId xmlns:a16="http://schemas.microsoft.com/office/drawing/2014/main" id="{01E1445B-7643-5E40-D9D9-781641D10D4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96;p17">
                <a:extLst>
                  <a:ext uri="{FF2B5EF4-FFF2-40B4-BE49-F238E27FC236}">
                    <a16:creationId xmlns:a16="http://schemas.microsoft.com/office/drawing/2014/main" id="{D5C42716-F56C-DD31-0692-B691F6E5355A}"/>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97;p17">
                <a:extLst>
                  <a:ext uri="{FF2B5EF4-FFF2-40B4-BE49-F238E27FC236}">
                    <a16:creationId xmlns:a16="http://schemas.microsoft.com/office/drawing/2014/main" id="{7AC63A78-492A-EB7D-1A3B-9347411304F0}"/>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98;p17">
                <a:extLst>
                  <a:ext uri="{FF2B5EF4-FFF2-40B4-BE49-F238E27FC236}">
                    <a16:creationId xmlns:a16="http://schemas.microsoft.com/office/drawing/2014/main" id="{1FAEC16C-12C4-7AA1-D9BC-3EBC131A15A6}"/>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99;p17">
                <a:extLst>
                  <a:ext uri="{FF2B5EF4-FFF2-40B4-BE49-F238E27FC236}">
                    <a16:creationId xmlns:a16="http://schemas.microsoft.com/office/drawing/2014/main" id="{53D268DD-676A-A732-1AE3-A5CC4E798AF6}"/>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oogle Shape;1100;p17">
              <a:extLst>
                <a:ext uri="{FF2B5EF4-FFF2-40B4-BE49-F238E27FC236}">
                  <a16:creationId xmlns:a16="http://schemas.microsoft.com/office/drawing/2014/main" id="{44A26290-3B40-BE3E-BD3D-CD12C0B94B86}"/>
                </a:ext>
              </a:extLst>
            </p:cNvPr>
            <p:cNvGrpSpPr/>
            <p:nvPr/>
          </p:nvGrpSpPr>
          <p:grpSpPr>
            <a:xfrm>
              <a:off x="519125" y="4549761"/>
              <a:ext cx="1005742" cy="259911"/>
              <a:chOff x="2447986" y="3883120"/>
              <a:chExt cx="726063" cy="186651"/>
            </a:xfrm>
          </p:grpSpPr>
          <p:sp>
            <p:nvSpPr>
              <p:cNvPr id="6" name="Google Shape;1101;p17">
                <a:extLst>
                  <a:ext uri="{FF2B5EF4-FFF2-40B4-BE49-F238E27FC236}">
                    <a16:creationId xmlns:a16="http://schemas.microsoft.com/office/drawing/2014/main" id="{F1B3F7B5-5DBD-1D76-054B-3435CC1BCB9E}"/>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02;p17">
                <a:extLst>
                  <a:ext uri="{FF2B5EF4-FFF2-40B4-BE49-F238E27FC236}">
                    <a16:creationId xmlns:a16="http://schemas.microsoft.com/office/drawing/2014/main" id="{712F2AE5-B4B2-B89D-FA6B-7773C91C463C}"/>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103;p17">
                <a:extLst>
                  <a:ext uri="{FF2B5EF4-FFF2-40B4-BE49-F238E27FC236}">
                    <a16:creationId xmlns:a16="http://schemas.microsoft.com/office/drawing/2014/main" id="{5855921D-CC76-1BA2-5FC5-FA38D0D8DC77}"/>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 name="Google Shape;1104;p17">
            <a:extLst>
              <a:ext uri="{FF2B5EF4-FFF2-40B4-BE49-F238E27FC236}">
                <a16:creationId xmlns:a16="http://schemas.microsoft.com/office/drawing/2014/main" id="{5053F130-1E1F-D2B4-3B1F-172C83957C49}"/>
              </a:ext>
            </a:extLst>
          </p:cNvPr>
          <p:cNvGrpSpPr/>
          <p:nvPr/>
        </p:nvGrpSpPr>
        <p:grpSpPr>
          <a:xfrm>
            <a:off x="2117204" y="3378455"/>
            <a:ext cx="1419042" cy="435854"/>
            <a:chOff x="2110737" y="2116099"/>
            <a:chExt cx="697523" cy="214252"/>
          </a:xfrm>
        </p:grpSpPr>
        <p:sp>
          <p:nvSpPr>
            <p:cNvPr id="22" name="Google Shape;1105;p17">
              <a:extLst>
                <a:ext uri="{FF2B5EF4-FFF2-40B4-BE49-F238E27FC236}">
                  <a16:creationId xmlns:a16="http://schemas.microsoft.com/office/drawing/2014/main" id="{1AAD0D63-C10C-53BA-0D82-5DEA07A3C768}"/>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06;p17">
              <a:extLst>
                <a:ext uri="{FF2B5EF4-FFF2-40B4-BE49-F238E27FC236}">
                  <a16:creationId xmlns:a16="http://schemas.microsoft.com/office/drawing/2014/main" id="{1F531E01-0922-83FF-2B2F-3F8AABA5549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07;p17">
              <a:extLst>
                <a:ext uri="{FF2B5EF4-FFF2-40B4-BE49-F238E27FC236}">
                  <a16:creationId xmlns:a16="http://schemas.microsoft.com/office/drawing/2014/main" id="{5949F4BE-6AD1-B8B5-9465-2E00C5E8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08;p17">
              <a:extLst>
                <a:ext uri="{FF2B5EF4-FFF2-40B4-BE49-F238E27FC236}">
                  <a16:creationId xmlns:a16="http://schemas.microsoft.com/office/drawing/2014/main" id="{98D26137-3F5B-2424-1186-6A4A78878C67}"/>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09;p17">
              <a:extLst>
                <a:ext uri="{FF2B5EF4-FFF2-40B4-BE49-F238E27FC236}">
                  <a16:creationId xmlns:a16="http://schemas.microsoft.com/office/drawing/2014/main" id="{E560879E-C6D0-4B35-73E6-D8D82237417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10;p17">
              <a:extLst>
                <a:ext uri="{FF2B5EF4-FFF2-40B4-BE49-F238E27FC236}">
                  <a16:creationId xmlns:a16="http://schemas.microsoft.com/office/drawing/2014/main" id="{1045E3E8-E255-513F-ABFC-D5D01C908495}"/>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11;p17">
              <a:extLst>
                <a:ext uri="{FF2B5EF4-FFF2-40B4-BE49-F238E27FC236}">
                  <a16:creationId xmlns:a16="http://schemas.microsoft.com/office/drawing/2014/main" id="{28C91DB9-8CCD-AF90-C7B5-777445261ABA}"/>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12;p17">
              <a:extLst>
                <a:ext uri="{FF2B5EF4-FFF2-40B4-BE49-F238E27FC236}">
                  <a16:creationId xmlns:a16="http://schemas.microsoft.com/office/drawing/2014/main" id="{4F5A0E54-466E-0810-97A6-A6AAFB267958}"/>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13;p17">
              <a:extLst>
                <a:ext uri="{FF2B5EF4-FFF2-40B4-BE49-F238E27FC236}">
                  <a16:creationId xmlns:a16="http://schemas.microsoft.com/office/drawing/2014/main" id="{510E8759-A923-7D05-C462-7146FADEEE83}"/>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14;p17">
              <a:extLst>
                <a:ext uri="{FF2B5EF4-FFF2-40B4-BE49-F238E27FC236}">
                  <a16:creationId xmlns:a16="http://schemas.microsoft.com/office/drawing/2014/main" id="{86FCD7C9-566E-521D-8104-27B8568FBEAA}"/>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15;p17">
              <a:extLst>
                <a:ext uri="{FF2B5EF4-FFF2-40B4-BE49-F238E27FC236}">
                  <a16:creationId xmlns:a16="http://schemas.microsoft.com/office/drawing/2014/main" id="{06EE1F9F-265C-0151-0921-1AD395E8305D}"/>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16;p17">
              <a:extLst>
                <a:ext uri="{FF2B5EF4-FFF2-40B4-BE49-F238E27FC236}">
                  <a16:creationId xmlns:a16="http://schemas.microsoft.com/office/drawing/2014/main" id="{BAE23DB9-0349-C15C-A04A-7FB5492E73ED}"/>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17;p17">
              <a:extLst>
                <a:ext uri="{FF2B5EF4-FFF2-40B4-BE49-F238E27FC236}">
                  <a16:creationId xmlns:a16="http://schemas.microsoft.com/office/drawing/2014/main" id="{11E31520-B4BE-D8C2-F1B1-DC9723365731}"/>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18;p17">
              <a:extLst>
                <a:ext uri="{FF2B5EF4-FFF2-40B4-BE49-F238E27FC236}">
                  <a16:creationId xmlns:a16="http://schemas.microsoft.com/office/drawing/2014/main" id="{8C28865C-697E-60A9-188F-88C3EDC44803}"/>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1119;p17">
            <a:extLst>
              <a:ext uri="{FF2B5EF4-FFF2-40B4-BE49-F238E27FC236}">
                <a16:creationId xmlns:a16="http://schemas.microsoft.com/office/drawing/2014/main" id="{32DB2310-6158-6C1B-1FC2-5A62C4DAB6DE}"/>
              </a:ext>
            </a:extLst>
          </p:cNvPr>
          <p:cNvGrpSpPr/>
          <p:nvPr/>
        </p:nvGrpSpPr>
        <p:grpSpPr>
          <a:xfrm>
            <a:off x="5988469" y="4030985"/>
            <a:ext cx="1137498" cy="356565"/>
            <a:chOff x="1989791" y="3911251"/>
            <a:chExt cx="1018167" cy="333396"/>
          </a:xfrm>
        </p:grpSpPr>
        <p:sp>
          <p:nvSpPr>
            <p:cNvPr id="37" name="Google Shape;1120;p17">
              <a:extLst>
                <a:ext uri="{FF2B5EF4-FFF2-40B4-BE49-F238E27FC236}">
                  <a16:creationId xmlns:a16="http://schemas.microsoft.com/office/drawing/2014/main" id="{96AC0C5D-AD28-F9FA-9995-9B809AE84CF8}"/>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21;p17">
              <a:extLst>
                <a:ext uri="{FF2B5EF4-FFF2-40B4-BE49-F238E27FC236}">
                  <a16:creationId xmlns:a16="http://schemas.microsoft.com/office/drawing/2014/main" id="{1F1E1139-445C-1F44-6EC2-E0F36EB455B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22;p17">
              <a:extLst>
                <a:ext uri="{FF2B5EF4-FFF2-40B4-BE49-F238E27FC236}">
                  <a16:creationId xmlns:a16="http://schemas.microsoft.com/office/drawing/2014/main" id="{8DFCC5E0-2CD8-97E9-8427-5A2D9D580379}"/>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23;p17">
              <a:extLst>
                <a:ext uri="{FF2B5EF4-FFF2-40B4-BE49-F238E27FC236}">
                  <a16:creationId xmlns:a16="http://schemas.microsoft.com/office/drawing/2014/main" id="{5CD5F8A3-D7DA-31D6-B85E-A8A205D3A48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1124;p17">
              <a:extLst>
                <a:ext uri="{FF2B5EF4-FFF2-40B4-BE49-F238E27FC236}">
                  <a16:creationId xmlns:a16="http://schemas.microsoft.com/office/drawing/2014/main" id="{136AB374-4924-220A-1FC0-D15148D146CB}"/>
                </a:ext>
              </a:extLst>
            </p:cNvPr>
            <p:cNvGrpSpPr/>
            <p:nvPr/>
          </p:nvGrpSpPr>
          <p:grpSpPr>
            <a:xfrm>
              <a:off x="1989791" y="3938517"/>
              <a:ext cx="818406" cy="306130"/>
              <a:chOff x="1989791" y="3938517"/>
              <a:chExt cx="818406" cy="306130"/>
            </a:xfrm>
          </p:grpSpPr>
          <p:sp>
            <p:nvSpPr>
              <p:cNvPr id="42" name="Google Shape;1125;p17">
                <a:extLst>
                  <a:ext uri="{FF2B5EF4-FFF2-40B4-BE49-F238E27FC236}">
                    <a16:creationId xmlns:a16="http://schemas.microsoft.com/office/drawing/2014/main" id="{D347F007-7796-2DB6-7CB7-A23DE497EE3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26;p17">
                <a:extLst>
                  <a:ext uri="{FF2B5EF4-FFF2-40B4-BE49-F238E27FC236}">
                    <a16:creationId xmlns:a16="http://schemas.microsoft.com/office/drawing/2014/main" id="{95028F1B-F180-3D29-8DCF-82F2F47179E7}"/>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27;p17">
                <a:extLst>
                  <a:ext uri="{FF2B5EF4-FFF2-40B4-BE49-F238E27FC236}">
                    <a16:creationId xmlns:a16="http://schemas.microsoft.com/office/drawing/2014/main" id="{91B32B90-16F0-57B8-B504-474C396E47A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28;p17">
                <a:extLst>
                  <a:ext uri="{FF2B5EF4-FFF2-40B4-BE49-F238E27FC236}">
                    <a16:creationId xmlns:a16="http://schemas.microsoft.com/office/drawing/2014/main" id="{44BA4BC8-7D68-7482-8219-76F4DD6F296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29;p17">
                <a:extLst>
                  <a:ext uri="{FF2B5EF4-FFF2-40B4-BE49-F238E27FC236}">
                    <a16:creationId xmlns:a16="http://schemas.microsoft.com/office/drawing/2014/main" id="{5746B923-8571-F2D6-8945-2A106BA3582E}"/>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30;p17">
                <a:extLst>
                  <a:ext uri="{FF2B5EF4-FFF2-40B4-BE49-F238E27FC236}">
                    <a16:creationId xmlns:a16="http://schemas.microsoft.com/office/drawing/2014/main" id="{44C58BA5-F22F-9A4D-FF52-40F5E31C0C16}"/>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31;p17">
                <a:extLst>
                  <a:ext uri="{FF2B5EF4-FFF2-40B4-BE49-F238E27FC236}">
                    <a16:creationId xmlns:a16="http://schemas.microsoft.com/office/drawing/2014/main" id="{8532AF33-2235-094D-EC2E-5483229E203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32;p17">
                <a:extLst>
                  <a:ext uri="{FF2B5EF4-FFF2-40B4-BE49-F238E27FC236}">
                    <a16:creationId xmlns:a16="http://schemas.microsoft.com/office/drawing/2014/main" id="{C5CAC9D1-AE41-2ECC-CE4E-D6920FEA78B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33;p17">
                <a:extLst>
                  <a:ext uri="{FF2B5EF4-FFF2-40B4-BE49-F238E27FC236}">
                    <a16:creationId xmlns:a16="http://schemas.microsoft.com/office/drawing/2014/main" id="{B5635E90-8C04-FE18-DE72-686CDC286FC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34;p17">
                <a:extLst>
                  <a:ext uri="{FF2B5EF4-FFF2-40B4-BE49-F238E27FC236}">
                    <a16:creationId xmlns:a16="http://schemas.microsoft.com/office/drawing/2014/main" id="{5CD6EE40-35C6-8570-87DF-E399362517AF}"/>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35;p17">
                <a:extLst>
                  <a:ext uri="{FF2B5EF4-FFF2-40B4-BE49-F238E27FC236}">
                    <a16:creationId xmlns:a16="http://schemas.microsoft.com/office/drawing/2014/main" id="{EB8D3774-D700-4A6B-0F39-51550ED46D6B}"/>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36;p17">
                <a:extLst>
                  <a:ext uri="{FF2B5EF4-FFF2-40B4-BE49-F238E27FC236}">
                    <a16:creationId xmlns:a16="http://schemas.microsoft.com/office/drawing/2014/main" id="{1020A389-2227-200B-11B7-DA92B048A55D}"/>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37;p17">
                <a:extLst>
                  <a:ext uri="{FF2B5EF4-FFF2-40B4-BE49-F238E27FC236}">
                    <a16:creationId xmlns:a16="http://schemas.microsoft.com/office/drawing/2014/main" id="{6FDF21DB-447E-C620-E5E5-0DCCB0585AD7}"/>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38;p17">
                <a:extLst>
                  <a:ext uri="{FF2B5EF4-FFF2-40B4-BE49-F238E27FC236}">
                    <a16:creationId xmlns:a16="http://schemas.microsoft.com/office/drawing/2014/main" id="{9A67FCD3-12E4-22DA-93E6-298FE7EB8833}"/>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1" name="Google Shape;2570;p41">
            <a:extLst>
              <a:ext uri="{FF2B5EF4-FFF2-40B4-BE49-F238E27FC236}">
                <a16:creationId xmlns:a16="http://schemas.microsoft.com/office/drawing/2014/main" id="{DCAAFB12-383A-5B44-8A02-934406AA46FD}"/>
              </a:ext>
            </a:extLst>
          </p:cNvPr>
          <p:cNvSpPr/>
          <p:nvPr/>
        </p:nvSpPr>
        <p:spPr>
          <a:xfrm flipH="1">
            <a:off x="3203844" y="4450243"/>
            <a:ext cx="395796" cy="71056"/>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72;p41">
            <a:extLst>
              <a:ext uri="{FF2B5EF4-FFF2-40B4-BE49-F238E27FC236}">
                <a16:creationId xmlns:a16="http://schemas.microsoft.com/office/drawing/2014/main" id="{481B799D-12F7-802C-E201-22E7D400DC61}"/>
              </a:ext>
            </a:extLst>
          </p:cNvPr>
          <p:cNvSpPr/>
          <p:nvPr/>
        </p:nvSpPr>
        <p:spPr>
          <a:xfrm flipH="1">
            <a:off x="5296521" y="3799562"/>
            <a:ext cx="1151249" cy="178373"/>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240" name="Google Shape;6053;p65">
            <a:extLst>
              <a:ext uri="{FF2B5EF4-FFF2-40B4-BE49-F238E27FC236}">
                <a16:creationId xmlns:a16="http://schemas.microsoft.com/office/drawing/2014/main" id="{5285BBDE-56B0-6087-56D7-0B61B1F97983}"/>
              </a:ext>
            </a:extLst>
          </p:cNvPr>
          <p:cNvGrpSpPr/>
          <p:nvPr/>
        </p:nvGrpSpPr>
        <p:grpSpPr>
          <a:xfrm rot="696754">
            <a:off x="6942921" y="-562997"/>
            <a:ext cx="3026080" cy="1510776"/>
            <a:chOff x="9863550" y="1036900"/>
            <a:chExt cx="1136150" cy="567225"/>
          </a:xfrm>
        </p:grpSpPr>
        <p:sp>
          <p:nvSpPr>
            <p:cNvPr id="2241" name="Google Shape;6054;p65">
              <a:extLst>
                <a:ext uri="{FF2B5EF4-FFF2-40B4-BE49-F238E27FC236}">
                  <a16:creationId xmlns:a16="http://schemas.microsoft.com/office/drawing/2014/main" id="{CEC050B5-C925-4E04-CD27-3AA151F8BA2E}"/>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2" name="Google Shape;6055;p65">
              <a:extLst>
                <a:ext uri="{FF2B5EF4-FFF2-40B4-BE49-F238E27FC236}">
                  <a16:creationId xmlns:a16="http://schemas.microsoft.com/office/drawing/2014/main" id="{68719C28-7342-1EA4-3FDF-CD68EEF3540A}"/>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3" name="Google Shape;6056;p65">
              <a:extLst>
                <a:ext uri="{FF2B5EF4-FFF2-40B4-BE49-F238E27FC236}">
                  <a16:creationId xmlns:a16="http://schemas.microsoft.com/office/drawing/2014/main" id="{D7E74CDE-3B98-5E50-B7AA-F414025E0FAB}"/>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4" name="Google Shape;6057;p65">
              <a:extLst>
                <a:ext uri="{FF2B5EF4-FFF2-40B4-BE49-F238E27FC236}">
                  <a16:creationId xmlns:a16="http://schemas.microsoft.com/office/drawing/2014/main" id="{064D18D5-740D-FC72-6D4A-64471C14273E}"/>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5" name="Google Shape;6058;p65">
              <a:extLst>
                <a:ext uri="{FF2B5EF4-FFF2-40B4-BE49-F238E27FC236}">
                  <a16:creationId xmlns:a16="http://schemas.microsoft.com/office/drawing/2014/main" id="{8BB545BA-8983-73D2-67B8-3F1D335DFFF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6" name="Google Shape;6059;p65">
              <a:extLst>
                <a:ext uri="{FF2B5EF4-FFF2-40B4-BE49-F238E27FC236}">
                  <a16:creationId xmlns:a16="http://schemas.microsoft.com/office/drawing/2014/main" id="{2328928B-A6D1-8273-F0D1-B2E9F16A937B}"/>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7" name="Google Shape;6060;p65">
              <a:extLst>
                <a:ext uri="{FF2B5EF4-FFF2-40B4-BE49-F238E27FC236}">
                  <a16:creationId xmlns:a16="http://schemas.microsoft.com/office/drawing/2014/main" id="{5F4A37D5-41E8-F9ED-300B-B6E5F0B6DFC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8" name="Google Shape;6061;p65">
              <a:extLst>
                <a:ext uri="{FF2B5EF4-FFF2-40B4-BE49-F238E27FC236}">
                  <a16:creationId xmlns:a16="http://schemas.microsoft.com/office/drawing/2014/main" id="{B7BF04A0-E747-D2E9-D354-5D70B7F3BBA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249" name="Google Shape;6053;p65">
            <a:extLst>
              <a:ext uri="{FF2B5EF4-FFF2-40B4-BE49-F238E27FC236}">
                <a16:creationId xmlns:a16="http://schemas.microsoft.com/office/drawing/2014/main" id="{B8173559-134F-605F-0514-A442A91AC8BA}"/>
              </a:ext>
            </a:extLst>
          </p:cNvPr>
          <p:cNvGrpSpPr/>
          <p:nvPr/>
        </p:nvGrpSpPr>
        <p:grpSpPr>
          <a:xfrm rot="696754">
            <a:off x="-1216138" y="-95674"/>
            <a:ext cx="3026080" cy="1510776"/>
            <a:chOff x="9863550" y="1036900"/>
            <a:chExt cx="1136150" cy="567225"/>
          </a:xfrm>
        </p:grpSpPr>
        <p:sp>
          <p:nvSpPr>
            <p:cNvPr id="2250" name="Google Shape;6054;p65">
              <a:extLst>
                <a:ext uri="{FF2B5EF4-FFF2-40B4-BE49-F238E27FC236}">
                  <a16:creationId xmlns:a16="http://schemas.microsoft.com/office/drawing/2014/main" id="{15CF1728-3D44-00F9-F14E-B5A4A94E8ED8}"/>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1" name="Google Shape;6055;p65">
              <a:extLst>
                <a:ext uri="{FF2B5EF4-FFF2-40B4-BE49-F238E27FC236}">
                  <a16:creationId xmlns:a16="http://schemas.microsoft.com/office/drawing/2014/main" id="{223EFE87-B697-2251-7F9D-00EAB11B88CD}"/>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2" name="Google Shape;6056;p65">
              <a:extLst>
                <a:ext uri="{FF2B5EF4-FFF2-40B4-BE49-F238E27FC236}">
                  <a16:creationId xmlns:a16="http://schemas.microsoft.com/office/drawing/2014/main" id="{010A7719-BBEB-FA72-FA96-A83F19B4EE34}"/>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3" name="Google Shape;6057;p65">
              <a:extLst>
                <a:ext uri="{FF2B5EF4-FFF2-40B4-BE49-F238E27FC236}">
                  <a16:creationId xmlns:a16="http://schemas.microsoft.com/office/drawing/2014/main" id="{211EB419-465C-7C6D-DB2F-BA9D078A9C98}"/>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3" name="Google Shape;6058;p65">
              <a:extLst>
                <a:ext uri="{FF2B5EF4-FFF2-40B4-BE49-F238E27FC236}">
                  <a16:creationId xmlns:a16="http://schemas.microsoft.com/office/drawing/2014/main" id="{7C7F70EF-2877-54AD-DAE9-5E351B569EE4}"/>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4" name="Google Shape;6059;p65">
              <a:extLst>
                <a:ext uri="{FF2B5EF4-FFF2-40B4-BE49-F238E27FC236}">
                  <a16:creationId xmlns:a16="http://schemas.microsoft.com/office/drawing/2014/main" id="{954497FD-2B13-94DE-4AC8-37FE6A6E4AB3}"/>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2455" name="Google Shape;6060;p65">
              <a:extLst>
                <a:ext uri="{FF2B5EF4-FFF2-40B4-BE49-F238E27FC236}">
                  <a16:creationId xmlns:a16="http://schemas.microsoft.com/office/drawing/2014/main" id="{D1C9EE61-E932-E1F9-648E-FFE132E30C0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6" name="Google Shape;6061;p65">
              <a:extLst>
                <a:ext uri="{FF2B5EF4-FFF2-40B4-BE49-F238E27FC236}">
                  <a16:creationId xmlns:a16="http://schemas.microsoft.com/office/drawing/2014/main" id="{97EF01BB-4521-E89D-2430-1A310737975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2459" name="Picture 2458" descr="A person in a boat with a roll of hay&#10;&#10;Description automatically generated">
            <a:extLst>
              <a:ext uri="{FF2B5EF4-FFF2-40B4-BE49-F238E27FC236}">
                <a16:creationId xmlns:a16="http://schemas.microsoft.com/office/drawing/2014/main" id="{5E537E69-5E45-319D-9501-C39E74D4E695}"/>
              </a:ext>
            </a:extLst>
          </p:cNvPr>
          <p:cNvPicPr>
            <a:picLocks noChangeAspect="1"/>
          </p:cNvPicPr>
          <p:nvPr/>
        </p:nvPicPr>
        <p:blipFill>
          <a:blip r:embed="rId3"/>
          <a:stretch>
            <a:fillRect/>
          </a:stretch>
        </p:blipFill>
        <p:spPr>
          <a:xfrm>
            <a:off x="1256715" y="1288554"/>
            <a:ext cx="5917790" cy="5917790"/>
          </a:xfrm>
          <a:prstGeom prst="rect">
            <a:avLst/>
          </a:prstGeom>
        </p:spPr>
      </p:pic>
      <p:pic>
        <p:nvPicPr>
          <p:cNvPr id="56" name="Picture 55">
            <a:extLst>
              <a:ext uri="{FF2B5EF4-FFF2-40B4-BE49-F238E27FC236}">
                <a16:creationId xmlns:a16="http://schemas.microsoft.com/office/drawing/2014/main" id="{63FAB3CD-683B-D1A1-C6DA-54F8FE38F2F7}"/>
              </a:ext>
            </a:extLst>
          </p:cNvPr>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blip>
          <a:stretch>
            <a:fillRect/>
          </a:stretch>
        </p:blipFill>
        <p:spPr>
          <a:xfrm>
            <a:off x="1789919" y="184583"/>
            <a:ext cx="5594915" cy="3147140"/>
          </a:xfrm>
          <a:prstGeom prst="rect">
            <a:avLst/>
          </a:prstGeom>
        </p:spPr>
      </p:pic>
    </p:spTree>
    <p:extLst>
      <p:ext uri="{BB962C8B-B14F-4D97-AF65-F5344CB8AC3E}">
        <p14:creationId xmlns:p14="http://schemas.microsoft.com/office/powerpoint/2010/main" val="7073229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pic>
        <p:nvPicPr>
          <p:cNvPr id="2" name="Picture 1" descr="A person in a boat&#10;&#10;Description automatically generated">
            <a:extLst>
              <a:ext uri="{FF2B5EF4-FFF2-40B4-BE49-F238E27FC236}">
                <a16:creationId xmlns:a16="http://schemas.microsoft.com/office/drawing/2014/main" id="{D93035EB-60FB-F950-4B73-58F7F0DC2BB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r="12778" b="31057"/>
          <a:stretch/>
        </p:blipFill>
        <p:spPr>
          <a:xfrm>
            <a:off x="2773627" y="309184"/>
            <a:ext cx="5559347" cy="4394238"/>
          </a:xfrm>
          <a:prstGeom prst="rect">
            <a:avLst/>
          </a:prstGeom>
        </p:spPr>
      </p:pic>
      <p:sp>
        <p:nvSpPr>
          <p:cNvPr id="2952" name="Google Shape;2952;p48"/>
          <p:cNvSpPr/>
          <p:nvPr/>
        </p:nvSpPr>
        <p:spPr>
          <a:xfrm>
            <a:off x="7246754" y="748675"/>
            <a:ext cx="409502" cy="409502"/>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8"/>
          <p:cNvSpPr/>
          <p:nvPr/>
        </p:nvSpPr>
        <p:spPr>
          <a:xfrm rot="-240019">
            <a:off x="5608968" y="632810"/>
            <a:ext cx="1209701" cy="133023"/>
          </a:xfrm>
          <a:custGeom>
            <a:avLst/>
            <a:gdLst/>
            <a:ahLst/>
            <a:cxnLst/>
            <a:rect l="l" t="t" r="r" b="b"/>
            <a:pathLst>
              <a:path w="10967" h="1206" extrusionOk="0">
                <a:moveTo>
                  <a:pt x="5538" y="1"/>
                </a:moveTo>
                <a:cubicBezTo>
                  <a:pt x="5376" y="1"/>
                  <a:pt x="5210" y="34"/>
                  <a:pt x="5052" y="83"/>
                </a:cubicBezTo>
                <a:cubicBezTo>
                  <a:pt x="4806" y="158"/>
                  <a:pt x="4579" y="299"/>
                  <a:pt x="4323" y="321"/>
                </a:cubicBezTo>
                <a:cubicBezTo>
                  <a:pt x="4297" y="323"/>
                  <a:pt x="4271" y="324"/>
                  <a:pt x="4245" y="324"/>
                </a:cubicBezTo>
                <a:cubicBezTo>
                  <a:pt x="3956" y="324"/>
                  <a:pt x="3667" y="192"/>
                  <a:pt x="3383" y="192"/>
                </a:cubicBezTo>
                <a:cubicBezTo>
                  <a:pt x="3325" y="192"/>
                  <a:pt x="3267" y="197"/>
                  <a:pt x="3210" y="210"/>
                </a:cubicBezTo>
                <a:cubicBezTo>
                  <a:pt x="3065" y="244"/>
                  <a:pt x="2936" y="324"/>
                  <a:pt x="2795" y="364"/>
                </a:cubicBezTo>
                <a:cubicBezTo>
                  <a:pt x="2763" y="373"/>
                  <a:pt x="2725" y="377"/>
                  <a:pt x="2684" y="377"/>
                </a:cubicBezTo>
                <a:cubicBezTo>
                  <a:pt x="2477" y="377"/>
                  <a:pt x="2180" y="276"/>
                  <a:pt x="1998" y="276"/>
                </a:cubicBezTo>
                <a:cubicBezTo>
                  <a:pt x="1989" y="276"/>
                  <a:pt x="1981" y="276"/>
                  <a:pt x="1973" y="276"/>
                </a:cubicBezTo>
                <a:cubicBezTo>
                  <a:pt x="1731" y="289"/>
                  <a:pt x="1636" y="407"/>
                  <a:pt x="1373" y="433"/>
                </a:cubicBezTo>
                <a:cubicBezTo>
                  <a:pt x="1237" y="445"/>
                  <a:pt x="614" y="453"/>
                  <a:pt x="47" y="456"/>
                </a:cubicBezTo>
                <a:cubicBezTo>
                  <a:pt x="2" y="457"/>
                  <a:pt x="1" y="522"/>
                  <a:pt x="45" y="525"/>
                </a:cubicBezTo>
                <a:cubicBezTo>
                  <a:pt x="45" y="525"/>
                  <a:pt x="10826" y="1197"/>
                  <a:pt x="10965" y="1206"/>
                </a:cubicBezTo>
                <a:lnTo>
                  <a:pt x="10965" y="1206"/>
                </a:lnTo>
                <a:cubicBezTo>
                  <a:pt x="10858" y="1199"/>
                  <a:pt x="10684" y="1059"/>
                  <a:pt x="10575" y="1017"/>
                </a:cubicBezTo>
                <a:cubicBezTo>
                  <a:pt x="10471" y="976"/>
                  <a:pt x="10356" y="931"/>
                  <a:pt x="10244" y="915"/>
                </a:cubicBezTo>
                <a:cubicBezTo>
                  <a:pt x="10221" y="911"/>
                  <a:pt x="10197" y="910"/>
                  <a:pt x="10174" y="910"/>
                </a:cubicBezTo>
                <a:cubicBezTo>
                  <a:pt x="10123" y="910"/>
                  <a:pt x="10072" y="916"/>
                  <a:pt x="10021" y="916"/>
                </a:cubicBezTo>
                <a:cubicBezTo>
                  <a:pt x="9998" y="916"/>
                  <a:pt x="9975" y="915"/>
                  <a:pt x="9953" y="911"/>
                </a:cubicBezTo>
                <a:cubicBezTo>
                  <a:pt x="9811" y="893"/>
                  <a:pt x="9677" y="801"/>
                  <a:pt x="9548" y="746"/>
                </a:cubicBezTo>
                <a:cubicBezTo>
                  <a:pt x="9525" y="735"/>
                  <a:pt x="9502" y="726"/>
                  <a:pt x="9479" y="718"/>
                </a:cubicBezTo>
                <a:cubicBezTo>
                  <a:pt x="9400" y="691"/>
                  <a:pt x="9317" y="672"/>
                  <a:pt x="9236" y="672"/>
                </a:cubicBezTo>
                <a:cubicBezTo>
                  <a:pt x="9165" y="672"/>
                  <a:pt x="9095" y="687"/>
                  <a:pt x="9032" y="723"/>
                </a:cubicBezTo>
                <a:cubicBezTo>
                  <a:pt x="8937" y="780"/>
                  <a:pt x="8864" y="881"/>
                  <a:pt x="8753" y="898"/>
                </a:cubicBezTo>
                <a:cubicBezTo>
                  <a:pt x="8742" y="899"/>
                  <a:pt x="8731" y="900"/>
                  <a:pt x="8720" y="900"/>
                </a:cubicBezTo>
                <a:cubicBezTo>
                  <a:pt x="8564" y="900"/>
                  <a:pt x="8435" y="724"/>
                  <a:pt x="8271" y="718"/>
                </a:cubicBezTo>
                <a:cubicBezTo>
                  <a:pt x="8268" y="718"/>
                  <a:pt x="8266" y="718"/>
                  <a:pt x="8263" y="718"/>
                </a:cubicBezTo>
                <a:cubicBezTo>
                  <a:pt x="8183" y="718"/>
                  <a:pt x="8107" y="757"/>
                  <a:pt x="8028" y="763"/>
                </a:cubicBezTo>
                <a:cubicBezTo>
                  <a:pt x="8019" y="763"/>
                  <a:pt x="8011" y="764"/>
                  <a:pt x="8003" y="764"/>
                </a:cubicBezTo>
                <a:cubicBezTo>
                  <a:pt x="7804" y="764"/>
                  <a:pt x="7652" y="568"/>
                  <a:pt x="7462" y="491"/>
                </a:cubicBezTo>
                <a:cubicBezTo>
                  <a:pt x="7323" y="436"/>
                  <a:pt x="7170" y="445"/>
                  <a:pt x="7023" y="439"/>
                </a:cubicBezTo>
                <a:cubicBezTo>
                  <a:pt x="6632" y="422"/>
                  <a:pt x="6310" y="283"/>
                  <a:pt x="5971" y="102"/>
                </a:cubicBezTo>
                <a:cubicBezTo>
                  <a:pt x="5835" y="29"/>
                  <a:pt x="5688" y="1"/>
                  <a:pt x="5538" y="1"/>
                </a:cubicBezTo>
                <a:close/>
                <a:moveTo>
                  <a:pt x="10965" y="1206"/>
                </a:moveTo>
                <a:cubicBezTo>
                  <a:pt x="10966" y="1206"/>
                  <a:pt x="10966" y="1206"/>
                  <a:pt x="10967" y="1206"/>
                </a:cubicBezTo>
                <a:cubicBezTo>
                  <a:pt x="10967" y="1206"/>
                  <a:pt x="10966" y="1206"/>
                  <a:pt x="10965" y="12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8"/>
          <p:cNvSpPr/>
          <p:nvPr/>
        </p:nvSpPr>
        <p:spPr>
          <a:xfrm rot="-154497">
            <a:off x="6207865" y="1004385"/>
            <a:ext cx="3762460" cy="37198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圆角矩形 7">
            <a:extLst>
              <a:ext uri="{FF2B5EF4-FFF2-40B4-BE49-F238E27FC236}">
                <a16:creationId xmlns:a16="http://schemas.microsoft.com/office/drawing/2014/main" id="{649E79A0-E920-9E0B-CCB1-F25F8D21332A}"/>
              </a:ext>
            </a:extLst>
          </p:cNvPr>
          <p:cNvSpPr/>
          <p:nvPr/>
        </p:nvSpPr>
        <p:spPr>
          <a:xfrm>
            <a:off x="3833113" y="191432"/>
            <a:ext cx="1297115" cy="852522"/>
          </a:xfrm>
          <a:prstGeom prst="roundRect">
            <a:avLst>
              <a:gd name="adj" fmla="val 50000"/>
            </a:avLst>
          </a:prstGeom>
          <a:solidFill>
            <a:srgbClr val="FED86E"/>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4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9" name="TextBox 8">
            <a:extLst>
              <a:ext uri="{FF2B5EF4-FFF2-40B4-BE49-F238E27FC236}">
                <a16:creationId xmlns:a16="http://schemas.microsoft.com/office/drawing/2014/main" id="{C2A54659-0757-8C06-1707-8879111BE579}"/>
              </a:ext>
            </a:extLst>
          </p:cNvPr>
          <p:cNvSpPr txBox="1"/>
          <p:nvPr/>
        </p:nvSpPr>
        <p:spPr>
          <a:xfrm>
            <a:off x="1905046" y="1160478"/>
            <a:ext cx="5383562" cy="1754326"/>
          </a:xfrm>
          <a:prstGeom prst="rect">
            <a:avLst/>
          </a:prstGeom>
          <a:noFill/>
        </p:spPr>
        <p:txBody>
          <a:bodyPr wrap="square">
            <a:spAutoFit/>
          </a:bodyPr>
          <a:lstStyle/>
          <a:p>
            <a:pPr algn="ctr">
              <a:buClrTx/>
              <a:buFontTx/>
              <a:buNone/>
            </a:pPr>
            <a:r>
              <a:rPr lang="en-US" sz="5400" b="1" kern="1200" dirty="0" err="1">
                <a:solidFill>
                  <a:srgbClr val="C07952"/>
                </a:solidFill>
                <a:latin typeface="Times New Roman" panose="02020603050405020304" pitchFamily="18" charset="0"/>
                <a:ea typeface="Calibri" panose="020F0502020204030204" pitchFamily="34" charset="0"/>
              </a:rPr>
              <a:t>Trải</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nghiệm</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cùng</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văn</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bản</a:t>
            </a:r>
            <a:endParaRPr lang="en-SG" sz="5400" kern="1200" dirty="0">
              <a:solidFill>
                <a:srgbClr val="C07952"/>
              </a:solidFill>
              <a:latin typeface="字魂86号-杨任东楷书"/>
            </a:endParaRPr>
          </a:p>
        </p:txBody>
      </p:sp>
      <p:sp>
        <p:nvSpPr>
          <p:cNvPr id="10" name="Google Shape;2954;p48">
            <a:extLst>
              <a:ext uri="{FF2B5EF4-FFF2-40B4-BE49-F238E27FC236}">
                <a16:creationId xmlns:a16="http://schemas.microsoft.com/office/drawing/2014/main" id="{197E154B-38B6-F968-2E7E-5684BC625E72}"/>
              </a:ext>
            </a:extLst>
          </p:cNvPr>
          <p:cNvSpPr/>
          <p:nvPr/>
        </p:nvSpPr>
        <p:spPr>
          <a:xfrm rot="-154497">
            <a:off x="-1584328" y="373021"/>
            <a:ext cx="3762460" cy="37198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6053;p65">
            <a:extLst>
              <a:ext uri="{FF2B5EF4-FFF2-40B4-BE49-F238E27FC236}">
                <a16:creationId xmlns:a16="http://schemas.microsoft.com/office/drawing/2014/main" id="{4A3C5C2C-45B1-1551-B418-292173AE26CB}"/>
              </a:ext>
            </a:extLst>
          </p:cNvPr>
          <p:cNvGrpSpPr/>
          <p:nvPr/>
        </p:nvGrpSpPr>
        <p:grpSpPr>
          <a:xfrm rot="696754">
            <a:off x="4616178" y="212965"/>
            <a:ext cx="3026080" cy="1510776"/>
            <a:chOff x="9863550" y="1036900"/>
            <a:chExt cx="1136150" cy="567225"/>
          </a:xfrm>
        </p:grpSpPr>
        <p:sp>
          <p:nvSpPr>
            <p:cNvPr id="34" name="Google Shape;6054;p65">
              <a:extLst>
                <a:ext uri="{FF2B5EF4-FFF2-40B4-BE49-F238E27FC236}">
                  <a16:creationId xmlns:a16="http://schemas.microsoft.com/office/drawing/2014/main" id="{186AA08B-CA7E-A456-E06F-5B795D58B317}"/>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6055;p65">
              <a:extLst>
                <a:ext uri="{FF2B5EF4-FFF2-40B4-BE49-F238E27FC236}">
                  <a16:creationId xmlns:a16="http://schemas.microsoft.com/office/drawing/2014/main" id="{C4FDFF8F-FFFC-3A8B-7D0F-936EE72709E0}"/>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6056;p65">
              <a:extLst>
                <a:ext uri="{FF2B5EF4-FFF2-40B4-BE49-F238E27FC236}">
                  <a16:creationId xmlns:a16="http://schemas.microsoft.com/office/drawing/2014/main" id="{9A605826-5E1F-A1F1-D4F4-405F36251F7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6057;p65">
              <a:extLst>
                <a:ext uri="{FF2B5EF4-FFF2-40B4-BE49-F238E27FC236}">
                  <a16:creationId xmlns:a16="http://schemas.microsoft.com/office/drawing/2014/main" id="{CCB9073F-9EE8-81CC-8C6D-291601DE4697}"/>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6058;p65">
              <a:extLst>
                <a:ext uri="{FF2B5EF4-FFF2-40B4-BE49-F238E27FC236}">
                  <a16:creationId xmlns:a16="http://schemas.microsoft.com/office/drawing/2014/main" id="{CA62E4D6-5289-2FB7-397A-F8B0BAF5F607}"/>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6059;p65">
              <a:extLst>
                <a:ext uri="{FF2B5EF4-FFF2-40B4-BE49-F238E27FC236}">
                  <a16:creationId xmlns:a16="http://schemas.microsoft.com/office/drawing/2014/main" id="{B05B7D47-6B15-F416-CD15-56B3F08605E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6060;p65">
              <a:extLst>
                <a:ext uri="{FF2B5EF4-FFF2-40B4-BE49-F238E27FC236}">
                  <a16:creationId xmlns:a16="http://schemas.microsoft.com/office/drawing/2014/main" id="{7C407A60-869F-79BA-2756-4999667C61DE}"/>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6061;p65">
              <a:extLst>
                <a:ext uri="{FF2B5EF4-FFF2-40B4-BE49-F238E27FC236}">
                  <a16:creationId xmlns:a16="http://schemas.microsoft.com/office/drawing/2014/main" id="{FDF6FAEB-53AC-6A61-B148-44163AF0144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 name="Google Shape;6053;p65">
            <a:extLst>
              <a:ext uri="{FF2B5EF4-FFF2-40B4-BE49-F238E27FC236}">
                <a16:creationId xmlns:a16="http://schemas.microsoft.com/office/drawing/2014/main" id="{64657C0A-6CF9-A6E8-872D-13492AFAB6B8}"/>
              </a:ext>
            </a:extLst>
          </p:cNvPr>
          <p:cNvGrpSpPr/>
          <p:nvPr/>
        </p:nvGrpSpPr>
        <p:grpSpPr>
          <a:xfrm rot="696754">
            <a:off x="6942921" y="-562997"/>
            <a:ext cx="3026080" cy="1510776"/>
            <a:chOff x="9863550" y="1036900"/>
            <a:chExt cx="1136150" cy="567225"/>
          </a:xfrm>
        </p:grpSpPr>
        <p:sp>
          <p:nvSpPr>
            <p:cNvPr id="52" name="Google Shape;6054;p65">
              <a:extLst>
                <a:ext uri="{FF2B5EF4-FFF2-40B4-BE49-F238E27FC236}">
                  <a16:creationId xmlns:a16="http://schemas.microsoft.com/office/drawing/2014/main" id="{E4C29C23-C57C-4524-9D7C-35E7808505F4}"/>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 name="Google Shape;6055;p65">
              <a:extLst>
                <a:ext uri="{FF2B5EF4-FFF2-40B4-BE49-F238E27FC236}">
                  <a16:creationId xmlns:a16="http://schemas.microsoft.com/office/drawing/2014/main" id="{D1D9C92C-801B-A3A9-3D31-9EC1A6C9261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 name="Google Shape;6056;p65">
              <a:extLst>
                <a:ext uri="{FF2B5EF4-FFF2-40B4-BE49-F238E27FC236}">
                  <a16:creationId xmlns:a16="http://schemas.microsoft.com/office/drawing/2014/main" id="{FB21D313-4440-1E0B-F5BE-251D1E511924}"/>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 name="Google Shape;6057;p65">
              <a:extLst>
                <a:ext uri="{FF2B5EF4-FFF2-40B4-BE49-F238E27FC236}">
                  <a16:creationId xmlns:a16="http://schemas.microsoft.com/office/drawing/2014/main" id="{8B46AF48-1693-D1AC-69DF-FF92A360F46C}"/>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 name="Google Shape;6058;p65">
              <a:extLst>
                <a:ext uri="{FF2B5EF4-FFF2-40B4-BE49-F238E27FC236}">
                  <a16:creationId xmlns:a16="http://schemas.microsoft.com/office/drawing/2014/main" id="{645D81CA-FE26-D88C-B886-5879B9CC770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 name="Google Shape;6059;p65">
              <a:extLst>
                <a:ext uri="{FF2B5EF4-FFF2-40B4-BE49-F238E27FC236}">
                  <a16:creationId xmlns:a16="http://schemas.microsoft.com/office/drawing/2014/main" id="{B2AA0F00-7087-38D0-22D0-905C7880B84E}"/>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 name="Google Shape;6060;p65">
              <a:extLst>
                <a:ext uri="{FF2B5EF4-FFF2-40B4-BE49-F238E27FC236}">
                  <a16:creationId xmlns:a16="http://schemas.microsoft.com/office/drawing/2014/main" id="{CD13DB53-B7F3-B91D-728D-3DD0CA50613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 name="Google Shape;6061;p65">
              <a:extLst>
                <a:ext uri="{FF2B5EF4-FFF2-40B4-BE49-F238E27FC236}">
                  <a16:creationId xmlns:a16="http://schemas.microsoft.com/office/drawing/2014/main" id="{7795734F-A7D6-86E8-9E3D-98837F34D379}"/>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60" name="Google Shape;6053;p65">
            <a:extLst>
              <a:ext uri="{FF2B5EF4-FFF2-40B4-BE49-F238E27FC236}">
                <a16:creationId xmlns:a16="http://schemas.microsoft.com/office/drawing/2014/main" id="{76A4557A-CBD9-377B-9C85-CB64F6775031}"/>
              </a:ext>
            </a:extLst>
          </p:cNvPr>
          <p:cNvGrpSpPr/>
          <p:nvPr/>
        </p:nvGrpSpPr>
        <p:grpSpPr>
          <a:xfrm rot="696754">
            <a:off x="-1216138" y="-95674"/>
            <a:ext cx="3026080" cy="1510776"/>
            <a:chOff x="9863550" y="1036900"/>
            <a:chExt cx="1136150" cy="567225"/>
          </a:xfrm>
        </p:grpSpPr>
        <p:sp>
          <p:nvSpPr>
            <p:cNvPr id="61" name="Google Shape;6054;p65">
              <a:extLst>
                <a:ext uri="{FF2B5EF4-FFF2-40B4-BE49-F238E27FC236}">
                  <a16:creationId xmlns:a16="http://schemas.microsoft.com/office/drawing/2014/main" id="{C63F35A5-D76F-D1B0-54CC-633467E7FD56}"/>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 name="Google Shape;6055;p65">
              <a:extLst>
                <a:ext uri="{FF2B5EF4-FFF2-40B4-BE49-F238E27FC236}">
                  <a16:creationId xmlns:a16="http://schemas.microsoft.com/office/drawing/2014/main" id="{96C23EA6-669B-80E4-F7DA-38495E696A3B}"/>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 name="Google Shape;6056;p65">
              <a:extLst>
                <a:ext uri="{FF2B5EF4-FFF2-40B4-BE49-F238E27FC236}">
                  <a16:creationId xmlns:a16="http://schemas.microsoft.com/office/drawing/2014/main" id="{A5D12650-C7E1-754E-DA6F-50950CB6B41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88" name="Google Shape;6057;p65">
              <a:extLst>
                <a:ext uri="{FF2B5EF4-FFF2-40B4-BE49-F238E27FC236}">
                  <a16:creationId xmlns:a16="http://schemas.microsoft.com/office/drawing/2014/main" id="{E9BE2A02-4B0F-5657-7FB5-DBB09C6808ED}"/>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89" name="Google Shape;6058;p65">
              <a:extLst>
                <a:ext uri="{FF2B5EF4-FFF2-40B4-BE49-F238E27FC236}">
                  <a16:creationId xmlns:a16="http://schemas.microsoft.com/office/drawing/2014/main" id="{FD0719D5-0B1D-A19B-3E88-B7C76CA212C6}"/>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0" name="Google Shape;6059;p65">
              <a:extLst>
                <a:ext uri="{FF2B5EF4-FFF2-40B4-BE49-F238E27FC236}">
                  <a16:creationId xmlns:a16="http://schemas.microsoft.com/office/drawing/2014/main" id="{70DBBAAC-58D1-8360-398B-C36936C4456C}"/>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1" name="Google Shape;6060;p65">
              <a:extLst>
                <a:ext uri="{FF2B5EF4-FFF2-40B4-BE49-F238E27FC236}">
                  <a16:creationId xmlns:a16="http://schemas.microsoft.com/office/drawing/2014/main" id="{66495AC4-33AE-3855-F13A-BFC81C4FC84C}"/>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2" name="Google Shape;6061;p65">
              <a:extLst>
                <a:ext uri="{FF2B5EF4-FFF2-40B4-BE49-F238E27FC236}">
                  <a16:creationId xmlns:a16="http://schemas.microsoft.com/office/drawing/2014/main" id="{738251A0-BA08-12DD-82F6-C9E715CDB85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695" name="Group 2694">
            <a:extLst>
              <a:ext uri="{FF2B5EF4-FFF2-40B4-BE49-F238E27FC236}">
                <a16:creationId xmlns:a16="http://schemas.microsoft.com/office/drawing/2014/main" id="{8FAD59FE-A8DC-DC5B-43AE-883A0E7CF1F9}"/>
              </a:ext>
            </a:extLst>
          </p:cNvPr>
          <p:cNvGrpSpPr/>
          <p:nvPr/>
        </p:nvGrpSpPr>
        <p:grpSpPr>
          <a:xfrm>
            <a:off x="2986612" y="4340927"/>
            <a:ext cx="3774353" cy="392516"/>
            <a:chOff x="1613861" y="4490864"/>
            <a:chExt cx="3774353" cy="392516"/>
          </a:xfrm>
        </p:grpSpPr>
        <p:sp>
          <p:nvSpPr>
            <p:cNvPr id="2697" name="Google Shape;3216;p50">
              <a:extLst>
                <a:ext uri="{FF2B5EF4-FFF2-40B4-BE49-F238E27FC236}">
                  <a16:creationId xmlns:a16="http://schemas.microsoft.com/office/drawing/2014/main" id="{2F905C67-AE0E-E89C-6DD1-D8E093C26908}"/>
                </a:ext>
              </a:extLst>
            </p:cNvPr>
            <p:cNvSpPr/>
            <p:nvPr/>
          </p:nvSpPr>
          <p:spPr>
            <a:xfrm>
              <a:off x="3024783" y="4490864"/>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8" name="Google Shape;3857;p57">
              <a:extLst>
                <a:ext uri="{FF2B5EF4-FFF2-40B4-BE49-F238E27FC236}">
                  <a16:creationId xmlns:a16="http://schemas.microsoft.com/office/drawing/2014/main" id="{D85971D5-D819-FE9C-EEF4-0817C83A3285}"/>
                </a:ext>
              </a:extLst>
            </p:cNvPr>
            <p:cNvSpPr/>
            <p:nvPr/>
          </p:nvSpPr>
          <p:spPr>
            <a:xfrm>
              <a:off x="4691022" y="4617498"/>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857;p57">
              <a:extLst>
                <a:ext uri="{FF2B5EF4-FFF2-40B4-BE49-F238E27FC236}">
                  <a16:creationId xmlns:a16="http://schemas.microsoft.com/office/drawing/2014/main" id="{CC4A39A4-76C0-208F-22D1-865BE77E5EF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9" name="Google Shape;1085;p17">
            <a:extLst>
              <a:ext uri="{FF2B5EF4-FFF2-40B4-BE49-F238E27FC236}">
                <a16:creationId xmlns:a16="http://schemas.microsoft.com/office/drawing/2014/main" id="{B9A7A59D-4ACA-DC2A-ED79-CAEC4FA027CD}"/>
              </a:ext>
            </a:extLst>
          </p:cNvPr>
          <p:cNvGrpSpPr/>
          <p:nvPr/>
        </p:nvGrpSpPr>
        <p:grpSpPr>
          <a:xfrm>
            <a:off x="11955" y="4432826"/>
            <a:ext cx="1893092" cy="671921"/>
            <a:chOff x="468085" y="4190220"/>
            <a:chExt cx="1893092" cy="671921"/>
          </a:xfrm>
        </p:grpSpPr>
        <p:grpSp>
          <p:nvGrpSpPr>
            <p:cNvPr id="2700" name="Google Shape;1086;p17">
              <a:extLst>
                <a:ext uri="{FF2B5EF4-FFF2-40B4-BE49-F238E27FC236}">
                  <a16:creationId xmlns:a16="http://schemas.microsoft.com/office/drawing/2014/main" id="{C8F47EED-E1FF-E608-7D19-33D5B21685BA}"/>
                </a:ext>
              </a:extLst>
            </p:cNvPr>
            <p:cNvGrpSpPr/>
            <p:nvPr/>
          </p:nvGrpSpPr>
          <p:grpSpPr>
            <a:xfrm>
              <a:off x="468085" y="4190220"/>
              <a:ext cx="1107970" cy="572140"/>
              <a:chOff x="2633261" y="3657752"/>
              <a:chExt cx="517115" cy="267031"/>
            </a:xfrm>
          </p:grpSpPr>
          <p:sp>
            <p:nvSpPr>
              <p:cNvPr id="2956" name="Google Shape;1087;p17">
                <a:extLst>
                  <a:ext uri="{FF2B5EF4-FFF2-40B4-BE49-F238E27FC236}">
                    <a16:creationId xmlns:a16="http://schemas.microsoft.com/office/drawing/2014/main" id="{3B90C7EF-7A1D-F48F-EA0B-BE24A7F9BB0A}"/>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1088;p17">
                <a:extLst>
                  <a:ext uri="{FF2B5EF4-FFF2-40B4-BE49-F238E27FC236}">
                    <a16:creationId xmlns:a16="http://schemas.microsoft.com/office/drawing/2014/main" id="{6C7D78E8-6809-FDA0-0527-D2C852F965FC}"/>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1" name="Google Shape;1089;p17">
              <a:extLst>
                <a:ext uri="{FF2B5EF4-FFF2-40B4-BE49-F238E27FC236}">
                  <a16:creationId xmlns:a16="http://schemas.microsoft.com/office/drawing/2014/main" id="{6186FB2D-7095-0A7B-50F3-F9B224979FAC}"/>
                </a:ext>
              </a:extLst>
            </p:cNvPr>
            <p:cNvGrpSpPr/>
            <p:nvPr/>
          </p:nvGrpSpPr>
          <p:grpSpPr>
            <a:xfrm flipH="1">
              <a:off x="706909" y="4337653"/>
              <a:ext cx="1654267" cy="524488"/>
              <a:chOff x="5068569" y="4171810"/>
              <a:chExt cx="710993" cy="225431"/>
            </a:xfrm>
          </p:grpSpPr>
          <p:sp>
            <p:nvSpPr>
              <p:cNvPr id="2706" name="Google Shape;1090;p17">
                <a:extLst>
                  <a:ext uri="{FF2B5EF4-FFF2-40B4-BE49-F238E27FC236}">
                    <a16:creationId xmlns:a16="http://schemas.microsoft.com/office/drawing/2014/main" id="{ABFD5F63-9A14-E886-48EC-0540F94D83D0}"/>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1091;p17">
                <a:extLst>
                  <a:ext uri="{FF2B5EF4-FFF2-40B4-BE49-F238E27FC236}">
                    <a16:creationId xmlns:a16="http://schemas.microsoft.com/office/drawing/2014/main" id="{3CAB6C9B-F179-0407-F623-274A48882B79}"/>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1092;p17">
                <a:extLst>
                  <a:ext uri="{FF2B5EF4-FFF2-40B4-BE49-F238E27FC236}">
                    <a16:creationId xmlns:a16="http://schemas.microsoft.com/office/drawing/2014/main" id="{C7364196-8ED0-A8D0-7311-3D06B91D6C01}"/>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1093;p17">
                <a:extLst>
                  <a:ext uri="{FF2B5EF4-FFF2-40B4-BE49-F238E27FC236}">
                    <a16:creationId xmlns:a16="http://schemas.microsoft.com/office/drawing/2014/main" id="{9D1CC86A-12EC-9409-8E42-4422A5BD8BD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1094;p17">
                <a:extLst>
                  <a:ext uri="{FF2B5EF4-FFF2-40B4-BE49-F238E27FC236}">
                    <a16:creationId xmlns:a16="http://schemas.microsoft.com/office/drawing/2014/main" id="{F1118EA7-A16A-F175-D21D-5A4084C18E53}"/>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1095;p17">
                <a:extLst>
                  <a:ext uri="{FF2B5EF4-FFF2-40B4-BE49-F238E27FC236}">
                    <a16:creationId xmlns:a16="http://schemas.microsoft.com/office/drawing/2014/main" id="{A7429225-4059-EC47-D9DF-B55155AC152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1096;p17">
                <a:extLst>
                  <a:ext uri="{FF2B5EF4-FFF2-40B4-BE49-F238E27FC236}">
                    <a16:creationId xmlns:a16="http://schemas.microsoft.com/office/drawing/2014/main" id="{DC62F85C-14D7-7872-5292-65DB61CE0B43}"/>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1097;p17">
                <a:extLst>
                  <a:ext uri="{FF2B5EF4-FFF2-40B4-BE49-F238E27FC236}">
                    <a16:creationId xmlns:a16="http://schemas.microsoft.com/office/drawing/2014/main" id="{DED67CE1-5824-0040-E84B-28F7A5DC221A}"/>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1098;p17">
                <a:extLst>
                  <a:ext uri="{FF2B5EF4-FFF2-40B4-BE49-F238E27FC236}">
                    <a16:creationId xmlns:a16="http://schemas.microsoft.com/office/drawing/2014/main" id="{C690D035-D3A4-1746-4BCE-3261A5AF989E}"/>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1099;p17">
                <a:extLst>
                  <a:ext uri="{FF2B5EF4-FFF2-40B4-BE49-F238E27FC236}">
                    <a16:creationId xmlns:a16="http://schemas.microsoft.com/office/drawing/2014/main" id="{D7C3CB2C-CA72-19C2-D257-A187AF57820D}"/>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1100;p17">
              <a:extLst>
                <a:ext uri="{FF2B5EF4-FFF2-40B4-BE49-F238E27FC236}">
                  <a16:creationId xmlns:a16="http://schemas.microsoft.com/office/drawing/2014/main" id="{F35B5054-AFB9-E769-2DEE-E152BD00EBD5}"/>
                </a:ext>
              </a:extLst>
            </p:cNvPr>
            <p:cNvGrpSpPr/>
            <p:nvPr/>
          </p:nvGrpSpPr>
          <p:grpSpPr>
            <a:xfrm>
              <a:off x="519125" y="4549761"/>
              <a:ext cx="1005742" cy="259911"/>
              <a:chOff x="2447986" y="3883120"/>
              <a:chExt cx="726063" cy="186651"/>
            </a:xfrm>
          </p:grpSpPr>
          <p:sp>
            <p:nvSpPr>
              <p:cNvPr id="2703" name="Google Shape;1101;p17">
                <a:extLst>
                  <a:ext uri="{FF2B5EF4-FFF2-40B4-BE49-F238E27FC236}">
                    <a16:creationId xmlns:a16="http://schemas.microsoft.com/office/drawing/2014/main" id="{71E9190D-6322-4CAC-B422-244B9DE5F3E4}"/>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1102;p17">
                <a:extLst>
                  <a:ext uri="{FF2B5EF4-FFF2-40B4-BE49-F238E27FC236}">
                    <a16:creationId xmlns:a16="http://schemas.microsoft.com/office/drawing/2014/main" id="{2F36BECF-024C-F269-FC17-B30132942075}"/>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1103;p17">
                <a:extLst>
                  <a:ext uri="{FF2B5EF4-FFF2-40B4-BE49-F238E27FC236}">
                    <a16:creationId xmlns:a16="http://schemas.microsoft.com/office/drawing/2014/main" id="{B6B23A6B-688A-000F-EBCF-DAAECEE4277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8" name="Google Shape;1119;p17">
            <a:extLst>
              <a:ext uri="{FF2B5EF4-FFF2-40B4-BE49-F238E27FC236}">
                <a16:creationId xmlns:a16="http://schemas.microsoft.com/office/drawing/2014/main" id="{0189B18B-1B0E-2B3D-BDA7-EC8B18602CE7}"/>
              </a:ext>
            </a:extLst>
          </p:cNvPr>
          <p:cNvGrpSpPr/>
          <p:nvPr/>
        </p:nvGrpSpPr>
        <p:grpSpPr>
          <a:xfrm>
            <a:off x="2978172" y="4647758"/>
            <a:ext cx="706440" cy="178282"/>
            <a:chOff x="1989791" y="3911251"/>
            <a:chExt cx="1018167" cy="333396"/>
          </a:xfrm>
        </p:grpSpPr>
        <p:sp>
          <p:nvSpPr>
            <p:cNvPr id="2959" name="Google Shape;1120;p17">
              <a:extLst>
                <a:ext uri="{FF2B5EF4-FFF2-40B4-BE49-F238E27FC236}">
                  <a16:creationId xmlns:a16="http://schemas.microsoft.com/office/drawing/2014/main" id="{3D01FC71-43B5-33A4-5A65-69AAC99AACC3}"/>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1121;p17">
              <a:extLst>
                <a:ext uri="{FF2B5EF4-FFF2-40B4-BE49-F238E27FC236}">
                  <a16:creationId xmlns:a16="http://schemas.microsoft.com/office/drawing/2014/main" id="{107BBD09-A256-62BD-9567-1D643F3B742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1122;p17">
              <a:extLst>
                <a:ext uri="{FF2B5EF4-FFF2-40B4-BE49-F238E27FC236}">
                  <a16:creationId xmlns:a16="http://schemas.microsoft.com/office/drawing/2014/main" id="{9CA2074A-9750-C345-8D55-08B7E01A239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1123;p17">
              <a:extLst>
                <a:ext uri="{FF2B5EF4-FFF2-40B4-BE49-F238E27FC236}">
                  <a16:creationId xmlns:a16="http://schemas.microsoft.com/office/drawing/2014/main" id="{9CAFD3AB-2BB8-32E0-751B-E2481AEBC6A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3" name="Google Shape;1124;p17">
              <a:extLst>
                <a:ext uri="{FF2B5EF4-FFF2-40B4-BE49-F238E27FC236}">
                  <a16:creationId xmlns:a16="http://schemas.microsoft.com/office/drawing/2014/main" id="{B51B385D-1714-417B-83BD-A7F556D84471}"/>
                </a:ext>
              </a:extLst>
            </p:cNvPr>
            <p:cNvGrpSpPr/>
            <p:nvPr/>
          </p:nvGrpSpPr>
          <p:grpSpPr>
            <a:xfrm>
              <a:off x="1989791" y="3938517"/>
              <a:ext cx="818406" cy="306130"/>
              <a:chOff x="1989791" y="3938517"/>
              <a:chExt cx="818406" cy="306130"/>
            </a:xfrm>
          </p:grpSpPr>
          <p:sp>
            <p:nvSpPr>
              <p:cNvPr id="2964" name="Google Shape;1125;p17">
                <a:extLst>
                  <a:ext uri="{FF2B5EF4-FFF2-40B4-BE49-F238E27FC236}">
                    <a16:creationId xmlns:a16="http://schemas.microsoft.com/office/drawing/2014/main" id="{F6CA7D77-CEBA-327F-DA65-69A44EF018C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1126;p17">
                <a:extLst>
                  <a:ext uri="{FF2B5EF4-FFF2-40B4-BE49-F238E27FC236}">
                    <a16:creationId xmlns:a16="http://schemas.microsoft.com/office/drawing/2014/main" id="{4DF26737-6DE6-3FF4-EB19-D3501E53268A}"/>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1127;p17">
                <a:extLst>
                  <a:ext uri="{FF2B5EF4-FFF2-40B4-BE49-F238E27FC236}">
                    <a16:creationId xmlns:a16="http://schemas.microsoft.com/office/drawing/2014/main" id="{850B6901-1868-CA40-3C8D-1DB36DF76043}"/>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1128;p17">
                <a:extLst>
                  <a:ext uri="{FF2B5EF4-FFF2-40B4-BE49-F238E27FC236}">
                    <a16:creationId xmlns:a16="http://schemas.microsoft.com/office/drawing/2014/main" id="{197BC23B-D97F-C2EA-4DC1-7D5D59A35F9C}"/>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1129;p17">
                <a:extLst>
                  <a:ext uri="{FF2B5EF4-FFF2-40B4-BE49-F238E27FC236}">
                    <a16:creationId xmlns:a16="http://schemas.microsoft.com/office/drawing/2014/main" id="{B6746B48-605A-48A6-620D-C5991EE5D670}"/>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1130;p17">
                <a:extLst>
                  <a:ext uri="{FF2B5EF4-FFF2-40B4-BE49-F238E27FC236}">
                    <a16:creationId xmlns:a16="http://schemas.microsoft.com/office/drawing/2014/main" id="{FD46C995-9F63-9148-83C7-475E8591C48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1131;p17">
                <a:extLst>
                  <a:ext uri="{FF2B5EF4-FFF2-40B4-BE49-F238E27FC236}">
                    <a16:creationId xmlns:a16="http://schemas.microsoft.com/office/drawing/2014/main" id="{C9A9434D-B9DB-8716-634E-E7FEF6203508}"/>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1132;p17">
                <a:extLst>
                  <a:ext uri="{FF2B5EF4-FFF2-40B4-BE49-F238E27FC236}">
                    <a16:creationId xmlns:a16="http://schemas.microsoft.com/office/drawing/2014/main" id="{0D8FEBA0-3C47-777A-27E8-4D9053B55929}"/>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1133;p17">
                <a:extLst>
                  <a:ext uri="{FF2B5EF4-FFF2-40B4-BE49-F238E27FC236}">
                    <a16:creationId xmlns:a16="http://schemas.microsoft.com/office/drawing/2014/main" id="{58BB833F-2FBE-05E7-5393-E63B40D7316C}"/>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1134;p17">
                <a:extLst>
                  <a:ext uri="{FF2B5EF4-FFF2-40B4-BE49-F238E27FC236}">
                    <a16:creationId xmlns:a16="http://schemas.microsoft.com/office/drawing/2014/main" id="{BECA9626-2015-0301-E3EE-D449E3BD12A1}"/>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1135;p17">
                <a:extLst>
                  <a:ext uri="{FF2B5EF4-FFF2-40B4-BE49-F238E27FC236}">
                    <a16:creationId xmlns:a16="http://schemas.microsoft.com/office/drawing/2014/main" id="{9BAA859B-E6DD-4398-80DA-66A9912DE3EA}"/>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1136;p17">
                <a:extLst>
                  <a:ext uri="{FF2B5EF4-FFF2-40B4-BE49-F238E27FC236}">
                    <a16:creationId xmlns:a16="http://schemas.microsoft.com/office/drawing/2014/main" id="{84CB1C2A-C4E8-5CA5-A4FC-77DA123548CF}"/>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1137;p17">
                <a:extLst>
                  <a:ext uri="{FF2B5EF4-FFF2-40B4-BE49-F238E27FC236}">
                    <a16:creationId xmlns:a16="http://schemas.microsoft.com/office/drawing/2014/main" id="{E9817AF4-153C-E14F-D67E-45BE4F72891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1138;p17">
                <a:extLst>
                  <a:ext uri="{FF2B5EF4-FFF2-40B4-BE49-F238E27FC236}">
                    <a16:creationId xmlns:a16="http://schemas.microsoft.com/office/drawing/2014/main" id="{6B0B155D-A0B1-B037-24DC-32468B1A9FF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Trải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endParaRPr sz="2800" b="1" dirty="0">
              <a:latin typeface="Times New Roman" panose="02020603050405020304" pitchFamily="18" charset="0"/>
              <a:cs typeface="Times New Roman" panose="02020603050405020304" pitchFamily="18" charset="0"/>
            </a:endParaRPr>
          </a:p>
        </p:txBody>
      </p:sp>
      <p:pic>
        <p:nvPicPr>
          <p:cNvPr id="4179" name="图片 16">
            <a:extLst>
              <a:ext uri="{FF2B5EF4-FFF2-40B4-BE49-F238E27FC236}">
                <a16:creationId xmlns:a16="http://schemas.microsoft.com/office/drawing/2014/main" id="{C88CC5A3-FCC9-A2AD-3EFD-1787B1C0A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874" y="787229"/>
            <a:ext cx="6199921" cy="369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0" name="文本框 13">
            <a:extLst>
              <a:ext uri="{FF2B5EF4-FFF2-40B4-BE49-F238E27FC236}">
                <a16:creationId xmlns:a16="http://schemas.microsoft.com/office/drawing/2014/main" id="{0C0D8796-7F23-F7DD-64C8-AD1E7AFD719B}"/>
              </a:ext>
            </a:extLst>
          </p:cNvPr>
          <p:cNvSpPr txBox="1"/>
          <p:nvPr/>
        </p:nvSpPr>
        <p:spPr>
          <a:xfrm>
            <a:off x="4594324" y="1701957"/>
            <a:ext cx="3901157" cy="144655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latin typeface="Times New Roman" panose="02020603050405020304" pitchFamily="18" charset="0"/>
                <a:cs typeface="Times New Roman" panose="02020603050405020304" pitchFamily="18" charset="0"/>
              </a:rPr>
              <a:t>HS </a:t>
            </a:r>
            <a:r>
              <a:rPr lang="en-US" sz="4400" dirty="0" err="1">
                <a:latin typeface="Times New Roman" panose="02020603050405020304" pitchFamily="18" charset="0"/>
                <a:cs typeface="Times New Roman" panose="02020603050405020304" pitchFamily="18" charset="0"/>
              </a:rPr>
              <a:t>đọc</a:t>
            </a:r>
            <a:r>
              <a:rPr lang="vi-VN" sz="4400" dirty="0">
                <a:latin typeface="Times New Roman" panose="02020603050405020304" pitchFamily="18" charset="0"/>
                <a:cs typeface="Times New Roman" panose="02020603050405020304" pitchFamily="18" charset="0"/>
              </a:rPr>
              <a:t> phù hợp với tốc độ đọc</a:t>
            </a:r>
            <a:endParaRPr lang="en-SG" sz="4400" dirty="0">
              <a:latin typeface="Times New Roman" panose="02020603050405020304" pitchFamily="18" charset="0"/>
              <a:cs typeface="Times New Roman" panose="02020603050405020304" pitchFamily="18" charset="0"/>
            </a:endParaRPr>
          </a:p>
        </p:txBody>
      </p:sp>
      <p:pic>
        <p:nvPicPr>
          <p:cNvPr id="4182" name="图片 62">
            <a:extLst>
              <a:ext uri="{FF2B5EF4-FFF2-40B4-BE49-F238E27FC236}">
                <a16:creationId xmlns:a16="http://schemas.microsoft.com/office/drawing/2014/main" id="{86B37368-F724-A665-BCE1-24A834103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4" y="1896517"/>
            <a:ext cx="3656431" cy="3656431"/>
          </a:xfrm>
          <a:prstGeom prst="rect">
            <a:avLst/>
          </a:prstGeom>
        </p:spPr>
      </p:pic>
    </p:spTree>
    <p:extLst>
      <p:ext uri="{BB962C8B-B14F-4D97-AF65-F5344CB8AC3E}">
        <p14:creationId xmlns:p14="http://schemas.microsoft.com/office/powerpoint/2010/main" val="3859350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82"/>
                                        </p:tgtEl>
                                        <p:attrNameLst>
                                          <p:attrName>style.visibility</p:attrName>
                                        </p:attrNameLst>
                                      </p:cBhvr>
                                      <p:to>
                                        <p:strVal val="visible"/>
                                      </p:to>
                                    </p:set>
                                    <p:anim calcmode="lin" valueType="num">
                                      <p:cBhvr>
                                        <p:cTn id="7" dur="500" fill="hold"/>
                                        <p:tgtEl>
                                          <p:spTgt spid="4182"/>
                                        </p:tgtEl>
                                        <p:attrNameLst>
                                          <p:attrName>ppt_w</p:attrName>
                                        </p:attrNameLst>
                                      </p:cBhvr>
                                      <p:tavLst>
                                        <p:tav tm="0">
                                          <p:val>
                                            <p:fltVal val="0"/>
                                          </p:val>
                                        </p:tav>
                                        <p:tav tm="100000">
                                          <p:val>
                                            <p:strVal val="#ppt_w"/>
                                          </p:val>
                                        </p:tav>
                                      </p:tavLst>
                                    </p:anim>
                                    <p:anim calcmode="lin" valueType="num">
                                      <p:cBhvr>
                                        <p:cTn id="8" dur="500" fill="hold"/>
                                        <p:tgtEl>
                                          <p:spTgt spid="4182"/>
                                        </p:tgtEl>
                                        <p:attrNameLst>
                                          <p:attrName>ppt_h</p:attrName>
                                        </p:attrNameLst>
                                      </p:cBhvr>
                                      <p:tavLst>
                                        <p:tav tm="0">
                                          <p:val>
                                            <p:fltVal val="0"/>
                                          </p:val>
                                        </p:tav>
                                        <p:tav tm="100000">
                                          <p:val>
                                            <p:strVal val="#ppt_h"/>
                                          </p:val>
                                        </p:tav>
                                      </p:tavLst>
                                    </p:anim>
                                    <p:animEffect transition="in" filter="fade">
                                      <p:cBhvr>
                                        <p:cTn id="9" dur="500"/>
                                        <p:tgtEl>
                                          <p:spTgt spid="4182"/>
                                        </p:tgtEl>
                                      </p:cBhvr>
                                    </p:animEffect>
                                  </p:childTnLst>
                                </p:cTn>
                              </p:par>
                              <p:par>
                                <p:cTn id="10" presetID="21" presetClass="entr" presetSubtype="1" fill="hold" nodeType="withEffect">
                                  <p:stCondLst>
                                    <p:cond delay="0"/>
                                  </p:stCondLst>
                                  <p:childTnLst>
                                    <p:set>
                                      <p:cBhvr>
                                        <p:cTn id="11" dur="1" fill="hold">
                                          <p:stCondLst>
                                            <p:cond delay="0"/>
                                          </p:stCondLst>
                                        </p:cTn>
                                        <p:tgtEl>
                                          <p:spTgt spid="4179"/>
                                        </p:tgtEl>
                                        <p:attrNameLst>
                                          <p:attrName>style.visibility</p:attrName>
                                        </p:attrNameLst>
                                      </p:cBhvr>
                                      <p:to>
                                        <p:strVal val="visible"/>
                                      </p:to>
                                    </p:set>
                                    <p:animEffect transition="in" filter="wheel(1)">
                                      <p:cBhvr>
                                        <p:cTn id="12" dur="2000"/>
                                        <p:tgtEl>
                                          <p:spTgt spid="4179"/>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180"/>
                                        </p:tgtEl>
                                        <p:attrNameLst>
                                          <p:attrName>style.visibility</p:attrName>
                                        </p:attrNameLst>
                                      </p:cBhvr>
                                      <p:to>
                                        <p:strVal val="visible"/>
                                      </p:to>
                                    </p:set>
                                    <p:animEffect transition="in" filter="wheel(1)">
                                      <p:cBhvr>
                                        <p:cTn id="15" dur="2000"/>
                                        <p:tgtEl>
                                          <p:spTgt spid="4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pic>
        <p:nvPicPr>
          <p:cNvPr id="2" name="Picture 1" descr="A person in a boat&#10;&#10;Description automatically generated">
            <a:extLst>
              <a:ext uri="{FF2B5EF4-FFF2-40B4-BE49-F238E27FC236}">
                <a16:creationId xmlns:a16="http://schemas.microsoft.com/office/drawing/2014/main" id="{D93035EB-60FB-F950-4B73-58F7F0DC2BB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r="12778" b="31057"/>
          <a:stretch/>
        </p:blipFill>
        <p:spPr>
          <a:xfrm>
            <a:off x="2773627" y="309184"/>
            <a:ext cx="5559347" cy="4394238"/>
          </a:xfrm>
          <a:prstGeom prst="rect">
            <a:avLst/>
          </a:prstGeom>
        </p:spPr>
      </p:pic>
      <p:sp>
        <p:nvSpPr>
          <p:cNvPr id="2952" name="Google Shape;2952;p48"/>
          <p:cNvSpPr/>
          <p:nvPr/>
        </p:nvSpPr>
        <p:spPr>
          <a:xfrm>
            <a:off x="7246754" y="748675"/>
            <a:ext cx="409502" cy="409502"/>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8"/>
          <p:cNvSpPr/>
          <p:nvPr/>
        </p:nvSpPr>
        <p:spPr>
          <a:xfrm rot="-240019">
            <a:off x="5608968" y="632810"/>
            <a:ext cx="1209701" cy="133023"/>
          </a:xfrm>
          <a:custGeom>
            <a:avLst/>
            <a:gdLst/>
            <a:ahLst/>
            <a:cxnLst/>
            <a:rect l="l" t="t" r="r" b="b"/>
            <a:pathLst>
              <a:path w="10967" h="1206" extrusionOk="0">
                <a:moveTo>
                  <a:pt x="5538" y="1"/>
                </a:moveTo>
                <a:cubicBezTo>
                  <a:pt x="5376" y="1"/>
                  <a:pt x="5210" y="34"/>
                  <a:pt x="5052" y="83"/>
                </a:cubicBezTo>
                <a:cubicBezTo>
                  <a:pt x="4806" y="158"/>
                  <a:pt x="4579" y="299"/>
                  <a:pt x="4323" y="321"/>
                </a:cubicBezTo>
                <a:cubicBezTo>
                  <a:pt x="4297" y="323"/>
                  <a:pt x="4271" y="324"/>
                  <a:pt x="4245" y="324"/>
                </a:cubicBezTo>
                <a:cubicBezTo>
                  <a:pt x="3956" y="324"/>
                  <a:pt x="3667" y="192"/>
                  <a:pt x="3383" y="192"/>
                </a:cubicBezTo>
                <a:cubicBezTo>
                  <a:pt x="3325" y="192"/>
                  <a:pt x="3267" y="197"/>
                  <a:pt x="3210" y="210"/>
                </a:cubicBezTo>
                <a:cubicBezTo>
                  <a:pt x="3065" y="244"/>
                  <a:pt x="2936" y="324"/>
                  <a:pt x="2795" y="364"/>
                </a:cubicBezTo>
                <a:cubicBezTo>
                  <a:pt x="2763" y="373"/>
                  <a:pt x="2725" y="377"/>
                  <a:pt x="2684" y="377"/>
                </a:cubicBezTo>
                <a:cubicBezTo>
                  <a:pt x="2477" y="377"/>
                  <a:pt x="2180" y="276"/>
                  <a:pt x="1998" y="276"/>
                </a:cubicBezTo>
                <a:cubicBezTo>
                  <a:pt x="1989" y="276"/>
                  <a:pt x="1981" y="276"/>
                  <a:pt x="1973" y="276"/>
                </a:cubicBezTo>
                <a:cubicBezTo>
                  <a:pt x="1731" y="289"/>
                  <a:pt x="1636" y="407"/>
                  <a:pt x="1373" y="433"/>
                </a:cubicBezTo>
                <a:cubicBezTo>
                  <a:pt x="1237" y="445"/>
                  <a:pt x="614" y="453"/>
                  <a:pt x="47" y="456"/>
                </a:cubicBezTo>
                <a:cubicBezTo>
                  <a:pt x="2" y="457"/>
                  <a:pt x="1" y="522"/>
                  <a:pt x="45" y="525"/>
                </a:cubicBezTo>
                <a:cubicBezTo>
                  <a:pt x="45" y="525"/>
                  <a:pt x="10826" y="1197"/>
                  <a:pt x="10965" y="1206"/>
                </a:cubicBezTo>
                <a:lnTo>
                  <a:pt x="10965" y="1206"/>
                </a:lnTo>
                <a:cubicBezTo>
                  <a:pt x="10858" y="1199"/>
                  <a:pt x="10684" y="1059"/>
                  <a:pt x="10575" y="1017"/>
                </a:cubicBezTo>
                <a:cubicBezTo>
                  <a:pt x="10471" y="976"/>
                  <a:pt x="10356" y="931"/>
                  <a:pt x="10244" y="915"/>
                </a:cubicBezTo>
                <a:cubicBezTo>
                  <a:pt x="10221" y="911"/>
                  <a:pt x="10197" y="910"/>
                  <a:pt x="10174" y="910"/>
                </a:cubicBezTo>
                <a:cubicBezTo>
                  <a:pt x="10123" y="910"/>
                  <a:pt x="10072" y="916"/>
                  <a:pt x="10021" y="916"/>
                </a:cubicBezTo>
                <a:cubicBezTo>
                  <a:pt x="9998" y="916"/>
                  <a:pt x="9975" y="915"/>
                  <a:pt x="9953" y="911"/>
                </a:cubicBezTo>
                <a:cubicBezTo>
                  <a:pt x="9811" y="893"/>
                  <a:pt x="9677" y="801"/>
                  <a:pt x="9548" y="746"/>
                </a:cubicBezTo>
                <a:cubicBezTo>
                  <a:pt x="9525" y="735"/>
                  <a:pt x="9502" y="726"/>
                  <a:pt x="9479" y="718"/>
                </a:cubicBezTo>
                <a:cubicBezTo>
                  <a:pt x="9400" y="691"/>
                  <a:pt x="9317" y="672"/>
                  <a:pt x="9236" y="672"/>
                </a:cubicBezTo>
                <a:cubicBezTo>
                  <a:pt x="9165" y="672"/>
                  <a:pt x="9095" y="687"/>
                  <a:pt x="9032" y="723"/>
                </a:cubicBezTo>
                <a:cubicBezTo>
                  <a:pt x="8937" y="780"/>
                  <a:pt x="8864" y="881"/>
                  <a:pt x="8753" y="898"/>
                </a:cubicBezTo>
                <a:cubicBezTo>
                  <a:pt x="8742" y="899"/>
                  <a:pt x="8731" y="900"/>
                  <a:pt x="8720" y="900"/>
                </a:cubicBezTo>
                <a:cubicBezTo>
                  <a:pt x="8564" y="900"/>
                  <a:pt x="8435" y="724"/>
                  <a:pt x="8271" y="718"/>
                </a:cubicBezTo>
                <a:cubicBezTo>
                  <a:pt x="8268" y="718"/>
                  <a:pt x="8266" y="718"/>
                  <a:pt x="8263" y="718"/>
                </a:cubicBezTo>
                <a:cubicBezTo>
                  <a:pt x="8183" y="718"/>
                  <a:pt x="8107" y="757"/>
                  <a:pt x="8028" y="763"/>
                </a:cubicBezTo>
                <a:cubicBezTo>
                  <a:pt x="8019" y="763"/>
                  <a:pt x="8011" y="764"/>
                  <a:pt x="8003" y="764"/>
                </a:cubicBezTo>
                <a:cubicBezTo>
                  <a:pt x="7804" y="764"/>
                  <a:pt x="7652" y="568"/>
                  <a:pt x="7462" y="491"/>
                </a:cubicBezTo>
                <a:cubicBezTo>
                  <a:pt x="7323" y="436"/>
                  <a:pt x="7170" y="445"/>
                  <a:pt x="7023" y="439"/>
                </a:cubicBezTo>
                <a:cubicBezTo>
                  <a:pt x="6632" y="422"/>
                  <a:pt x="6310" y="283"/>
                  <a:pt x="5971" y="102"/>
                </a:cubicBezTo>
                <a:cubicBezTo>
                  <a:pt x="5835" y="29"/>
                  <a:pt x="5688" y="1"/>
                  <a:pt x="5538" y="1"/>
                </a:cubicBezTo>
                <a:close/>
                <a:moveTo>
                  <a:pt x="10965" y="1206"/>
                </a:moveTo>
                <a:cubicBezTo>
                  <a:pt x="10966" y="1206"/>
                  <a:pt x="10966" y="1206"/>
                  <a:pt x="10967" y="1206"/>
                </a:cubicBezTo>
                <a:cubicBezTo>
                  <a:pt x="10967" y="1206"/>
                  <a:pt x="10966" y="1206"/>
                  <a:pt x="10965" y="12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8"/>
          <p:cNvSpPr/>
          <p:nvPr/>
        </p:nvSpPr>
        <p:spPr>
          <a:xfrm rot="-154497">
            <a:off x="6207865" y="1004385"/>
            <a:ext cx="3762460" cy="37198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圆角矩形 7">
            <a:extLst>
              <a:ext uri="{FF2B5EF4-FFF2-40B4-BE49-F238E27FC236}">
                <a16:creationId xmlns:a16="http://schemas.microsoft.com/office/drawing/2014/main" id="{649E79A0-E920-9E0B-CCB1-F25F8D21332A}"/>
              </a:ext>
            </a:extLst>
          </p:cNvPr>
          <p:cNvSpPr/>
          <p:nvPr/>
        </p:nvSpPr>
        <p:spPr>
          <a:xfrm>
            <a:off x="3833113" y="191432"/>
            <a:ext cx="1297115" cy="852522"/>
          </a:xfrm>
          <a:prstGeom prst="roundRect">
            <a:avLst>
              <a:gd name="adj" fmla="val 50000"/>
            </a:avLst>
          </a:prstGeom>
          <a:solidFill>
            <a:srgbClr val="FED86E"/>
          </a:solidFill>
          <a:ln w="50800"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4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9" name="TextBox 8">
            <a:extLst>
              <a:ext uri="{FF2B5EF4-FFF2-40B4-BE49-F238E27FC236}">
                <a16:creationId xmlns:a16="http://schemas.microsoft.com/office/drawing/2014/main" id="{C2A54659-0757-8C06-1707-8879111BE579}"/>
              </a:ext>
            </a:extLst>
          </p:cNvPr>
          <p:cNvSpPr txBox="1"/>
          <p:nvPr/>
        </p:nvSpPr>
        <p:spPr>
          <a:xfrm>
            <a:off x="1905046" y="1160478"/>
            <a:ext cx="5383562" cy="1754326"/>
          </a:xfrm>
          <a:prstGeom prst="rect">
            <a:avLst/>
          </a:prstGeom>
          <a:noFill/>
        </p:spPr>
        <p:txBody>
          <a:bodyPr wrap="square">
            <a:spAutoFit/>
          </a:bodyPr>
          <a:lstStyle/>
          <a:p>
            <a:pPr algn="ctr">
              <a:buClrTx/>
              <a:buFontTx/>
              <a:buNone/>
            </a:pPr>
            <a:r>
              <a:rPr lang="en-US" sz="5400" b="1" kern="1200" dirty="0" err="1">
                <a:solidFill>
                  <a:srgbClr val="C07952"/>
                </a:solidFill>
                <a:latin typeface="Times New Roman" panose="02020603050405020304" pitchFamily="18" charset="0"/>
                <a:ea typeface="Calibri" panose="020F0502020204030204" pitchFamily="34" charset="0"/>
              </a:rPr>
              <a:t>Suy</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ngẫm</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và</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phản</a:t>
            </a:r>
            <a:r>
              <a:rPr lang="en-US" sz="5400" b="1" kern="1200" dirty="0">
                <a:solidFill>
                  <a:srgbClr val="C07952"/>
                </a:solidFill>
                <a:latin typeface="Times New Roman" panose="02020603050405020304" pitchFamily="18" charset="0"/>
                <a:ea typeface="Calibri" panose="020F0502020204030204" pitchFamily="34" charset="0"/>
              </a:rPr>
              <a:t> </a:t>
            </a:r>
            <a:r>
              <a:rPr lang="en-US" sz="5400" b="1" kern="1200" dirty="0" err="1">
                <a:solidFill>
                  <a:srgbClr val="C07952"/>
                </a:solidFill>
                <a:latin typeface="Times New Roman" panose="02020603050405020304" pitchFamily="18" charset="0"/>
                <a:ea typeface="Calibri" panose="020F0502020204030204" pitchFamily="34" charset="0"/>
              </a:rPr>
              <a:t>hồi</a:t>
            </a:r>
            <a:endParaRPr lang="en-SG" sz="5400" kern="1200" dirty="0">
              <a:solidFill>
                <a:srgbClr val="C07952"/>
              </a:solidFill>
              <a:latin typeface="字魂86号-杨任东楷书"/>
            </a:endParaRPr>
          </a:p>
        </p:txBody>
      </p:sp>
      <p:sp>
        <p:nvSpPr>
          <p:cNvPr id="10" name="Google Shape;2954;p48">
            <a:extLst>
              <a:ext uri="{FF2B5EF4-FFF2-40B4-BE49-F238E27FC236}">
                <a16:creationId xmlns:a16="http://schemas.microsoft.com/office/drawing/2014/main" id="{197E154B-38B6-F968-2E7E-5684BC625E72}"/>
              </a:ext>
            </a:extLst>
          </p:cNvPr>
          <p:cNvSpPr/>
          <p:nvPr/>
        </p:nvSpPr>
        <p:spPr>
          <a:xfrm rot="-154497">
            <a:off x="-1584328" y="373021"/>
            <a:ext cx="3762460" cy="37198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6053;p65">
            <a:extLst>
              <a:ext uri="{FF2B5EF4-FFF2-40B4-BE49-F238E27FC236}">
                <a16:creationId xmlns:a16="http://schemas.microsoft.com/office/drawing/2014/main" id="{4A3C5C2C-45B1-1551-B418-292173AE26CB}"/>
              </a:ext>
            </a:extLst>
          </p:cNvPr>
          <p:cNvGrpSpPr/>
          <p:nvPr/>
        </p:nvGrpSpPr>
        <p:grpSpPr>
          <a:xfrm rot="696754">
            <a:off x="4616178" y="212965"/>
            <a:ext cx="3026080" cy="1510776"/>
            <a:chOff x="9863550" y="1036900"/>
            <a:chExt cx="1136150" cy="567225"/>
          </a:xfrm>
        </p:grpSpPr>
        <p:sp>
          <p:nvSpPr>
            <p:cNvPr id="34" name="Google Shape;6054;p65">
              <a:extLst>
                <a:ext uri="{FF2B5EF4-FFF2-40B4-BE49-F238E27FC236}">
                  <a16:creationId xmlns:a16="http://schemas.microsoft.com/office/drawing/2014/main" id="{186AA08B-CA7E-A456-E06F-5B795D58B317}"/>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6055;p65">
              <a:extLst>
                <a:ext uri="{FF2B5EF4-FFF2-40B4-BE49-F238E27FC236}">
                  <a16:creationId xmlns:a16="http://schemas.microsoft.com/office/drawing/2014/main" id="{C4FDFF8F-FFFC-3A8B-7D0F-936EE72709E0}"/>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6056;p65">
              <a:extLst>
                <a:ext uri="{FF2B5EF4-FFF2-40B4-BE49-F238E27FC236}">
                  <a16:creationId xmlns:a16="http://schemas.microsoft.com/office/drawing/2014/main" id="{9A605826-5E1F-A1F1-D4F4-405F36251F7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6057;p65">
              <a:extLst>
                <a:ext uri="{FF2B5EF4-FFF2-40B4-BE49-F238E27FC236}">
                  <a16:creationId xmlns:a16="http://schemas.microsoft.com/office/drawing/2014/main" id="{CCB9073F-9EE8-81CC-8C6D-291601DE4697}"/>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6058;p65">
              <a:extLst>
                <a:ext uri="{FF2B5EF4-FFF2-40B4-BE49-F238E27FC236}">
                  <a16:creationId xmlns:a16="http://schemas.microsoft.com/office/drawing/2014/main" id="{CA62E4D6-5289-2FB7-397A-F8B0BAF5F607}"/>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6059;p65">
              <a:extLst>
                <a:ext uri="{FF2B5EF4-FFF2-40B4-BE49-F238E27FC236}">
                  <a16:creationId xmlns:a16="http://schemas.microsoft.com/office/drawing/2014/main" id="{B05B7D47-6B15-F416-CD15-56B3F08605E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6060;p65">
              <a:extLst>
                <a:ext uri="{FF2B5EF4-FFF2-40B4-BE49-F238E27FC236}">
                  <a16:creationId xmlns:a16="http://schemas.microsoft.com/office/drawing/2014/main" id="{7C407A60-869F-79BA-2756-4999667C61DE}"/>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6061;p65">
              <a:extLst>
                <a:ext uri="{FF2B5EF4-FFF2-40B4-BE49-F238E27FC236}">
                  <a16:creationId xmlns:a16="http://schemas.microsoft.com/office/drawing/2014/main" id="{FDF6FAEB-53AC-6A61-B148-44163AF0144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 name="Google Shape;6053;p65">
            <a:extLst>
              <a:ext uri="{FF2B5EF4-FFF2-40B4-BE49-F238E27FC236}">
                <a16:creationId xmlns:a16="http://schemas.microsoft.com/office/drawing/2014/main" id="{64657C0A-6CF9-A6E8-872D-13492AFAB6B8}"/>
              </a:ext>
            </a:extLst>
          </p:cNvPr>
          <p:cNvGrpSpPr/>
          <p:nvPr/>
        </p:nvGrpSpPr>
        <p:grpSpPr>
          <a:xfrm rot="696754">
            <a:off x="6942921" y="-562997"/>
            <a:ext cx="3026080" cy="1510776"/>
            <a:chOff x="9863550" y="1036900"/>
            <a:chExt cx="1136150" cy="567225"/>
          </a:xfrm>
        </p:grpSpPr>
        <p:sp>
          <p:nvSpPr>
            <p:cNvPr id="52" name="Google Shape;6054;p65">
              <a:extLst>
                <a:ext uri="{FF2B5EF4-FFF2-40B4-BE49-F238E27FC236}">
                  <a16:creationId xmlns:a16="http://schemas.microsoft.com/office/drawing/2014/main" id="{E4C29C23-C57C-4524-9D7C-35E7808505F4}"/>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 name="Google Shape;6055;p65">
              <a:extLst>
                <a:ext uri="{FF2B5EF4-FFF2-40B4-BE49-F238E27FC236}">
                  <a16:creationId xmlns:a16="http://schemas.microsoft.com/office/drawing/2014/main" id="{D1D9C92C-801B-A3A9-3D31-9EC1A6C9261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 name="Google Shape;6056;p65">
              <a:extLst>
                <a:ext uri="{FF2B5EF4-FFF2-40B4-BE49-F238E27FC236}">
                  <a16:creationId xmlns:a16="http://schemas.microsoft.com/office/drawing/2014/main" id="{FB21D313-4440-1E0B-F5BE-251D1E511924}"/>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 name="Google Shape;6057;p65">
              <a:extLst>
                <a:ext uri="{FF2B5EF4-FFF2-40B4-BE49-F238E27FC236}">
                  <a16:creationId xmlns:a16="http://schemas.microsoft.com/office/drawing/2014/main" id="{8B46AF48-1693-D1AC-69DF-FF92A360F46C}"/>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 name="Google Shape;6058;p65">
              <a:extLst>
                <a:ext uri="{FF2B5EF4-FFF2-40B4-BE49-F238E27FC236}">
                  <a16:creationId xmlns:a16="http://schemas.microsoft.com/office/drawing/2014/main" id="{645D81CA-FE26-D88C-B886-5879B9CC770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 name="Google Shape;6059;p65">
              <a:extLst>
                <a:ext uri="{FF2B5EF4-FFF2-40B4-BE49-F238E27FC236}">
                  <a16:creationId xmlns:a16="http://schemas.microsoft.com/office/drawing/2014/main" id="{B2AA0F00-7087-38D0-22D0-905C7880B84E}"/>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 name="Google Shape;6060;p65">
              <a:extLst>
                <a:ext uri="{FF2B5EF4-FFF2-40B4-BE49-F238E27FC236}">
                  <a16:creationId xmlns:a16="http://schemas.microsoft.com/office/drawing/2014/main" id="{CD13DB53-B7F3-B91D-728D-3DD0CA50613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 name="Google Shape;6061;p65">
              <a:extLst>
                <a:ext uri="{FF2B5EF4-FFF2-40B4-BE49-F238E27FC236}">
                  <a16:creationId xmlns:a16="http://schemas.microsoft.com/office/drawing/2014/main" id="{7795734F-A7D6-86E8-9E3D-98837F34D379}"/>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60" name="Google Shape;6053;p65">
            <a:extLst>
              <a:ext uri="{FF2B5EF4-FFF2-40B4-BE49-F238E27FC236}">
                <a16:creationId xmlns:a16="http://schemas.microsoft.com/office/drawing/2014/main" id="{76A4557A-CBD9-377B-9C85-CB64F6775031}"/>
              </a:ext>
            </a:extLst>
          </p:cNvPr>
          <p:cNvGrpSpPr/>
          <p:nvPr/>
        </p:nvGrpSpPr>
        <p:grpSpPr>
          <a:xfrm rot="696754">
            <a:off x="-1216138" y="-95674"/>
            <a:ext cx="3026080" cy="1510776"/>
            <a:chOff x="9863550" y="1036900"/>
            <a:chExt cx="1136150" cy="567225"/>
          </a:xfrm>
        </p:grpSpPr>
        <p:sp>
          <p:nvSpPr>
            <p:cNvPr id="61" name="Google Shape;6054;p65">
              <a:extLst>
                <a:ext uri="{FF2B5EF4-FFF2-40B4-BE49-F238E27FC236}">
                  <a16:creationId xmlns:a16="http://schemas.microsoft.com/office/drawing/2014/main" id="{C63F35A5-D76F-D1B0-54CC-633467E7FD56}"/>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 name="Google Shape;6055;p65">
              <a:extLst>
                <a:ext uri="{FF2B5EF4-FFF2-40B4-BE49-F238E27FC236}">
                  <a16:creationId xmlns:a16="http://schemas.microsoft.com/office/drawing/2014/main" id="{96C23EA6-669B-80E4-F7DA-38495E696A3B}"/>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 name="Google Shape;6056;p65">
              <a:extLst>
                <a:ext uri="{FF2B5EF4-FFF2-40B4-BE49-F238E27FC236}">
                  <a16:creationId xmlns:a16="http://schemas.microsoft.com/office/drawing/2014/main" id="{A5D12650-C7E1-754E-DA6F-50950CB6B41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88" name="Google Shape;6057;p65">
              <a:extLst>
                <a:ext uri="{FF2B5EF4-FFF2-40B4-BE49-F238E27FC236}">
                  <a16:creationId xmlns:a16="http://schemas.microsoft.com/office/drawing/2014/main" id="{E9BE2A02-4B0F-5657-7FB5-DBB09C6808ED}"/>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89" name="Google Shape;6058;p65">
              <a:extLst>
                <a:ext uri="{FF2B5EF4-FFF2-40B4-BE49-F238E27FC236}">
                  <a16:creationId xmlns:a16="http://schemas.microsoft.com/office/drawing/2014/main" id="{FD0719D5-0B1D-A19B-3E88-B7C76CA212C6}"/>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0" name="Google Shape;6059;p65">
              <a:extLst>
                <a:ext uri="{FF2B5EF4-FFF2-40B4-BE49-F238E27FC236}">
                  <a16:creationId xmlns:a16="http://schemas.microsoft.com/office/drawing/2014/main" id="{70DBBAAC-58D1-8360-398B-C36936C4456C}"/>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1" name="Google Shape;6060;p65">
              <a:extLst>
                <a:ext uri="{FF2B5EF4-FFF2-40B4-BE49-F238E27FC236}">
                  <a16:creationId xmlns:a16="http://schemas.microsoft.com/office/drawing/2014/main" id="{66495AC4-33AE-3855-F13A-BFC81C4FC84C}"/>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2" name="Google Shape;6061;p65">
              <a:extLst>
                <a:ext uri="{FF2B5EF4-FFF2-40B4-BE49-F238E27FC236}">
                  <a16:creationId xmlns:a16="http://schemas.microsoft.com/office/drawing/2014/main" id="{738251A0-BA08-12DD-82F6-C9E715CDB85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695" name="Group 2694">
            <a:extLst>
              <a:ext uri="{FF2B5EF4-FFF2-40B4-BE49-F238E27FC236}">
                <a16:creationId xmlns:a16="http://schemas.microsoft.com/office/drawing/2014/main" id="{8FAD59FE-A8DC-DC5B-43AE-883A0E7CF1F9}"/>
              </a:ext>
            </a:extLst>
          </p:cNvPr>
          <p:cNvGrpSpPr/>
          <p:nvPr/>
        </p:nvGrpSpPr>
        <p:grpSpPr>
          <a:xfrm>
            <a:off x="2986612" y="4340927"/>
            <a:ext cx="3774353" cy="392516"/>
            <a:chOff x="1613861" y="4490864"/>
            <a:chExt cx="3774353" cy="392516"/>
          </a:xfrm>
        </p:grpSpPr>
        <p:sp>
          <p:nvSpPr>
            <p:cNvPr id="2697" name="Google Shape;3216;p50">
              <a:extLst>
                <a:ext uri="{FF2B5EF4-FFF2-40B4-BE49-F238E27FC236}">
                  <a16:creationId xmlns:a16="http://schemas.microsoft.com/office/drawing/2014/main" id="{2F905C67-AE0E-E89C-6DD1-D8E093C26908}"/>
                </a:ext>
              </a:extLst>
            </p:cNvPr>
            <p:cNvSpPr/>
            <p:nvPr/>
          </p:nvSpPr>
          <p:spPr>
            <a:xfrm>
              <a:off x="3024783" y="4490864"/>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8" name="Google Shape;3857;p57">
              <a:extLst>
                <a:ext uri="{FF2B5EF4-FFF2-40B4-BE49-F238E27FC236}">
                  <a16:creationId xmlns:a16="http://schemas.microsoft.com/office/drawing/2014/main" id="{D85971D5-D819-FE9C-EEF4-0817C83A3285}"/>
                </a:ext>
              </a:extLst>
            </p:cNvPr>
            <p:cNvSpPr/>
            <p:nvPr/>
          </p:nvSpPr>
          <p:spPr>
            <a:xfrm>
              <a:off x="4691022" y="4617498"/>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857;p57">
              <a:extLst>
                <a:ext uri="{FF2B5EF4-FFF2-40B4-BE49-F238E27FC236}">
                  <a16:creationId xmlns:a16="http://schemas.microsoft.com/office/drawing/2014/main" id="{CC4A39A4-76C0-208F-22D1-865BE77E5EF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9" name="Google Shape;1085;p17">
            <a:extLst>
              <a:ext uri="{FF2B5EF4-FFF2-40B4-BE49-F238E27FC236}">
                <a16:creationId xmlns:a16="http://schemas.microsoft.com/office/drawing/2014/main" id="{B9A7A59D-4ACA-DC2A-ED79-CAEC4FA027CD}"/>
              </a:ext>
            </a:extLst>
          </p:cNvPr>
          <p:cNvGrpSpPr/>
          <p:nvPr/>
        </p:nvGrpSpPr>
        <p:grpSpPr>
          <a:xfrm>
            <a:off x="11955" y="4432826"/>
            <a:ext cx="1893092" cy="671921"/>
            <a:chOff x="468085" y="4190220"/>
            <a:chExt cx="1893092" cy="671921"/>
          </a:xfrm>
        </p:grpSpPr>
        <p:grpSp>
          <p:nvGrpSpPr>
            <p:cNvPr id="2700" name="Google Shape;1086;p17">
              <a:extLst>
                <a:ext uri="{FF2B5EF4-FFF2-40B4-BE49-F238E27FC236}">
                  <a16:creationId xmlns:a16="http://schemas.microsoft.com/office/drawing/2014/main" id="{C8F47EED-E1FF-E608-7D19-33D5B21685BA}"/>
                </a:ext>
              </a:extLst>
            </p:cNvPr>
            <p:cNvGrpSpPr/>
            <p:nvPr/>
          </p:nvGrpSpPr>
          <p:grpSpPr>
            <a:xfrm>
              <a:off x="468085" y="4190220"/>
              <a:ext cx="1107970" cy="572140"/>
              <a:chOff x="2633261" y="3657752"/>
              <a:chExt cx="517115" cy="267031"/>
            </a:xfrm>
          </p:grpSpPr>
          <p:sp>
            <p:nvSpPr>
              <p:cNvPr id="2956" name="Google Shape;1087;p17">
                <a:extLst>
                  <a:ext uri="{FF2B5EF4-FFF2-40B4-BE49-F238E27FC236}">
                    <a16:creationId xmlns:a16="http://schemas.microsoft.com/office/drawing/2014/main" id="{3B90C7EF-7A1D-F48F-EA0B-BE24A7F9BB0A}"/>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1088;p17">
                <a:extLst>
                  <a:ext uri="{FF2B5EF4-FFF2-40B4-BE49-F238E27FC236}">
                    <a16:creationId xmlns:a16="http://schemas.microsoft.com/office/drawing/2014/main" id="{6C7D78E8-6809-FDA0-0527-D2C852F965FC}"/>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1" name="Google Shape;1089;p17">
              <a:extLst>
                <a:ext uri="{FF2B5EF4-FFF2-40B4-BE49-F238E27FC236}">
                  <a16:creationId xmlns:a16="http://schemas.microsoft.com/office/drawing/2014/main" id="{6186FB2D-7095-0A7B-50F3-F9B224979FAC}"/>
                </a:ext>
              </a:extLst>
            </p:cNvPr>
            <p:cNvGrpSpPr/>
            <p:nvPr/>
          </p:nvGrpSpPr>
          <p:grpSpPr>
            <a:xfrm flipH="1">
              <a:off x="706909" y="4337653"/>
              <a:ext cx="1654267" cy="524488"/>
              <a:chOff x="5068569" y="4171810"/>
              <a:chExt cx="710993" cy="225431"/>
            </a:xfrm>
          </p:grpSpPr>
          <p:sp>
            <p:nvSpPr>
              <p:cNvPr id="2706" name="Google Shape;1090;p17">
                <a:extLst>
                  <a:ext uri="{FF2B5EF4-FFF2-40B4-BE49-F238E27FC236}">
                    <a16:creationId xmlns:a16="http://schemas.microsoft.com/office/drawing/2014/main" id="{ABFD5F63-9A14-E886-48EC-0540F94D83D0}"/>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1091;p17">
                <a:extLst>
                  <a:ext uri="{FF2B5EF4-FFF2-40B4-BE49-F238E27FC236}">
                    <a16:creationId xmlns:a16="http://schemas.microsoft.com/office/drawing/2014/main" id="{3CAB6C9B-F179-0407-F623-274A48882B79}"/>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1092;p17">
                <a:extLst>
                  <a:ext uri="{FF2B5EF4-FFF2-40B4-BE49-F238E27FC236}">
                    <a16:creationId xmlns:a16="http://schemas.microsoft.com/office/drawing/2014/main" id="{C7364196-8ED0-A8D0-7311-3D06B91D6C01}"/>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1093;p17">
                <a:extLst>
                  <a:ext uri="{FF2B5EF4-FFF2-40B4-BE49-F238E27FC236}">
                    <a16:creationId xmlns:a16="http://schemas.microsoft.com/office/drawing/2014/main" id="{9D1CC86A-12EC-9409-8E42-4422A5BD8BD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1094;p17">
                <a:extLst>
                  <a:ext uri="{FF2B5EF4-FFF2-40B4-BE49-F238E27FC236}">
                    <a16:creationId xmlns:a16="http://schemas.microsoft.com/office/drawing/2014/main" id="{F1118EA7-A16A-F175-D21D-5A4084C18E53}"/>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1095;p17">
                <a:extLst>
                  <a:ext uri="{FF2B5EF4-FFF2-40B4-BE49-F238E27FC236}">
                    <a16:creationId xmlns:a16="http://schemas.microsoft.com/office/drawing/2014/main" id="{A7429225-4059-EC47-D9DF-B55155AC152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1096;p17">
                <a:extLst>
                  <a:ext uri="{FF2B5EF4-FFF2-40B4-BE49-F238E27FC236}">
                    <a16:creationId xmlns:a16="http://schemas.microsoft.com/office/drawing/2014/main" id="{DC62F85C-14D7-7872-5292-65DB61CE0B43}"/>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1097;p17">
                <a:extLst>
                  <a:ext uri="{FF2B5EF4-FFF2-40B4-BE49-F238E27FC236}">
                    <a16:creationId xmlns:a16="http://schemas.microsoft.com/office/drawing/2014/main" id="{DED67CE1-5824-0040-E84B-28F7A5DC221A}"/>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1098;p17">
                <a:extLst>
                  <a:ext uri="{FF2B5EF4-FFF2-40B4-BE49-F238E27FC236}">
                    <a16:creationId xmlns:a16="http://schemas.microsoft.com/office/drawing/2014/main" id="{C690D035-D3A4-1746-4BCE-3261A5AF989E}"/>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1099;p17">
                <a:extLst>
                  <a:ext uri="{FF2B5EF4-FFF2-40B4-BE49-F238E27FC236}">
                    <a16:creationId xmlns:a16="http://schemas.microsoft.com/office/drawing/2014/main" id="{D7C3CB2C-CA72-19C2-D257-A187AF57820D}"/>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1100;p17">
              <a:extLst>
                <a:ext uri="{FF2B5EF4-FFF2-40B4-BE49-F238E27FC236}">
                  <a16:creationId xmlns:a16="http://schemas.microsoft.com/office/drawing/2014/main" id="{F35B5054-AFB9-E769-2DEE-E152BD00EBD5}"/>
                </a:ext>
              </a:extLst>
            </p:cNvPr>
            <p:cNvGrpSpPr/>
            <p:nvPr/>
          </p:nvGrpSpPr>
          <p:grpSpPr>
            <a:xfrm>
              <a:off x="519125" y="4549761"/>
              <a:ext cx="1005742" cy="259911"/>
              <a:chOff x="2447986" y="3883120"/>
              <a:chExt cx="726063" cy="186651"/>
            </a:xfrm>
          </p:grpSpPr>
          <p:sp>
            <p:nvSpPr>
              <p:cNvPr id="2703" name="Google Shape;1101;p17">
                <a:extLst>
                  <a:ext uri="{FF2B5EF4-FFF2-40B4-BE49-F238E27FC236}">
                    <a16:creationId xmlns:a16="http://schemas.microsoft.com/office/drawing/2014/main" id="{71E9190D-6322-4CAC-B422-244B9DE5F3E4}"/>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1102;p17">
                <a:extLst>
                  <a:ext uri="{FF2B5EF4-FFF2-40B4-BE49-F238E27FC236}">
                    <a16:creationId xmlns:a16="http://schemas.microsoft.com/office/drawing/2014/main" id="{2F36BECF-024C-F269-FC17-B30132942075}"/>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1103;p17">
                <a:extLst>
                  <a:ext uri="{FF2B5EF4-FFF2-40B4-BE49-F238E27FC236}">
                    <a16:creationId xmlns:a16="http://schemas.microsoft.com/office/drawing/2014/main" id="{B6B23A6B-688A-000F-EBCF-DAAECEE4277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8" name="Google Shape;1119;p17">
            <a:extLst>
              <a:ext uri="{FF2B5EF4-FFF2-40B4-BE49-F238E27FC236}">
                <a16:creationId xmlns:a16="http://schemas.microsoft.com/office/drawing/2014/main" id="{0189B18B-1B0E-2B3D-BDA7-EC8B18602CE7}"/>
              </a:ext>
            </a:extLst>
          </p:cNvPr>
          <p:cNvGrpSpPr/>
          <p:nvPr/>
        </p:nvGrpSpPr>
        <p:grpSpPr>
          <a:xfrm>
            <a:off x="2978172" y="4647758"/>
            <a:ext cx="706440" cy="178282"/>
            <a:chOff x="1989791" y="3911251"/>
            <a:chExt cx="1018167" cy="333396"/>
          </a:xfrm>
        </p:grpSpPr>
        <p:sp>
          <p:nvSpPr>
            <p:cNvPr id="2959" name="Google Shape;1120;p17">
              <a:extLst>
                <a:ext uri="{FF2B5EF4-FFF2-40B4-BE49-F238E27FC236}">
                  <a16:creationId xmlns:a16="http://schemas.microsoft.com/office/drawing/2014/main" id="{3D01FC71-43B5-33A4-5A65-69AAC99AACC3}"/>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1121;p17">
              <a:extLst>
                <a:ext uri="{FF2B5EF4-FFF2-40B4-BE49-F238E27FC236}">
                  <a16:creationId xmlns:a16="http://schemas.microsoft.com/office/drawing/2014/main" id="{107BBD09-A256-62BD-9567-1D643F3B742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1122;p17">
              <a:extLst>
                <a:ext uri="{FF2B5EF4-FFF2-40B4-BE49-F238E27FC236}">
                  <a16:creationId xmlns:a16="http://schemas.microsoft.com/office/drawing/2014/main" id="{9CA2074A-9750-C345-8D55-08B7E01A239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1123;p17">
              <a:extLst>
                <a:ext uri="{FF2B5EF4-FFF2-40B4-BE49-F238E27FC236}">
                  <a16:creationId xmlns:a16="http://schemas.microsoft.com/office/drawing/2014/main" id="{9CAFD3AB-2BB8-32E0-751B-E2481AEBC6A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3" name="Google Shape;1124;p17">
              <a:extLst>
                <a:ext uri="{FF2B5EF4-FFF2-40B4-BE49-F238E27FC236}">
                  <a16:creationId xmlns:a16="http://schemas.microsoft.com/office/drawing/2014/main" id="{B51B385D-1714-417B-83BD-A7F556D84471}"/>
                </a:ext>
              </a:extLst>
            </p:cNvPr>
            <p:cNvGrpSpPr/>
            <p:nvPr/>
          </p:nvGrpSpPr>
          <p:grpSpPr>
            <a:xfrm>
              <a:off x="1989791" y="3938517"/>
              <a:ext cx="818406" cy="306130"/>
              <a:chOff x="1989791" y="3938517"/>
              <a:chExt cx="818406" cy="306130"/>
            </a:xfrm>
          </p:grpSpPr>
          <p:sp>
            <p:nvSpPr>
              <p:cNvPr id="2964" name="Google Shape;1125;p17">
                <a:extLst>
                  <a:ext uri="{FF2B5EF4-FFF2-40B4-BE49-F238E27FC236}">
                    <a16:creationId xmlns:a16="http://schemas.microsoft.com/office/drawing/2014/main" id="{F6CA7D77-CEBA-327F-DA65-69A44EF018C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1126;p17">
                <a:extLst>
                  <a:ext uri="{FF2B5EF4-FFF2-40B4-BE49-F238E27FC236}">
                    <a16:creationId xmlns:a16="http://schemas.microsoft.com/office/drawing/2014/main" id="{4DF26737-6DE6-3FF4-EB19-D3501E53268A}"/>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1127;p17">
                <a:extLst>
                  <a:ext uri="{FF2B5EF4-FFF2-40B4-BE49-F238E27FC236}">
                    <a16:creationId xmlns:a16="http://schemas.microsoft.com/office/drawing/2014/main" id="{850B6901-1868-CA40-3C8D-1DB36DF76043}"/>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1128;p17">
                <a:extLst>
                  <a:ext uri="{FF2B5EF4-FFF2-40B4-BE49-F238E27FC236}">
                    <a16:creationId xmlns:a16="http://schemas.microsoft.com/office/drawing/2014/main" id="{197BC23B-D97F-C2EA-4DC1-7D5D59A35F9C}"/>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1129;p17">
                <a:extLst>
                  <a:ext uri="{FF2B5EF4-FFF2-40B4-BE49-F238E27FC236}">
                    <a16:creationId xmlns:a16="http://schemas.microsoft.com/office/drawing/2014/main" id="{B6746B48-605A-48A6-620D-C5991EE5D670}"/>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1130;p17">
                <a:extLst>
                  <a:ext uri="{FF2B5EF4-FFF2-40B4-BE49-F238E27FC236}">
                    <a16:creationId xmlns:a16="http://schemas.microsoft.com/office/drawing/2014/main" id="{FD46C995-9F63-9148-83C7-475E8591C48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1131;p17">
                <a:extLst>
                  <a:ext uri="{FF2B5EF4-FFF2-40B4-BE49-F238E27FC236}">
                    <a16:creationId xmlns:a16="http://schemas.microsoft.com/office/drawing/2014/main" id="{C9A9434D-B9DB-8716-634E-E7FEF6203508}"/>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1132;p17">
                <a:extLst>
                  <a:ext uri="{FF2B5EF4-FFF2-40B4-BE49-F238E27FC236}">
                    <a16:creationId xmlns:a16="http://schemas.microsoft.com/office/drawing/2014/main" id="{0D8FEBA0-3C47-777A-27E8-4D9053B55929}"/>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1133;p17">
                <a:extLst>
                  <a:ext uri="{FF2B5EF4-FFF2-40B4-BE49-F238E27FC236}">
                    <a16:creationId xmlns:a16="http://schemas.microsoft.com/office/drawing/2014/main" id="{58BB833F-2FBE-05E7-5393-E63B40D7316C}"/>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1134;p17">
                <a:extLst>
                  <a:ext uri="{FF2B5EF4-FFF2-40B4-BE49-F238E27FC236}">
                    <a16:creationId xmlns:a16="http://schemas.microsoft.com/office/drawing/2014/main" id="{BECA9626-2015-0301-E3EE-D449E3BD12A1}"/>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1135;p17">
                <a:extLst>
                  <a:ext uri="{FF2B5EF4-FFF2-40B4-BE49-F238E27FC236}">
                    <a16:creationId xmlns:a16="http://schemas.microsoft.com/office/drawing/2014/main" id="{9BAA859B-E6DD-4398-80DA-66A9912DE3EA}"/>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1136;p17">
                <a:extLst>
                  <a:ext uri="{FF2B5EF4-FFF2-40B4-BE49-F238E27FC236}">
                    <a16:creationId xmlns:a16="http://schemas.microsoft.com/office/drawing/2014/main" id="{84CB1C2A-C4E8-5CA5-A4FC-77DA123548CF}"/>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1137;p17">
                <a:extLst>
                  <a:ext uri="{FF2B5EF4-FFF2-40B4-BE49-F238E27FC236}">
                    <a16:creationId xmlns:a16="http://schemas.microsoft.com/office/drawing/2014/main" id="{E9817AF4-153C-E14F-D67E-45BE4F72891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1138;p17">
                <a:extLst>
                  <a:ext uri="{FF2B5EF4-FFF2-40B4-BE49-F238E27FC236}">
                    <a16:creationId xmlns:a16="http://schemas.microsoft.com/office/drawing/2014/main" id="{6B0B155D-A0B1-B037-24DC-32468B1A9FF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712823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3" name="Google Shape;3683;p57"/>
          <p:cNvSpPr/>
          <p:nvPr/>
        </p:nvSpPr>
        <p:spPr>
          <a:xfrm rot="179970" flipH="1">
            <a:off x="1521810" y="537082"/>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7"/>
          <p:cNvSpPr/>
          <p:nvPr/>
        </p:nvSpPr>
        <p:spPr>
          <a:xfrm flipH="1">
            <a:off x="1335520" y="838550"/>
            <a:ext cx="347118" cy="347118"/>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7"/>
          <p:cNvSpPr/>
          <p:nvPr/>
        </p:nvSpPr>
        <p:spPr>
          <a:xfrm rot="-216022">
            <a:off x="-886807" y="1006806"/>
            <a:ext cx="3189285" cy="31531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2D257E37-B943-ADC1-3944-BDAC36FFAFED}"/>
              </a:ext>
            </a:extLst>
          </p:cNvPr>
          <p:cNvGrpSpPr/>
          <p:nvPr/>
        </p:nvGrpSpPr>
        <p:grpSpPr>
          <a:xfrm>
            <a:off x="5047545" y="-220394"/>
            <a:ext cx="1641549" cy="1593562"/>
            <a:chOff x="1214509" y="294991"/>
            <a:chExt cx="1852779" cy="1992865"/>
          </a:xfrm>
        </p:grpSpPr>
        <p:sp>
          <p:nvSpPr>
            <p:cNvPr id="9" name="椭圆 12">
              <a:extLst>
                <a:ext uri="{FF2B5EF4-FFF2-40B4-BE49-F238E27FC236}">
                  <a16:creationId xmlns:a16="http://schemas.microsoft.com/office/drawing/2014/main" id="{B558CC89-23E4-6772-CD10-B1B3E86A0611}"/>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buClrTx/>
                <a:buFontTx/>
                <a:buNone/>
                <a:defRPr/>
              </a:pPr>
              <a:r>
                <a:rPr lang="en-US" altLang="zh-CN" sz="4000" b="1" kern="1200" dirty="0">
                  <a:solidFill>
                    <a:srgbClr val="4F9BCA"/>
                  </a:solidFill>
                  <a:latin typeface="思源黑体 CN Heavy" panose="020B0A00000000000000" pitchFamily="34" charset="-122"/>
                  <a:ea typeface="思源黑体 CN Heavy" panose="020B0A00000000000000" pitchFamily="34" charset="-122"/>
                </a:rPr>
                <a:t>01</a:t>
              </a:r>
              <a:endParaRPr lang="zh-CN" altLang="en-US" sz="4000" b="1" kern="1200" dirty="0">
                <a:solidFill>
                  <a:srgbClr val="4F9BCA"/>
                </a:solidFill>
                <a:latin typeface="思源黑体 CN Heavy" panose="020B0A00000000000000" pitchFamily="34" charset="-122"/>
                <a:ea typeface="思源黑体 CN Heavy" panose="020B0A00000000000000" pitchFamily="34" charset="-122"/>
              </a:endParaRPr>
            </a:p>
          </p:txBody>
        </p:sp>
        <p:pic>
          <p:nvPicPr>
            <p:cNvPr id="10" name="图片 33">
              <a:extLst>
                <a:ext uri="{FF2B5EF4-FFF2-40B4-BE49-F238E27FC236}">
                  <a16:creationId xmlns:a16="http://schemas.microsoft.com/office/drawing/2014/main" id="{F3204321-7A98-9FFA-73B7-0CE6FAF1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02092854-11D5-4F62-1D82-13C650012FE7}"/>
              </a:ext>
            </a:extLst>
          </p:cNvPr>
          <p:cNvSpPr txBox="1"/>
          <p:nvPr/>
        </p:nvSpPr>
        <p:spPr>
          <a:xfrm>
            <a:off x="3143933" y="1629698"/>
            <a:ext cx="5945901" cy="1015663"/>
          </a:xfrm>
          <a:prstGeom prst="rect">
            <a:avLst/>
          </a:prstGeom>
          <a:noFill/>
        </p:spPr>
        <p:txBody>
          <a:bodyPr wrap="square">
            <a:spAutoFit/>
          </a:bodyPr>
          <a:lstStyle/>
          <a:p>
            <a:pPr algn="ctr">
              <a:buClrTx/>
              <a:buFontTx/>
              <a:buNone/>
            </a:pPr>
            <a:r>
              <a:rPr lang="en-GB" sz="6000" b="1" i="1" kern="1200" dirty="0" err="1">
                <a:solidFill>
                  <a:srgbClr val="C07952"/>
                </a:solidFill>
                <a:latin typeface="Times New Roman" panose="02020603050405020304" pitchFamily="18" charset="0"/>
                <a:ea typeface="Calibri" panose="020F0502020204030204" pitchFamily="34" charset="0"/>
              </a:rPr>
              <a:t>Câu</a:t>
            </a:r>
            <a:r>
              <a:rPr lang="en-GB" sz="6000" b="1" i="1" kern="1200" dirty="0">
                <a:solidFill>
                  <a:srgbClr val="C07952"/>
                </a:solidFill>
                <a:latin typeface="Times New Roman" panose="02020603050405020304" pitchFamily="18" charset="0"/>
                <a:ea typeface="Calibri" panose="020F0502020204030204" pitchFamily="34" charset="0"/>
              </a:rPr>
              <a:t> 1</a:t>
            </a:r>
            <a:endParaRPr lang="en-SG" sz="6000" kern="1200" dirty="0">
              <a:solidFill>
                <a:srgbClr val="C07952"/>
              </a:solidFill>
              <a:latin typeface="字魂86号-杨任东楷书"/>
            </a:endParaRPr>
          </a:p>
        </p:txBody>
      </p:sp>
      <p:grpSp>
        <p:nvGrpSpPr>
          <p:cNvPr id="12" name="Google Shape;6053;p65">
            <a:extLst>
              <a:ext uri="{FF2B5EF4-FFF2-40B4-BE49-F238E27FC236}">
                <a16:creationId xmlns:a16="http://schemas.microsoft.com/office/drawing/2014/main" id="{CD80FB7B-2CBB-20FC-D5A3-DE82D2678C8A}"/>
              </a:ext>
            </a:extLst>
          </p:cNvPr>
          <p:cNvGrpSpPr/>
          <p:nvPr/>
        </p:nvGrpSpPr>
        <p:grpSpPr>
          <a:xfrm rot="696754">
            <a:off x="6942921" y="-562997"/>
            <a:ext cx="3026080" cy="1510776"/>
            <a:chOff x="9863550" y="1036900"/>
            <a:chExt cx="1136150" cy="567225"/>
          </a:xfrm>
        </p:grpSpPr>
        <p:sp>
          <p:nvSpPr>
            <p:cNvPr id="13" name="Google Shape;6054;p65">
              <a:extLst>
                <a:ext uri="{FF2B5EF4-FFF2-40B4-BE49-F238E27FC236}">
                  <a16:creationId xmlns:a16="http://schemas.microsoft.com/office/drawing/2014/main" id="{F061BDBC-1E5A-D8D6-A3FE-AFB71294ACFF}"/>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6055;p65">
              <a:extLst>
                <a:ext uri="{FF2B5EF4-FFF2-40B4-BE49-F238E27FC236}">
                  <a16:creationId xmlns:a16="http://schemas.microsoft.com/office/drawing/2014/main" id="{A3C914F3-CAE6-3A55-C78F-B92D81AD6019}"/>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6056;p65">
              <a:extLst>
                <a:ext uri="{FF2B5EF4-FFF2-40B4-BE49-F238E27FC236}">
                  <a16:creationId xmlns:a16="http://schemas.microsoft.com/office/drawing/2014/main" id="{6069E686-E1EF-6C66-EC19-E1DF1726C0C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6057;p65">
              <a:extLst>
                <a:ext uri="{FF2B5EF4-FFF2-40B4-BE49-F238E27FC236}">
                  <a16:creationId xmlns:a16="http://schemas.microsoft.com/office/drawing/2014/main" id="{BB26DA0B-87E0-9D69-E6A6-87B759677904}"/>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6058;p65">
              <a:extLst>
                <a:ext uri="{FF2B5EF4-FFF2-40B4-BE49-F238E27FC236}">
                  <a16:creationId xmlns:a16="http://schemas.microsoft.com/office/drawing/2014/main" id="{ED8270BC-7F29-6091-A483-D10B16858C9A}"/>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6059;p65">
              <a:extLst>
                <a:ext uri="{FF2B5EF4-FFF2-40B4-BE49-F238E27FC236}">
                  <a16:creationId xmlns:a16="http://schemas.microsoft.com/office/drawing/2014/main" id="{744F49CB-E1E3-F7F2-4869-F42C2DFEF022}"/>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6060;p65">
              <a:extLst>
                <a:ext uri="{FF2B5EF4-FFF2-40B4-BE49-F238E27FC236}">
                  <a16:creationId xmlns:a16="http://schemas.microsoft.com/office/drawing/2014/main" id="{87354E46-276E-B46E-11A2-9B8D1B97F75D}"/>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6061;p65">
              <a:extLst>
                <a:ext uri="{FF2B5EF4-FFF2-40B4-BE49-F238E27FC236}">
                  <a16:creationId xmlns:a16="http://schemas.microsoft.com/office/drawing/2014/main" id="{3253ADA9-9811-36BA-49BD-2B6E2D47072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1" name="Google Shape;6053;p65">
            <a:extLst>
              <a:ext uri="{FF2B5EF4-FFF2-40B4-BE49-F238E27FC236}">
                <a16:creationId xmlns:a16="http://schemas.microsoft.com/office/drawing/2014/main" id="{37E28A50-F0E2-816E-9F2E-9F5AC95814C4}"/>
              </a:ext>
            </a:extLst>
          </p:cNvPr>
          <p:cNvGrpSpPr/>
          <p:nvPr/>
        </p:nvGrpSpPr>
        <p:grpSpPr>
          <a:xfrm rot="696754">
            <a:off x="-1216138" y="-95674"/>
            <a:ext cx="3026080" cy="1510776"/>
            <a:chOff x="9863550" y="1036900"/>
            <a:chExt cx="1136150" cy="567225"/>
          </a:xfrm>
        </p:grpSpPr>
        <p:sp>
          <p:nvSpPr>
            <p:cNvPr id="22" name="Google Shape;6054;p65">
              <a:extLst>
                <a:ext uri="{FF2B5EF4-FFF2-40B4-BE49-F238E27FC236}">
                  <a16:creationId xmlns:a16="http://schemas.microsoft.com/office/drawing/2014/main" id="{911E3BBA-E8F3-B378-BE72-08A42B699402}"/>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6055;p65">
              <a:extLst>
                <a:ext uri="{FF2B5EF4-FFF2-40B4-BE49-F238E27FC236}">
                  <a16:creationId xmlns:a16="http://schemas.microsoft.com/office/drawing/2014/main" id="{7E2699DA-9C4C-C947-1DEA-1015822A994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6056;p65">
              <a:extLst>
                <a:ext uri="{FF2B5EF4-FFF2-40B4-BE49-F238E27FC236}">
                  <a16:creationId xmlns:a16="http://schemas.microsoft.com/office/drawing/2014/main" id="{CA635F43-E392-3FAA-24FA-59CB3B964EC9}"/>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6057;p65">
              <a:extLst>
                <a:ext uri="{FF2B5EF4-FFF2-40B4-BE49-F238E27FC236}">
                  <a16:creationId xmlns:a16="http://schemas.microsoft.com/office/drawing/2014/main" id="{51F52BF9-D38F-B985-5EC9-4E1B3705D99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6058;p65">
              <a:extLst>
                <a:ext uri="{FF2B5EF4-FFF2-40B4-BE49-F238E27FC236}">
                  <a16:creationId xmlns:a16="http://schemas.microsoft.com/office/drawing/2014/main" id="{AFB911CC-2CA3-EA5F-4290-FECA7A40F8B8}"/>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6059;p65">
              <a:extLst>
                <a:ext uri="{FF2B5EF4-FFF2-40B4-BE49-F238E27FC236}">
                  <a16:creationId xmlns:a16="http://schemas.microsoft.com/office/drawing/2014/main" id="{14F0AC01-D163-F2D2-20CD-91AAE16D70C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8" name="Google Shape;6060;p65">
              <a:extLst>
                <a:ext uri="{FF2B5EF4-FFF2-40B4-BE49-F238E27FC236}">
                  <a16:creationId xmlns:a16="http://schemas.microsoft.com/office/drawing/2014/main" id="{32A7E5DE-6AA0-FA98-2AEF-4D4D6C5AAEE4}"/>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6061;p65">
              <a:extLst>
                <a:ext uri="{FF2B5EF4-FFF2-40B4-BE49-F238E27FC236}">
                  <a16:creationId xmlns:a16="http://schemas.microsoft.com/office/drawing/2014/main" id="{8467D07E-8A1D-5196-5795-93C730D85181}"/>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Google Shape;3862;p57">
            <a:extLst>
              <a:ext uri="{FF2B5EF4-FFF2-40B4-BE49-F238E27FC236}">
                <a16:creationId xmlns:a16="http://schemas.microsoft.com/office/drawing/2014/main" id="{02E60276-BC44-54E2-10A0-212F30ADE243}"/>
              </a:ext>
            </a:extLst>
          </p:cNvPr>
          <p:cNvSpPr/>
          <p:nvPr/>
        </p:nvSpPr>
        <p:spPr>
          <a:xfrm>
            <a:off x="7514032" y="4215258"/>
            <a:ext cx="2918998" cy="234460"/>
          </a:xfrm>
          <a:custGeom>
            <a:avLst/>
            <a:gdLst/>
            <a:ahLst/>
            <a:cxnLst/>
            <a:rect l="l" t="t" r="r" b="b"/>
            <a:pathLst>
              <a:path w="39628" h="3183" extrusionOk="0">
                <a:moveTo>
                  <a:pt x="0" y="1497"/>
                </a:moveTo>
                <a:lnTo>
                  <a:pt x="0" y="1497"/>
                </a:lnTo>
                <a:cubicBezTo>
                  <a:pt x="2" y="1497"/>
                  <a:pt x="3" y="1497"/>
                  <a:pt x="4" y="1497"/>
                </a:cubicBezTo>
                <a:lnTo>
                  <a:pt x="4" y="1497"/>
                </a:lnTo>
                <a:cubicBezTo>
                  <a:pt x="3" y="1497"/>
                  <a:pt x="2" y="1497"/>
                  <a:pt x="0" y="1497"/>
                </a:cubicBezTo>
                <a:close/>
                <a:moveTo>
                  <a:pt x="14415" y="1"/>
                </a:moveTo>
                <a:cubicBezTo>
                  <a:pt x="13881" y="1"/>
                  <a:pt x="13369" y="108"/>
                  <a:pt x="12911" y="377"/>
                </a:cubicBezTo>
                <a:cubicBezTo>
                  <a:pt x="12551" y="588"/>
                  <a:pt x="12243" y="897"/>
                  <a:pt x="11874" y="1093"/>
                </a:cubicBezTo>
                <a:cubicBezTo>
                  <a:pt x="11497" y="1292"/>
                  <a:pt x="11086" y="1362"/>
                  <a:pt x="10665" y="1362"/>
                </a:cubicBezTo>
                <a:cubicBezTo>
                  <a:pt x="10218" y="1362"/>
                  <a:pt x="9761" y="1283"/>
                  <a:pt x="9320" y="1200"/>
                </a:cubicBezTo>
                <a:cubicBezTo>
                  <a:pt x="8857" y="1113"/>
                  <a:pt x="8375" y="1025"/>
                  <a:pt x="7904" y="1025"/>
                </a:cubicBezTo>
                <a:cubicBezTo>
                  <a:pt x="7509" y="1025"/>
                  <a:pt x="7123" y="1087"/>
                  <a:pt x="6762" y="1262"/>
                </a:cubicBezTo>
                <a:cubicBezTo>
                  <a:pt x="6372" y="1452"/>
                  <a:pt x="6021" y="1770"/>
                  <a:pt x="5595" y="1811"/>
                </a:cubicBezTo>
                <a:cubicBezTo>
                  <a:pt x="5562" y="1814"/>
                  <a:pt x="5530" y="1816"/>
                  <a:pt x="5498" y="1816"/>
                </a:cubicBezTo>
                <a:cubicBezTo>
                  <a:pt x="5235" y="1816"/>
                  <a:pt x="4977" y="1718"/>
                  <a:pt x="4720" y="1644"/>
                </a:cubicBezTo>
                <a:cubicBezTo>
                  <a:pt x="4212" y="1497"/>
                  <a:pt x="3694" y="1454"/>
                  <a:pt x="3171" y="1454"/>
                </a:cubicBezTo>
                <a:cubicBezTo>
                  <a:pt x="2406" y="1454"/>
                  <a:pt x="1632" y="1547"/>
                  <a:pt x="867" y="1547"/>
                </a:cubicBezTo>
                <a:cubicBezTo>
                  <a:pt x="577" y="1547"/>
                  <a:pt x="290" y="1534"/>
                  <a:pt x="4" y="1497"/>
                </a:cubicBezTo>
                <a:lnTo>
                  <a:pt x="4" y="1497"/>
                </a:lnTo>
                <a:cubicBezTo>
                  <a:pt x="2378" y="1802"/>
                  <a:pt x="4755" y="2098"/>
                  <a:pt x="9238" y="2664"/>
                </a:cubicBezTo>
                <a:cubicBezTo>
                  <a:pt x="11619" y="2965"/>
                  <a:pt x="15550" y="3183"/>
                  <a:pt x="19922" y="3183"/>
                </a:cubicBezTo>
                <a:cubicBezTo>
                  <a:pt x="26856" y="3183"/>
                  <a:pt x="34899" y="2636"/>
                  <a:pt x="39628" y="1007"/>
                </a:cubicBezTo>
                <a:lnTo>
                  <a:pt x="39628" y="1007"/>
                </a:lnTo>
                <a:cubicBezTo>
                  <a:pt x="37943" y="1220"/>
                  <a:pt x="36216" y="1577"/>
                  <a:pt x="34498" y="1577"/>
                </a:cubicBezTo>
                <a:cubicBezTo>
                  <a:pt x="34334" y="1577"/>
                  <a:pt x="34170" y="1574"/>
                  <a:pt x="34006" y="1567"/>
                </a:cubicBezTo>
                <a:cubicBezTo>
                  <a:pt x="33288" y="1536"/>
                  <a:pt x="32562" y="1449"/>
                  <a:pt x="31852" y="1357"/>
                </a:cubicBezTo>
                <a:cubicBezTo>
                  <a:pt x="31712" y="1340"/>
                  <a:pt x="31574" y="1322"/>
                  <a:pt x="31438" y="1305"/>
                </a:cubicBezTo>
                <a:cubicBezTo>
                  <a:pt x="30790" y="1221"/>
                  <a:pt x="30191" y="1009"/>
                  <a:pt x="29560" y="1009"/>
                </a:cubicBezTo>
                <a:cubicBezTo>
                  <a:pt x="29332" y="1009"/>
                  <a:pt x="29100" y="1037"/>
                  <a:pt x="28859" y="1108"/>
                </a:cubicBezTo>
                <a:cubicBezTo>
                  <a:pt x="28551" y="1200"/>
                  <a:pt x="28275" y="1355"/>
                  <a:pt x="27968" y="1447"/>
                </a:cubicBezTo>
                <a:cubicBezTo>
                  <a:pt x="27717" y="1524"/>
                  <a:pt x="27456" y="1557"/>
                  <a:pt x="27193" y="1557"/>
                </a:cubicBezTo>
                <a:cubicBezTo>
                  <a:pt x="26596" y="1557"/>
                  <a:pt x="25986" y="1387"/>
                  <a:pt x="25440" y="1167"/>
                </a:cubicBezTo>
                <a:cubicBezTo>
                  <a:pt x="25164" y="1055"/>
                  <a:pt x="24866" y="927"/>
                  <a:pt x="24569" y="927"/>
                </a:cubicBezTo>
                <a:cubicBezTo>
                  <a:pt x="24503" y="927"/>
                  <a:pt x="24438" y="934"/>
                  <a:pt x="24373" y="947"/>
                </a:cubicBezTo>
                <a:cubicBezTo>
                  <a:pt x="24018" y="1022"/>
                  <a:pt x="23808" y="1469"/>
                  <a:pt x="24098" y="1636"/>
                </a:cubicBezTo>
                <a:lnTo>
                  <a:pt x="24098" y="1636"/>
                </a:lnTo>
                <a:cubicBezTo>
                  <a:pt x="22920" y="1015"/>
                  <a:pt x="21615" y="376"/>
                  <a:pt x="20259" y="376"/>
                </a:cubicBezTo>
                <a:cubicBezTo>
                  <a:pt x="20063" y="376"/>
                  <a:pt x="19866" y="389"/>
                  <a:pt x="19668" y="418"/>
                </a:cubicBezTo>
                <a:cubicBezTo>
                  <a:pt x="19124" y="496"/>
                  <a:pt x="18504" y="858"/>
                  <a:pt x="18660" y="1299"/>
                </a:cubicBezTo>
                <a:cubicBezTo>
                  <a:pt x="17484" y="790"/>
                  <a:pt x="15865" y="1"/>
                  <a:pt x="14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696;p57">
            <a:extLst>
              <a:ext uri="{FF2B5EF4-FFF2-40B4-BE49-F238E27FC236}">
                <a16:creationId xmlns:a16="http://schemas.microsoft.com/office/drawing/2014/main" id="{8998A906-ECCE-F470-7632-C52A2DA75848}"/>
              </a:ext>
            </a:extLst>
          </p:cNvPr>
          <p:cNvSpPr/>
          <p:nvPr/>
        </p:nvSpPr>
        <p:spPr>
          <a:xfrm rot="20783371">
            <a:off x="2526666" y="4261185"/>
            <a:ext cx="1081918" cy="267680"/>
          </a:xfrm>
          <a:custGeom>
            <a:avLst/>
            <a:gdLst/>
            <a:ahLst/>
            <a:cxnLst/>
            <a:rect l="l" t="t" r="r" b="b"/>
            <a:pathLst>
              <a:path w="14688" h="3634" extrusionOk="0">
                <a:moveTo>
                  <a:pt x="5728" y="0"/>
                </a:moveTo>
                <a:cubicBezTo>
                  <a:pt x="5570" y="0"/>
                  <a:pt x="5441" y="68"/>
                  <a:pt x="5378" y="246"/>
                </a:cubicBezTo>
                <a:cubicBezTo>
                  <a:pt x="5322" y="410"/>
                  <a:pt x="5334" y="593"/>
                  <a:pt x="5317" y="768"/>
                </a:cubicBezTo>
                <a:cubicBezTo>
                  <a:pt x="5300" y="944"/>
                  <a:pt x="5239" y="1134"/>
                  <a:pt x="5095" y="1214"/>
                </a:cubicBezTo>
                <a:cubicBezTo>
                  <a:pt x="5030" y="1251"/>
                  <a:pt x="4957" y="1260"/>
                  <a:pt x="4884" y="1263"/>
                </a:cubicBezTo>
                <a:cubicBezTo>
                  <a:pt x="4866" y="1264"/>
                  <a:pt x="4848" y="1264"/>
                  <a:pt x="4829" y="1264"/>
                </a:cubicBezTo>
                <a:cubicBezTo>
                  <a:pt x="4400" y="1264"/>
                  <a:pt x="4005" y="1046"/>
                  <a:pt x="3630" y="840"/>
                </a:cubicBezTo>
                <a:cubicBezTo>
                  <a:pt x="3208" y="608"/>
                  <a:pt x="2798" y="455"/>
                  <a:pt x="2352" y="294"/>
                </a:cubicBezTo>
                <a:cubicBezTo>
                  <a:pt x="2193" y="237"/>
                  <a:pt x="2041" y="211"/>
                  <a:pt x="1892" y="211"/>
                </a:cubicBezTo>
                <a:cubicBezTo>
                  <a:pt x="1652" y="211"/>
                  <a:pt x="1419" y="278"/>
                  <a:pt x="1169" y="393"/>
                </a:cubicBezTo>
                <a:cubicBezTo>
                  <a:pt x="1070" y="439"/>
                  <a:pt x="0" y="1223"/>
                  <a:pt x="100" y="1294"/>
                </a:cubicBezTo>
                <a:cubicBezTo>
                  <a:pt x="1770" y="2473"/>
                  <a:pt x="12832" y="3634"/>
                  <a:pt x="14482" y="3634"/>
                </a:cubicBezTo>
                <a:cubicBezTo>
                  <a:pt x="14616" y="3634"/>
                  <a:pt x="14688" y="3626"/>
                  <a:pt x="14688" y="3610"/>
                </a:cubicBezTo>
                <a:cubicBezTo>
                  <a:pt x="14576" y="3610"/>
                  <a:pt x="14186" y="3263"/>
                  <a:pt x="14083" y="3196"/>
                </a:cubicBezTo>
                <a:cubicBezTo>
                  <a:pt x="13758" y="2980"/>
                  <a:pt x="13491" y="2759"/>
                  <a:pt x="13091" y="2719"/>
                </a:cubicBezTo>
                <a:cubicBezTo>
                  <a:pt x="13037" y="2714"/>
                  <a:pt x="12983" y="2712"/>
                  <a:pt x="12929" y="2712"/>
                </a:cubicBezTo>
                <a:cubicBezTo>
                  <a:pt x="12676" y="2712"/>
                  <a:pt x="12423" y="2758"/>
                  <a:pt x="12169" y="2758"/>
                </a:cubicBezTo>
                <a:cubicBezTo>
                  <a:pt x="12131" y="2758"/>
                  <a:pt x="12093" y="2756"/>
                  <a:pt x="12056" y="2754"/>
                </a:cubicBezTo>
                <a:cubicBezTo>
                  <a:pt x="11108" y="2694"/>
                  <a:pt x="10390" y="1849"/>
                  <a:pt x="9558" y="1354"/>
                </a:cubicBezTo>
                <a:cubicBezTo>
                  <a:pt x="9182" y="1128"/>
                  <a:pt x="8771" y="972"/>
                  <a:pt x="8348" y="892"/>
                </a:cubicBezTo>
                <a:cubicBezTo>
                  <a:pt x="8278" y="879"/>
                  <a:pt x="8204" y="868"/>
                  <a:pt x="8132" y="868"/>
                </a:cubicBezTo>
                <a:cubicBezTo>
                  <a:pt x="8022" y="868"/>
                  <a:pt x="7916" y="892"/>
                  <a:pt x="7831" y="964"/>
                </a:cubicBezTo>
                <a:cubicBezTo>
                  <a:pt x="7650" y="1116"/>
                  <a:pt x="7650" y="1404"/>
                  <a:pt x="7665" y="1650"/>
                </a:cubicBezTo>
                <a:cubicBezTo>
                  <a:pt x="7431" y="1249"/>
                  <a:pt x="7170" y="860"/>
                  <a:pt x="6834" y="556"/>
                </a:cubicBezTo>
                <a:cubicBezTo>
                  <a:pt x="6639" y="379"/>
                  <a:pt x="6103" y="0"/>
                  <a:pt x="57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Picture 52" descr="A person in a boat&#10;&#10;Description automatically generated">
            <a:extLst>
              <a:ext uri="{FF2B5EF4-FFF2-40B4-BE49-F238E27FC236}">
                <a16:creationId xmlns:a16="http://schemas.microsoft.com/office/drawing/2014/main" id="{B6BB5C7E-ECC4-827D-20BF-B0B1C0390E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t="44840" r="13240" b="28447"/>
          <a:stretch/>
        </p:blipFill>
        <p:spPr>
          <a:xfrm>
            <a:off x="3108807" y="2858026"/>
            <a:ext cx="5529850" cy="1702562"/>
          </a:xfrm>
          <a:prstGeom prst="rect">
            <a:avLst/>
          </a:prstGeom>
        </p:spPr>
      </p:pic>
      <p:grpSp>
        <p:nvGrpSpPr>
          <p:cNvPr id="54" name="Group 53">
            <a:extLst>
              <a:ext uri="{FF2B5EF4-FFF2-40B4-BE49-F238E27FC236}">
                <a16:creationId xmlns:a16="http://schemas.microsoft.com/office/drawing/2014/main" id="{BB3F61B7-6634-FB04-6B4D-D8D5AA59AB61}"/>
              </a:ext>
            </a:extLst>
          </p:cNvPr>
          <p:cNvGrpSpPr/>
          <p:nvPr/>
        </p:nvGrpSpPr>
        <p:grpSpPr>
          <a:xfrm>
            <a:off x="3321792" y="4001722"/>
            <a:ext cx="3970652" cy="392516"/>
            <a:chOff x="1613861" y="4460843"/>
            <a:chExt cx="3970652" cy="392516"/>
          </a:xfrm>
        </p:grpSpPr>
        <p:sp>
          <p:nvSpPr>
            <p:cNvPr id="55" name="Google Shape;3216;p50">
              <a:extLst>
                <a:ext uri="{FF2B5EF4-FFF2-40B4-BE49-F238E27FC236}">
                  <a16:creationId xmlns:a16="http://schemas.microsoft.com/office/drawing/2014/main" id="{217E14B7-2365-2659-9C37-74834B64BB44}"/>
                </a:ext>
              </a:extLst>
            </p:cNvPr>
            <p:cNvSpPr/>
            <p:nvPr/>
          </p:nvSpPr>
          <p:spPr>
            <a:xfrm>
              <a:off x="3091477" y="4460843"/>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857;p57">
              <a:extLst>
                <a:ext uri="{FF2B5EF4-FFF2-40B4-BE49-F238E27FC236}">
                  <a16:creationId xmlns:a16="http://schemas.microsoft.com/office/drawing/2014/main" id="{30BC854F-3C3E-CC87-97E3-2233A74BB1D2}"/>
                </a:ext>
              </a:extLst>
            </p:cNvPr>
            <p:cNvSpPr/>
            <p:nvPr/>
          </p:nvSpPr>
          <p:spPr>
            <a:xfrm>
              <a:off x="4887321" y="4617499"/>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7;p57">
              <a:extLst>
                <a:ext uri="{FF2B5EF4-FFF2-40B4-BE49-F238E27FC236}">
                  <a16:creationId xmlns:a16="http://schemas.microsoft.com/office/drawing/2014/main" id="{FFE219F7-5F6C-7A5D-542F-16ECBFFF1DB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9;p17">
            <a:extLst>
              <a:ext uri="{FF2B5EF4-FFF2-40B4-BE49-F238E27FC236}">
                <a16:creationId xmlns:a16="http://schemas.microsoft.com/office/drawing/2014/main" id="{AC48DE25-57A4-A8D8-9243-AE021504C8FC}"/>
              </a:ext>
            </a:extLst>
          </p:cNvPr>
          <p:cNvGrpSpPr/>
          <p:nvPr/>
        </p:nvGrpSpPr>
        <p:grpSpPr>
          <a:xfrm>
            <a:off x="8083360" y="4473463"/>
            <a:ext cx="706440" cy="178282"/>
            <a:chOff x="1989791" y="3911251"/>
            <a:chExt cx="1018167" cy="333396"/>
          </a:xfrm>
        </p:grpSpPr>
        <p:sp>
          <p:nvSpPr>
            <p:cNvPr id="59" name="Google Shape;1120;p17">
              <a:extLst>
                <a:ext uri="{FF2B5EF4-FFF2-40B4-BE49-F238E27FC236}">
                  <a16:creationId xmlns:a16="http://schemas.microsoft.com/office/drawing/2014/main" id="{0F9D9F20-3781-6D74-023D-2D719C8359E6}"/>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p17">
              <a:extLst>
                <a:ext uri="{FF2B5EF4-FFF2-40B4-BE49-F238E27FC236}">
                  <a16:creationId xmlns:a16="http://schemas.microsoft.com/office/drawing/2014/main" id="{34C9DC18-1CBF-35B8-9551-544501D192AB}"/>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2;p17">
              <a:extLst>
                <a:ext uri="{FF2B5EF4-FFF2-40B4-BE49-F238E27FC236}">
                  <a16:creationId xmlns:a16="http://schemas.microsoft.com/office/drawing/2014/main" id="{7F79A2BA-F707-8984-46C8-DB8036BA30C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3;p17">
              <a:extLst>
                <a:ext uri="{FF2B5EF4-FFF2-40B4-BE49-F238E27FC236}">
                  <a16:creationId xmlns:a16="http://schemas.microsoft.com/office/drawing/2014/main" id="{7C102375-D333-2668-DE28-BD91DB90E588}"/>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124;p17">
              <a:extLst>
                <a:ext uri="{FF2B5EF4-FFF2-40B4-BE49-F238E27FC236}">
                  <a16:creationId xmlns:a16="http://schemas.microsoft.com/office/drawing/2014/main" id="{874C9EAC-0567-B36B-0DB6-BABE07EFCFB5}"/>
                </a:ext>
              </a:extLst>
            </p:cNvPr>
            <p:cNvGrpSpPr/>
            <p:nvPr/>
          </p:nvGrpSpPr>
          <p:grpSpPr>
            <a:xfrm>
              <a:off x="1989791" y="3938517"/>
              <a:ext cx="818406" cy="306130"/>
              <a:chOff x="1989791" y="3938517"/>
              <a:chExt cx="818406" cy="306130"/>
            </a:xfrm>
          </p:grpSpPr>
          <p:sp>
            <p:nvSpPr>
              <p:cNvPr id="3648" name="Google Shape;1125;p17">
                <a:extLst>
                  <a:ext uri="{FF2B5EF4-FFF2-40B4-BE49-F238E27FC236}">
                    <a16:creationId xmlns:a16="http://schemas.microsoft.com/office/drawing/2014/main" id="{869BC188-BB9F-99F5-CFA8-460E65B9E48F}"/>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1126;p17">
                <a:extLst>
                  <a:ext uri="{FF2B5EF4-FFF2-40B4-BE49-F238E27FC236}">
                    <a16:creationId xmlns:a16="http://schemas.microsoft.com/office/drawing/2014/main" id="{6EE091EE-F343-71D5-7D2A-DF265C263DF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1127;p17">
                <a:extLst>
                  <a:ext uri="{FF2B5EF4-FFF2-40B4-BE49-F238E27FC236}">
                    <a16:creationId xmlns:a16="http://schemas.microsoft.com/office/drawing/2014/main" id="{4FDD170E-D8A1-13E2-9D95-6836B410B5FA}"/>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1128;p17">
                <a:extLst>
                  <a:ext uri="{FF2B5EF4-FFF2-40B4-BE49-F238E27FC236}">
                    <a16:creationId xmlns:a16="http://schemas.microsoft.com/office/drawing/2014/main" id="{8CDF5887-E463-96F9-D513-915560E53BD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1129;p17">
                <a:extLst>
                  <a:ext uri="{FF2B5EF4-FFF2-40B4-BE49-F238E27FC236}">
                    <a16:creationId xmlns:a16="http://schemas.microsoft.com/office/drawing/2014/main" id="{BBEEBDEB-A0CE-1652-FA08-0A70441CACE5}"/>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1130;p17">
                <a:extLst>
                  <a:ext uri="{FF2B5EF4-FFF2-40B4-BE49-F238E27FC236}">
                    <a16:creationId xmlns:a16="http://schemas.microsoft.com/office/drawing/2014/main" id="{C8612A33-22C9-1A0A-CB79-568BCEED29E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1131;p17">
                <a:extLst>
                  <a:ext uri="{FF2B5EF4-FFF2-40B4-BE49-F238E27FC236}">
                    <a16:creationId xmlns:a16="http://schemas.microsoft.com/office/drawing/2014/main" id="{35340EAC-021D-F289-FE0F-B7FD6094B15C}"/>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1132;p17">
                <a:extLst>
                  <a:ext uri="{FF2B5EF4-FFF2-40B4-BE49-F238E27FC236}">
                    <a16:creationId xmlns:a16="http://schemas.microsoft.com/office/drawing/2014/main" id="{225FD19C-7DD1-CF60-E150-5547C3E7E0C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1133;p17">
                <a:extLst>
                  <a:ext uri="{FF2B5EF4-FFF2-40B4-BE49-F238E27FC236}">
                    <a16:creationId xmlns:a16="http://schemas.microsoft.com/office/drawing/2014/main" id="{6346541F-85DD-E23B-C8C5-F641FBED3D63}"/>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1134;p17">
                <a:extLst>
                  <a:ext uri="{FF2B5EF4-FFF2-40B4-BE49-F238E27FC236}">
                    <a16:creationId xmlns:a16="http://schemas.microsoft.com/office/drawing/2014/main" id="{3E9DCAF1-9A46-ECC6-EBBB-18B011ED6A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1135;p17">
                <a:extLst>
                  <a:ext uri="{FF2B5EF4-FFF2-40B4-BE49-F238E27FC236}">
                    <a16:creationId xmlns:a16="http://schemas.microsoft.com/office/drawing/2014/main" id="{EE8335ED-2A20-55C5-FA48-7B5C46FABB33}"/>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1136;p17">
                <a:extLst>
                  <a:ext uri="{FF2B5EF4-FFF2-40B4-BE49-F238E27FC236}">
                    <a16:creationId xmlns:a16="http://schemas.microsoft.com/office/drawing/2014/main" id="{B8572983-7CF1-CB02-DF0C-B8881B80F435}"/>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1137;p17">
                <a:extLst>
                  <a:ext uri="{FF2B5EF4-FFF2-40B4-BE49-F238E27FC236}">
                    <a16:creationId xmlns:a16="http://schemas.microsoft.com/office/drawing/2014/main" id="{27F0C697-3A78-E130-55A4-0D0BDD760B2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1138;p17">
                <a:extLst>
                  <a:ext uri="{FF2B5EF4-FFF2-40B4-BE49-F238E27FC236}">
                    <a16:creationId xmlns:a16="http://schemas.microsoft.com/office/drawing/2014/main" id="{54C9E970-7A1C-5F9C-CD74-7A409DA156C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85B16-21D9-8769-14F0-625ACC1670A5}"/>
              </a:ext>
            </a:extLst>
          </p:cNvPr>
          <p:cNvPicPr>
            <a:picLocks noChangeAspect="1"/>
          </p:cNvPicPr>
          <p:nvPr/>
        </p:nvPicPr>
        <p:blipFill>
          <a:blip r:embed="rId2"/>
          <a:stretch>
            <a:fillRect/>
          </a:stretch>
        </p:blipFill>
        <p:spPr>
          <a:xfrm>
            <a:off x="0" y="0"/>
            <a:ext cx="9144000" cy="5143500"/>
          </a:xfrm>
          <a:prstGeom prst="rect">
            <a:avLst/>
          </a:prstGeom>
        </p:spPr>
      </p:pic>
      <p:sp>
        <p:nvSpPr>
          <p:cNvPr id="4" name="Google Shape;1888;p33">
            <a:extLst>
              <a:ext uri="{FF2B5EF4-FFF2-40B4-BE49-F238E27FC236}">
                <a16:creationId xmlns:a16="http://schemas.microsoft.com/office/drawing/2014/main" id="{91AC8897-A561-7585-E081-4174F1D8EB38}"/>
              </a:ext>
            </a:extLst>
          </p:cNvPr>
          <p:cNvSpPr/>
          <p:nvPr/>
        </p:nvSpPr>
        <p:spPr>
          <a:xfrm>
            <a:off x="1" y="4125432"/>
            <a:ext cx="4072269" cy="1018067"/>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
        <p:nvSpPr>
          <p:cNvPr id="5" name="Google Shape;1888;p33">
            <a:extLst>
              <a:ext uri="{FF2B5EF4-FFF2-40B4-BE49-F238E27FC236}">
                <a16:creationId xmlns:a16="http://schemas.microsoft.com/office/drawing/2014/main" id="{91AC8897-A561-7585-E081-4174F1D8EB38}"/>
              </a:ext>
            </a:extLst>
          </p:cNvPr>
          <p:cNvSpPr/>
          <p:nvPr/>
        </p:nvSpPr>
        <p:spPr>
          <a:xfrm>
            <a:off x="1" y="8950"/>
            <a:ext cx="2551814" cy="3525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chemeClr val="accent5"/>
                </a:solidFill>
                <a:latin typeface="Times New Roman" panose="02020603050405020304" pitchFamily="18" charset="0"/>
                <a:ea typeface="Nunito"/>
                <a:cs typeface="Times New Roman" panose="02020603050405020304" pitchFamily="18" charset="0"/>
                <a:sym typeface="Nunito"/>
              </a:rPr>
              <a:t>BÀI 1:CTST-LỚP </a:t>
            </a:r>
            <a:r>
              <a:rPr lang="en-US" sz="2000" b="1" dirty="0" smtClean="0">
                <a:solidFill>
                  <a:schemeClr val="accent5"/>
                </a:solidFill>
                <a:latin typeface="Times New Roman" panose="02020603050405020304" pitchFamily="18" charset="0"/>
                <a:ea typeface="Nunito"/>
                <a:cs typeface="Times New Roman" panose="02020603050405020304" pitchFamily="18" charset="0"/>
                <a:sym typeface="Nunito"/>
              </a:rPr>
              <a:t>9</a:t>
            </a:r>
            <a:endParaRPr sz="20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29683143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endParaRPr sz="2800" b="1" dirty="0">
              <a:latin typeface="Times New Roman" panose="02020603050405020304" pitchFamily="18" charset="0"/>
              <a:cs typeface="Times New Roman" panose="02020603050405020304" pitchFamily="18" charset="0"/>
            </a:endParaRPr>
          </a:p>
        </p:txBody>
      </p:sp>
      <p:sp>
        <p:nvSpPr>
          <p:cNvPr id="3" name="五边形 38">
            <a:extLst>
              <a:ext uri="{FF2B5EF4-FFF2-40B4-BE49-F238E27FC236}">
                <a16:creationId xmlns:a16="http://schemas.microsoft.com/office/drawing/2014/main" id="{2DCD6EC0-E2DE-4AF1-DDB7-E857EAFD09BD}"/>
              </a:ext>
            </a:extLst>
          </p:cNvPr>
          <p:cNvSpPr/>
          <p:nvPr/>
        </p:nvSpPr>
        <p:spPr>
          <a:xfrm rot="5400000">
            <a:off x="496801" y="1245683"/>
            <a:ext cx="947038" cy="943148"/>
          </a:xfrm>
          <a:prstGeom prst="star5">
            <a:avLst>
              <a:gd name="adj" fmla="val 35851"/>
              <a:gd name="hf" fmla="val 105146"/>
              <a:gd name="vf" fmla="val 110557"/>
            </a:avLst>
          </a:prstGeom>
          <a:solidFill>
            <a:srgbClr val="F4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宋体" panose="02010600030101010101" pitchFamily="2" charset="-122"/>
              <a:cs typeface="+mn-ea"/>
              <a:sym typeface="+mn-lt"/>
            </a:endParaRPr>
          </a:p>
        </p:txBody>
      </p:sp>
      <p:sp>
        <p:nvSpPr>
          <p:cNvPr id="4174" name="文本框 13">
            <a:extLst>
              <a:ext uri="{FF2B5EF4-FFF2-40B4-BE49-F238E27FC236}">
                <a16:creationId xmlns:a16="http://schemas.microsoft.com/office/drawing/2014/main" id="{09284FD4-613E-AC80-587A-E0878BF98FD2}"/>
              </a:ext>
            </a:extLst>
          </p:cNvPr>
          <p:cNvSpPr txBox="1"/>
          <p:nvPr/>
        </p:nvSpPr>
        <p:spPr bwMode="auto">
          <a:xfrm>
            <a:off x="565140" y="1496168"/>
            <a:ext cx="705304" cy="4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fontScale="87500" lnSpcReduction="20000"/>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Source Han Sans SC"/>
                <a:ea typeface="宋体" panose="02010600030101010101" pitchFamily="2" charset="-122"/>
                <a:cs typeface="+mn-ea"/>
                <a:sym typeface="+mn-lt"/>
              </a:rPr>
              <a:t>01</a:t>
            </a:r>
          </a:p>
        </p:txBody>
      </p:sp>
      <p:sp>
        <p:nvSpPr>
          <p:cNvPr id="4175" name="五边形 49">
            <a:extLst>
              <a:ext uri="{FF2B5EF4-FFF2-40B4-BE49-F238E27FC236}">
                <a16:creationId xmlns:a16="http://schemas.microsoft.com/office/drawing/2014/main" id="{C0A32F41-D59B-D914-4F84-01E16537A745}"/>
              </a:ext>
            </a:extLst>
          </p:cNvPr>
          <p:cNvSpPr/>
          <p:nvPr/>
        </p:nvSpPr>
        <p:spPr>
          <a:xfrm rot="5400000">
            <a:off x="1082465" y="3168558"/>
            <a:ext cx="947038" cy="943148"/>
          </a:xfrm>
          <a:prstGeom prst="star5">
            <a:avLst>
              <a:gd name="adj" fmla="val 35851"/>
              <a:gd name="hf" fmla="val 105146"/>
              <a:gd name="vf" fmla="val 110557"/>
            </a:avLst>
          </a:prstGeom>
          <a:solidFill>
            <a:srgbClr val="79C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宋体" panose="02010600030101010101" pitchFamily="2" charset="-122"/>
              <a:cs typeface="+mn-ea"/>
              <a:sym typeface="+mn-lt"/>
            </a:endParaRPr>
          </a:p>
        </p:txBody>
      </p:sp>
      <p:sp>
        <p:nvSpPr>
          <p:cNvPr id="4181" name="文本框 18">
            <a:extLst>
              <a:ext uri="{FF2B5EF4-FFF2-40B4-BE49-F238E27FC236}">
                <a16:creationId xmlns:a16="http://schemas.microsoft.com/office/drawing/2014/main" id="{4F8E8163-0FFB-2E6F-B774-47A329531A18}"/>
              </a:ext>
            </a:extLst>
          </p:cNvPr>
          <p:cNvSpPr txBox="1"/>
          <p:nvPr/>
        </p:nvSpPr>
        <p:spPr bwMode="auto">
          <a:xfrm>
            <a:off x="1150804" y="3383947"/>
            <a:ext cx="705304" cy="4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fontScale="87500" lnSpcReduction="20000"/>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altLang="zh-CN" sz="2800" b="0" i="0" u="none" strike="noStrike" kern="1200" cap="none" spc="0" normalizeH="0" baseline="0" noProof="0">
                <a:ln>
                  <a:noFill/>
                </a:ln>
                <a:solidFill>
                  <a:prstClr val="white"/>
                </a:solidFill>
                <a:effectLst/>
                <a:uLnTx/>
                <a:uFillTx/>
                <a:latin typeface="Source Han Sans SC"/>
                <a:ea typeface="宋体" panose="02010600030101010101" pitchFamily="2" charset="-122"/>
                <a:cs typeface="+mn-ea"/>
                <a:sym typeface="+mn-lt"/>
              </a:rPr>
              <a:t>02</a:t>
            </a:r>
          </a:p>
        </p:txBody>
      </p:sp>
      <p:sp>
        <p:nvSpPr>
          <p:cNvPr id="4183" name="TextBox 4182">
            <a:extLst>
              <a:ext uri="{FF2B5EF4-FFF2-40B4-BE49-F238E27FC236}">
                <a16:creationId xmlns:a16="http://schemas.microsoft.com/office/drawing/2014/main" id="{F79850CD-66B8-8A48-97EA-F1C6FE52A69A}"/>
              </a:ext>
            </a:extLst>
          </p:cNvPr>
          <p:cNvSpPr txBox="1"/>
          <p:nvPr/>
        </p:nvSpPr>
        <p:spPr>
          <a:xfrm>
            <a:off x="1719632" y="1189549"/>
            <a:ext cx="7258677" cy="1569660"/>
          </a:xfrm>
          <a:prstGeom prst="rect">
            <a:avLst/>
          </a:prstGeom>
          <a:noFill/>
        </p:spPr>
        <p:txBody>
          <a:bodyPr wrap="square">
            <a:spAutoFit/>
          </a:bodyPr>
          <a:lstStyle/>
          <a:p>
            <a:pPr lvl="0" algn="just">
              <a:spcAft>
                <a:spcPts val="800"/>
              </a:spcAft>
              <a:buClrTx/>
              <a:defRPr/>
            </a:pPr>
            <a:r>
              <a:rPr lang="vi-VN" sz="3200" i="1" dirty="0">
                <a:latin typeface="+mj-lt"/>
              </a:rPr>
              <a:t>Vẻ đẹp Sông Đà hiện lên như thế nào trong văn bản và được miêu tả từ những góc nhìn nào?</a:t>
            </a:r>
            <a:endParaRPr kumimoji="0" lang="en-SG" sz="4400" b="0" i="0" u="none" strike="noStrike" kern="1200" cap="none" spc="0" normalizeH="0" baseline="0" noProof="0" dirty="0">
              <a:ln>
                <a:noFill/>
              </a:ln>
              <a:solidFill>
                <a:srgbClr val="D4E6E0">
                  <a:lumMod val="10000"/>
                </a:srgbClr>
              </a:solidFill>
              <a:effectLst/>
              <a:uLnTx/>
              <a:uFillTx/>
              <a:latin typeface="+mj-lt"/>
              <a:ea typeface="Calibri" panose="020F0502020204030204" pitchFamily="34" charset="0"/>
              <a:cs typeface="Times New Roman" panose="02020603050405020304" pitchFamily="18" charset="0"/>
            </a:endParaRPr>
          </a:p>
        </p:txBody>
      </p:sp>
      <p:sp>
        <p:nvSpPr>
          <p:cNvPr id="4184" name="TextBox 4183">
            <a:extLst>
              <a:ext uri="{FF2B5EF4-FFF2-40B4-BE49-F238E27FC236}">
                <a16:creationId xmlns:a16="http://schemas.microsoft.com/office/drawing/2014/main" id="{E0459390-998A-EF9D-0206-FE9AE9E8D006}"/>
              </a:ext>
            </a:extLst>
          </p:cNvPr>
          <p:cNvSpPr txBox="1"/>
          <p:nvPr/>
        </p:nvSpPr>
        <p:spPr>
          <a:xfrm>
            <a:off x="2168731" y="2899634"/>
            <a:ext cx="6228146" cy="1077218"/>
          </a:xfrm>
          <a:prstGeom prst="rect">
            <a:avLst/>
          </a:prstGeom>
          <a:noFill/>
        </p:spPr>
        <p:txBody>
          <a:bodyPr wrap="square">
            <a:spAutoFit/>
          </a:bodyPr>
          <a:lstStyle/>
          <a:p>
            <a:r>
              <a:rPr lang="vi-VN" sz="3200" i="1" dirty="0">
                <a:latin typeface="+mj-lt"/>
              </a:rPr>
              <a:t>Những từ ngữ, hình ảnh nào thể hiện Sông Đà từ những góc nhìn đó?</a:t>
            </a:r>
            <a:endParaRPr lang="en-SG" sz="3200" dirty="0">
              <a:latin typeface="+mj-lt"/>
            </a:endParaRPr>
          </a:p>
        </p:txBody>
      </p:sp>
      <p:sp>
        <p:nvSpPr>
          <p:cNvPr id="4200" name="Google Shape;1185;p17">
            <a:extLst>
              <a:ext uri="{FF2B5EF4-FFF2-40B4-BE49-F238E27FC236}">
                <a16:creationId xmlns:a16="http://schemas.microsoft.com/office/drawing/2014/main" id="{1967206D-4AC2-ADD2-8733-B8B750F15651}"/>
              </a:ext>
            </a:extLst>
          </p:cNvPr>
          <p:cNvSpPr/>
          <p:nvPr/>
        </p:nvSpPr>
        <p:spPr>
          <a:xfrm rot="5400000">
            <a:off x="2401101" y="4065900"/>
            <a:ext cx="2043591" cy="2111995"/>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rgbClr val="F9FAF0"/>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grpSp>
        <p:nvGrpSpPr>
          <p:cNvPr id="4201" name="Google Shape;1186;p17">
            <a:extLst>
              <a:ext uri="{FF2B5EF4-FFF2-40B4-BE49-F238E27FC236}">
                <a16:creationId xmlns:a16="http://schemas.microsoft.com/office/drawing/2014/main" id="{C118D217-E7B6-7833-DC15-BC8D41DA5E7E}"/>
              </a:ext>
            </a:extLst>
          </p:cNvPr>
          <p:cNvGrpSpPr/>
          <p:nvPr/>
        </p:nvGrpSpPr>
        <p:grpSpPr>
          <a:xfrm rot="5400000">
            <a:off x="4158088" y="3461722"/>
            <a:ext cx="1077216" cy="3204350"/>
            <a:chOff x="2527475" y="238125"/>
            <a:chExt cx="2485800" cy="5197200"/>
          </a:xfrm>
        </p:grpSpPr>
        <p:sp>
          <p:nvSpPr>
            <p:cNvPr id="4202" name="Google Shape;1187;p17">
              <a:extLst>
                <a:ext uri="{FF2B5EF4-FFF2-40B4-BE49-F238E27FC236}">
                  <a16:creationId xmlns:a16="http://schemas.microsoft.com/office/drawing/2014/main" id="{3D44C687-41B8-E432-AEB2-CE6979ACD8A6}"/>
                </a:ext>
              </a:extLst>
            </p:cNvPr>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3" name="Google Shape;1188;p17">
              <a:extLst>
                <a:ext uri="{FF2B5EF4-FFF2-40B4-BE49-F238E27FC236}">
                  <a16:creationId xmlns:a16="http://schemas.microsoft.com/office/drawing/2014/main" id="{B7E257E7-163F-D412-C35E-381F146366A1}"/>
                </a:ext>
              </a:extLst>
            </p:cNvPr>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4" name="Google Shape;1189;p17">
              <a:extLst>
                <a:ext uri="{FF2B5EF4-FFF2-40B4-BE49-F238E27FC236}">
                  <a16:creationId xmlns:a16="http://schemas.microsoft.com/office/drawing/2014/main" id="{D242C08C-9FB7-15CF-9185-244421868342}"/>
                </a:ext>
              </a:extLst>
            </p:cNvPr>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5" name="Google Shape;1190;p17">
              <a:extLst>
                <a:ext uri="{FF2B5EF4-FFF2-40B4-BE49-F238E27FC236}">
                  <a16:creationId xmlns:a16="http://schemas.microsoft.com/office/drawing/2014/main" id="{F5DF5F4C-B848-92F9-BB52-EB1ABFAE23E3}"/>
                </a:ext>
              </a:extLst>
            </p:cNvPr>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6" name="Google Shape;1191;p17">
              <a:extLst>
                <a:ext uri="{FF2B5EF4-FFF2-40B4-BE49-F238E27FC236}">
                  <a16:creationId xmlns:a16="http://schemas.microsoft.com/office/drawing/2014/main" id="{BAD8D0F9-B932-44E3-F53A-11563D209477}"/>
                </a:ext>
              </a:extLst>
            </p:cNvPr>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7" name="Google Shape;1192;p17">
              <a:extLst>
                <a:ext uri="{FF2B5EF4-FFF2-40B4-BE49-F238E27FC236}">
                  <a16:creationId xmlns:a16="http://schemas.microsoft.com/office/drawing/2014/main" id="{9F254C7C-CB44-DD19-4E2D-97A848F13157}"/>
                </a:ext>
              </a:extLst>
            </p:cNvPr>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8" name="Google Shape;1193;p17">
              <a:extLst>
                <a:ext uri="{FF2B5EF4-FFF2-40B4-BE49-F238E27FC236}">
                  <a16:creationId xmlns:a16="http://schemas.microsoft.com/office/drawing/2014/main" id="{08C27979-F0A1-E094-A1A2-9579229924BC}"/>
                </a:ext>
              </a:extLst>
            </p:cNvPr>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09" name="Google Shape;1194;p17">
              <a:extLst>
                <a:ext uri="{FF2B5EF4-FFF2-40B4-BE49-F238E27FC236}">
                  <a16:creationId xmlns:a16="http://schemas.microsoft.com/office/drawing/2014/main" id="{7BB99E79-8298-65C1-BA4B-39A418598E12}"/>
                </a:ext>
              </a:extLst>
            </p:cNvPr>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10" name="Google Shape;1195;p17">
              <a:extLst>
                <a:ext uri="{FF2B5EF4-FFF2-40B4-BE49-F238E27FC236}">
                  <a16:creationId xmlns:a16="http://schemas.microsoft.com/office/drawing/2014/main" id="{5DD4158A-60B9-570F-35C5-4AA632F36457}"/>
                </a:ext>
              </a:extLst>
            </p:cNvPr>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rgbClr val="AAC7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11" name="Google Shape;1196;p17">
              <a:extLst>
                <a:ext uri="{FF2B5EF4-FFF2-40B4-BE49-F238E27FC236}">
                  <a16:creationId xmlns:a16="http://schemas.microsoft.com/office/drawing/2014/main" id="{0A2FB979-AC7B-3FA5-DFBB-F806EEDCF50C}"/>
                </a:ext>
              </a:extLst>
            </p:cNvPr>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12" name="Google Shape;1197;p17">
              <a:extLst>
                <a:ext uri="{FF2B5EF4-FFF2-40B4-BE49-F238E27FC236}">
                  <a16:creationId xmlns:a16="http://schemas.microsoft.com/office/drawing/2014/main" id="{AD20D2A4-0E42-7EC6-F2D2-7FD47495E135}"/>
                </a:ext>
              </a:extLst>
            </p:cNvPr>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13" name="Google Shape;1198;p17">
              <a:extLst>
                <a:ext uri="{FF2B5EF4-FFF2-40B4-BE49-F238E27FC236}">
                  <a16:creationId xmlns:a16="http://schemas.microsoft.com/office/drawing/2014/main" id="{94F09489-C5FC-0C18-CE57-E86EE9C4FDBD}"/>
                </a:ext>
              </a:extLst>
            </p:cNvPr>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sp>
          <p:nvSpPr>
            <p:cNvPr id="4214" name="Google Shape;1199;p17">
              <a:extLst>
                <a:ext uri="{FF2B5EF4-FFF2-40B4-BE49-F238E27FC236}">
                  <a16:creationId xmlns:a16="http://schemas.microsoft.com/office/drawing/2014/main" id="{499035DD-C935-C4CA-8203-EE3929C3A8D0}"/>
                </a:ext>
              </a:extLst>
            </p:cNvPr>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E4355"/>
                </a:solidFill>
                <a:effectLst/>
                <a:uLnTx/>
                <a:uFillTx/>
                <a:ea typeface="+mn-ea"/>
                <a:cs typeface="+mn-cs"/>
              </a:endParaRPr>
            </a:p>
          </p:txBody>
        </p:sp>
      </p:grpSp>
    </p:spTree>
    <p:extLst>
      <p:ext uri="{BB962C8B-B14F-4D97-AF65-F5344CB8AC3E}">
        <p14:creationId xmlns:p14="http://schemas.microsoft.com/office/powerpoint/2010/main" val="6184463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74"/>
                                        </p:tgtEl>
                                        <p:attrNameLst>
                                          <p:attrName>style.visibility</p:attrName>
                                        </p:attrNameLst>
                                      </p:cBhvr>
                                      <p:to>
                                        <p:strVal val="visible"/>
                                      </p:to>
                                    </p:set>
                                    <p:anim calcmode="lin" valueType="num">
                                      <p:cBhvr>
                                        <p:cTn id="12" dur="500" fill="hold"/>
                                        <p:tgtEl>
                                          <p:spTgt spid="4174"/>
                                        </p:tgtEl>
                                        <p:attrNameLst>
                                          <p:attrName>ppt_w</p:attrName>
                                        </p:attrNameLst>
                                      </p:cBhvr>
                                      <p:tavLst>
                                        <p:tav tm="0">
                                          <p:val>
                                            <p:fltVal val="0"/>
                                          </p:val>
                                        </p:tav>
                                        <p:tav tm="100000">
                                          <p:val>
                                            <p:strVal val="#ppt_w"/>
                                          </p:val>
                                        </p:tav>
                                      </p:tavLst>
                                    </p:anim>
                                    <p:anim calcmode="lin" valueType="num">
                                      <p:cBhvr>
                                        <p:cTn id="13" dur="500" fill="hold"/>
                                        <p:tgtEl>
                                          <p:spTgt spid="4174"/>
                                        </p:tgtEl>
                                        <p:attrNameLst>
                                          <p:attrName>ppt_h</p:attrName>
                                        </p:attrNameLst>
                                      </p:cBhvr>
                                      <p:tavLst>
                                        <p:tav tm="0">
                                          <p:val>
                                            <p:fltVal val="0"/>
                                          </p:val>
                                        </p:tav>
                                        <p:tav tm="100000">
                                          <p:val>
                                            <p:strVal val="#ppt_h"/>
                                          </p:val>
                                        </p:tav>
                                      </p:tavLst>
                                    </p:anim>
                                    <p:animEffect transition="in" filter="fade">
                                      <p:cBhvr>
                                        <p:cTn id="14" dur="500"/>
                                        <p:tgtEl>
                                          <p:spTgt spid="417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183"/>
                                        </p:tgtEl>
                                        <p:attrNameLst>
                                          <p:attrName>style.visibility</p:attrName>
                                        </p:attrNameLst>
                                      </p:cBhvr>
                                      <p:to>
                                        <p:strVal val="visible"/>
                                      </p:to>
                                    </p:set>
                                    <p:anim calcmode="lin" valueType="num">
                                      <p:cBhvr>
                                        <p:cTn id="17" dur="500" fill="hold"/>
                                        <p:tgtEl>
                                          <p:spTgt spid="4183"/>
                                        </p:tgtEl>
                                        <p:attrNameLst>
                                          <p:attrName>ppt_w</p:attrName>
                                        </p:attrNameLst>
                                      </p:cBhvr>
                                      <p:tavLst>
                                        <p:tav tm="0">
                                          <p:val>
                                            <p:fltVal val="0"/>
                                          </p:val>
                                        </p:tav>
                                        <p:tav tm="100000">
                                          <p:val>
                                            <p:strVal val="#ppt_w"/>
                                          </p:val>
                                        </p:tav>
                                      </p:tavLst>
                                    </p:anim>
                                    <p:anim calcmode="lin" valueType="num">
                                      <p:cBhvr>
                                        <p:cTn id="18" dur="500" fill="hold"/>
                                        <p:tgtEl>
                                          <p:spTgt spid="4183"/>
                                        </p:tgtEl>
                                        <p:attrNameLst>
                                          <p:attrName>ppt_h</p:attrName>
                                        </p:attrNameLst>
                                      </p:cBhvr>
                                      <p:tavLst>
                                        <p:tav tm="0">
                                          <p:val>
                                            <p:fltVal val="0"/>
                                          </p:val>
                                        </p:tav>
                                        <p:tav tm="100000">
                                          <p:val>
                                            <p:strVal val="#ppt_h"/>
                                          </p:val>
                                        </p:tav>
                                      </p:tavLst>
                                    </p:anim>
                                    <p:animEffect transition="in" filter="fade">
                                      <p:cBhvr>
                                        <p:cTn id="19" dur="500"/>
                                        <p:tgtEl>
                                          <p:spTgt spid="418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175"/>
                                        </p:tgtEl>
                                        <p:attrNameLst>
                                          <p:attrName>style.visibility</p:attrName>
                                        </p:attrNameLst>
                                      </p:cBhvr>
                                      <p:to>
                                        <p:strVal val="visible"/>
                                      </p:to>
                                    </p:set>
                                    <p:anim calcmode="lin" valueType="num">
                                      <p:cBhvr>
                                        <p:cTn id="24" dur="500" fill="hold"/>
                                        <p:tgtEl>
                                          <p:spTgt spid="4175"/>
                                        </p:tgtEl>
                                        <p:attrNameLst>
                                          <p:attrName>ppt_w</p:attrName>
                                        </p:attrNameLst>
                                      </p:cBhvr>
                                      <p:tavLst>
                                        <p:tav tm="0">
                                          <p:val>
                                            <p:fltVal val="0"/>
                                          </p:val>
                                        </p:tav>
                                        <p:tav tm="100000">
                                          <p:val>
                                            <p:strVal val="#ppt_w"/>
                                          </p:val>
                                        </p:tav>
                                      </p:tavLst>
                                    </p:anim>
                                    <p:anim calcmode="lin" valueType="num">
                                      <p:cBhvr>
                                        <p:cTn id="25" dur="500" fill="hold"/>
                                        <p:tgtEl>
                                          <p:spTgt spid="4175"/>
                                        </p:tgtEl>
                                        <p:attrNameLst>
                                          <p:attrName>ppt_h</p:attrName>
                                        </p:attrNameLst>
                                      </p:cBhvr>
                                      <p:tavLst>
                                        <p:tav tm="0">
                                          <p:val>
                                            <p:fltVal val="0"/>
                                          </p:val>
                                        </p:tav>
                                        <p:tav tm="100000">
                                          <p:val>
                                            <p:strVal val="#ppt_h"/>
                                          </p:val>
                                        </p:tav>
                                      </p:tavLst>
                                    </p:anim>
                                    <p:animEffect transition="in" filter="fade">
                                      <p:cBhvr>
                                        <p:cTn id="26" dur="500"/>
                                        <p:tgtEl>
                                          <p:spTgt spid="417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181"/>
                                        </p:tgtEl>
                                        <p:attrNameLst>
                                          <p:attrName>style.visibility</p:attrName>
                                        </p:attrNameLst>
                                      </p:cBhvr>
                                      <p:to>
                                        <p:strVal val="visible"/>
                                      </p:to>
                                    </p:set>
                                    <p:anim calcmode="lin" valueType="num">
                                      <p:cBhvr>
                                        <p:cTn id="29" dur="500" fill="hold"/>
                                        <p:tgtEl>
                                          <p:spTgt spid="4181"/>
                                        </p:tgtEl>
                                        <p:attrNameLst>
                                          <p:attrName>ppt_w</p:attrName>
                                        </p:attrNameLst>
                                      </p:cBhvr>
                                      <p:tavLst>
                                        <p:tav tm="0">
                                          <p:val>
                                            <p:fltVal val="0"/>
                                          </p:val>
                                        </p:tav>
                                        <p:tav tm="100000">
                                          <p:val>
                                            <p:strVal val="#ppt_w"/>
                                          </p:val>
                                        </p:tav>
                                      </p:tavLst>
                                    </p:anim>
                                    <p:anim calcmode="lin" valueType="num">
                                      <p:cBhvr>
                                        <p:cTn id="30" dur="500" fill="hold"/>
                                        <p:tgtEl>
                                          <p:spTgt spid="4181"/>
                                        </p:tgtEl>
                                        <p:attrNameLst>
                                          <p:attrName>ppt_h</p:attrName>
                                        </p:attrNameLst>
                                      </p:cBhvr>
                                      <p:tavLst>
                                        <p:tav tm="0">
                                          <p:val>
                                            <p:fltVal val="0"/>
                                          </p:val>
                                        </p:tav>
                                        <p:tav tm="100000">
                                          <p:val>
                                            <p:strVal val="#ppt_h"/>
                                          </p:val>
                                        </p:tav>
                                      </p:tavLst>
                                    </p:anim>
                                    <p:animEffect transition="in" filter="fade">
                                      <p:cBhvr>
                                        <p:cTn id="31" dur="500"/>
                                        <p:tgtEl>
                                          <p:spTgt spid="418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184"/>
                                        </p:tgtEl>
                                        <p:attrNameLst>
                                          <p:attrName>style.visibility</p:attrName>
                                        </p:attrNameLst>
                                      </p:cBhvr>
                                      <p:to>
                                        <p:strVal val="visible"/>
                                      </p:to>
                                    </p:set>
                                    <p:anim calcmode="lin" valueType="num">
                                      <p:cBhvr>
                                        <p:cTn id="34" dur="500" fill="hold"/>
                                        <p:tgtEl>
                                          <p:spTgt spid="4184"/>
                                        </p:tgtEl>
                                        <p:attrNameLst>
                                          <p:attrName>ppt_w</p:attrName>
                                        </p:attrNameLst>
                                      </p:cBhvr>
                                      <p:tavLst>
                                        <p:tav tm="0">
                                          <p:val>
                                            <p:fltVal val="0"/>
                                          </p:val>
                                        </p:tav>
                                        <p:tav tm="100000">
                                          <p:val>
                                            <p:strVal val="#ppt_w"/>
                                          </p:val>
                                        </p:tav>
                                      </p:tavLst>
                                    </p:anim>
                                    <p:anim calcmode="lin" valueType="num">
                                      <p:cBhvr>
                                        <p:cTn id="35" dur="500" fill="hold"/>
                                        <p:tgtEl>
                                          <p:spTgt spid="4184"/>
                                        </p:tgtEl>
                                        <p:attrNameLst>
                                          <p:attrName>ppt_h</p:attrName>
                                        </p:attrNameLst>
                                      </p:cBhvr>
                                      <p:tavLst>
                                        <p:tav tm="0">
                                          <p:val>
                                            <p:fltVal val="0"/>
                                          </p:val>
                                        </p:tav>
                                        <p:tav tm="100000">
                                          <p:val>
                                            <p:strVal val="#ppt_h"/>
                                          </p:val>
                                        </p:tav>
                                      </p:tavLst>
                                    </p:anim>
                                    <p:animEffect transition="in" filter="fade">
                                      <p:cBhvr>
                                        <p:cTn id="36" dur="500"/>
                                        <p:tgtEl>
                                          <p:spTgt spid="4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74" grpId="0"/>
      <p:bldP spid="4175" grpId="0" animBg="1"/>
      <p:bldP spid="4181" grpId="0"/>
      <p:bldP spid="4183" grpId="0"/>
      <p:bldP spid="41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endParaRPr sz="2800" b="1" dirty="0">
              <a:latin typeface="Times New Roman" panose="02020603050405020304" pitchFamily="18" charset="0"/>
              <a:cs typeface="Times New Roman" panose="02020603050405020304" pitchFamily="18" charset="0"/>
            </a:endParaRPr>
          </a:p>
        </p:txBody>
      </p:sp>
      <p:pic>
        <p:nvPicPr>
          <p:cNvPr id="3" name="图片 6">
            <a:extLst>
              <a:ext uri="{FF2B5EF4-FFF2-40B4-BE49-F238E27FC236}">
                <a16:creationId xmlns:a16="http://schemas.microsoft.com/office/drawing/2014/main" id="{10F00579-94F7-09E9-37A9-F811709C1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379" y="4660463"/>
            <a:ext cx="310669" cy="114890"/>
          </a:xfrm>
          <a:prstGeom prst="rect">
            <a:avLst/>
          </a:prstGeom>
        </p:spPr>
      </p:pic>
      <p:sp>
        <p:nvSpPr>
          <p:cNvPr id="4174" name="Google Shape;2664;p41">
            <a:extLst>
              <a:ext uri="{FF2B5EF4-FFF2-40B4-BE49-F238E27FC236}">
                <a16:creationId xmlns:a16="http://schemas.microsoft.com/office/drawing/2014/main" id="{CEEFA362-939B-B639-6D79-002AD5145FD9}"/>
              </a:ext>
            </a:extLst>
          </p:cNvPr>
          <p:cNvSpPr/>
          <p:nvPr/>
        </p:nvSpPr>
        <p:spPr>
          <a:xfrm>
            <a:off x="1537329" y="651024"/>
            <a:ext cx="6346876" cy="1021306"/>
          </a:xfrm>
          <a:prstGeom prst="roundRect">
            <a:avLst>
              <a:gd name="adj" fmla="val 42367"/>
            </a:avLst>
          </a:prstGeom>
          <a:solidFill>
            <a:srgbClr val="F6D81A"/>
          </a:solidFill>
          <a:ln>
            <a:noFill/>
          </a:ln>
        </p:spPr>
        <p:txBody>
          <a:bodyPr spcFirstLastPara="1" wrap="square" lIns="91425" tIns="0" rIns="91425" bIns="91425" anchor="ctr" anchorCtr="0">
            <a:noAutofit/>
          </a:bodyPr>
          <a:lstStyle/>
          <a:p>
            <a:pPr algn="ctr" defTabSz="914378">
              <a:defRPr/>
            </a:pPr>
            <a:r>
              <a:rPr lang="en-GB" sz="2400" b="1" dirty="0" err="1">
                <a:latin typeface="Times New Roman" panose="02020603050405020304" pitchFamily="18" charset="0"/>
                <a:cs typeface="Times New Roman" panose="02020603050405020304" pitchFamily="18" charset="0"/>
              </a:rPr>
              <a:t>Vẻ</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đẹp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hùng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vĩ</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trữ</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tình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thơ</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mộng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hoang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sơ</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sông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được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nhìn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từ</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góc</a:t>
            </a:r>
            <a:r>
              <a:rPr lang="en-GB" sz="2400" b="1" dirty="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nhìn</a:t>
            </a:r>
            <a:r>
              <a:rPr lang="en-GB" sz="2400" b="1" dirty="0" smtClean="0">
                <a:latin typeface="Times New Roman" panose="02020603050405020304" pitchFamily="18" charset="0"/>
                <a:cs typeface="Times New Roman" panose="02020603050405020304" pitchFamily="18" charset="0"/>
              </a:rPr>
              <a:t>.</a:t>
            </a:r>
            <a:endParaRPr sz="4000" b="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4175" name="Google Shape;2667;p41">
            <a:extLst>
              <a:ext uri="{FF2B5EF4-FFF2-40B4-BE49-F238E27FC236}">
                <a16:creationId xmlns:a16="http://schemas.microsoft.com/office/drawing/2014/main" id="{7856B691-7657-2E14-1F48-70E38827C633}"/>
              </a:ext>
            </a:extLst>
          </p:cNvPr>
          <p:cNvSpPr/>
          <p:nvPr/>
        </p:nvSpPr>
        <p:spPr>
          <a:xfrm>
            <a:off x="403040" y="2920358"/>
            <a:ext cx="2285483" cy="355917"/>
          </a:xfrm>
          <a:prstGeom prst="roundRect">
            <a:avLst>
              <a:gd name="adj" fmla="val 50000"/>
            </a:avLst>
          </a:prstGeom>
          <a:solidFill>
            <a:srgbClr val="BCDEEA"/>
          </a:solidFill>
          <a:ln>
            <a:noFill/>
          </a:ln>
        </p:spPr>
        <p:txBody>
          <a:bodyPr spcFirstLastPara="1" wrap="square" lIns="91425" tIns="0" rIns="91425" bIns="91425" anchor="ctr" anchorCtr="0">
            <a:noAutofit/>
          </a:bodyPr>
          <a:lstStyle/>
          <a:p>
            <a:pPr algn="ctr" defTabSz="914378">
              <a:defRPr/>
            </a:pPr>
            <a:r>
              <a:rPr lang="en-US"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01</a:t>
            </a:r>
            <a:endParaRPr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4179" name="Google Shape;2668;p41">
            <a:extLst>
              <a:ext uri="{FF2B5EF4-FFF2-40B4-BE49-F238E27FC236}">
                <a16:creationId xmlns:a16="http://schemas.microsoft.com/office/drawing/2014/main" id="{F33F78A4-770D-3AC9-DE62-09CE8187C1BE}"/>
              </a:ext>
            </a:extLst>
          </p:cNvPr>
          <p:cNvSpPr txBox="1"/>
          <p:nvPr/>
        </p:nvSpPr>
        <p:spPr>
          <a:xfrm>
            <a:off x="95608" y="3329015"/>
            <a:ext cx="3213045" cy="1642395"/>
          </a:xfrm>
          <a:prstGeom prst="rect">
            <a:avLst/>
          </a:prstGeom>
          <a:solidFill>
            <a:schemeClr val="accent6">
              <a:lumMod val="40000"/>
              <a:lumOff val="60000"/>
            </a:schemeClr>
          </a:solidFill>
          <a:ln>
            <a:noFill/>
          </a:ln>
        </p:spPr>
        <p:txBody>
          <a:bodyPr spcFirstLastPara="1" wrap="square" lIns="91425" tIns="91425" rIns="91425" bIns="91425" anchor="t" anchorCtr="0">
            <a:noAutofit/>
          </a:bodyPr>
          <a:lstStyle/>
          <a:p>
            <a:pPr algn="ctr" defTabSz="914378">
              <a:defRPr/>
            </a:pPr>
            <a:r>
              <a:rPr lang="en-GB" sz="3200" dirty="0" err="1" smtClean="0">
                <a:latin typeface="Times New Roman" panose="02020603050405020304" pitchFamily="18" charset="0"/>
                <a:cs typeface="Times New Roman" panose="02020603050405020304" pitchFamily="18" charset="0"/>
              </a:rPr>
              <a:t>Từ</a:t>
            </a:r>
            <a:r>
              <a:rPr lang="en-GB" sz="3200" dirty="0" smtClean="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máy</a:t>
            </a:r>
            <a:r>
              <a:rPr lang="en-GB" sz="3200" dirty="0">
                <a:latin typeface="Times New Roman" panose="02020603050405020304" pitchFamily="18" charset="0"/>
                <a:cs typeface="Times New Roman" panose="02020603050405020304" pitchFamily="18" charset="0"/>
              </a:rPr>
              <a:t> bay </a:t>
            </a:r>
            <a:r>
              <a:rPr lang="en-GB" sz="3200" dirty="0" err="1">
                <a:latin typeface="Times New Roman" panose="02020603050405020304" pitchFamily="18" charset="0"/>
                <a:cs typeface="Times New Roman" panose="02020603050405020304" pitchFamily="18" charset="0"/>
              </a:rPr>
              <a:t>nhìn</a:t>
            </a:r>
            <a:r>
              <a:rPr lang="en-GB" sz="3200" dirty="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xuống</a:t>
            </a:r>
            <a:r>
              <a:rPr lang="en-GB" sz="3200" dirty="0" smtClean="0">
                <a:latin typeface="Times New Roman" panose="02020603050405020304" pitchFamily="18" charset="0"/>
                <a:cs typeface="Times New Roman" panose="02020603050405020304" pitchFamily="18" charset="0"/>
              </a:rPr>
              <a:t>.</a:t>
            </a:r>
            <a:endParaRPr sz="4400" dirty="0">
              <a:solidFill>
                <a:srgbClr val="E7E6E6">
                  <a:lumMod val="10000"/>
                </a:srgbClr>
              </a:solidFill>
              <a:latin typeface="Times New Roman" panose="02020603050405020304" pitchFamily="18" charset="0"/>
              <a:ea typeface="Chilanka"/>
              <a:cs typeface="Times New Roman" panose="02020603050405020304" pitchFamily="18" charset="0"/>
              <a:sym typeface="Chilanka"/>
            </a:endParaRPr>
          </a:p>
        </p:txBody>
      </p:sp>
      <p:sp>
        <p:nvSpPr>
          <p:cNvPr id="4180" name="Google Shape;2669;p41">
            <a:extLst>
              <a:ext uri="{FF2B5EF4-FFF2-40B4-BE49-F238E27FC236}">
                <a16:creationId xmlns:a16="http://schemas.microsoft.com/office/drawing/2014/main" id="{10E885DA-079F-5DDE-25AD-4CA494D345E1}"/>
              </a:ext>
            </a:extLst>
          </p:cNvPr>
          <p:cNvSpPr/>
          <p:nvPr/>
        </p:nvSpPr>
        <p:spPr>
          <a:xfrm>
            <a:off x="1141472" y="1968758"/>
            <a:ext cx="808594" cy="781913"/>
          </a:xfrm>
          <a:prstGeom prst="ellipse">
            <a:avLst/>
          </a:prstGeom>
          <a:solidFill>
            <a:srgbClr val="BCDEE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cxnSp>
        <p:nvCxnSpPr>
          <p:cNvPr id="4181" name="Google Shape;2670;p41">
            <a:extLst>
              <a:ext uri="{FF2B5EF4-FFF2-40B4-BE49-F238E27FC236}">
                <a16:creationId xmlns:a16="http://schemas.microsoft.com/office/drawing/2014/main" id="{E6B20FBF-FE07-CA76-356A-22209749F8EC}"/>
              </a:ext>
            </a:extLst>
          </p:cNvPr>
          <p:cNvCxnSpPr>
            <a:cxnSpLocks/>
            <a:stCxn id="4174" idx="2"/>
            <a:endCxn id="4180" idx="0"/>
          </p:cNvCxnSpPr>
          <p:nvPr/>
        </p:nvCxnSpPr>
        <p:spPr>
          <a:xfrm rot="5400000">
            <a:off x="2980054" y="238045"/>
            <a:ext cx="296428" cy="3164998"/>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4182" name="Google Shape;2671;p41">
            <a:extLst>
              <a:ext uri="{FF2B5EF4-FFF2-40B4-BE49-F238E27FC236}">
                <a16:creationId xmlns:a16="http://schemas.microsoft.com/office/drawing/2014/main" id="{17559B8E-05F4-A88E-C52F-DB24B23A6671}"/>
              </a:ext>
            </a:extLst>
          </p:cNvPr>
          <p:cNvCxnSpPr>
            <a:cxnSpLocks/>
            <a:stCxn id="4174" idx="2"/>
            <a:endCxn id="4184" idx="0"/>
          </p:cNvCxnSpPr>
          <p:nvPr/>
        </p:nvCxnSpPr>
        <p:spPr>
          <a:xfrm rot="5400000">
            <a:off x="4546557" y="1804548"/>
            <a:ext cx="296429" cy="31993"/>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4183" name="Google Shape;2673;p41">
            <a:extLst>
              <a:ext uri="{FF2B5EF4-FFF2-40B4-BE49-F238E27FC236}">
                <a16:creationId xmlns:a16="http://schemas.microsoft.com/office/drawing/2014/main" id="{0DA16240-1768-C7F0-C604-7CE7AD0EF266}"/>
              </a:ext>
            </a:extLst>
          </p:cNvPr>
          <p:cNvCxnSpPr>
            <a:cxnSpLocks/>
            <a:stCxn id="4174" idx="2"/>
            <a:endCxn id="4187" idx="0"/>
          </p:cNvCxnSpPr>
          <p:nvPr/>
        </p:nvCxnSpPr>
        <p:spPr>
          <a:xfrm rot="16200000" flipH="1">
            <a:off x="6088997" y="294100"/>
            <a:ext cx="296428" cy="3052888"/>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4184" name="Google Shape;2672;p41">
            <a:extLst>
              <a:ext uri="{FF2B5EF4-FFF2-40B4-BE49-F238E27FC236}">
                <a16:creationId xmlns:a16="http://schemas.microsoft.com/office/drawing/2014/main" id="{48D75F40-BA43-FBD0-3C2E-799740E475C1}"/>
              </a:ext>
            </a:extLst>
          </p:cNvPr>
          <p:cNvSpPr/>
          <p:nvPr/>
        </p:nvSpPr>
        <p:spPr>
          <a:xfrm>
            <a:off x="4274477" y="1968759"/>
            <a:ext cx="808594" cy="781913"/>
          </a:xfrm>
          <a:prstGeom prst="ellipse">
            <a:avLst/>
          </a:prstGeom>
          <a:solidFill>
            <a:srgbClr val="EDCFD4"/>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85" name="Google Shape;2677;p41">
            <a:extLst>
              <a:ext uri="{FF2B5EF4-FFF2-40B4-BE49-F238E27FC236}">
                <a16:creationId xmlns:a16="http://schemas.microsoft.com/office/drawing/2014/main" id="{B84217C4-BD70-9ACA-FFB7-7AA81BF3DDED}"/>
              </a:ext>
            </a:extLst>
          </p:cNvPr>
          <p:cNvSpPr/>
          <p:nvPr/>
        </p:nvSpPr>
        <p:spPr>
          <a:xfrm>
            <a:off x="3426586" y="2930730"/>
            <a:ext cx="2721809" cy="345548"/>
          </a:xfrm>
          <a:prstGeom prst="roundRect">
            <a:avLst>
              <a:gd name="adj" fmla="val 50000"/>
            </a:avLst>
          </a:prstGeom>
          <a:solidFill>
            <a:srgbClr val="EDCFD4"/>
          </a:solidFill>
          <a:ln>
            <a:noFill/>
          </a:ln>
        </p:spPr>
        <p:txBody>
          <a:bodyPr spcFirstLastPara="1" wrap="square" lIns="91425" tIns="0" rIns="91425" bIns="91425" anchor="ctr" anchorCtr="0">
            <a:noAutofit/>
          </a:bodyPr>
          <a:lstStyle/>
          <a:p>
            <a:pPr algn="ctr" defTabSz="914378">
              <a:defRPr/>
            </a:pPr>
            <a:r>
              <a:rPr lang="en-US"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02</a:t>
            </a:r>
            <a:endParaRPr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4186" name="Google Shape;2678;p41">
            <a:extLst>
              <a:ext uri="{FF2B5EF4-FFF2-40B4-BE49-F238E27FC236}">
                <a16:creationId xmlns:a16="http://schemas.microsoft.com/office/drawing/2014/main" id="{445D136C-1FEB-5534-A627-954B11B59E01}"/>
              </a:ext>
            </a:extLst>
          </p:cNvPr>
          <p:cNvSpPr txBox="1"/>
          <p:nvPr/>
        </p:nvSpPr>
        <p:spPr>
          <a:xfrm>
            <a:off x="3805440" y="3383931"/>
            <a:ext cx="1987577" cy="1532351"/>
          </a:xfrm>
          <a:prstGeom prst="rect">
            <a:avLst/>
          </a:prstGeom>
          <a:solidFill>
            <a:srgbClr val="FFD966"/>
          </a:solidFill>
          <a:ln>
            <a:noFill/>
          </a:ln>
        </p:spPr>
        <p:txBody>
          <a:bodyPr spcFirstLastPara="1" wrap="square" lIns="91425" tIns="91425" rIns="91425" bIns="91425" anchor="t" anchorCtr="0">
            <a:noAutofit/>
          </a:bodyPr>
          <a:lstStyle/>
          <a:p>
            <a:pPr algn="ctr" defTabSz="685800">
              <a:spcAft>
                <a:spcPts val="600"/>
              </a:spcAft>
              <a:buClrTx/>
            </a:pPr>
            <a:r>
              <a:rPr lang="en-US" sz="4400" kern="120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Từ</a:t>
            </a:r>
            <a:r>
              <a:rPr lang="en-GB" sz="3200" dirty="0" smtClean="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mặt</a:t>
            </a:r>
            <a:r>
              <a:rPr lang="en-GB" sz="3200" dirty="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đất</a:t>
            </a:r>
            <a:r>
              <a:rPr lang="en-GB" sz="3200" dirty="0" smtClean="0">
                <a:latin typeface="Times New Roman" panose="02020603050405020304" pitchFamily="18" charset="0"/>
                <a:cs typeface="Times New Roman" panose="02020603050405020304" pitchFamily="18" charset="0"/>
              </a:rPr>
              <a:t>.</a:t>
            </a:r>
            <a:endParaRPr lang="en-SG" sz="4400" kern="120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87" name="Google Shape;2674;p41">
            <a:extLst>
              <a:ext uri="{FF2B5EF4-FFF2-40B4-BE49-F238E27FC236}">
                <a16:creationId xmlns:a16="http://schemas.microsoft.com/office/drawing/2014/main" id="{AF120616-BFA8-6345-3E7B-BE5B5F1F9C88}"/>
              </a:ext>
            </a:extLst>
          </p:cNvPr>
          <p:cNvSpPr/>
          <p:nvPr/>
        </p:nvSpPr>
        <p:spPr>
          <a:xfrm>
            <a:off x="7359358" y="1968758"/>
            <a:ext cx="808594" cy="781913"/>
          </a:xfrm>
          <a:prstGeom prst="ellipse">
            <a:avLst/>
          </a:prstGeom>
          <a:solidFill>
            <a:srgbClr val="6D9EEB"/>
          </a:solidFill>
          <a:ln>
            <a:noFill/>
          </a:ln>
        </p:spPr>
        <p:txBody>
          <a:bodyPr spcFirstLastPara="1" wrap="square" lIns="91425" tIns="91425" rIns="91425" bIns="91425" anchor="ctr" anchorCtr="0">
            <a:noAutofit/>
          </a:bodyPr>
          <a:lstStyle/>
          <a:p>
            <a:pPr defTabSz="914378">
              <a:defRPr/>
            </a:pPr>
            <a:endParaRPr sz="21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4188" name="Google Shape;2681;p41">
            <a:extLst>
              <a:ext uri="{FF2B5EF4-FFF2-40B4-BE49-F238E27FC236}">
                <a16:creationId xmlns:a16="http://schemas.microsoft.com/office/drawing/2014/main" id="{70C8BBBD-313C-4DC1-B236-0E3F346FE0F7}"/>
              </a:ext>
            </a:extLst>
          </p:cNvPr>
          <p:cNvSpPr/>
          <p:nvPr/>
        </p:nvSpPr>
        <p:spPr>
          <a:xfrm>
            <a:off x="6621357" y="2920358"/>
            <a:ext cx="2285483" cy="355917"/>
          </a:xfrm>
          <a:prstGeom prst="roundRect">
            <a:avLst>
              <a:gd name="adj" fmla="val 50000"/>
            </a:avLst>
          </a:prstGeom>
          <a:solidFill>
            <a:srgbClr val="6D9EEB"/>
          </a:solidFill>
          <a:ln>
            <a:noFill/>
          </a:ln>
        </p:spPr>
        <p:txBody>
          <a:bodyPr spcFirstLastPara="1" wrap="square" lIns="91425" tIns="0" rIns="91425" bIns="91425" anchor="ctr" anchorCtr="0">
            <a:noAutofit/>
          </a:bodyPr>
          <a:lstStyle/>
          <a:p>
            <a:pPr algn="ctr" defTabSz="914378">
              <a:defRPr/>
            </a:pPr>
            <a:r>
              <a:rPr lang="en"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03</a:t>
            </a:r>
            <a:endParaRPr sz="2100" b="1" i="1"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4189" name="Google Shape;2682;p41">
            <a:extLst>
              <a:ext uri="{FF2B5EF4-FFF2-40B4-BE49-F238E27FC236}">
                <a16:creationId xmlns:a16="http://schemas.microsoft.com/office/drawing/2014/main" id="{FC7B22D1-9CAA-400D-D2EC-F0004DA2C2B9}"/>
              </a:ext>
            </a:extLst>
          </p:cNvPr>
          <p:cNvSpPr txBox="1"/>
          <p:nvPr/>
        </p:nvSpPr>
        <p:spPr>
          <a:xfrm>
            <a:off x="6370190" y="3333805"/>
            <a:ext cx="2707136" cy="1864680"/>
          </a:xfrm>
          <a:prstGeom prst="rect">
            <a:avLst/>
          </a:prstGeom>
          <a:solidFill>
            <a:schemeClr val="accent6">
              <a:lumMod val="20000"/>
              <a:lumOff val="80000"/>
            </a:schemeClr>
          </a:solidFill>
          <a:ln>
            <a:noFill/>
          </a:ln>
        </p:spPr>
        <p:txBody>
          <a:bodyPr spcFirstLastPara="1" wrap="square" lIns="91425" tIns="91425" rIns="91425" bIns="91425" anchor="t" anchorCtr="0">
            <a:noAutofit/>
          </a:bodyPr>
          <a:lstStyle/>
          <a:p>
            <a:pPr algn="ctr" defTabSz="914378">
              <a:buSzPts val="1100"/>
              <a:defRPr/>
            </a:pPr>
            <a:r>
              <a:rPr lang="en-GB" sz="4400" kern="1200"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Trên</a:t>
            </a:r>
            <a:r>
              <a:rPr lang="en-GB" sz="3200" dirty="0" smtClean="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nhìn</a:t>
            </a:r>
            <a:r>
              <a:rPr lang="en-GB" sz="3200" dirty="0">
                <a:latin typeface="Times New Roman" panose="02020603050405020304" pitchFamily="18" charset="0"/>
                <a:cs typeface="Times New Roman" panose="02020603050405020304" pitchFamily="18" charset="0"/>
              </a:rPr>
              <a:t> sang </a:t>
            </a:r>
            <a:r>
              <a:rPr lang="en-GB" sz="3200" dirty="0" err="1">
                <a:latin typeface="Times New Roman" panose="02020603050405020304" pitchFamily="18" charset="0"/>
                <a:cs typeface="Times New Roman" panose="02020603050405020304" pitchFamily="18" charset="0"/>
              </a:rPr>
              <a:t>hai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bờ</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sông</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a:p>
            <a:pPr algn="ctr" defTabSz="914378">
              <a:buSzPts val="1100"/>
              <a:defRPr/>
            </a:pPr>
            <a:endParaRPr sz="4400" dirty="0">
              <a:solidFill>
                <a:srgbClr val="E7E6E6">
                  <a:lumMod val="10000"/>
                </a:srgbClr>
              </a:solidFill>
              <a:latin typeface="Times New Roman" panose="02020603050405020304" pitchFamily="18" charset="0"/>
              <a:ea typeface="Chilanka"/>
              <a:cs typeface="Times New Roman" panose="02020603050405020304" pitchFamily="18" charset="0"/>
              <a:sym typeface="Chilanka"/>
            </a:endParaRPr>
          </a:p>
        </p:txBody>
      </p:sp>
      <p:grpSp>
        <p:nvGrpSpPr>
          <p:cNvPr id="4190" name="Google Shape;2683;p41">
            <a:extLst>
              <a:ext uri="{FF2B5EF4-FFF2-40B4-BE49-F238E27FC236}">
                <a16:creationId xmlns:a16="http://schemas.microsoft.com/office/drawing/2014/main" id="{F7F92E49-5B70-EE84-652E-4F9F6AE52424}"/>
              </a:ext>
            </a:extLst>
          </p:cNvPr>
          <p:cNvGrpSpPr/>
          <p:nvPr/>
        </p:nvGrpSpPr>
        <p:grpSpPr>
          <a:xfrm>
            <a:off x="7622482" y="2167770"/>
            <a:ext cx="340076" cy="371183"/>
            <a:chOff x="7654947" y="3710639"/>
            <a:chExt cx="262624" cy="332065"/>
          </a:xfrm>
        </p:grpSpPr>
        <p:sp>
          <p:nvSpPr>
            <p:cNvPr id="4191" name="Google Shape;2684;p41">
              <a:extLst>
                <a:ext uri="{FF2B5EF4-FFF2-40B4-BE49-F238E27FC236}">
                  <a16:creationId xmlns:a16="http://schemas.microsoft.com/office/drawing/2014/main" id="{3478C787-5D69-E63B-FA27-40E9E81AC58D}"/>
                </a:ext>
              </a:extLst>
            </p:cNvPr>
            <p:cNvSpPr/>
            <p:nvPr/>
          </p:nvSpPr>
          <p:spPr>
            <a:xfrm>
              <a:off x="7654947" y="3710639"/>
              <a:ext cx="262624" cy="332065"/>
            </a:xfrm>
            <a:custGeom>
              <a:avLst/>
              <a:gdLst/>
              <a:ahLst/>
              <a:cxnLst/>
              <a:rect l="l" t="t" r="r" b="b"/>
              <a:pathLst>
                <a:path w="11066" h="13992" extrusionOk="0">
                  <a:moveTo>
                    <a:pt x="989" y="0"/>
                  </a:moveTo>
                  <a:cubicBezTo>
                    <a:pt x="441" y="0"/>
                    <a:pt x="1" y="443"/>
                    <a:pt x="1" y="988"/>
                  </a:cubicBezTo>
                  <a:lnTo>
                    <a:pt x="1" y="2759"/>
                  </a:lnTo>
                  <a:cubicBezTo>
                    <a:pt x="1" y="3229"/>
                    <a:pt x="146" y="3686"/>
                    <a:pt x="427" y="4062"/>
                  </a:cubicBezTo>
                  <a:cubicBezTo>
                    <a:pt x="1043" y="4877"/>
                    <a:pt x="1409" y="5893"/>
                    <a:pt x="1409" y="6996"/>
                  </a:cubicBezTo>
                  <a:cubicBezTo>
                    <a:pt x="1409" y="8096"/>
                    <a:pt x="1043" y="9115"/>
                    <a:pt x="427" y="9930"/>
                  </a:cubicBezTo>
                  <a:cubicBezTo>
                    <a:pt x="146" y="10306"/>
                    <a:pt x="1" y="10763"/>
                    <a:pt x="1" y="11233"/>
                  </a:cubicBezTo>
                  <a:lnTo>
                    <a:pt x="1" y="13004"/>
                  </a:lnTo>
                  <a:cubicBezTo>
                    <a:pt x="1" y="13548"/>
                    <a:pt x="441" y="13992"/>
                    <a:pt x="989" y="13992"/>
                  </a:cubicBezTo>
                  <a:lnTo>
                    <a:pt x="2962" y="13992"/>
                  </a:lnTo>
                  <a:lnTo>
                    <a:pt x="5531" y="12814"/>
                  </a:lnTo>
                  <a:lnTo>
                    <a:pt x="8100" y="13992"/>
                  </a:lnTo>
                  <a:lnTo>
                    <a:pt x="10077" y="13992"/>
                  </a:lnTo>
                  <a:cubicBezTo>
                    <a:pt x="10622" y="13992"/>
                    <a:pt x="11065" y="13548"/>
                    <a:pt x="11065" y="13004"/>
                  </a:cubicBezTo>
                  <a:lnTo>
                    <a:pt x="11065" y="11233"/>
                  </a:lnTo>
                  <a:cubicBezTo>
                    <a:pt x="11065" y="10763"/>
                    <a:pt x="10916" y="10306"/>
                    <a:pt x="10635" y="9930"/>
                  </a:cubicBezTo>
                  <a:cubicBezTo>
                    <a:pt x="10019" y="9115"/>
                    <a:pt x="9654" y="8096"/>
                    <a:pt x="9654" y="6996"/>
                  </a:cubicBezTo>
                  <a:cubicBezTo>
                    <a:pt x="9654" y="5893"/>
                    <a:pt x="10019" y="4877"/>
                    <a:pt x="10635" y="4062"/>
                  </a:cubicBezTo>
                  <a:cubicBezTo>
                    <a:pt x="10916" y="3686"/>
                    <a:pt x="11065" y="3226"/>
                    <a:pt x="11065" y="2759"/>
                  </a:cubicBezTo>
                  <a:lnTo>
                    <a:pt x="11065" y="988"/>
                  </a:lnTo>
                  <a:cubicBezTo>
                    <a:pt x="11065" y="443"/>
                    <a:pt x="10622" y="0"/>
                    <a:pt x="10077" y="0"/>
                  </a:cubicBezTo>
                  <a:close/>
                </a:path>
              </a:pathLst>
            </a:custGeom>
            <a:solidFill>
              <a:srgbClr val="EDCFD4"/>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2" name="Google Shape;2685;p41">
              <a:extLst>
                <a:ext uri="{FF2B5EF4-FFF2-40B4-BE49-F238E27FC236}">
                  <a16:creationId xmlns:a16="http://schemas.microsoft.com/office/drawing/2014/main" id="{7EF526D0-5FCB-7664-C787-918FA9320EBF}"/>
                </a:ext>
              </a:extLst>
            </p:cNvPr>
            <p:cNvSpPr/>
            <p:nvPr/>
          </p:nvSpPr>
          <p:spPr>
            <a:xfrm>
              <a:off x="7745486" y="3809485"/>
              <a:ext cx="101385" cy="233219"/>
            </a:xfrm>
            <a:custGeom>
              <a:avLst/>
              <a:gdLst/>
              <a:ahLst/>
              <a:cxnLst/>
              <a:rect l="l" t="t" r="r" b="b"/>
              <a:pathLst>
                <a:path w="4272" h="9827" extrusionOk="0">
                  <a:moveTo>
                    <a:pt x="1718" y="0"/>
                  </a:moveTo>
                  <a:cubicBezTo>
                    <a:pt x="1419" y="0"/>
                    <a:pt x="1130" y="51"/>
                    <a:pt x="863" y="144"/>
                  </a:cubicBezTo>
                  <a:lnTo>
                    <a:pt x="0" y="4984"/>
                  </a:lnTo>
                  <a:lnTo>
                    <a:pt x="863" y="9827"/>
                  </a:lnTo>
                  <a:lnTo>
                    <a:pt x="4272" y="9827"/>
                  </a:lnTo>
                  <a:lnTo>
                    <a:pt x="4272" y="2597"/>
                  </a:lnTo>
                  <a:cubicBezTo>
                    <a:pt x="4272" y="1213"/>
                    <a:pt x="3185" y="52"/>
                    <a:pt x="1801" y="1"/>
                  </a:cubicBezTo>
                  <a:cubicBezTo>
                    <a:pt x="1773" y="1"/>
                    <a:pt x="1746" y="0"/>
                    <a:pt x="1718" y="0"/>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3" name="Google Shape;2686;p41">
              <a:extLst>
                <a:ext uri="{FF2B5EF4-FFF2-40B4-BE49-F238E27FC236}">
                  <a16:creationId xmlns:a16="http://schemas.microsoft.com/office/drawing/2014/main" id="{43EB42CB-D23C-DB4C-9CAE-005B77950D63}"/>
                </a:ext>
              </a:extLst>
            </p:cNvPr>
            <p:cNvSpPr/>
            <p:nvPr/>
          </p:nvSpPr>
          <p:spPr>
            <a:xfrm>
              <a:off x="7654947" y="3710639"/>
              <a:ext cx="92248" cy="332065"/>
            </a:xfrm>
            <a:custGeom>
              <a:avLst/>
              <a:gdLst/>
              <a:ahLst/>
              <a:cxnLst/>
              <a:rect l="l" t="t" r="r" b="b"/>
              <a:pathLst>
                <a:path w="3887" h="13992" extrusionOk="0">
                  <a:moveTo>
                    <a:pt x="989" y="0"/>
                  </a:moveTo>
                  <a:cubicBezTo>
                    <a:pt x="441" y="0"/>
                    <a:pt x="1" y="443"/>
                    <a:pt x="1" y="988"/>
                  </a:cubicBezTo>
                  <a:lnTo>
                    <a:pt x="1" y="2759"/>
                  </a:lnTo>
                  <a:cubicBezTo>
                    <a:pt x="1" y="3229"/>
                    <a:pt x="146" y="3686"/>
                    <a:pt x="427" y="4062"/>
                  </a:cubicBezTo>
                  <a:cubicBezTo>
                    <a:pt x="1043" y="4877"/>
                    <a:pt x="1409" y="5896"/>
                    <a:pt x="1409" y="6996"/>
                  </a:cubicBezTo>
                  <a:cubicBezTo>
                    <a:pt x="1409" y="8099"/>
                    <a:pt x="1043" y="9115"/>
                    <a:pt x="427" y="9930"/>
                  </a:cubicBezTo>
                  <a:cubicBezTo>
                    <a:pt x="146" y="10306"/>
                    <a:pt x="1" y="10763"/>
                    <a:pt x="1" y="11233"/>
                  </a:cubicBezTo>
                  <a:lnTo>
                    <a:pt x="1" y="13004"/>
                  </a:lnTo>
                  <a:cubicBezTo>
                    <a:pt x="1" y="13548"/>
                    <a:pt x="441" y="13992"/>
                    <a:pt x="989" y="13992"/>
                  </a:cubicBezTo>
                  <a:lnTo>
                    <a:pt x="2962" y="13992"/>
                  </a:lnTo>
                  <a:lnTo>
                    <a:pt x="3886" y="13569"/>
                  </a:lnTo>
                  <a:cubicBezTo>
                    <a:pt x="2678" y="11907"/>
                    <a:pt x="1974" y="9836"/>
                    <a:pt x="1974" y="7592"/>
                  </a:cubicBezTo>
                  <a:cubicBezTo>
                    <a:pt x="1974" y="4546"/>
                    <a:pt x="1409" y="1818"/>
                    <a:pt x="2891" y="0"/>
                  </a:cubicBezTo>
                  <a:close/>
                </a:path>
              </a:pathLst>
            </a:custGeom>
            <a:solidFill>
              <a:srgbClr val="E25D5D">
                <a:alpha val="1814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4" name="Google Shape;2687;p41">
              <a:extLst>
                <a:ext uri="{FF2B5EF4-FFF2-40B4-BE49-F238E27FC236}">
                  <a16:creationId xmlns:a16="http://schemas.microsoft.com/office/drawing/2014/main" id="{2740AFE9-500B-242F-3CC2-B603087CFC4A}"/>
                </a:ext>
              </a:extLst>
            </p:cNvPr>
            <p:cNvSpPr/>
            <p:nvPr/>
          </p:nvSpPr>
          <p:spPr>
            <a:xfrm>
              <a:off x="7724910" y="3812878"/>
              <a:ext cx="40915" cy="229826"/>
            </a:xfrm>
            <a:custGeom>
              <a:avLst/>
              <a:gdLst/>
              <a:ahLst/>
              <a:cxnLst/>
              <a:rect l="l" t="t" r="r" b="b"/>
              <a:pathLst>
                <a:path w="1724" h="9684" extrusionOk="0">
                  <a:moveTo>
                    <a:pt x="1724" y="1"/>
                  </a:moveTo>
                  <a:cubicBezTo>
                    <a:pt x="722" y="349"/>
                    <a:pt x="1" y="1304"/>
                    <a:pt x="1" y="2424"/>
                  </a:cubicBezTo>
                  <a:lnTo>
                    <a:pt x="1" y="9684"/>
                  </a:lnTo>
                  <a:lnTo>
                    <a:pt x="1724" y="9684"/>
                  </a:lnTo>
                  <a:lnTo>
                    <a:pt x="1724" y="1"/>
                  </a:ln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5" name="Google Shape;2688;p41">
              <a:extLst>
                <a:ext uri="{FF2B5EF4-FFF2-40B4-BE49-F238E27FC236}">
                  <a16:creationId xmlns:a16="http://schemas.microsoft.com/office/drawing/2014/main" id="{A7F8B007-B507-82B8-912B-1149FDC3ED5D}"/>
                </a:ext>
              </a:extLst>
            </p:cNvPr>
            <p:cNvSpPr/>
            <p:nvPr/>
          </p:nvSpPr>
          <p:spPr>
            <a:xfrm>
              <a:off x="7792643" y="3925726"/>
              <a:ext cx="27553" cy="27506"/>
            </a:xfrm>
            <a:custGeom>
              <a:avLst/>
              <a:gdLst/>
              <a:ahLst/>
              <a:cxnLst/>
              <a:rect l="l" t="t" r="r" b="b"/>
              <a:pathLst>
                <a:path w="1161" h="1159" extrusionOk="0">
                  <a:moveTo>
                    <a:pt x="582" y="1"/>
                  </a:moveTo>
                  <a:cubicBezTo>
                    <a:pt x="261" y="1"/>
                    <a:pt x="0" y="258"/>
                    <a:pt x="0" y="580"/>
                  </a:cubicBezTo>
                  <a:cubicBezTo>
                    <a:pt x="0" y="901"/>
                    <a:pt x="261" y="1158"/>
                    <a:pt x="582" y="1158"/>
                  </a:cubicBezTo>
                  <a:cubicBezTo>
                    <a:pt x="900" y="1158"/>
                    <a:pt x="1161" y="901"/>
                    <a:pt x="1161" y="580"/>
                  </a:cubicBezTo>
                  <a:cubicBezTo>
                    <a:pt x="1161" y="258"/>
                    <a:pt x="900" y="1"/>
                    <a:pt x="582" y="1"/>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6" name="Google Shape;2689;p41">
              <a:extLst>
                <a:ext uri="{FF2B5EF4-FFF2-40B4-BE49-F238E27FC236}">
                  <a16:creationId xmlns:a16="http://schemas.microsoft.com/office/drawing/2014/main" id="{80C30C1A-0599-3EC3-9E1C-E938993B3ECC}"/>
                </a:ext>
              </a:extLst>
            </p:cNvPr>
            <p:cNvSpPr/>
            <p:nvPr/>
          </p:nvSpPr>
          <p:spPr>
            <a:xfrm>
              <a:off x="7693821" y="3754639"/>
              <a:ext cx="49672" cy="39633"/>
            </a:xfrm>
            <a:custGeom>
              <a:avLst/>
              <a:gdLst/>
              <a:ahLst/>
              <a:cxnLst/>
              <a:rect l="l" t="t" r="r" b="b"/>
              <a:pathLst>
                <a:path w="2093" h="1670" extrusionOk="0">
                  <a:moveTo>
                    <a:pt x="1047" y="1"/>
                  </a:moveTo>
                  <a:cubicBezTo>
                    <a:pt x="468" y="1"/>
                    <a:pt x="1" y="373"/>
                    <a:pt x="1" y="833"/>
                  </a:cubicBezTo>
                  <a:cubicBezTo>
                    <a:pt x="1" y="1294"/>
                    <a:pt x="468" y="1669"/>
                    <a:pt x="1047" y="1669"/>
                  </a:cubicBezTo>
                  <a:cubicBezTo>
                    <a:pt x="1626" y="1669"/>
                    <a:pt x="2093" y="1294"/>
                    <a:pt x="2093" y="833"/>
                  </a:cubicBezTo>
                  <a:cubicBezTo>
                    <a:pt x="2093" y="373"/>
                    <a:pt x="1626" y="1"/>
                    <a:pt x="1047"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7" name="Google Shape;2690;p41">
              <a:extLst>
                <a:ext uri="{FF2B5EF4-FFF2-40B4-BE49-F238E27FC236}">
                  <a16:creationId xmlns:a16="http://schemas.microsoft.com/office/drawing/2014/main" id="{DBDEC9C7-668F-6466-FCC8-BB58781199A7}"/>
                </a:ext>
              </a:extLst>
            </p:cNvPr>
            <p:cNvSpPr/>
            <p:nvPr/>
          </p:nvSpPr>
          <p:spPr>
            <a:xfrm>
              <a:off x="7828455" y="3754639"/>
              <a:ext cx="49743" cy="39633"/>
            </a:xfrm>
            <a:custGeom>
              <a:avLst/>
              <a:gdLst/>
              <a:ahLst/>
              <a:cxnLst/>
              <a:rect l="l" t="t" r="r" b="b"/>
              <a:pathLst>
                <a:path w="2096" h="1670" extrusionOk="0">
                  <a:moveTo>
                    <a:pt x="1050" y="1"/>
                  </a:moveTo>
                  <a:cubicBezTo>
                    <a:pt x="471" y="1"/>
                    <a:pt x="1" y="373"/>
                    <a:pt x="1" y="833"/>
                  </a:cubicBezTo>
                  <a:cubicBezTo>
                    <a:pt x="1" y="1294"/>
                    <a:pt x="471" y="1669"/>
                    <a:pt x="1050" y="1669"/>
                  </a:cubicBezTo>
                  <a:cubicBezTo>
                    <a:pt x="1629" y="1669"/>
                    <a:pt x="2096" y="1294"/>
                    <a:pt x="2096" y="833"/>
                  </a:cubicBezTo>
                  <a:cubicBezTo>
                    <a:pt x="2096" y="373"/>
                    <a:pt x="1629" y="1"/>
                    <a:pt x="1050"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8" name="Google Shape;2691;p41">
              <a:extLst>
                <a:ext uri="{FF2B5EF4-FFF2-40B4-BE49-F238E27FC236}">
                  <a16:creationId xmlns:a16="http://schemas.microsoft.com/office/drawing/2014/main" id="{6294E9DA-46DF-1D6C-07A7-8FD5F2130A6E}"/>
                </a:ext>
              </a:extLst>
            </p:cNvPr>
            <p:cNvSpPr/>
            <p:nvPr/>
          </p:nvSpPr>
          <p:spPr>
            <a:xfrm>
              <a:off x="7716319" y="3736104"/>
              <a:ext cx="33676" cy="21858"/>
            </a:xfrm>
            <a:custGeom>
              <a:avLst/>
              <a:gdLst/>
              <a:ahLst/>
              <a:cxnLst/>
              <a:rect l="l" t="t" r="r" b="b"/>
              <a:pathLst>
                <a:path w="1419" h="921" extrusionOk="0">
                  <a:moveTo>
                    <a:pt x="708" y="0"/>
                  </a:moveTo>
                  <a:cubicBezTo>
                    <a:pt x="319" y="0"/>
                    <a:pt x="1" y="318"/>
                    <a:pt x="1" y="707"/>
                  </a:cubicBezTo>
                  <a:cubicBezTo>
                    <a:pt x="1" y="826"/>
                    <a:pt x="95" y="921"/>
                    <a:pt x="211" y="921"/>
                  </a:cubicBezTo>
                  <a:cubicBezTo>
                    <a:pt x="329" y="921"/>
                    <a:pt x="420" y="826"/>
                    <a:pt x="420" y="707"/>
                  </a:cubicBezTo>
                  <a:cubicBezTo>
                    <a:pt x="420" y="552"/>
                    <a:pt x="552" y="420"/>
                    <a:pt x="708" y="420"/>
                  </a:cubicBezTo>
                  <a:cubicBezTo>
                    <a:pt x="867" y="420"/>
                    <a:pt x="996" y="552"/>
                    <a:pt x="996" y="707"/>
                  </a:cubicBezTo>
                  <a:cubicBezTo>
                    <a:pt x="996" y="826"/>
                    <a:pt x="1090"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199" name="Google Shape;2692;p41">
              <a:extLst>
                <a:ext uri="{FF2B5EF4-FFF2-40B4-BE49-F238E27FC236}">
                  <a16:creationId xmlns:a16="http://schemas.microsoft.com/office/drawing/2014/main" id="{1403DB4C-3E1B-F487-0347-BCED41121188}"/>
                </a:ext>
              </a:extLst>
            </p:cNvPr>
            <p:cNvSpPr/>
            <p:nvPr/>
          </p:nvSpPr>
          <p:spPr>
            <a:xfrm>
              <a:off x="7822023" y="3736104"/>
              <a:ext cx="33676" cy="21858"/>
            </a:xfrm>
            <a:custGeom>
              <a:avLst/>
              <a:gdLst/>
              <a:ahLst/>
              <a:cxnLst/>
              <a:rect l="l" t="t" r="r" b="b"/>
              <a:pathLst>
                <a:path w="1419" h="921" extrusionOk="0">
                  <a:moveTo>
                    <a:pt x="708" y="0"/>
                  </a:moveTo>
                  <a:cubicBezTo>
                    <a:pt x="319" y="0"/>
                    <a:pt x="1" y="318"/>
                    <a:pt x="1" y="707"/>
                  </a:cubicBezTo>
                  <a:cubicBezTo>
                    <a:pt x="1" y="826"/>
                    <a:pt x="96" y="921"/>
                    <a:pt x="211" y="921"/>
                  </a:cubicBezTo>
                  <a:cubicBezTo>
                    <a:pt x="329" y="921"/>
                    <a:pt x="424" y="826"/>
                    <a:pt x="424" y="707"/>
                  </a:cubicBezTo>
                  <a:cubicBezTo>
                    <a:pt x="424" y="552"/>
                    <a:pt x="552" y="420"/>
                    <a:pt x="708" y="420"/>
                  </a:cubicBezTo>
                  <a:cubicBezTo>
                    <a:pt x="867" y="420"/>
                    <a:pt x="996" y="552"/>
                    <a:pt x="996" y="707"/>
                  </a:cubicBezTo>
                  <a:cubicBezTo>
                    <a:pt x="996" y="826"/>
                    <a:pt x="1091"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0" name="Google Shape;2693;p41">
              <a:extLst>
                <a:ext uri="{FF2B5EF4-FFF2-40B4-BE49-F238E27FC236}">
                  <a16:creationId xmlns:a16="http://schemas.microsoft.com/office/drawing/2014/main" id="{AF54C1B4-4A44-39DC-C681-7A4F8EF8F6D8}"/>
                </a:ext>
              </a:extLst>
            </p:cNvPr>
            <p:cNvSpPr/>
            <p:nvPr/>
          </p:nvSpPr>
          <p:spPr>
            <a:xfrm>
              <a:off x="7767890" y="3761711"/>
              <a:ext cx="36240" cy="15782"/>
            </a:xfrm>
            <a:custGeom>
              <a:avLst/>
              <a:gdLst/>
              <a:ahLst/>
              <a:cxnLst/>
              <a:rect l="l" t="t" r="r" b="b"/>
              <a:pathLst>
                <a:path w="1527" h="665" extrusionOk="0">
                  <a:moveTo>
                    <a:pt x="235" y="0"/>
                  </a:moveTo>
                  <a:cubicBezTo>
                    <a:pt x="185" y="0"/>
                    <a:pt x="136" y="17"/>
                    <a:pt x="95" y="51"/>
                  </a:cubicBezTo>
                  <a:cubicBezTo>
                    <a:pt x="7" y="129"/>
                    <a:pt x="1" y="261"/>
                    <a:pt x="75" y="349"/>
                  </a:cubicBezTo>
                  <a:cubicBezTo>
                    <a:pt x="248" y="549"/>
                    <a:pt x="501" y="664"/>
                    <a:pt x="762" y="664"/>
                  </a:cubicBezTo>
                  <a:cubicBezTo>
                    <a:pt x="1026" y="664"/>
                    <a:pt x="1277" y="549"/>
                    <a:pt x="1449" y="349"/>
                  </a:cubicBezTo>
                  <a:cubicBezTo>
                    <a:pt x="1527" y="261"/>
                    <a:pt x="1517" y="129"/>
                    <a:pt x="1429" y="51"/>
                  </a:cubicBezTo>
                  <a:cubicBezTo>
                    <a:pt x="1389" y="17"/>
                    <a:pt x="1339" y="0"/>
                    <a:pt x="1290" y="0"/>
                  </a:cubicBezTo>
                  <a:cubicBezTo>
                    <a:pt x="1231" y="0"/>
                    <a:pt x="1173" y="24"/>
                    <a:pt x="1131" y="72"/>
                  </a:cubicBezTo>
                  <a:cubicBezTo>
                    <a:pt x="1040" y="180"/>
                    <a:pt x="904" y="241"/>
                    <a:pt x="762" y="241"/>
                  </a:cubicBezTo>
                  <a:cubicBezTo>
                    <a:pt x="623" y="241"/>
                    <a:pt x="488" y="180"/>
                    <a:pt x="393" y="72"/>
                  </a:cubicBezTo>
                  <a:cubicBezTo>
                    <a:pt x="351" y="24"/>
                    <a:pt x="293" y="0"/>
                    <a:pt x="235"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1" name="Google Shape;2694;p41">
              <a:extLst>
                <a:ext uri="{FF2B5EF4-FFF2-40B4-BE49-F238E27FC236}">
                  <a16:creationId xmlns:a16="http://schemas.microsoft.com/office/drawing/2014/main" id="{7390EFEE-17FB-4EE3-B31D-3371504E7C80}"/>
                </a:ext>
              </a:extLst>
            </p:cNvPr>
            <p:cNvSpPr/>
            <p:nvPr/>
          </p:nvSpPr>
          <p:spPr>
            <a:xfrm>
              <a:off x="7724910" y="3995690"/>
              <a:ext cx="29761" cy="47014"/>
            </a:xfrm>
            <a:custGeom>
              <a:avLst/>
              <a:gdLst/>
              <a:ahLst/>
              <a:cxnLst/>
              <a:rect l="l" t="t" r="r" b="b"/>
              <a:pathLst>
                <a:path w="1254" h="1981" extrusionOk="0">
                  <a:moveTo>
                    <a:pt x="1" y="1"/>
                  </a:moveTo>
                  <a:lnTo>
                    <a:pt x="1" y="1981"/>
                  </a:lnTo>
                  <a:lnTo>
                    <a:pt x="1253" y="1981"/>
                  </a:lnTo>
                  <a:cubicBezTo>
                    <a:pt x="762" y="1378"/>
                    <a:pt x="343" y="715"/>
                    <a:pt x="1" y="1"/>
                  </a:cubicBezTo>
                  <a:close/>
                </a:path>
              </a:pathLst>
            </a:custGeom>
            <a:solidFill>
              <a:srgbClr val="000000">
                <a:alpha val="1814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grpSp>
      <p:sp>
        <p:nvSpPr>
          <p:cNvPr id="4202" name="Google Shape;2696;p41">
            <a:extLst>
              <a:ext uri="{FF2B5EF4-FFF2-40B4-BE49-F238E27FC236}">
                <a16:creationId xmlns:a16="http://schemas.microsoft.com/office/drawing/2014/main" id="{26A53C82-E6F6-EF49-EFD6-7C5E333FECD1}"/>
              </a:ext>
            </a:extLst>
          </p:cNvPr>
          <p:cNvSpPr/>
          <p:nvPr/>
        </p:nvSpPr>
        <p:spPr>
          <a:xfrm>
            <a:off x="1355879" y="2167777"/>
            <a:ext cx="436665" cy="371156"/>
          </a:xfrm>
          <a:custGeom>
            <a:avLst/>
            <a:gdLst/>
            <a:ahLst/>
            <a:cxnLst/>
            <a:rect l="l" t="t" r="r" b="b"/>
            <a:pathLst>
              <a:path w="14209" h="13991" extrusionOk="0">
                <a:moveTo>
                  <a:pt x="9903" y="1"/>
                </a:moveTo>
                <a:cubicBezTo>
                  <a:pt x="9676" y="1"/>
                  <a:pt x="9448" y="88"/>
                  <a:pt x="9274" y="262"/>
                </a:cubicBezTo>
                <a:lnTo>
                  <a:pt x="6062" y="3474"/>
                </a:lnTo>
                <a:lnTo>
                  <a:pt x="525" y="9011"/>
                </a:lnTo>
                <a:cubicBezTo>
                  <a:pt x="0" y="9536"/>
                  <a:pt x="0" y="10385"/>
                  <a:pt x="525" y="10907"/>
                </a:cubicBezTo>
                <a:lnTo>
                  <a:pt x="3215" y="13597"/>
                </a:lnTo>
                <a:cubicBezTo>
                  <a:pt x="3478" y="13860"/>
                  <a:pt x="3820" y="13991"/>
                  <a:pt x="4163" y="13991"/>
                </a:cubicBezTo>
                <a:cubicBezTo>
                  <a:pt x="4506" y="13991"/>
                  <a:pt x="4848" y="13860"/>
                  <a:pt x="5111" y="13597"/>
                </a:cubicBezTo>
                <a:lnTo>
                  <a:pt x="13860" y="4848"/>
                </a:lnTo>
                <a:cubicBezTo>
                  <a:pt x="14208" y="4500"/>
                  <a:pt x="14208" y="3938"/>
                  <a:pt x="13860" y="3593"/>
                </a:cubicBezTo>
                <a:lnTo>
                  <a:pt x="13863" y="3593"/>
                </a:lnTo>
                <a:cubicBezTo>
                  <a:pt x="13689" y="3420"/>
                  <a:pt x="13461" y="3334"/>
                  <a:pt x="13234" y="3334"/>
                </a:cubicBezTo>
                <a:cubicBezTo>
                  <a:pt x="13007" y="3334"/>
                  <a:pt x="12780" y="3420"/>
                  <a:pt x="12608" y="3593"/>
                </a:cubicBezTo>
                <a:lnTo>
                  <a:pt x="12479" y="3721"/>
                </a:lnTo>
                <a:cubicBezTo>
                  <a:pt x="12402" y="3798"/>
                  <a:pt x="12302" y="3836"/>
                  <a:pt x="12203" y="3836"/>
                </a:cubicBezTo>
                <a:cubicBezTo>
                  <a:pt x="12084" y="3836"/>
                  <a:pt x="11966" y="3781"/>
                  <a:pt x="11890" y="3674"/>
                </a:cubicBezTo>
                <a:cubicBezTo>
                  <a:pt x="11704" y="3417"/>
                  <a:pt x="11481" y="3153"/>
                  <a:pt x="11223" y="2899"/>
                </a:cubicBezTo>
                <a:cubicBezTo>
                  <a:pt x="10969" y="2642"/>
                  <a:pt x="10705" y="2418"/>
                  <a:pt x="10448" y="2232"/>
                </a:cubicBezTo>
                <a:cubicBezTo>
                  <a:pt x="10255" y="2093"/>
                  <a:pt x="10232" y="1812"/>
                  <a:pt x="10401" y="1643"/>
                </a:cubicBezTo>
                <a:lnTo>
                  <a:pt x="10529" y="1514"/>
                </a:lnTo>
                <a:cubicBezTo>
                  <a:pt x="10875" y="1169"/>
                  <a:pt x="10875" y="607"/>
                  <a:pt x="10529" y="262"/>
                </a:cubicBezTo>
                <a:cubicBezTo>
                  <a:pt x="10357" y="88"/>
                  <a:pt x="10130" y="1"/>
                  <a:pt x="9903" y="1"/>
                </a:cubicBezTo>
                <a:close/>
              </a:path>
            </a:pathLst>
          </a:custGeom>
          <a:solidFill>
            <a:srgbClr val="F6D81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3" name="Google Shape;2697;p41">
            <a:extLst>
              <a:ext uri="{FF2B5EF4-FFF2-40B4-BE49-F238E27FC236}">
                <a16:creationId xmlns:a16="http://schemas.microsoft.com/office/drawing/2014/main" id="{987ED733-45BE-7B18-4DDA-8F97A2C6974A}"/>
              </a:ext>
            </a:extLst>
          </p:cNvPr>
          <p:cNvSpPr/>
          <p:nvPr/>
        </p:nvSpPr>
        <p:spPr>
          <a:xfrm>
            <a:off x="1355879" y="2167777"/>
            <a:ext cx="331624" cy="340968"/>
          </a:xfrm>
          <a:custGeom>
            <a:avLst/>
            <a:gdLst/>
            <a:ahLst/>
            <a:cxnLst/>
            <a:rect l="l" t="t" r="r" b="b"/>
            <a:pathLst>
              <a:path w="10791" h="12853" extrusionOk="0">
                <a:moveTo>
                  <a:pt x="9903" y="1"/>
                </a:moveTo>
                <a:cubicBezTo>
                  <a:pt x="9677" y="1"/>
                  <a:pt x="9450" y="88"/>
                  <a:pt x="9277" y="262"/>
                </a:cubicBezTo>
                <a:lnTo>
                  <a:pt x="6062" y="3474"/>
                </a:lnTo>
                <a:lnTo>
                  <a:pt x="525" y="9011"/>
                </a:lnTo>
                <a:cubicBezTo>
                  <a:pt x="0" y="9536"/>
                  <a:pt x="0" y="10385"/>
                  <a:pt x="525" y="10907"/>
                </a:cubicBezTo>
                <a:lnTo>
                  <a:pt x="2471" y="12853"/>
                </a:lnTo>
                <a:cubicBezTo>
                  <a:pt x="2400" y="12426"/>
                  <a:pt x="2366" y="11993"/>
                  <a:pt x="2366" y="11546"/>
                </a:cubicBezTo>
                <a:cubicBezTo>
                  <a:pt x="2366" y="7607"/>
                  <a:pt x="6698" y="2147"/>
                  <a:pt x="10790" y="888"/>
                </a:cubicBezTo>
                <a:cubicBezTo>
                  <a:pt x="10790" y="662"/>
                  <a:pt x="10705" y="435"/>
                  <a:pt x="10529" y="262"/>
                </a:cubicBezTo>
                <a:cubicBezTo>
                  <a:pt x="10357" y="88"/>
                  <a:pt x="10130" y="1"/>
                  <a:pt x="9903" y="1"/>
                </a:cubicBezTo>
                <a:close/>
              </a:path>
            </a:pathLst>
          </a:custGeom>
          <a:solidFill>
            <a:srgbClr val="6A6A6A">
              <a:alpha val="1395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4" name="Google Shape;2698;p41">
            <a:extLst>
              <a:ext uri="{FF2B5EF4-FFF2-40B4-BE49-F238E27FC236}">
                <a16:creationId xmlns:a16="http://schemas.microsoft.com/office/drawing/2014/main" id="{5F4F230D-7855-181B-FC0D-20773B421448}"/>
              </a:ext>
            </a:extLst>
          </p:cNvPr>
          <p:cNvSpPr/>
          <p:nvPr/>
        </p:nvSpPr>
        <p:spPr>
          <a:xfrm>
            <a:off x="1616942" y="2224574"/>
            <a:ext cx="22496" cy="18331"/>
          </a:xfrm>
          <a:custGeom>
            <a:avLst/>
            <a:gdLst/>
            <a:ahLst/>
            <a:cxnLst/>
            <a:rect l="l" t="t" r="r" b="b"/>
            <a:pathLst>
              <a:path w="732" h="691" extrusionOk="0">
                <a:moveTo>
                  <a:pt x="500" y="0"/>
                </a:moveTo>
                <a:cubicBezTo>
                  <a:pt x="445" y="0"/>
                  <a:pt x="391" y="22"/>
                  <a:pt x="349" y="64"/>
                </a:cubicBezTo>
                <a:lnTo>
                  <a:pt x="85" y="328"/>
                </a:lnTo>
                <a:cubicBezTo>
                  <a:pt x="0" y="413"/>
                  <a:pt x="0" y="545"/>
                  <a:pt x="85" y="629"/>
                </a:cubicBezTo>
                <a:cubicBezTo>
                  <a:pt x="126" y="670"/>
                  <a:pt x="180" y="690"/>
                  <a:pt x="234" y="690"/>
                </a:cubicBezTo>
                <a:cubicBezTo>
                  <a:pt x="288" y="690"/>
                  <a:pt x="342" y="670"/>
                  <a:pt x="383" y="629"/>
                </a:cubicBezTo>
                <a:lnTo>
                  <a:pt x="650" y="362"/>
                </a:lnTo>
                <a:cubicBezTo>
                  <a:pt x="731" y="281"/>
                  <a:pt x="731" y="145"/>
                  <a:pt x="650" y="64"/>
                </a:cubicBezTo>
                <a:cubicBezTo>
                  <a:pt x="608" y="22"/>
                  <a:pt x="554" y="0"/>
                  <a:pt x="500"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5" name="Google Shape;2699;p41">
            <a:extLst>
              <a:ext uri="{FF2B5EF4-FFF2-40B4-BE49-F238E27FC236}">
                <a16:creationId xmlns:a16="http://schemas.microsoft.com/office/drawing/2014/main" id="{71F0AEEC-9D20-F461-A378-23FB6010687F}"/>
              </a:ext>
            </a:extLst>
          </p:cNvPr>
          <p:cNvSpPr/>
          <p:nvPr/>
        </p:nvSpPr>
        <p:spPr>
          <a:xfrm>
            <a:off x="1702131" y="2298110"/>
            <a:ext cx="22496" cy="18331"/>
          </a:xfrm>
          <a:custGeom>
            <a:avLst/>
            <a:gdLst/>
            <a:ahLst/>
            <a:cxnLst/>
            <a:rect l="l" t="t" r="r" b="b"/>
            <a:pathLst>
              <a:path w="732" h="691" extrusionOk="0">
                <a:moveTo>
                  <a:pt x="498" y="0"/>
                </a:moveTo>
                <a:cubicBezTo>
                  <a:pt x="444" y="0"/>
                  <a:pt x="389" y="22"/>
                  <a:pt x="349" y="64"/>
                </a:cubicBezTo>
                <a:lnTo>
                  <a:pt x="82" y="328"/>
                </a:lnTo>
                <a:cubicBezTo>
                  <a:pt x="0" y="412"/>
                  <a:pt x="0" y="544"/>
                  <a:pt x="82" y="629"/>
                </a:cubicBezTo>
                <a:cubicBezTo>
                  <a:pt x="126" y="670"/>
                  <a:pt x="180" y="690"/>
                  <a:pt x="234" y="690"/>
                </a:cubicBezTo>
                <a:cubicBezTo>
                  <a:pt x="288" y="690"/>
                  <a:pt x="339" y="670"/>
                  <a:pt x="383" y="629"/>
                </a:cubicBezTo>
                <a:lnTo>
                  <a:pt x="647" y="362"/>
                </a:lnTo>
                <a:cubicBezTo>
                  <a:pt x="731" y="280"/>
                  <a:pt x="731" y="145"/>
                  <a:pt x="647" y="64"/>
                </a:cubicBezTo>
                <a:cubicBezTo>
                  <a:pt x="606" y="22"/>
                  <a:pt x="552" y="0"/>
                  <a:pt x="498"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6" name="Google Shape;2700;p41">
            <a:extLst>
              <a:ext uri="{FF2B5EF4-FFF2-40B4-BE49-F238E27FC236}">
                <a16:creationId xmlns:a16="http://schemas.microsoft.com/office/drawing/2014/main" id="{53E68CF2-F429-DF85-89F1-8BD9CEA2CFE0}"/>
              </a:ext>
            </a:extLst>
          </p:cNvPr>
          <p:cNvSpPr/>
          <p:nvPr/>
        </p:nvSpPr>
        <p:spPr>
          <a:xfrm>
            <a:off x="1629635" y="2255718"/>
            <a:ext cx="59097" cy="48758"/>
          </a:xfrm>
          <a:custGeom>
            <a:avLst/>
            <a:gdLst/>
            <a:ahLst/>
            <a:cxnLst/>
            <a:rect l="l" t="t" r="r" b="b"/>
            <a:pathLst>
              <a:path w="1923" h="1838" extrusionOk="0">
                <a:moveTo>
                  <a:pt x="410" y="0"/>
                </a:moveTo>
                <a:cubicBezTo>
                  <a:pt x="356" y="0"/>
                  <a:pt x="301" y="20"/>
                  <a:pt x="261" y="61"/>
                </a:cubicBezTo>
                <a:cubicBezTo>
                  <a:pt x="0" y="322"/>
                  <a:pt x="0" y="745"/>
                  <a:pt x="261" y="1002"/>
                </a:cubicBezTo>
                <a:cubicBezTo>
                  <a:pt x="379" y="1124"/>
                  <a:pt x="538" y="1191"/>
                  <a:pt x="708" y="1198"/>
                </a:cubicBezTo>
                <a:cubicBezTo>
                  <a:pt x="714" y="1361"/>
                  <a:pt x="779" y="1520"/>
                  <a:pt x="901" y="1645"/>
                </a:cubicBezTo>
                <a:cubicBezTo>
                  <a:pt x="1033" y="1774"/>
                  <a:pt x="1202" y="1838"/>
                  <a:pt x="1371" y="1838"/>
                </a:cubicBezTo>
                <a:cubicBezTo>
                  <a:pt x="1540" y="1838"/>
                  <a:pt x="1713" y="1774"/>
                  <a:pt x="1841" y="1645"/>
                </a:cubicBezTo>
                <a:cubicBezTo>
                  <a:pt x="1923" y="1560"/>
                  <a:pt x="1923" y="1428"/>
                  <a:pt x="1841" y="1347"/>
                </a:cubicBezTo>
                <a:cubicBezTo>
                  <a:pt x="1801" y="1305"/>
                  <a:pt x="1747" y="1284"/>
                  <a:pt x="1693" y="1284"/>
                </a:cubicBezTo>
                <a:cubicBezTo>
                  <a:pt x="1638" y="1284"/>
                  <a:pt x="1584" y="1305"/>
                  <a:pt x="1544" y="1347"/>
                </a:cubicBezTo>
                <a:cubicBezTo>
                  <a:pt x="1496" y="1394"/>
                  <a:pt x="1434" y="1418"/>
                  <a:pt x="1373" y="1418"/>
                </a:cubicBezTo>
                <a:cubicBezTo>
                  <a:pt x="1311" y="1418"/>
                  <a:pt x="1249" y="1394"/>
                  <a:pt x="1202" y="1347"/>
                </a:cubicBezTo>
                <a:cubicBezTo>
                  <a:pt x="1107" y="1252"/>
                  <a:pt x="1107" y="1097"/>
                  <a:pt x="1202" y="1002"/>
                </a:cubicBezTo>
                <a:cubicBezTo>
                  <a:pt x="1215" y="988"/>
                  <a:pt x="1229" y="971"/>
                  <a:pt x="1239" y="951"/>
                </a:cubicBezTo>
                <a:cubicBezTo>
                  <a:pt x="1246" y="941"/>
                  <a:pt x="1249" y="927"/>
                  <a:pt x="1253" y="914"/>
                </a:cubicBezTo>
                <a:cubicBezTo>
                  <a:pt x="1259" y="900"/>
                  <a:pt x="1259" y="887"/>
                  <a:pt x="1263" y="873"/>
                </a:cubicBezTo>
                <a:cubicBezTo>
                  <a:pt x="1263" y="867"/>
                  <a:pt x="1263" y="860"/>
                  <a:pt x="1263" y="853"/>
                </a:cubicBezTo>
                <a:cubicBezTo>
                  <a:pt x="1263" y="799"/>
                  <a:pt x="1242" y="745"/>
                  <a:pt x="1202" y="704"/>
                </a:cubicBezTo>
                <a:cubicBezTo>
                  <a:pt x="1159" y="663"/>
                  <a:pt x="1105" y="643"/>
                  <a:pt x="1051" y="643"/>
                </a:cubicBezTo>
                <a:cubicBezTo>
                  <a:pt x="997" y="643"/>
                  <a:pt x="943" y="663"/>
                  <a:pt x="901" y="704"/>
                </a:cubicBezTo>
                <a:cubicBezTo>
                  <a:pt x="857" y="751"/>
                  <a:pt x="796" y="775"/>
                  <a:pt x="731" y="775"/>
                </a:cubicBezTo>
                <a:cubicBezTo>
                  <a:pt x="667" y="775"/>
                  <a:pt x="606" y="751"/>
                  <a:pt x="559" y="704"/>
                </a:cubicBezTo>
                <a:cubicBezTo>
                  <a:pt x="464" y="609"/>
                  <a:pt x="464" y="457"/>
                  <a:pt x="559" y="362"/>
                </a:cubicBezTo>
                <a:cubicBezTo>
                  <a:pt x="640" y="278"/>
                  <a:pt x="640" y="146"/>
                  <a:pt x="559" y="61"/>
                </a:cubicBezTo>
                <a:cubicBezTo>
                  <a:pt x="518" y="20"/>
                  <a:pt x="464" y="0"/>
                  <a:pt x="410" y="0"/>
                </a:cubicBezTo>
                <a:close/>
              </a:path>
            </a:pathLst>
          </a:custGeom>
          <a:solidFill>
            <a:srgbClr val="6A6A6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7" name="Google Shape;2701;p41">
            <a:extLst>
              <a:ext uri="{FF2B5EF4-FFF2-40B4-BE49-F238E27FC236}">
                <a16:creationId xmlns:a16="http://schemas.microsoft.com/office/drawing/2014/main" id="{8611512F-088A-7E2F-6802-21CE0E54187F}"/>
              </a:ext>
            </a:extLst>
          </p:cNvPr>
          <p:cNvSpPr/>
          <p:nvPr/>
        </p:nvSpPr>
        <p:spPr>
          <a:xfrm>
            <a:off x="1663010" y="2328087"/>
            <a:ext cx="46006" cy="39155"/>
          </a:xfrm>
          <a:custGeom>
            <a:avLst/>
            <a:gdLst/>
            <a:ahLst/>
            <a:cxnLst/>
            <a:rect l="l" t="t" r="r" b="b"/>
            <a:pathLst>
              <a:path w="1497" h="1476" extrusionOk="0">
                <a:moveTo>
                  <a:pt x="233" y="1"/>
                </a:moveTo>
                <a:cubicBezTo>
                  <a:pt x="178" y="1"/>
                  <a:pt x="124" y="22"/>
                  <a:pt x="82" y="64"/>
                </a:cubicBezTo>
                <a:cubicBezTo>
                  <a:pt x="1" y="146"/>
                  <a:pt x="1" y="281"/>
                  <a:pt x="82" y="362"/>
                </a:cubicBezTo>
                <a:lnTo>
                  <a:pt x="1195" y="1476"/>
                </a:lnTo>
                <a:lnTo>
                  <a:pt x="1497" y="1178"/>
                </a:lnTo>
                <a:lnTo>
                  <a:pt x="383" y="64"/>
                </a:lnTo>
                <a:cubicBezTo>
                  <a:pt x="341" y="22"/>
                  <a:pt x="287" y="1"/>
                  <a:pt x="233" y="1"/>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8" name="Google Shape;2702;p41">
            <a:extLst>
              <a:ext uri="{FF2B5EF4-FFF2-40B4-BE49-F238E27FC236}">
                <a16:creationId xmlns:a16="http://schemas.microsoft.com/office/drawing/2014/main" id="{D7CFCB6F-7F76-9618-81C7-AD4694BB043F}"/>
              </a:ext>
            </a:extLst>
          </p:cNvPr>
          <p:cNvSpPr/>
          <p:nvPr/>
        </p:nvSpPr>
        <p:spPr>
          <a:xfrm>
            <a:off x="1652715" y="2359045"/>
            <a:ext cx="33221" cy="28146"/>
          </a:xfrm>
          <a:custGeom>
            <a:avLst/>
            <a:gdLst/>
            <a:ahLst/>
            <a:cxnLst/>
            <a:rect l="l" t="t" r="r" b="b"/>
            <a:pathLst>
              <a:path w="1081" h="1061" extrusionOk="0">
                <a:moveTo>
                  <a:pt x="232" y="1"/>
                </a:moveTo>
                <a:cubicBezTo>
                  <a:pt x="178" y="1"/>
                  <a:pt x="124" y="21"/>
                  <a:pt x="82" y="62"/>
                </a:cubicBezTo>
                <a:cubicBezTo>
                  <a:pt x="1" y="146"/>
                  <a:pt x="1" y="278"/>
                  <a:pt x="82" y="363"/>
                </a:cubicBezTo>
                <a:lnTo>
                  <a:pt x="779" y="1060"/>
                </a:lnTo>
                <a:lnTo>
                  <a:pt x="1080" y="762"/>
                </a:lnTo>
                <a:lnTo>
                  <a:pt x="383" y="62"/>
                </a:lnTo>
                <a:cubicBezTo>
                  <a:pt x="341" y="21"/>
                  <a:pt x="287" y="1"/>
                  <a:pt x="232" y="1"/>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09" name="Google Shape;2703;p41">
            <a:extLst>
              <a:ext uri="{FF2B5EF4-FFF2-40B4-BE49-F238E27FC236}">
                <a16:creationId xmlns:a16="http://schemas.microsoft.com/office/drawing/2014/main" id="{F3253763-1267-F9AC-DCF8-25EC2F8C2747}"/>
              </a:ext>
            </a:extLst>
          </p:cNvPr>
          <p:cNvSpPr/>
          <p:nvPr/>
        </p:nvSpPr>
        <p:spPr>
          <a:xfrm>
            <a:off x="1629636" y="2378995"/>
            <a:ext cx="33190" cy="28120"/>
          </a:xfrm>
          <a:custGeom>
            <a:avLst/>
            <a:gdLst/>
            <a:ahLst/>
            <a:cxnLst/>
            <a:rect l="l" t="t" r="r" b="b"/>
            <a:pathLst>
              <a:path w="1080" h="1060" extrusionOk="0">
                <a:moveTo>
                  <a:pt x="232" y="0"/>
                </a:moveTo>
                <a:cubicBezTo>
                  <a:pt x="178" y="0"/>
                  <a:pt x="124" y="20"/>
                  <a:pt x="81" y="61"/>
                </a:cubicBezTo>
                <a:cubicBezTo>
                  <a:pt x="0" y="146"/>
                  <a:pt x="0" y="278"/>
                  <a:pt x="81" y="362"/>
                </a:cubicBezTo>
                <a:lnTo>
                  <a:pt x="779" y="1059"/>
                </a:lnTo>
                <a:lnTo>
                  <a:pt x="1080" y="762"/>
                </a:lnTo>
                <a:lnTo>
                  <a:pt x="383" y="61"/>
                </a:lnTo>
                <a:cubicBezTo>
                  <a:pt x="340" y="20"/>
                  <a:pt x="286" y="0"/>
                  <a:pt x="232" y="0"/>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0" name="Google Shape;2704;p41">
            <a:extLst>
              <a:ext uri="{FF2B5EF4-FFF2-40B4-BE49-F238E27FC236}">
                <a16:creationId xmlns:a16="http://schemas.microsoft.com/office/drawing/2014/main" id="{33587895-41D9-835D-04EF-42F165033C13}"/>
              </a:ext>
            </a:extLst>
          </p:cNvPr>
          <p:cNvSpPr/>
          <p:nvPr/>
        </p:nvSpPr>
        <p:spPr>
          <a:xfrm>
            <a:off x="1606525" y="2398917"/>
            <a:ext cx="33221" cy="28120"/>
          </a:xfrm>
          <a:custGeom>
            <a:avLst/>
            <a:gdLst/>
            <a:ahLst/>
            <a:cxnLst/>
            <a:rect l="l" t="t" r="r" b="b"/>
            <a:pathLst>
              <a:path w="1081" h="1060" extrusionOk="0">
                <a:moveTo>
                  <a:pt x="233" y="0"/>
                </a:moveTo>
                <a:cubicBezTo>
                  <a:pt x="179" y="0"/>
                  <a:pt x="124" y="21"/>
                  <a:pt x="82" y="61"/>
                </a:cubicBezTo>
                <a:cubicBezTo>
                  <a:pt x="1" y="146"/>
                  <a:pt x="1" y="278"/>
                  <a:pt x="82" y="363"/>
                </a:cubicBezTo>
                <a:lnTo>
                  <a:pt x="779" y="1060"/>
                </a:lnTo>
                <a:lnTo>
                  <a:pt x="1081" y="762"/>
                </a:lnTo>
                <a:lnTo>
                  <a:pt x="383" y="61"/>
                </a:lnTo>
                <a:cubicBezTo>
                  <a:pt x="341" y="21"/>
                  <a:pt x="287" y="0"/>
                  <a:pt x="233" y="0"/>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1" name="Google Shape;2705;p41">
            <a:extLst>
              <a:ext uri="{FF2B5EF4-FFF2-40B4-BE49-F238E27FC236}">
                <a16:creationId xmlns:a16="http://schemas.microsoft.com/office/drawing/2014/main" id="{AAFB579E-3F80-1D4C-0243-9C05A8052A06}"/>
              </a:ext>
            </a:extLst>
          </p:cNvPr>
          <p:cNvSpPr/>
          <p:nvPr/>
        </p:nvSpPr>
        <p:spPr>
          <a:xfrm>
            <a:off x="1570662" y="2407831"/>
            <a:ext cx="46006" cy="39155"/>
          </a:xfrm>
          <a:custGeom>
            <a:avLst/>
            <a:gdLst/>
            <a:ahLst/>
            <a:cxnLst/>
            <a:rect l="l" t="t" r="r" b="b"/>
            <a:pathLst>
              <a:path w="1497" h="1476" extrusionOk="0">
                <a:moveTo>
                  <a:pt x="232" y="0"/>
                </a:moveTo>
                <a:cubicBezTo>
                  <a:pt x="179" y="0"/>
                  <a:pt x="125" y="21"/>
                  <a:pt x="85" y="64"/>
                </a:cubicBezTo>
                <a:cubicBezTo>
                  <a:pt x="0" y="145"/>
                  <a:pt x="0" y="277"/>
                  <a:pt x="85" y="362"/>
                </a:cubicBezTo>
                <a:lnTo>
                  <a:pt x="1195" y="1475"/>
                </a:lnTo>
                <a:lnTo>
                  <a:pt x="1496" y="1174"/>
                </a:lnTo>
                <a:lnTo>
                  <a:pt x="383" y="64"/>
                </a:lnTo>
                <a:cubicBezTo>
                  <a:pt x="340" y="21"/>
                  <a:pt x="286" y="0"/>
                  <a:pt x="232" y="0"/>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2" name="Google Shape;2706;p41">
            <a:extLst>
              <a:ext uri="{FF2B5EF4-FFF2-40B4-BE49-F238E27FC236}">
                <a16:creationId xmlns:a16="http://schemas.microsoft.com/office/drawing/2014/main" id="{5D1B71B7-47B7-159C-F95B-A7FFDD6FDA54}"/>
              </a:ext>
            </a:extLst>
          </p:cNvPr>
          <p:cNvSpPr/>
          <p:nvPr/>
        </p:nvSpPr>
        <p:spPr>
          <a:xfrm>
            <a:off x="1560367" y="2438790"/>
            <a:ext cx="33190" cy="28120"/>
          </a:xfrm>
          <a:custGeom>
            <a:avLst/>
            <a:gdLst/>
            <a:ahLst/>
            <a:cxnLst/>
            <a:rect l="l" t="t" r="r" b="b"/>
            <a:pathLst>
              <a:path w="1080" h="1060" extrusionOk="0">
                <a:moveTo>
                  <a:pt x="232" y="0"/>
                </a:moveTo>
                <a:cubicBezTo>
                  <a:pt x="178" y="0"/>
                  <a:pt x="124" y="20"/>
                  <a:pt x="81" y="61"/>
                </a:cubicBezTo>
                <a:cubicBezTo>
                  <a:pt x="0" y="146"/>
                  <a:pt x="0" y="278"/>
                  <a:pt x="81" y="362"/>
                </a:cubicBezTo>
                <a:lnTo>
                  <a:pt x="782" y="1060"/>
                </a:lnTo>
                <a:lnTo>
                  <a:pt x="1080" y="758"/>
                </a:lnTo>
                <a:lnTo>
                  <a:pt x="383" y="61"/>
                </a:lnTo>
                <a:cubicBezTo>
                  <a:pt x="340" y="20"/>
                  <a:pt x="286" y="0"/>
                  <a:pt x="232" y="0"/>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3" name="Google Shape;2707;p41">
            <a:extLst>
              <a:ext uri="{FF2B5EF4-FFF2-40B4-BE49-F238E27FC236}">
                <a16:creationId xmlns:a16="http://schemas.microsoft.com/office/drawing/2014/main" id="{A2C64E1C-CDBC-FB60-E9D9-EBFE40108E44}"/>
              </a:ext>
            </a:extLst>
          </p:cNvPr>
          <p:cNvSpPr/>
          <p:nvPr/>
        </p:nvSpPr>
        <p:spPr>
          <a:xfrm>
            <a:off x="1537257" y="2458712"/>
            <a:ext cx="33221" cy="28120"/>
          </a:xfrm>
          <a:custGeom>
            <a:avLst/>
            <a:gdLst/>
            <a:ahLst/>
            <a:cxnLst/>
            <a:rect l="l" t="t" r="r" b="b"/>
            <a:pathLst>
              <a:path w="1081" h="1060" extrusionOk="0">
                <a:moveTo>
                  <a:pt x="233" y="1"/>
                </a:moveTo>
                <a:cubicBezTo>
                  <a:pt x="178" y="1"/>
                  <a:pt x="124" y="21"/>
                  <a:pt x="82" y="61"/>
                </a:cubicBezTo>
                <a:cubicBezTo>
                  <a:pt x="1" y="146"/>
                  <a:pt x="1" y="278"/>
                  <a:pt x="82" y="363"/>
                </a:cubicBezTo>
                <a:lnTo>
                  <a:pt x="783" y="1060"/>
                </a:lnTo>
                <a:lnTo>
                  <a:pt x="1080" y="759"/>
                </a:lnTo>
                <a:lnTo>
                  <a:pt x="383" y="61"/>
                </a:lnTo>
                <a:cubicBezTo>
                  <a:pt x="341" y="21"/>
                  <a:pt x="287" y="1"/>
                  <a:pt x="233" y="1"/>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4" name="Google Shape;2708;p41">
            <a:extLst>
              <a:ext uri="{FF2B5EF4-FFF2-40B4-BE49-F238E27FC236}">
                <a16:creationId xmlns:a16="http://schemas.microsoft.com/office/drawing/2014/main" id="{2BFFAA80-E522-F45E-AF91-4B252BA047B9}"/>
              </a:ext>
            </a:extLst>
          </p:cNvPr>
          <p:cNvSpPr/>
          <p:nvPr/>
        </p:nvSpPr>
        <p:spPr>
          <a:xfrm>
            <a:off x="1514177" y="2478635"/>
            <a:ext cx="33221" cy="28146"/>
          </a:xfrm>
          <a:custGeom>
            <a:avLst/>
            <a:gdLst/>
            <a:ahLst/>
            <a:cxnLst/>
            <a:rect l="l" t="t" r="r" b="b"/>
            <a:pathLst>
              <a:path w="1081" h="1061" extrusionOk="0">
                <a:moveTo>
                  <a:pt x="232" y="1"/>
                </a:moveTo>
                <a:cubicBezTo>
                  <a:pt x="178" y="1"/>
                  <a:pt x="124" y="21"/>
                  <a:pt x="82" y="62"/>
                </a:cubicBezTo>
                <a:cubicBezTo>
                  <a:pt x="0" y="146"/>
                  <a:pt x="0" y="278"/>
                  <a:pt x="82" y="363"/>
                </a:cubicBezTo>
                <a:lnTo>
                  <a:pt x="782" y="1060"/>
                </a:lnTo>
                <a:lnTo>
                  <a:pt x="1080" y="759"/>
                </a:lnTo>
                <a:lnTo>
                  <a:pt x="383" y="62"/>
                </a:lnTo>
                <a:cubicBezTo>
                  <a:pt x="340" y="21"/>
                  <a:pt x="286" y="1"/>
                  <a:pt x="232" y="1"/>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5" name="Google Shape;2709;p41">
            <a:extLst>
              <a:ext uri="{FF2B5EF4-FFF2-40B4-BE49-F238E27FC236}">
                <a16:creationId xmlns:a16="http://schemas.microsoft.com/office/drawing/2014/main" id="{19B259AF-1061-FB73-E0C9-9FD17B42C0B7}"/>
              </a:ext>
            </a:extLst>
          </p:cNvPr>
          <p:cNvSpPr/>
          <p:nvPr/>
        </p:nvSpPr>
        <p:spPr>
          <a:xfrm>
            <a:off x="1478282" y="2487523"/>
            <a:ext cx="46006" cy="39182"/>
          </a:xfrm>
          <a:custGeom>
            <a:avLst/>
            <a:gdLst/>
            <a:ahLst/>
            <a:cxnLst/>
            <a:rect l="l" t="t" r="r" b="b"/>
            <a:pathLst>
              <a:path w="1497" h="1477" extrusionOk="0">
                <a:moveTo>
                  <a:pt x="234" y="1"/>
                </a:moveTo>
                <a:cubicBezTo>
                  <a:pt x="180" y="1"/>
                  <a:pt x="126" y="21"/>
                  <a:pt x="85" y="62"/>
                </a:cubicBezTo>
                <a:cubicBezTo>
                  <a:pt x="1" y="147"/>
                  <a:pt x="1" y="279"/>
                  <a:pt x="85" y="363"/>
                </a:cubicBezTo>
                <a:lnTo>
                  <a:pt x="1199" y="1477"/>
                </a:lnTo>
                <a:lnTo>
                  <a:pt x="1497" y="1175"/>
                </a:lnTo>
                <a:lnTo>
                  <a:pt x="383" y="62"/>
                </a:lnTo>
                <a:cubicBezTo>
                  <a:pt x="342" y="21"/>
                  <a:pt x="288" y="1"/>
                  <a:pt x="234" y="1"/>
                </a:cubicBezTo>
                <a:close/>
              </a:path>
            </a:pathLst>
          </a:custGeom>
          <a:solidFill>
            <a:srgbClr val="DCAA57"/>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grpSp>
        <p:nvGrpSpPr>
          <p:cNvPr id="4216" name="Google Shape;2710;p41">
            <a:extLst>
              <a:ext uri="{FF2B5EF4-FFF2-40B4-BE49-F238E27FC236}">
                <a16:creationId xmlns:a16="http://schemas.microsoft.com/office/drawing/2014/main" id="{FB3D97AC-DC5D-A206-1520-D895F1FEB8ED}"/>
              </a:ext>
            </a:extLst>
          </p:cNvPr>
          <p:cNvGrpSpPr/>
          <p:nvPr/>
        </p:nvGrpSpPr>
        <p:grpSpPr>
          <a:xfrm>
            <a:off x="4468403" y="2189892"/>
            <a:ext cx="429905" cy="326934"/>
            <a:chOff x="3325545" y="2663680"/>
            <a:chExt cx="331994" cy="292479"/>
          </a:xfrm>
        </p:grpSpPr>
        <p:sp>
          <p:nvSpPr>
            <p:cNvPr id="4217" name="Google Shape;2711;p41">
              <a:extLst>
                <a:ext uri="{FF2B5EF4-FFF2-40B4-BE49-F238E27FC236}">
                  <a16:creationId xmlns:a16="http://schemas.microsoft.com/office/drawing/2014/main" id="{15CF0EBC-29BD-BF90-6C80-3BEFBF1B373D}"/>
                </a:ext>
              </a:extLst>
            </p:cNvPr>
            <p:cNvSpPr/>
            <p:nvPr/>
          </p:nvSpPr>
          <p:spPr>
            <a:xfrm>
              <a:off x="3463455" y="2663680"/>
              <a:ext cx="194084" cy="292479"/>
            </a:xfrm>
            <a:custGeom>
              <a:avLst/>
              <a:gdLst/>
              <a:ahLst/>
              <a:cxnLst/>
              <a:rect l="l" t="t" r="r" b="b"/>
              <a:pathLst>
                <a:path w="8178" h="12324" extrusionOk="0">
                  <a:moveTo>
                    <a:pt x="2678" y="1"/>
                  </a:moveTo>
                  <a:cubicBezTo>
                    <a:pt x="1849" y="1"/>
                    <a:pt x="1178" y="674"/>
                    <a:pt x="1178" y="1504"/>
                  </a:cubicBezTo>
                  <a:lnTo>
                    <a:pt x="1" y="6164"/>
                  </a:lnTo>
                  <a:lnTo>
                    <a:pt x="1178" y="10825"/>
                  </a:lnTo>
                  <a:cubicBezTo>
                    <a:pt x="1178" y="11650"/>
                    <a:pt x="1852" y="12324"/>
                    <a:pt x="2678" y="12324"/>
                  </a:cubicBezTo>
                  <a:lnTo>
                    <a:pt x="6607" y="12324"/>
                  </a:lnTo>
                  <a:cubicBezTo>
                    <a:pt x="7474" y="12324"/>
                    <a:pt x="8178" y="11620"/>
                    <a:pt x="8178" y="10754"/>
                  </a:cubicBezTo>
                  <a:lnTo>
                    <a:pt x="8178" y="1571"/>
                  </a:lnTo>
                  <a:cubicBezTo>
                    <a:pt x="8178" y="705"/>
                    <a:pt x="7474" y="1"/>
                    <a:pt x="6607" y="1"/>
                  </a:cubicBezTo>
                  <a:close/>
                </a:path>
              </a:pathLst>
            </a:custGeom>
            <a:solidFill>
              <a:srgbClr val="4164A9"/>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8" name="Google Shape;2712;p41">
              <a:extLst>
                <a:ext uri="{FF2B5EF4-FFF2-40B4-BE49-F238E27FC236}">
                  <a16:creationId xmlns:a16="http://schemas.microsoft.com/office/drawing/2014/main" id="{FC240BC0-49C8-1A9C-6A25-D87257338B31}"/>
                </a:ext>
              </a:extLst>
            </p:cNvPr>
            <p:cNvSpPr/>
            <p:nvPr/>
          </p:nvSpPr>
          <p:spPr>
            <a:xfrm>
              <a:off x="3325545" y="2663680"/>
              <a:ext cx="166056" cy="292479"/>
            </a:xfrm>
            <a:custGeom>
              <a:avLst/>
              <a:gdLst/>
              <a:ahLst/>
              <a:cxnLst/>
              <a:rect l="l" t="t" r="r" b="b"/>
              <a:pathLst>
                <a:path w="6997" h="12324" extrusionOk="0">
                  <a:moveTo>
                    <a:pt x="1571" y="1"/>
                  </a:moveTo>
                  <a:cubicBezTo>
                    <a:pt x="704" y="1"/>
                    <a:pt x="0" y="705"/>
                    <a:pt x="0" y="1571"/>
                  </a:cubicBezTo>
                  <a:lnTo>
                    <a:pt x="0" y="10754"/>
                  </a:lnTo>
                  <a:cubicBezTo>
                    <a:pt x="0" y="11623"/>
                    <a:pt x="704" y="12324"/>
                    <a:pt x="1571" y="12324"/>
                  </a:cubicBezTo>
                  <a:lnTo>
                    <a:pt x="5497" y="12324"/>
                  </a:lnTo>
                  <a:cubicBezTo>
                    <a:pt x="6323" y="12324"/>
                    <a:pt x="6996" y="11654"/>
                    <a:pt x="6996" y="10825"/>
                  </a:cubicBezTo>
                  <a:lnTo>
                    <a:pt x="6996" y="1504"/>
                  </a:lnTo>
                  <a:cubicBezTo>
                    <a:pt x="6996" y="674"/>
                    <a:pt x="6323" y="1"/>
                    <a:pt x="5497" y="1"/>
                  </a:cubicBezTo>
                  <a:close/>
                </a:path>
              </a:pathLst>
            </a:custGeom>
            <a:solidFill>
              <a:srgbClr val="6D9EEB"/>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19" name="Google Shape;2713;p41">
              <a:extLst>
                <a:ext uri="{FF2B5EF4-FFF2-40B4-BE49-F238E27FC236}">
                  <a16:creationId xmlns:a16="http://schemas.microsoft.com/office/drawing/2014/main" id="{2D1FD7EF-1C0C-BEDC-F04B-04CCCF101E64}"/>
                </a:ext>
              </a:extLst>
            </p:cNvPr>
            <p:cNvSpPr/>
            <p:nvPr/>
          </p:nvSpPr>
          <p:spPr>
            <a:xfrm>
              <a:off x="3325545" y="2663680"/>
              <a:ext cx="78175" cy="292479"/>
            </a:xfrm>
            <a:custGeom>
              <a:avLst/>
              <a:gdLst/>
              <a:ahLst/>
              <a:cxnLst/>
              <a:rect l="l" t="t" r="r" b="b"/>
              <a:pathLst>
                <a:path w="3294" h="12324" extrusionOk="0">
                  <a:moveTo>
                    <a:pt x="1571" y="1"/>
                  </a:moveTo>
                  <a:cubicBezTo>
                    <a:pt x="704" y="1"/>
                    <a:pt x="0" y="705"/>
                    <a:pt x="0" y="1571"/>
                  </a:cubicBezTo>
                  <a:lnTo>
                    <a:pt x="0" y="10754"/>
                  </a:lnTo>
                  <a:cubicBezTo>
                    <a:pt x="0" y="11623"/>
                    <a:pt x="704" y="12324"/>
                    <a:pt x="1571" y="12324"/>
                  </a:cubicBezTo>
                  <a:lnTo>
                    <a:pt x="2948" y="12324"/>
                  </a:lnTo>
                  <a:cubicBezTo>
                    <a:pt x="1706" y="10865"/>
                    <a:pt x="958" y="8977"/>
                    <a:pt x="958" y="6912"/>
                  </a:cubicBezTo>
                  <a:cubicBezTo>
                    <a:pt x="958" y="4039"/>
                    <a:pt x="1242" y="1507"/>
                    <a:pt x="3294" y="1"/>
                  </a:cubicBezTo>
                  <a:close/>
                </a:path>
              </a:pathLst>
            </a:custGeom>
            <a:solidFill>
              <a:srgbClr val="4164A9">
                <a:alpha val="1674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0" name="Google Shape;2714;p41">
              <a:extLst>
                <a:ext uri="{FF2B5EF4-FFF2-40B4-BE49-F238E27FC236}">
                  <a16:creationId xmlns:a16="http://schemas.microsoft.com/office/drawing/2014/main" id="{8AFECE9A-1DD0-E529-DB60-527945D898AB}"/>
                </a:ext>
              </a:extLst>
            </p:cNvPr>
            <p:cNvSpPr/>
            <p:nvPr/>
          </p:nvSpPr>
          <p:spPr>
            <a:xfrm>
              <a:off x="3473423" y="2699041"/>
              <a:ext cx="35694" cy="87905"/>
            </a:xfrm>
            <a:custGeom>
              <a:avLst/>
              <a:gdLst/>
              <a:ahLst/>
              <a:cxnLst/>
              <a:rect l="l" t="t" r="r" b="b"/>
              <a:pathLst>
                <a:path w="1504" h="3704" extrusionOk="0">
                  <a:moveTo>
                    <a:pt x="748" y="0"/>
                  </a:moveTo>
                  <a:lnTo>
                    <a:pt x="752" y="3"/>
                  </a:lnTo>
                  <a:cubicBezTo>
                    <a:pt x="335" y="3"/>
                    <a:pt x="0" y="338"/>
                    <a:pt x="0" y="755"/>
                  </a:cubicBezTo>
                  <a:lnTo>
                    <a:pt x="0" y="2941"/>
                  </a:lnTo>
                  <a:cubicBezTo>
                    <a:pt x="0" y="3310"/>
                    <a:pt x="258" y="3635"/>
                    <a:pt x="623" y="3693"/>
                  </a:cubicBezTo>
                  <a:cubicBezTo>
                    <a:pt x="666" y="3700"/>
                    <a:pt x="709" y="3703"/>
                    <a:pt x="751" y="3703"/>
                  </a:cubicBezTo>
                  <a:cubicBezTo>
                    <a:pt x="1165" y="3703"/>
                    <a:pt x="1503" y="3366"/>
                    <a:pt x="1503" y="2951"/>
                  </a:cubicBezTo>
                  <a:lnTo>
                    <a:pt x="1503" y="751"/>
                  </a:lnTo>
                  <a:cubicBezTo>
                    <a:pt x="1503" y="338"/>
                    <a:pt x="1165" y="0"/>
                    <a:pt x="748" y="0"/>
                  </a:cubicBezTo>
                  <a:close/>
                </a:path>
              </a:pathLst>
            </a:custGeom>
            <a:solidFill>
              <a:srgbClr val="BCDEE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1" name="Google Shape;2715;p41">
              <a:extLst>
                <a:ext uri="{FF2B5EF4-FFF2-40B4-BE49-F238E27FC236}">
                  <a16:creationId xmlns:a16="http://schemas.microsoft.com/office/drawing/2014/main" id="{96C75354-4E84-2EF9-4A53-5F6162C7A8CC}"/>
                </a:ext>
              </a:extLst>
            </p:cNvPr>
            <p:cNvSpPr/>
            <p:nvPr/>
          </p:nvSpPr>
          <p:spPr>
            <a:xfrm>
              <a:off x="3473423" y="2832750"/>
              <a:ext cx="35694" cy="87858"/>
            </a:xfrm>
            <a:custGeom>
              <a:avLst/>
              <a:gdLst/>
              <a:ahLst/>
              <a:cxnLst/>
              <a:rect l="l" t="t" r="r" b="b"/>
              <a:pathLst>
                <a:path w="1504" h="3702" extrusionOk="0">
                  <a:moveTo>
                    <a:pt x="755" y="0"/>
                  </a:moveTo>
                  <a:cubicBezTo>
                    <a:pt x="712" y="0"/>
                    <a:pt x="668" y="4"/>
                    <a:pt x="623" y="11"/>
                  </a:cubicBezTo>
                  <a:cubicBezTo>
                    <a:pt x="258" y="69"/>
                    <a:pt x="0" y="394"/>
                    <a:pt x="0" y="759"/>
                  </a:cubicBezTo>
                  <a:lnTo>
                    <a:pt x="0" y="2939"/>
                  </a:lnTo>
                  <a:cubicBezTo>
                    <a:pt x="0" y="3308"/>
                    <a:pt x="258" y="3630"/>
                    <a:pt x="623" y="3690"/>
                  </a:cubicBezTo>
                  <a:cubicBezTo>
                    <a:pt x="666" y="3698"/>
                    <a:pt x="709" y="3701"/>
                    <a:pt x="751" y="3701"/>
                  </a:cubicBezTo>
                  <a:cubicBezTo>
                    <a:pt x="1165" y="3701"/>
                    <a:pt x="1503" y="3364"/>
                    <a:pt x="1503" y="2949"/>
                  </a:cubicBezTo>
                  <a:lnTo>
                    <a:pt x="1503" y="749"/>
                  </a:lnTo>
                  <a:cubicBezTo>
                    <a:pt x="1503" y="336"/>
                    <a:pt x="1168" y="0"/>
                    <a:pt x="755" y="0"/>
                  </a:cubicBezTo>
                  <a:close/>
                </a:path>
              </a:pathLst>
            </a:custGeom>
            <a:solidFill>
              <a:srgbClr val="BCDEE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2" name="Google Shape;2716;p41">
              <a:extLst>
                <a:ext uri="{FF2B5EF4-FFF2-40B4-BE49-F238E27FC236}">
                  <a16:creationId xmlns:a16="http://schemas.microsoft.com/office/drawing/2014/main" id="{7461C4B6-103A-0175-6B4E-A61CCC30D971}"/>
                </a:ext>
              </a:extLst>
            </p:cNvPr>
            <p:cNvSpPr/>
            <p:nvPr/>
          </p:nvSpPr>
          <p:spPr>
            <a:xfrm>
              <a:off x="3547634" y="2865619"/>
              <a:ext cx="67258" cy="61301"/>
            </a:xfrm>
            <a:custGeom>
              <a:avLst/>
              <a:gdLst/>
              <a:ahLst/>
              <a:cxnLst/>
              <a:rect l="l" t="t" r="r" b="b"/>
              <a:pathLst>
                <a:path w="2834" h="2583" extrusionOk="0">
                  <a:moveTo>
                    <a:pt x="1415" y="1"/>
                  </a:moveTo>
                  <a:lnTo>
                    <a:pt x="1" y="762"/>
                  </a:lnTo>
                  <a:lnTo>
                    <a:pt x="546" y="2014"/>
                  </a:lnTo>
                  <a:cubicBezTo>
                    <a:pt x="711" y="2393"/>
                    <a:pt x="1063" y="2583"/>
                    <a:pt x="1415" y="2583"/>
                  </a:cubicBezTo>
                  <a:cubicBezTo>
                    <a:pt x="1767" y="2583"/>
                    <a:pt x="2119" y="2393"/>
                    <a:pt x="2285" y="2014"/>
                  </a:cubicBezTo>
                  <a:lnTo>
                    <a:pt x="2834" y="762"/>
                  </a:lnTo>
                  <a:lnTo>
                    <a:pt x="1415" y="1"/>
                  </a:ln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3" name="Google Shape;2717;p41">
              <a:extLst>
                <a:ext uri="{FF2B5EF4-FFF2-40B4-BE49-F238E27FC236}">
                  <a16:creationId xmlns:a16="http://schemas.microsoft.com/office/drawing/2014/main" id="{294737B7-E58A-8877-3F68-B2EB78EF406E}"/>
                </a:ext>
              </a:extLst>
            </p:cNvPr>
            <p:cNvSpPr/>
            <p:nvPr/>
          </p:nvSpPr>
          <p:spPr>
            <a:xfrm>
              <a:off x="3547326" y="2695505"/>
              <a:ext cx="67400" cy="69014"/>
            </a:xfrm>
            <a:custGeom>
              <a:avLst/>
              <a:gdLst/>
              <a:ahLst/>
              <a:cxnLst/>
              <a:rect l="l" t="t" r="r" b="b"/>
              <a:pathLst>
                <a:path w="2840" h="2908" extrusionOk="0">
                  <a:moveTo>
                    <a:pt x="799" y="0"/>
                  </a:moveTo>
                  <a:cubicBezTo>
                    <a:pt x="359" y="0"/>
                    <a:pt x="0" y="355"/>
                    <a:pt x="0" y="799"/>
                  </a:cubicBezTo>
                  <a:lnTo>
                    <a:pt x="0" y="2132"/>
                  </a:lnTo>
                  <a:lnTo>
                    <a:pt x="1422" y="2907"/>
                  </a:lnTo>
                  <a:lnTo>
                    <a:pt x="2840" y="2132"/>
                  </a:lnTo>
                  <a:lnTo>
                    <a:pt x="2840" y="799"/>
                  </a:lnTo>
                  <a:cubicBezTo>
                    <a:pt x="2840" y="355"/>
                    <a:pt x="2484" y="0"/>
                    <a:pt x="2041" y="0"/>
                  </a:cubicBez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4" name="Google Shape;2718;p41">
              <a:extLst>
                <a:ext uri="{FF2B5EF4-FFF2-40B4-BE49-F238E27FC236}">
                  <a16:creationId xmlns:a16="http://schemas.microsoft.com/office/drawing/2014/main" id="{56259275-ECD9-322A-9512-6D20BE92B7A3}"/>
                </a:ext>
              </a:extLst>
            </p:cNvPr>
            <p:cNvSpPr/>
            <p:nvPr/>
          </p:nvSpPr>
          <p:spPr>
            <a:xfrm>
              <a:off x="3547326" y="2746008"/>
              <a:ext cx="67400" cy="137554"/>
            </a:xfrm>
            <a:custGeom>
              <a:avLst/>
              <a:gdLst/>
              <a:ahLst/>
              <a:cxnLst/>
              <a:rect l="l" t="t" r="r" b="b"/>
              <a:pathLst>
                <a:path w="2840" h="5796" extrusionOk="0">
                  <a:moveTo>
                    <a:pt x="0" y="1"/>
                  </a:moveTo>
                  <a:lnTo>
                    <a:pt x="0" y="5795"/>
                  </a:lnTo>
                  <a:lnTo>
                    <a:pt x="2840" y="5795"/>
                  </a:lnTo>
                  <a:lnTo>
                    <a:pt x="2840" y="1"/>
                  </a:lnTo>
                  <a:close/>
                </a:path>
              </a:pathLst>
            </a:custGeom>
            <a:solidFill>
              <a:srgbClr val="F6D81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5" name="Google Shape;2719;p41">
              <a:extLst>
                <a:ext uri="{FF2B5EF4-FFF2-40B4-BE49-F238E27FC236}">
                  <a16:creationId xmlns:a16="http://schemas.microsoft.com/office/drawing/2014/main" id="{CCC625C0-F484-68C9-4C1D-CB8578556509}"/>
                </a:ext>
              </a:extLst>
            </p:cNvPr>
            <p:cNvSpPr/>
            <p:nvPr/>
          </p:nvSpPr>
          <p:spPr>
            <a:xfrm>
              <a:off x="3349563" y="2714942"/>
              <a:ext cx="32395" cy="91418"/>
            </a:xfrm>
            <a:custGeom>
              <a:avLst/>
              <a:gdLst/>
              <a:ahLst/>
              <a:cxnLst/>
              <a:rect l="l" t="t" r="r" b="b"/>
              <a:pathLst>
                <a:path w="1365" h="3852" extrusionOk="0">
                  <a:moveTo>
                    <a:pt x="1073" y="0"/>
                  </a:moveTo>
                  <a:cubicBezTo>
                    <a:pt x="481" y="0"/>
                    <a:pt x="0" y="481"/>
                    <a:pt x="0" y="1076"/>
                  </a:cubicBezTo>
                  <a:lnTo>
                    <a:pt x="0" y="3114"/>
                  </a:lnTo>
                  <a:cubicBezTo>
                    <a:pt x="0" y="3523"/>
                    <a:pt x="329" y="3852"/>
                    <a:pt x="738" y="3852"/>
                  </a:cubicBezTo>
                  <a:lnTo>
                    <a:pt x="1364" y="3852"/>
                  </a:lnTo>
                  <a:lnTo>
                    <a:pt x="1364" y="0"/>
                  </a:lnTo>
                  <a:close/>
                </a:path>
              </a:pathLst>
            </a:custGeom>
            <a:solidFill>
              <a:srgbClr val="F6D81A"/>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6" name="Google Shape;2720;p41">
              <a:extLst>
                <a:ext uri="{FF2B5EF4-FFF2-40B4-BE49-F238E27FC236}">
                  <a16:creationId xmlns:a16="http://schemas.microsoft.com/office/drawing/2014/main" id="{7E70BC6B-ADB7-4BE7-8013-2BB8DE756584}"/>
                </a:ext>
              </a:extLst>
            </p:cNvPr>
            <p:cNvSpPr/>
            <p:nvPr/>
          </p:nvSpPr>
          <p:spPr>
            <a:xfrm>
              <a:off x="3374790" y="2695505"/>
              <a:ext cx="67495" cy="69014"/>
            </a:xfrm>
            <a:custGeom>
              <a:avLst/>
              <a:gdLst/>
              <a:ahLst/>
              <a:cxnLst/>
              <a:rect l="l" t="t" r="r" b="b"/>
              <a:pathLst>
                <a:path w="2844" h="2908" extrusionOk="0">
                  <a:moveTo>
                    <a:pt x="799" y="0"/>
                  </a:moveTo>
                  <a:cubicBezTo>
                    <a:pt x="359" y="0"/>
                    <a:pt x="0" y="355"/>
                    <a:pt x="0" y="799"/>
                  </a:cubicBezTo>
                  <a:lnTo>
                    <a:pt x="0" y="2132"/>
                  </a:lnTo>
                  <a:lnTo>
                    <a:pt x="1422" y="2907"/>
                  </a:lnTo>
                  <a:lnTo>
                    <a:pt x="2843" y="2132"/>
                  </a:lnTo>
                  <a:lnTo>
                    <a:pt x="2843" y="799"/>
                  </a:lnTo>
                  <a:cubicBezTo>
                    <a:pt x="2843" y="355"/>
                    <a:pt x="2484" y="0"/>
                    <a:pt x="2044" y="0"/>
                  </a:cubicBez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7" name="Google Shape;2721;p41">
              <a:extLst>
                <a:ext uri="{FF2B5EF4-FFF2-40B4-BE49-F238E27FC236}">
                  <a16:creationId xmlns:a16="http://schemas.microsoft.com/office/drawing/2014/main" id="{3E342A16-AF5C-8563-A4D9-18BCD1CF4D17}"/>
                </a:ext>
              </a:extLst>
            </p:cNvPr>
            <p:cNvSpPr/>
            <p:nvPr/>
          </p:nvSpPr>
          <p:spPr>
            <a:xfrm>
              <a:off x="3374933" y="2865619"/>
              <a:ext cx="67258" cy="61301"/>
            </a:xfrm>
            <a:custGeom>
              <a:avLst/>
              <a:gdLst/>
              <a:ahLst/>
              <a:cxnLst/>
              <a:rect l="l" t="t" r="r" b="b"/>
              <a:pathLst>
                <a:path w="2834" h="2583" extrusionOk="0">
                  <a:moveTo>
                    <a:pt x="1416" y="1"/>
                  </a:moveTo>
                  <a:lnTo>
                    <a:pt x="1" y="762"/>
                  </a:lnTo>
                  <a:lnTo>
                    <a:pt x="546" y="2014"/>
                  </a:lnTo>
                  <a:cubicBezTo>
                    <a:pt x="712" y="2393"/>
                    <a:pt x="1064" y="2583"/>
                    <a:pt x="1416" y="2583"/>
                  </a:cubicBezTo>
                  <a:cubicBezTo>
                    <a:pt x="1768" y="2583"/>
                    <a:pt x="2120" y="2393"/>
                    <a:pt x="2285" y="2014"/>
                  </a:cubicBezTo>
                  <a:lnTo>
                    <a:pt x="2834" y="762"/>
                  </a:lnTo>
                  <a:lnTo>
                    <a:pt x="1416" y="1"/>
                  </a:ln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8" name="Google Shape;2722;p41">
              <a:extLst>
                <a:ext uri="{FF2B5EF4-FFF2-40B4-BE49-F238E27FC236}">
                  <a16:creationId xmlns:a16="http://schemas.microsoft.com/office/drawing/2014/main" id="{19CD8351-48B7-0D9E-6613-C0CE6D3BD045}"/>
                </a:ext>
              </a:extLst>
            </p:cNvPr>
            <p:cNvSpPr/>
            <p:nvPr/>
          </p:nvSpPr>
          <p:spPr>
            <a:xfrm>
              <a:off x="3374790" y="2746008"/>
              <a:ext cx="67495" cy="137554"/>
            </a:xfrm>
            <a:custGeom>
              <a:avLst/>
              <a:gdLst/>
              <a:ahLst/>
              <a:cxnLst/>
              <a:rect l="l" t="t" r="r" b="b"/>
              <a:pathLst>
                <a:path w="2844" h="5796" extrusionOk="0">
                  <a:moveTo>
                    <a:pt x="0" y="1"/>
                  </a:moveTo>
                  <a:lnTo>
                    <a:pt x="0" y="5795"/>
                  </a:lnTo>
                  <a:lnTo>
                    <a:pt x="2843" y="5795"/>
                  </a:lnTo>
                  <a:lnTo>
                    <a:pt x="2843" y="1"/>
                  </a:lnTo>
                  <a:close/>
                </a:path>
              </a:pathLst>
            </a:custGeom>
            <a:solidFill>
              <a:srgbClr val="4164A9"/>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29" name="Google Shape;2723;p41">
              <a:extLst>
                <a:ext uri="{FF2B5EF4-FFF2-40B4-BE49-F238E27FC236}">
                  <a16:creationId xmlns:a16="http://schemas.microsoft.com/office/drawing/2014/main" id="{B6A7D74A-7EB3-114D-06A5-204A891BCA02}"/>
                </a:ext>
              </a:extLst>
            </p:cNvPr>
            <p:cNvSpPr/>
            <p:nvPr/>
          </p:nvSpPr>
          <p:spPr>
            <a:xfrm>
              <a:off x="3374790" y="2821928"/>
              <a:ext cx="67495" cy="22665"/>
            </a:xfrm>
            <a:custGeom>
              <a:avLst/>
              <a:gdLst/>
              <a:ahLst/>
              <a:cxnLst/>
              <a:rect l="l" t="t" r="r" b="b"/>
              <a:pathLst>
                <a:path w="2844" h="955" extrusionOk="0">
                  <a:moveTo>
                    <a:pt x="0" y="0"/>
                  </a:moveTo>
                  <a:lnTo>
                    <a:pt x="0" y="955"/>
                  </a:lnTo>
                  <a:lnTo>
                    <a:pt x="2843" y="955"/>
                  </a:lnTo>
                  <a:lnTo>
                    <a:pt x="2843" y="0"/>
                  </a:lnTo>
                  <a:close/>
                </a:path>
              </a:pathLst>
            </a:custGeom>
            <a:solidFill>
              <a:srgbClr val="6A6A6A">
                <a:alpha val="1395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30" name="Google Shape;2724;p41">
              <a:extLst>
                <a:ext uri="{FF2B5EF4-FFF2-40B4-BE49-F238E27FC236}">
                  <a16:creationId xmlns:a16="http://schemas.microsoft.com/office/drawing/2014/main" id="{3DD92C4D-FDB6-AC58-AC07-05AB61E5F7D4}"/>
                </a:ext>
              </a:extLst>
            </p:cNvPr>
            <p:cNvSpPr/>
            <p:nvPr/>
          </p:nvSpPr>
          <p:spPr>
            <a:xfrm>
              <a:off x="3547326" y="2821928"/>
              <a:ext cx="67400" cy="22665"/>
            </a:xfrm>
            <a:custGeom>
              <a:avLst/>
              <a:gdLst/>
              <a:ahLst/>
              <a:cxnLst/>
              <a:rect l="l" t="t" r="r" b="b"/>
              <a:pathLst>
                <a:path w="2840" h="955" extrusionOk="0">
                  <a:moveTo>
                    <a:pt x="0" y="0"/>
                  </a:moveTo>
                  <a:lnTo>
                    <a:pt x="0" y="955"/>
                  </a:lnTo>
                  <a:lnTo>
                    <a:pt x="2840" y="955"/>
                  </a:lnTo>
                  <a:lnTo>
                    <a:pt x="2840" y="0"/>
                  </a:lnTo>
                  <a:close/>
                </a:path>
              </a:pathLst>
            </a:custGeom>
            <a:solidFill>
              <a:srgbClr val="DCAA57">
                <a:alpha val="21860"/>
              </a:srgbClr>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31" name="Google Shape;2725;p41">
              <a:extLst>
                <a:ext uri="{FF2B5EF4-FFF2-40B4-BE49-F238E27FC236}">
                  <a16:creationId xmlns:a16="http://schemas.microsoft.com/office/drawing/2014/main" id="{B6181BA7-3A0A-6740-187C-C063CBBFE584}"/>
                </a:ext>
              </a:extLst>
            </p:cNvPr>
            <p:cNvSpPr/>
            <p:nvPr/>
          </p:nvSpPr>
          <p:spPr>
            <a:xfrm>
              <a:off x="3367718" y="2790126"/>
              <a:ext cx="81711" cy="38969"/>
            </a:xfrm>
            <a:custGeom>
              <a:avLst/>
              <a:gdLst/>
              <a:ahLst/>
              <a:cxnLst/>
              <a:rect l="l" t="t" r="r" b="b"/>
              <a:pathLst>
                <a:path w="3443" h="1642" extrusionOk="0">
                  <a:moveTo>
                    <a:pt x="603" y="0"/>
                  </a:moveTo>
                  <a:lnTo>
                    <a:pt x="603" y="3"/>
                  </a:lnTo>
                  <a:cubicBezTo>
                    <a:pt x="268" y="3"/>
                    <a:pt x="0" y="274"/>
                    <a:pt x="0" y="609"/>
                  </a:cubicBezTo>
                  <a:lnTo>
                    <a:pt x="0" y="1039"/>
                  </a:lnTo>
                  <a:cubicBezTo>
                    <a:pt x="0" y="1371"/>
                    <a:pt x="268" y="1642"/>
                    <a:pt x="603" y="1642"/>
                  </a:cubicBezTo>
                  <a:lnTo>
                    <a:pt x="2840" y="1642"/>
                  </a:lnTo>
                  <a:cubicBezTo>
                    <a:pt x="3172" y="1642"/>
                    <a:pt x="3442" y="1371"/>
                    <a:pt x="3442" y="1039"/>
                  </a:cubicBezTo>
                  <a:lnTo>
                    <a:pt x="3442" y="603"/>
                  </a:lnTo>
                  <a:cubicBezTo>
                    <a:pt x="3442" y="271"/>
                    <a:pt x="3172" y="0"/>
                    <a:pt x="2840" y="0"/>
                  </a:cubicBez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sp>
          <p:nvSpPr>
            <p:cNvPr id="4232" name="Google Shape;2726;p41">
              <a:extLst>
                <a:ext uri="{FF2B5EF4-FFF2-40B4-BE49-F238E27FC236}">
                  <a16:creationId xmlns:a16="http://schemas.microsoft.com/office/drawing/2014/main" id="{79C9D451-8024-9C2B-A1A7-B0F23C5F95B0}"/>
                </a:ext>
              </a:extLst>
            </p:cNvPr>
            <p:cNvSpPr/>
            <p:nvPr/>
          </p:nvSpPr>
          <p:spPr>
            <a:xfrm>
              <a:off x="3540158" y="2790126"/>
              <a:ext cx="81735" cy="38969"/>
            </a:xfrm>
            <a:custGeom>
              <a:avLst/>
              <a:gdLst/>
              <a:ahLst/>
              <a:cxnLst/>
              <a:rect l="l" t="t" r="r" b="b"/>
              <a:pathLst>
                <a:path w="3444" h="1642" extrusionOk="0">
                  <a:moveTo>
                    <a:pt x="603" y="0"/>
                  </a:moveTo>
                  <a:cubicBezTo>
                    <a:pt x="272" y="0"/>
                    <a:pt x="1" y="271"/>
                    <a:pt x="1" y="603"/>
                  </a:cubicBezTo>
                  <a:lnTo>
                    <a:pt x="1" y="1039"/>
                  </a:lnTo>
                  <a:cubicBezTo>
                    <a:pt x="1" y="1371"/>
                    <a:pt x="272" y="1642"/>
                    <a:pt x="603" y="1642"/>
                  </a:cubicBezTo>
                  <a:lnTo>
                    <a:pt x="2841" y="1642"/>
                  </a:lnTo>
                  <a:cubicBezTo>
                    <a:pt x="3172" y="1642"/>
                    <a:pt x="3443" y="1371"/>
                    <a:pt x="3443" y="1039"/>
                  </a:cubicBezTo>
                  <a:lnTo>
                    <a:pt x="3443" y="609"/>
                  </a:lnTo>
                  <a:cubicBezTo>
                    <a:pt x="3443" y="274"/>
                    <a:pt x="3176" y="3"/>
                    <a:pt x="2841" y="3"/>
                  </a:cubicBezTo>
                  <a:lnTo>
                    <a:pt x="2841" y="0"/>
                  </a:lnTo>
                  <a:close/>
                </a:path>
              </a:pathLst>
            </a:custGeom>
            <a:solidFill>
              <a:srgbClr val="E25D5D"/>
            </a:solidFill>
            <a:ln>
              <a:noFill/>
            </a:ln>
          </p:spPr>
          <p:txBody>
            <a:bodyPr spcFirstLastPara="1" wrap="square" lIns="91425" tIns="91425" rIns="91425" bIns="91425" anchor="ctr" anchorCtr="0">
              <a:noAutofit/>
            </a:bodyPr>
            <a:lstStyle/>
            <a:p>
              <a:pPr defTabSz="914378">
                <a:defRPr/>
              </a:pPr>
              <a:endParaRPr sz="2100">
                <a:solidFill>
                  <a:srgbClr val="E7E6E6">
                    <a:lumMod val="10000"/>
                  </a:srgb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982030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74"/>
                                        </p:tgtEl>
                                        <p:attrNameLst>
                                          <p:attrName>style.visibility</p:attrName>
                                        </p:attrNameLst>
                                      </p:cBhvr>
                                      <p:to>
                                        <p:strVal val="visible"/>
                                      </p:to>
                                    </p:set>
                                    <p:animEffect transition="in" filter="barn(inVertical)">
                                      <p:cBhvr>
                                        <p:cTn id="7" dur="500"/>
                                        <p:tgtEl>
                                          <p:spTgt spid="41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75"/>
                                        </p:tgtEl>
                                        <p:attrNameLst>
                                          <p:attrName>style.visibility</p:attrName>
                                        </p:attrNameLst>
                                      </p:cBhvr>
                                      <p:to>
                                        <p:strVal val="visible"/>
                                      </p:to>
                                    </p:set>
                                    <p:animEffect transition="in" filter="barn(inVertical)">
                                      <p:cBhvr>
                                        <p:cTn id="12" dur="500"/>
                                        <p:tgtEl>
                                          <p:spTgt spid="417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180"/>
                                        </p:tgtEl>
                                        <p:attrNameLst>
                                          <p:attrName>style.visibility</p:attrName>
                                        </p:attrNameLst>
                                      </p:cBhvr>
                                      <p:to>
                                        <p:strVal val="visible"/>
                                      </p:to>
                                    </p:set>
                                    <p:animEffect transition="in" filter="barn(inVertical)">
                                      <p:cBhvr>
                                        <p:cTn id="15" dur="500"/>
                                        <p:tgtEl>
                                          <p:spTgt spid="4180"/>
                                        </p:tgtEl>
                                      </p:cBhvr>
                                    </p:animEffect>
                                  </p:childTnLst>
                                </p:cTn>
                              </p:par>
                              <p:par>
                                <p:cTn id="16" presetID="16" presetClass="entr" presetSubtype="21" fill="hold" nodeType="withEffect">
                                  <p:stCondLst>
                                    <p:cond delay="0"/>
                                  </p:stCondLst>
                                  <p:childTnLst>
                                    <p:set>
                                      <p:cBhvr>
                                        <p:cTn id="17" dur="1" fill="hold">
                                          <p:stCondLst>
                                            <p:cond delay="0"/>
                                          </p:stCondLst>
                                        </p:cTn>
                                        <p:tgtEl>
                                          <p:spTgt spid="4181"/>
                                        </p:tgtEl>
                                        <p:attrNameLst>
                                          <p:attrName>style.visibility</p:attrName>
                                        </p:attrNameLst>
                                      </p:cBhvr>
                                      <p:to>
                                        <p:strVal val="visible"/>
                                      </p:to>
                                    </p:set>
                                    <p:animEffect transition="in" filter="barn(inVertical)">
                                      <p:cBhvr>
                                        <p:cTn id="18" dur="500"/>
                                        <p:tgtEl>
                                          <p:spTgt spid="4181"/>
                                        </p:tgtEl>
                                      </p:cBhvr>
                                    </p:animEffect>
                                  </p:childTnLst>
                                </p:cTn>
                              </p:par>
                              <p:par>
                                <p:cTn id="19" presetID="16" presetClass="entr" presetSubtype="21" fill="hold" nodeType="withEffect">
                                  <p:stCondLst>
                                    <p:cond delay="0"/>
                                  </p:stCondLst>
                                  <p:childTnLst>
                                    <p:set>
                                      <p:cBhvr>
                                        <p:cTn id="20" dur="1" fill="hold">
                                          <p:stCondLst>
                                            <p:cond delay="0"/>
                                          </p:stCondLst>
                                        </p:cTn>
                                        <p:tgtEl>
                                          <p:spTgt spid="4182"/>
                                        </p:tgtEl>
                                        <p:attrNameLst>
                                          <p:attrName>style.visibility</p:attrName>
                                        </p:attrNameLst>
                                      </p:cBhvr>
                                      <p:to>
                                        <p:strVal val="visible"/>
                                      </p:to>
                                    </p:set>
                                    <p:animEffect transition="in" filter="barn(inVertical)">
                                      <p:cBhvr>
                                        <p:cTn id="21" dur="500"/>
                                        <p:tgtEl>
                                          <p:spTgt spid="4182"/>
                                        </p:tgtEl>
                                      </p:cBhvr>
                                    </p:animEffect>
                                  </p:childTnLst>
                                </p:cTn>
                              </p:par>
                              <p:par>
                                <p:cTn id="22" presetID="16" presetClass="entr" presetSubtype="21" fill="hold" nodeType="withEffect">
                                  <p:stCondLst>
                                    <p:cond delay="0"/>
                                  </p:stCondLst>
                                  <p:childTnLst>
                                    <p:set>
                                      <p:cBhvr>
                                        <p:cTn id="23" dur="1" fill="hold">
                                          <p:stCondLst>
                                            <p:cond delay="0"/>
                                          </p:stCondLst>
                                        </p:cTn>
                                        <p:tgtEl>
                                          <p:spTgt spid="4183"/>
                                        </p:tgtEl>
                                        <p:attrNameLst>
                                          <p:attrName>style.visibility</p:attrName>
                                        </p:attrNameLst>
                                      </p:cBhvr>
                                      <p:to>
                                        <p:strVal val="visible"/>
                                      </p:to>
                                    </p:set>
                                    <p:animEffect transition="in" filter="barn(inVertical)">
                                      <p:cBhvr>
                                        <p:cTn id="24" dur="500"/>
                                        <p:tgtEl>
                                          <p:spTgt spid="418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84"/>
                                        </p:tgtEl>
                                        <p:attrNameLst>
                                          <p:attrName>style.visibility</p:attrName>
                                        </p:attrNameLst>
                                      </p:cBhvr>
                                      <p:to>
                                        <p:strVal val="visible"/>
                                      </p:to>
                                    </p:set>
                                    <p:animEffect transition="in" filter="barn(inVertical)">
                                      <p:cBhvr>
                                        <p:cTn id="27" dur="500"/>
                                        <p:tgtEl>
                                          <p:spTgt spid="418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85"/>
                                        </p:tgtEl>
                                        <p:attrNameLst>
                                          <p:attrName>style.visibility</p:attrName>
                                        </p:attrNameLst>
                                      </p:cBhvr>
                                      <p:to>
                                        <p:strVal val="visible"/>
                                      </p:to>
                                    </p:set>
                                    <p:animEffect transition="in" filter="barn(inVertical)">
                                      <p:cBhvr>
                                        <p:cTn id="30" dur="500"/>
                                        <p:tgtEl>
                                          <p:spTgt spid="418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187"/>
                                        </p:tgtEl>
                                        <p:attrNameLst>
                                          <p:attrName>style.visibility</p:attrName>
                                        </p:attrNameLst>
                                      </p:cBhvr>
                                      <p:to>
                                        <p:strVal val="visible"/>
                                      </p:to>
                                    </p:set>
                                    <p:animEffect transition="in" filter="barn(inVertical)">
                                      <p:cBhvr>
                                        <p:cTn id="33" dur="500"/>
                                        <p:tgtEl>
                                          <p:spTgt spid="418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188"/>
                                        </p:tgtEl>
                                        <p:attrNameLst>
                                          <p:attrName>style.visibility</p:attrName>
                                        </p:attrNameLst>
                                      </p:cBhvr>
                                      <p:to>
                                        <p:strVal val="visible"/>
                                      </p:to>
                                    </p:set>
                                    <p:animEffect transition="in" filter="barn(inVertical)">
                                      <p:cBhvr>
                                        <p:cTn id="36" dur="500"/>
                                        <p:tgtEl>
                                          <p:spTgt spid="4188"/>
                                        </p:tgtEl>
                                      </p:cBhvr>
                                    </p:animEffect>
                                  </p:childTnLst>
                                </p:cTn>
                              </p:par>
                              <p:par>
                                <p:cTn id="37" presetID="16" presetClass="entr" presetSubtype="21" fill="hold" nodeType="withEffect">
                                  <p:stCondLst>
                                    <p:cond delay="0"/>
                                  </p:stCondLst>
                                  <p:childTnLst>
                                    <p:set>
                                      <p:cBhvr>
                                        <p:cTn id="38" dur="1" fill="hold">
                                          <p:stCondLst>
                                            <p:cond delay="0"/>
                                          </p:stCondLst>
                                        </p:cTn>
                                        <p:tgtEl>
                                          <p:spTgt spid="4190"/>
                                        </p:tgtEl>
                                        <p:attrNameLst>
                                          <p:attrName>style.visibility</p:attrName>
                                        </p:attrNameLst>
                                      </p:cBhvr>
                                      <p:to>
                                        <p:strVal val="visible"/>
                                      </p:to>
                                    </p:set>
                                    <p:animEffect transition="in" filter="barn(inVertical)">
                                      <p:cBhvr>
                                        <p:cTn id="39" dur="500"/>
                                        <p:tgtEl>
                                          <p:spTgt spid="419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202"/>
                                        </p:tgtEl>
                                        <p:attrNameLst>
                                          <p:attrName>style.visibility</p:attrName>
                                        </p:attrNameLst>
                                      </p:cBhvr>
                                      <p:to>
                                        <p:strVal val="visible"/>
                                      </p:to>
                                    </p:set>
                                    <p:animEffect transition="in" filter="barn(inVertical)">
                                      <p:cBhvr>
                                        <p:cTn id="42" dur="500"/>
                                        <p:tgtEl>
                                          <p:spTgt spid="420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203"/>
                                        </p:tgtEl>
                                        <p:attrNameLst>
                                          <p:attrName>style.visibility</p:attrName>
                                        </p:attrNameLst>
                                      </p:cBhvr>
                                      <p:to>
                                        <p:strVal val="visible"/>
                                      </p:to>
                                    </p:set>
                                    <p:animEffect transition="in" filter="barn(inVertical)">
                                      <p:cBhvr>
                                        <p:cTn id="45" dur="500"/>
                                        <p:tgtEl>
                                          <p:spTgt spid="420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204"/>
                                        </p:tgtEl>
                                        <p:attrNameLst>
                                          <p:attrName>style.visibility</p:attrName>
                                        </p:attrNameLst>
                                      </p:cBhvr>
                                      <p:to>
                                        <p:strVal val="visible"/>
                                      </p:to>
                                    </p:set>
                                    <p:animEffect transition="in" filter="barn(inVertical)">
                                      <p:cBhvr>
                                        <p:cTn id="48" dur="500"/>
                                        <p:tgtEl>
                                          <p:spTgt spid="420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205"/>
                                        </p:tgtEl>
                                        <p:attrNameLst>
                                          <p:attrName>style.visibility</p:attrName>
                                        </p:attrNameLst>
                                      </p:cBhvr>
                                      <p:to>
                                        <p:strVal val="visible"/>
                                      </p:to>
                                    </p:set>
                                    <p:animEffect transition="in" filter="barn(inVertical)">
                                      <p:cBhvr>
                                        <p:cTn id="51" dur="500"/>
                                        <p:tgtEl>
                                          <p:spTgt spid="420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206"/>
                                        </p:tgtEl>
                                        <p:attrNameLst>
                                          <p:attrName>style.visibility</p:attrName>
                                        </p:attrNameLst>
                                      </p:cBhvr>
                                      <p:to>
                                        <p:strVal val="visible"/>
                                      </p:to>
                                    </p:set>
                                    <p:animEffect transition="in" filter="barn(inVertical)">
                                      <p:cBhvr>
                                        <p:cTn id="54" dur="500"/>
                                        <p:tgtEl>
                                          <p:spTgt spid="420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207"/>
                                        </p:tgtEl>
                                        <p:attrNameLst>
                                          <p:attrName>style.visibility</p:attrName>
                                        </p:attrNameLst>
                                      </p:cBhvr>
                                      <p:to>
                                        <p:strVal val="visible"/>
                                      </p:to>
                                    </p:set>
                                    <p:animEffect transition="in" filter="barn(inVertical)">
                                      <p:cBhvr>
                                        <p:cTn id="57" dur="500"/>
                                        <p:tgtEl>
                                          <p:spTgt spid="420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208"/>
                                        </p:tgtEl>
                                        <p:attrNameLst>
                                          <p:attrName>style.visibility</p:attrName>
                                        </p:attrNameLst>
                                      </p:cBhvr>
                                      <p:to>
                                        <p:strVal val="visible"/>
                                      </p:to>
                                    </p:set>
                                    <p:animEffect transition="in" filter="barn(inVertical)">
                                      <p:cBhvr>
                                        <p:cTn id="60" dur="500"/>
                                        <p:tgtEl>
                                          <p:spTgt spid="420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209"/>
                                        </p:tgtEl>
                                        <p:attrNameLst>
                                          <p:attrName>style.visibility</p:attrName>
                                        </p:attrNameLst>
                                      </p:cBhvr>
                                      <p:to>
                                        <p:strVal val="visible"/>
                                      </p:to>
                                    </p:set>
                                    <p:animEffect transition="in" filter="barn(inVertical)">
                                      <p:cBhvr>
                                        <p:cTn id="63" dur="500"/>
                                        <p:tgtEl>
                                          <p:spTgt spid="420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210"/>
                                        </p:tgtEl>
                                        <p:attrNameLst>
                                          <p:attrName>style.visibility</p:attrName>
                                        </p:attrNameLst>
                                      </p:cBhvr>
                                      <p:to>
                                        <p:strVal val="visible"/>
                                      </p:to>
                                    </p:set>
                                    <p:animEffect transition="in" filter="barn(inVertical)">
                                      <p:cBhvr>
                                        <p:cTn id="66" dur="500"/>
                                        <p:tgtEl>
                                          <p:spTgt spid="4210"/>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4211"/>
                                        </p:tgtEl>
                                        <p:attrNameLst>
                                          <p:attrName>style.visibility</p:attrName>
                                        </p:attrNameLst>
                                      </p:cBhvr>
                                      <p:to>
                                        <p:strVal val="visible"/>
                                      </p:to>
                                    </p:set>
                                    <p:animEffect transition="in" filter="barn(inVertical)">
                                      <p:cBhvr>
                                        <p:cTn id="69" dur="500"/>
                                        <p:tgtEl>
                                          <p:spTgt spid="4211"/>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212"/>
                                        </p:tgtEl>
                                        <p:attrNameLst>
                                          <p:attrName>style.visibility</p:attrName>
                                        </p:attrNameLst>
                                      </p:cBhvr>
                                      <p:to>
                                        <p:strVal val="visible"/>
                                      </p:to>
                                    </p:set>
                                    <p:animEffect transition="in" filter="barn(inVertical)">
                                      <p:cBhvr>
                                        <p:cTn id="72" dur="500"/>
                                        <p:tgtEl>
                                          <p:spTgt spid="4212"/>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4213"/>
                                        </p:tgtEl>
                                        <p:attrNameLst>
                                          <p:attrName>style.visibility</p:attrName>
                                        </p:attrNameLst>
                                      </p:cBhvr>
                                      <p:to>
                                        <p:strVal val="visible"/>
                                      </p:to>
                                    </p:set>
                                    <p:animEffect transition="in" filter="barn(inVertical)">
                                      <p:cBhvr>
                                        <p:cTn id="75" dur="500"/>
                                        <p:tgtEl>
                                          <p:spTgt spid="4213"/>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4214"/>
                                        </p:tgtEl>
                                        <p:attrNameLst>
                                          <p:attrName>style.visibility</p:attrName>
                                        </p:attrNameLst>
                                      </p:cBhvr>
                                      <p:to>
                                        <p:strVal val="visible"/>
                                      </p:to>
                                    </p:set>
                                    <p:animEffect transition="in" filter="barn(inVertical)">
                                      <p:cBhvr>
                                        <p:cTn id="78" dur="500"/>
                                        <p:tgtEl>
                                          <p:spTgt spid="4214"/>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4215"/>
                                        </p:tgtEl>
                                        <p:attrNameLst>
                                          <p:attrName>style.visibility</p:attrName>
                                        </p:attrNameLst>
                                      </p:cBhvr>
                                      <p:to>
                                        <p:strVal val="visible"/>
                                      </p:to>
                                    </p:set>
                                    <p:animEffect transition="in" filter="barn(inVertical)">
                                      <p:cBhvr>
                                        <p:cTn id="81" dur="500"/>
                                        <p:tgtEl>
                                          <p:spTgt spid="4215"/>
                                        </p:tgtEl>
                                      </p:cBhvr>
                                    </p:animEffect>
                                  </p:childTnLst>
                                </p:cTn>
                              </p:par>
                              <p:par>
                                <p:cTn id="82" presetID="16" presetClass="entr" presetSubtype="21" fill="hold" nodeType="withEffect">
                                  <p:stCondLst>
                                    <p:cond delay="0"/>
                                  </p:stCondLst>
                                  <p:childTnLst>
                                    <p:set>
                                      <p:cBhvr>
                                        <p:cTn id="83" dur="1" fill="hold">
                                          <p:stCondLst>
                                            <p:cond delay="0"/>
                                          </p:stCondLst>
                                        </p:cTn>
                                        <p:tgtEl>
                                          <p:spTgt spid="4216"/>
                                        </p:tgtEl>
                                        <p:attrNameLst>
                                          <p:attrName>style.visibility</p:attrName>
                                        </p:attrNameLst>
                                      </p:cBhvr>
                                      <p:to>
                                        <p:strVal val="visible"/>
                                      </p:to>
                                    </p:set>
                                    <p:animEffect transition="in" filter="barn(inVertical)">
                                      <p:cBhvr>
                                        <p:cTn id="84" dur="500"/>
                                        <p:tgtEl>
                                          <p:spTgt spid="4216"/>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179">
                                            <p:txEl>
                                              <p:pRg st="0" end="0"/>
                                            </p:txEl>
                                          </p:spTgt>
                                        </p:tgtEl>
                                        <p:attrNameLst>
                                          <p:attrName>style.visibility</p:attrName>
                                        </p:attrNameLst>
                                      </p:cBhvr>
                                      <p:to>
                                        <p:strVal val="visible"/>
                                      </p:to>
                                    </p:set>
                                    <p:anim calcmode="lin" valueType="num">
                                      <p:cBhvr additive="base">
                                        <p:cTn id="89" dur="500" fill="hold"/>
                                        <p:tgtEl>
                                          <p:spTgt spid="4179">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4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86"/>
                                        </p:tgtEl>
                                        <p:attrNameLst>
                                          <p:attrName>style.visibility</p:attrName>
                                        </p:attrNameLst>
                                      </p:cBhvr>
                                      <p:to>
                                        <p:strVal val="visible"/>
                                      </p:to>
                                    </p:set>
                                    <p:anim calcmode="lin" valueType="num">
                                      <p:cBhvr additive="base">
                                        <p:cTn id="95" dur="500" fill="hold"/>
                                        <p:tgtEl>
                                          <p:spTgt spid="4186"/>
                                        </p:tgtEl>
                                        <p:attrNameLst>
                                          <p:attrName>ppt_x</p:attrName>
                                        </p:attrNameLst>
                                      </p:cBhvr>
                                      <p:tavLst>
                                        <p:tav tm="0">
                                          <p:val>
                                            <p:strVal val="#ppt_x"/>
                                          </p:val>
                                        </p:tav>
                                        <p:tav tm="100000">
                                          <p:val>
                                            <p:strVal val="#ppt_x"/>
                                          </p:val>
                                        </p:tav>
                                      </p:tavLst>
                                    </p:anim>
                                    <p:anim calcmode="lin" valueType="num">
                                      <p:cBhvr additive="base">
                                        <p:cTn id="96" dur="500" fill="hold"/>
                                        <p:tgtEl>
                                          <p:spTgt spid="4186"/>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189"/>
                                        </p:tgtEl>
                                        <p:attrNameLst>
                                          <p:attrName>style.visibility</p:attrName>
                                        </p:attrNameLst>
                                      </p:cBhvr>
                                      <p:to>
                                        <p:strVal val="visible"/>
                                      </p:to>
                                    </p:set>
                                    <p:anim calcmode="lin" valueType="num">
                                      <p:cBhvr additive="base">
                                        <p:cTn id="101" dur="500" fill="hold"/>
                                        <p:tgtEl>
                                          <p:spTgt spid="4189"/>
                                        </p:tgtEl>
                                        <p:attrNameLst>
                                          <p:attrName>ppt_x</p:attrName>
                                        </p:attrNameLst>
                                      </p:cBhvr>
                                      <p:tavLst>
                                        <p:tav tm="0">
                                          <p:val>
                                            <p:strVal val="#ppt_x"/>
                                          </p:val>
                                        </p:tav>
                                        <p:tav tm="100000">
                                          <p:val>
                                            <p:strVal val="#ppt_x"/>
                                          </p:val>
                                        </p:tav>
                                      </p:tavLst>
                                    </p:anim>
                                    <p:anim calcmode="lin" valueType="num">
                                      <p:cBhvr additive="base">
                                        <p:cTn id="102" dur="500" fill="hold"/>
                                        <p:tgtEl>
                                          <p:spTgt spid="4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animBg="1"/>
      <p:bldP spid="4175" grpId="0" animBg="1"/>
      <p:bldP spid="4180" grpId="0" animBg="1"/>
      <p:bldP spid="4184" grpId="0" animBg="1"/>
      <p:bldP spid="4185" grpId="0" animBg="1"/>
      <p:bldP spid="4186" grpId="0" animBg="1"/>
      <p:bldP spid="4187" grpId="0" animBg="1"/>
      <p:bldP spid="4188" grpId="0" animBg="1"/>
      <p:bldP spid="4189" grpId="0" animBg="1"/>
      <p:bldP spid="4202" grpId="0" animBg="1"/>
      <p:bldP spid="4203" grpId="0" animBg="1"/>
      <p:bldP spid="4204" grpId="0" animBg="1"/>
      <p:bldP spid="4205" grpId="0" animBg="1"/>
      <p:bldP spid="4206" grpId="0" animBg="1"/>
      <p:bldP spid="4207" grpId="0" animBg="1"/>
      <p:bldP spid="4208" grpId="0" animBg="1"/>
      <p:bldP spid="4209" grpId="0" animBg="1"/>
      <p:bldP spid="4210" grpId="0" animBg="1"/>
      <p:bldP spid="4211" grpId="0" animBg="1"/>
      <p:bldP spid="4212" grpId="0" animBg="1"/>
      <p:bldP spid="4213" grpId="0" animBg="1"/>
      <p:bldP spid="4214" grpId="0" animBg="1"/>
      <p:bldP spid="42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cxnSp>
        <p:nvCxnSpPr>
          <p:cNvPr id="4209" name="Google Shape;508;p21">
            <a:extLst>
              <a:ext uri="{FF2B5EF4-FFF2-40B4-BE49-F238E27FC236}">
                <a16:creationId xmlns:a16="http://schemas.microsoft.com/office/drawing/2014/main" id="{67E49D60-0B3E-3D0D-3706-09E3D85E820F}"/>
              </a:ext>
            </a:extLst>
          </p:cNvPr>
          <p:cNvCxnSpPr/>
          <p:nvPr/>
        </p:nvCxnSpPr>
        <p:spPr>
          <a:xfrm rot="5400000">
            <a:off x="3524911" y="3088671"/>
            <a:ext cx="596700" cy="2533500"/>
          </a:xfrm>
          <a:prstGeom prst="bentConnector2">
            <a:avLst/>
          </a:prstGeom>
          <a:noFill/>
          <a:ln w="9525" cap="flat" cmpd="sng">
            <a:solidFill>
              <a:srgbClr val="303383"/>
            </a:solidFill>
            <a:prstDash val="solid"/>
            <a:round/>
            <a:headEnd type="none" w="med" len="med"/>
            <a:tailEnd type="oval" w="med" len="med"/>
          </a:ln>
        </p:spPr>
      </p:cxnSp>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844436"/>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5056734"/>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186950"/>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191867"/>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76085"/>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313501"/>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2556511" y="65523"/>
            <a:ext cx="4368744" cy="503487"/>
          </a:xfrm>
          <a:custGeom>
            <a:avLst/>
            <a:gdLst>
              <a:gd name="connsiteX0" fmla="*/ 0 w 4368744"/>
              <a:gd name="connsiteY0" fmla="*/ 0 h 503487"/>
              <a:gd name="connsiteX1" fmla="*/ 546093 w 4368744"/>
              <a:gd name="connsiteY1" fmla="*/ 0 h 503487"/>
              <a:gd name="connsiteX2" fmla="*/ 961124 w 4368744"/>
              <a:gd name="connsiteY2" fmla="*/ 0 h 503487"/>
              <a:gd name="connsiteX3" fmla="*/ 1594592 w 4368744"/>
              <a:gd name="connsiteY3" fmla="*/ 0 h 503487"/>
              <a:gd name="connsiteX4" fmla="*/ 2053310 w 4368744"/>
              <a:gd name="connsiteY4" fmla="*/ 0 h 503487"/>
              <a:gd name="connsiteX5" fmla="*/ 2643090 w 4368744"/>
              <a:gd name="connsiteY5" fmla="*/ 0 h 503487"/>
              <a:gd name="connsiteX6" fmla="*/ 3145496 w 4368744"/>
              <a:gd name="connsiteY6" fmla="*/ 0 h 503487"/>
              <a:gd name="connsiteX7" fmla="*/ 3647901 w 4368744"/>
              <a:gd name="connsiteY7" fmla="*/ 0 h 503487"/>
              <a:gd name="connsiteX8" fmla="*/ 4368744 w 4368744"/>
              <a:gd name="connsiteY8" fmla="*/ 0 h 503487"/>
              <a:gd name="connsiteX9" fmla="*/ 4368744 w 4368744"/>
              <a:gd name="connsiteY9" fmla="*/ 503487 h 503487"/>
              <a:gd name="connsiteX10" fmla="*/ 3822651 w 4368744"/>
              <a:gd name="connsiteY10" fmla="*/ 503487 h 503487"/>
              <a:gd name="connsiteX11" fmla="*/ 3407620 w 4368744"/>
              <a:gd name="connsiteY11" fmla="*/ 503487 h 503487"/>
              <a:gd name="connsiteX12" fmla="*/ 2905215 w 4368744"/>
              <a:gd name="connsiteY12" fmla="*/ 503487 h 503487"/>
              <a:gd name="connsiteX13" fmla="*/ 2490184 w 4368744"/>
              <a:gd name="connsiteY13" fmla="*/ 503487 h 503487"/>
              <a:gd name="connsiteX14" fmla="*/ 1944091 w 4368744"/>
              <a:gd name="connsiteY14" fmla="*/ 503487 h 503487"/>
              <a:gd name="connsiteX15" fmla="*/ 1485373 w 4368744"/>
              <a:gd name="connsiteY15" fmla="*/ 503487 h 503487"/>
              <a:gd name="connsiteX16" fmla="*/ 1026655 w 4368744"/>
              <a:gd name="connsiteY16" fmla="*/ 503487 h 503487"/>
              <a:gd name="connsiteX17" fmla="*/ 0 w 4368744"/>
              <a:gd name="connsiteY17" fmla="*/ 503487 h 503487"/>
              <a:gd name="connsiteX18" fmla="*/ 0 w 4368744"/>
              <a:gd name="connsiteY18" fmla="*/ 0 h 50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68744" h="503487" fill="none" extrusionOk="0">
                <a:moveTo>
                  <a:pt x="0" y="0"/>
                </a:moveTo>
                <a:cubicBezTo>
                  <a:pt x="226069" y="-9887"/>
                  <a:pt x="300109" y="27301"/>
                  <a:pt x="546093" y="0"/>
                </a:cubicBezTo>
                <a:cubicBezTo>
                  <a:pt x="792077" y="-27301"/>
                  <a:pt x="870637" y="28727"/>
                  <a:pt x="961124" y="0"/>
                </a:cubicBezTo>
                <a:cubicBezTo>
                  <a:pt x="1051611" y="-28727"/>
                  <a:pt x="1315513" y="45847"/>
                  <a:pt x="1594592" y="0"/>
                </a:cubicBezTo>
                <a:cubicBezTo>
                  <a:pt x="1873671" y="-45847"/>
                  <a:pt x="1844940" y="24029"/>
                  <a:pt x="2053310" y="0"/>
                </a:cubicBezTo>
                <a:cubicBezTo>
                  <a:pt x="2261680" y="-24029"/>
                  <a:pt x="2488459" y="56172"/>
                  <a:pt x="2643090" y="0"/>
                </a:cubicBezTo>
                <a:cubicBezTo>
                  <a:pt x="2797721" y="-56172"/>
                  <a:pt x="2962461" y="3020"/>
                  <a:pt x="3145496" y="0"/>
                </a:cubicBezTo>
                <a:cubicBezTo>
                  <a:pt x="3328531" y="-3020"/>
                  <a:pt x="3429171" y="21796"/>
                  <a:pt x="3647901" y="0"/>
                </a:cubicBezTo>
                <a:cubicBezTo>
                  <a:pt x="3866631" y="-21796"/>
                  <a:pt x="4098619" y="54579"/>
                  <a:pt x="4368744" y="0"/>
                </a:cubicBezTo>
                <a:cubicBezTo>
                  <a:pt x="4411169" y="229534"/>
                  <a:pt x="4348525" y="379529"/>
                  <a:pt x="4368744" y="503487"/>
                </a:cubicBezTo>
                <a:cubicBezTo>
                  <a:pt x="4196699" y="505381"/>
                  <a:pt x="4078807" y="474421"/>
                  <a:pt x="3822651" y="503487"/>
                </a:cubicBezTo>
                <a:cubicBezTo>
                  <a:pt x="3566495" y="532553"/>
                  <a:pt x="3599972" y="454530"/>
                  <a:pt x="3407620" y="503487"/>
                </a:cubicBezTo>
                <a:cubicBezTo>
                  <a:pt x="3215268" y="552444"/>
                  <a:pt x="3030246" y="486736"/>
                  <a:pt x="2905215" y="503487"/>
                </a:cubicBezTo>
                <a:cubicBezTo>
                  <a:pt x="2780185" y="520238"/>
                  <a:pt x="2622242" y="455199"/>
                  <a:pt x="2490184" y="503487"/>
                </a:cubicBezTo>
                <a:cubicBezTo>
                  <a:pt x="2358126" y="551775"/>
                  <a:pt x="2216551" y="443938"/>
                  <a:pt x="1944091" y="503487"/>
                </a:cubicBezTo>
                <a:cubicBezTo>
                  <a:pt x="1671631" y="563036"/>
                  <a:pt x="1600043" y="487482"/>
                  <a:pt x="1485373" y="503487"/>
                </a:cubicBezTo>
                <a:cubicBezTo>
                  <a:pt x="1370703" y="519492"/>
                  <a:pt x="1253917" y="495378"/>
                  <a:pt x="1026655" y="503487"/>
                </a:cubicBezTo>
                <a:cubicBezTo>
                  <a:pt x="799393" y="511596"/>
                  <a:pt x="248781" y="495287"/>
                  <a:pt x="0" y="503487"/>
                </a:cubicBezTo>
                <a:cubicBezTo>
                  <a:pt x="-54577" y="278660"/>
                  <a:pt x="54871" y="199739"/>
                  <a:pt x="0" y="0"/>
                </a:cubicBezTo>
                <a:close/>
              </a:path>
              <a:path w="4368744" h="503487" stroke="0" extrusionOk="0">
                <a:moveTo>
                  <a:pt x="0" y="0"/>
                </a:moveTo>
                <a:cubicBezTo>
                  <a:pt x="224606" y="-31806"/>
                  <a:pt x="346057" y="47594"/>
                  <a:pt x="502406" y="0"/>
                </a:cubicBezTo>
                <a:cubicBezTo>
                  <a:pt x="658755" y="-47594"/>
                  <a:pt x="863508" y="5057"/>
                  <a:pt x="961124" y="0"/>
                </a:cubicBezTo>
                <a:cubicBezTo>
                  <a:pt x="1058740" y="-5057"/>
                  <a:pt x="1328846" y="40699"/>
                  <a:pt x="1507217" y="0"/>
                </a:cubicBezTo>
                <a:cubicBezTo>
                  <a:pt x="1685588" y="-40699"/>
                  <a:pt x="1760516" y="25299"/>
                  <a:pt x="1922247" y="0"/>
                </a:cubicBezTo>
                <a:cubicBezTo>
                  <a:pt x="2083978" y="-25299"/>
                  <a:pt x="2193254" y="35811"/>
                  <a:pt x="2380965" y="0"/>
                </a:cubicBezTo>
                <a:cubicBezTo>
                  <a:pt x="2568676" y="-35811"/>
                  <a:pt x="2862787" y="5778"/>
                  <a:pt x="3014433" y="0"/>
                </a:cubicBezTo>
                <a:cubicBezTo>
                  <a:pt x="3166079" y="-5778"/>
                  <a:pt x="3389865" y="25258"/>
                  <a:pt x="3560526" y="0"/>
                </a:cubicBezTo>
                <a:cubicBezTo>
                  <a:pt x="3731187" y="-25258"/>
                  <a:pt x="3994376" y="14610"/>
                  <a:pt x="4368744" y="0"/>
                </a:cubicBezTo>
                <a:cubicBezTo>
                  <a:pt x="4425736" y="201174"/>
                  <a:pt x="4367034" y="324039"/>
                  <a:pt x="4368744" y="503487"/>
                </a:cubicBezTo>
                <a:cubicBezTo>
                  <a:pt x="4180932" y="571132"/>
                  <a:pt x="3979283" y="463906"/>
                  <a:pt x="3735276" y="503487"/>
                </a:cubicBezTo>
                <a:cubicBezTo>
                  <a:pt x="3491269" y="543068"/>
                  <a:pt x="3500467" y="496306"/>
                  <a:pt x="3276558" y="503487"/>
                </a:cubicBezTo>
                <a:cubicBezTo>
                  <a:pt x="3052649" y="510668"/>
                  <a:pt x="2887595" y="461729"/>
                  <a:pt x="2686778" y="503487"/>
                </a:cubicBezTo>
                <a:cubicBezTo>
                  <a:pt x="2485961" y="545245"/>
                  <a:pt x="2420711" y="474858"/>
                  <a:pt x="2228059" y="503487"/>
                </a:cubicBezTo>
                <a:cubicBezTo>
                  <a:pt x="2035407" y="532116"/>
                  <a:pt x="1884675" y="492233"/>
                  <a:pt x="1769341" y="503487"/>
                </a:cubicBezTo>
                <a:cubicBezTo>
                  <a:pt x="1654007" y="514741"/>
                  <a:pt x="1447485" y="497330"/>
                  <a:pt x="1310623" y="503487"/>
                </a:cubicBezTo>
                <a:cubicBezTo>
                  <a:pt x="1173761" y="509644"/>
                  <a:pt x="1053366" y="466415"/>
                  <a:pt x="895593" y="503487"/>
                </a:cubicBezTo>
                <a:cubicBezTo>
                  <a:pt x="737820" y="540559"/>
                  <a:pt x="445497" y="494742"/>
                  <a:pt x="0" y="503487"/>
                </a:cubicBezTo>
                <a:cubicBezTo>
                  <a:pt x="-21878" y="362841"/>
                  <a:pt x="1557" y="242783"/>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endParaRPr sz="2800" b="1" dirty="0">
              <a:latin typeface="Times New Roman" panose="02020603050405020304" pitchFamily="18" charset="0"/>
              <a:cs typeface="Times New Roman" panose="02020603050405020304" pitchFamily="18" charset="0"/>
            </a:endParaRPr>
          </a:p>
        </p:txBody>
      </p:sp>
      <p:grpSp>
        <p:nvGrpSpPr>
          <p:cNvPr id="3" name="Google Shape;4384;p44">
            <a:extLst>
              <a:ext uri="{FF2B5EF4-FFF2-40B4-BE49-F238E27FC236}">
                <a16:creationId xmlns:a16="http://schemas.microsoft.com/office/drawing/2014/main" id="{3BDC3960-6DF9-6104-3102-0E5DF6447456}"/>
              </a:ext>
            </a:extLst>
          </p:cNvPr>
          <p:cNvGrpSpPr/>
          <p:nvPr/>
        </p:nvGrpSpPr>
        <p:grpSpPr>
          <a:xfrm>
            <a:off x="8423991" y="4576533"/>
            <a:ext cx="465929" cy="295134"/>
            <a:chOff x="238125" y="348350"/>
            <a:chExt cx="7478800" cy="4737300"/>
          </a:xfrm>
        </p:grpSpPr>
        <p:sp>
          <p:nvSpPr>
            <p:cNvPr id="4174" name="Google Shape;4385;p44">
              <a:extLst>
                <a:ext uri="{FF2B5EF4-FFF2-40B4-BE49-F238E27FC236}">
                  <a16:creationId xmlns:a16="http://schemas.microsoft.com/office/drawing/2014/main" id="{4C2852FF-83FC-861B-21E6-63138C114D73}"/>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75" name="Google Shape;4386;p44">
              <a:extLst>
                <a:ext uri="{FF2B5EF4-FFF2-40B4-BE49-F238E27FC236}">
                  <a16:creationId xmlns:a16="http://schemas.microsoft.com/office/drawing/2014/main" id="{13412DF5-F71A-F854-8E38-70DB61AB6F8B}"/>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79" name="Google Shape;4387;p44">
              <a:extLst>
                <a:ext uri="{FF2B5EF4-FFF2-40B4-BE49-F238E27FC236}">
                  <a16:creationId xmlns:a16="http://schemas.microsoft.com/office/drawing/2014/main" id="{356C6D39-A0E5-8BFB-A0FB-156F494194B9}"/>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pic>
        <p:nvPicPr>
          <p:cNvPr id="4180" name="Picture 4179">
            <a:extLst>
              <a:ext uri="{FF2B5EF4-FFF2-40B4-BE49-F238E27FC236}">
                <a16:creationId xmlns:a16="http://schemas.microsoft.com/office/drawing/2014/main" id="{C55B0865-C3B7-B722-6D28-778167F98530}"/>
              </a:ext>
            </a:extLst>
          </p:cNvPr>
          <p:cNvPicPr>
            <a:picLocks noChangeAspect="1"/>
          </p:cNvPicPr>
          <p:nvPr/>
        </p:nvPicPr>
        <p:blipFill>
          <a:blip r:embed="rId3"/>
          <a:stretch>
            <a:fillRect/>
          </a:stretch>
        </p:blipFill>
        <p:spPr>
          <a:xfrm>
            <a:off x="1078098" y="4604922"/>
            <a:ext cx="1498482" cy="554611"/>
          </a:xfrm>
          <a:prstGeom prst="rect">
            <a:avLst/>
          </a:prstGeom>
        </p:spPr>
      </p:pic>
      <p:grpSp>
        <p:nvGrpSpPr>
          <p:cNvPr id="4181" name="Google Shape;461;p21">
            <a:extLst>
              <a:ext uri="{FF2B5EF4-FFF2-40B4-BE49-F238E27FC236}">
                <a16:creationId xmlns:a16="http://schemas.microsoft.com/office/drawing/2014/main" id="{C54163BC-320F-B35A-2302-6D3F1857E274}"/>
              </a:ext>
            </a:extLst>
          </p:cNvPr>
          <p:cNvGrpSpPr/>
          <p:nvPr/>
        </p:nvGrpSpPr>
        <p:grpSpPr>
          <a:xfrm>
            <a:off x="-11439" y="2783419"/>
            <a:ext cx="3409949" cy="2803406"/>
            <a:chOff x="151" y="2507971"/>
            <a:chExt cx="3409949" cy="2635511"/>
          </a:xfrm>
        </p:grpSpPr>
        <p:grpSp>
          <p:nvGrpSpPr>
            <p:cNvPr id="4182" name="Google Shape;462;p21">
              <a:extLst>
                <a:ext uri="{FF2B5EF4-FFF2-40B4-BE49-F238E27FC236}">
                  <a16:creationId xmlns:a16="http://schemas.microsoft.com/office/drawing/2014/main" id="{1B0844E8-F154-0E80-82F7-BAB64A3C645A}"/>
                </a:ext>
              </a:extLst>
            </p:cNvPr>
            <p:cNvGrpSpPr/>
            <p:nvPr/>
          </p:nvGrpSpPr>
          <p:grpSpPr>
            <a:xfrm>
              <a:off x="151" y="2507971"/>
              <a:ext cx="3398709" cy="2635511"/>
              <a:chOff x="151" y="2507971"/>
              <a:chExt cx="3398709" cy="2635511"/>
            </a:xfrm>
          </p:grpSpPr>
          <p:sp>
            <p:nvSpPr>
              <p:cNvPr id="4188" name="Google Shape;463;p21">
                <a:extLst>
                  <a:ext uri="{FF2B5EF4-FFF2-40B4-BE49-F238E27FC236}">
                    <a16:creationId xmlns:a16="http://schemas.microsoft.com/office/drawing/2014/main" id="{D5D3D8C9-78F4-EC00-1C86-CD7A270AAEF1}"/>
                  </a:ext>
                </a:extLst>
              </p:cNvPr>
              <p:cNvSpPr/>
              <p:nvPr/>
            </p:nvSpPr>
            <p:spPr>
              <a:xfrm flipH="1">
                <a:off x="151" y="2509580"/>
                <a:ext cx="2134328" cy="1665374"/>
              </a:xfrm>
              <a:custGeom>
                <a:avLst/>
                <a:gdLst/>
                <a:ahLst/>
                <a:cxnLst/>
                <a:rect l="l" t="t" r="r" b="b"/>
                <a:pathLst>
                  <a:path w="123016" h="61296" extrusionOk="0">
                    <a:moveTo>
                      <a:pt x="51285" y="0"/>
                    </a:moveTo>
                    <a:lnTo>
                      <a:pt x="49970" y="42"/>
                    </a:lnTo>
                    <a:lnTo>
                      <a:pt x="48655" y="127"/>
                    </a:lnTo>
                    <a:lnTo>
                      <a:pt x="47340" y="255"/>
                    </a:lnTo>
                    <a:lnTo>
                      <a:pt x="46068" y="382"/>
                    </a:lnTo>
                    <a:lnTo>
                      <a:pt x="44753" y="594"/>
                    </a:lnTo>
                    <a:lnTo>
                      <a:pt x="43480" y="806"/>
                    </a:lnTo>
                    <a:lnTo>
                      <a:pt x="42208" y="1018"/>
                    </a:lnTo>
                    <a:lnTo>
                      <a:pt x="40935" y="1315"/>
                    </a:lnTo>
                    <a:lnTo>
                      <a:pt x="39663" y="1612"/>
                    </a:lnTo>
                    <a:lnTo>
                      <a:pt x="38432" y="1951"/>
                    </a:lnTo>
                    <a:lnTo>
                      <a:pt x="37160" y="2333"/>
                    </a:lnTo>
                    <a:lnTo>
                      <a:pt x="35930" y="2715"/>
                    </a:lnTo>
                    <a:lnTo>
                      <a:pt x="34700" y="3139"/>
                    </a:lnTo>
                    <a:lnTo>
                      <a:pt x="33512" y="3606"/>
                    </a:lnTo>
                    <a:lnTo>
                      <a:pt x="32324" y="4115"/>
                    </a:lnTo>
                    <a:lnTo>
                      <a:pt x="31136" y="4624"/>
                    </a:lnTo>
                    <a:lnTo>
                      <a:pt x="29949" y="5175"/>
                    </a:lnTo>
                    <a:lnTo>
                      <a:pt x="28803" y="5727"/>
                    </a:lnTo>
                    <a:lnTo>
                      <a:pt x="27658" y="6363"/>
                    </a:lnTo>
                    <a:lnTo>
                      <a:pt x="26513" y="6999"/>
                    </a:lnTo>
                    <a:lnTo>
                      <a:pt x="25410" y="7635"/>
                    </a:lnTo>
                    <a:lnTo>
                      <a:pt x="24307" y="8357"/>
                    </a:lnTo>
                    <a:lnTo>
                      <a:pt x="23204" y="9035"/>
                    </a:lnTo>
                    <a:lnTo>
                      <a:pt x="22144" y="9799"/>
                    </a:lnTo>
                    <a:lnTo>
                      <a:pt x="21083" y="10562"/>
                    </a:lnTo>
                    <a:lnTo>
                      <a:pt x="20065" y="11368"/>
                    </a:lnTo>
                    <a:lnTo>
                      <a:pt x="19047" y="12217"/>
                    </a:lnTo>
                    <a:lnTo>
                      <a:pt x="18071" y="13065"/>
                    </a:lnTo>
                    <a:lnTo>
                      <a:pt x="17096" y="13956"/>
                    </a:lnTo>
                    <a:lnTo>
                      <a:pt x="16120" y="14847"/>
                    </a:lnTo>
                    <a:lnTo>
                      <a:pt x="15187" y="15780"/>
                    </a:lnTo>
                    <a:lnTo>
                      <a:pt x="14890" y="16077"/>
                    </a:lnTo>
                    <a:lnTo>
                      <a:pt x="13999" y="17010"/>
                    </a:lnTo>
                    <a:lnTo>
                      <a:pt x="13151" y="17943"/>
                    </a:lnTo>
                    <a:lnTo>
                      <a:pt x="12302" y="18919"/>
                    </a:lnTo>
                    <a:lnTo>
                      <a:pt x="11496" y="19895"/>
                    </a:lnTo>
                    <a:lnTo>
                      <a:pt x="10733" y="20913"/>
                    </a:lnTo>
                    <a:lnTo>
                      <a:pt x="9969" y="21931"/>
                    </a:lnTo>
                    <a:lnTo>
                      <a:pt x="9248" y="22949"/>
                    </a:lnTo>
                    <a:lnTo>
                      <a:pt x="8527" y="24009"/>
                    </a:lnTo>
                    <a:lnTo>
                      <a:pt x="7848" y="25070"/>
                    </a:lnTo>
                    <a:lnTo>
                      <a:pt x="7212" y="26130"/>
                    </a:lnTo>
                    <a:lnTo>
                      <a:pt x="6576" y="27233"/>
                    </a:lnTo>
                    <a:lnTo>
                      <a:pt x="5982" y="28336"/>
                    </a:lnTo>
                    <a:lnTo>
                      <a:pt x="5388" y="29439"/>
                    </a:lnTo>
                    <a:lnTo>
                      <a:pt x="4879" y="30584"/>
                    </a:lnTo>
                    <a:lnTo>
                      <a:pt x="4328" y="31730"/>
                    </a:lnTo>
                    <a:lnTo>
                      <a:pt x="3861" y="32875"/>
                    </a:lnTo>
                    <a:lnTo>
                      <a:pt x="3394" y="34063"/>
                    </a:lnTo>
                    <a:lnTo>
                      <a:pt x="2970" y="35250"/>
                    </a:lnTo>
                    <a:lnTo>
                      <a:pt x="2546" y="36438"/>
                    </a:lnTo>
                    <a:lnTo>
                      <a:pt x="2164" y="37626"/>
                    </a:lnTo>
                    <a:lnTo>
                      <a:pt x="1825" y="38856"/>
                    </a:lnTo>
                    <a:lnTo>
                      <a:pt x="1528" y="40044"/>
                    </a:lnTo>
                    <a:lnTo>
                      <a:pt x="1231" y="41274"/>
                    </a:lnTo>
                    <a:lnTo>
                      <a:pt x="977" y="42504"/>
                    </a:lnTo>
                    <a:lnTo>
                      <a:pt x="722" y="43777"/>
                    </a:lnTo>
                    <a:lnTo>
                      <a:pt x="552" y="45007"/>
                    </a:lnTo>
                    <a:lnTo>
                      <a:pt x="383" y="46279"/>
                    </a:lnTo>
                    <a:lnTo>
                      <a:pt x="213" y="47509"/>
                    </a:lnTo>
                    <a:lnTo>
                      <a:pt x="128" y="48782"/>
                    </a:lnTo>
                    <a:lnTo>
                      <a:pt x="43" y="50055"/>
                    </a:lnTo>
                    <a:lnTo>
                      <a:pt x="1" y="51327"/>
                    </a:lnTo>
                    <a:lnTo>
                      <a:pt x="1" y="52600"/>
                    </a:lnTo>
                    <a:lnTo>
                      <a:pt x="1" y="61296"/>
                    </a:lnTo>
                    <a:lnTo>
                      <a:pt x="123016" y="61296"/>
                    </a:lnTo>
                    <a:lnTo>
                      <a:pt x="123016" y="0"/>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189" name="Google Shape;464;p21">
                <a:extLst>
                  <a:ext uri="{FF2B5EF4-FFF2-40B4-BE49-F238E27FC236}">
                    <a16:creationId xmlns:a16="http://schemas.microsoft.com/office/drawing/2014/main" id="{0FD997F8-A66E-D41F-9BB2-F6B6A155F005}"/>
                  </a:ext>
                </a:extLst>
              </p:cNvPr>
              <p:cNvSpPr/>
              <p:nvPr/>
            </p:nvSpPr>
            <p:spPr>
              <a:xfrm flipH="1">
                <a:off x="15590" y="2507971"/>
                <a:ext cx="1480059" cy="1633134"/>
              </a:xfrm>
              <a:custGeom>
                <a:avLst/>
                <a:gdLst/>
                <a:ahLst/>
                <a:cxnLst/>
                <a:rect l="l" t="t" r="r" b="b"/>
                <a:pathLst>
                  <a:path w="85306" h="59345" extrusionOk="0">
                    <a:moveTo>
                      <a:pt x="14593" y="0"/>
                    </a:moveTo>
                    <a:lnTo>
                      <a:pt x="13829" y="42"/>
                    </a:lnTo>
                    <a:lnTo>
                      <a:pt x="13023" y="170"/>
                    </a:lnTo>
                    <a:lnTo>
                      <a:pt x="12302" y="297"/>
                    </a:lnTo>
                    <a:lnTo>
                      <a:pt x="11539" y="467"/>
                    </a:lnTo>
                    <a:lnTo>
                      <a:pt x="10817" y="679"/>
                    </a:lnTo>
                    <a:lnTo>
                      <a:pt x="10096" y="933"/>
                    </a:lnTo>
                    <a:lnTo>
                      <a:pt x="9375" y="1188"/>
                    </a:lnTo>
                    <a:lnTo>
                      <a:pt x="8696" y="1485"/>
                    </a:lnTo>
                    <a:lnTo>
                      <a:pt x="8060" y="1824"/>
                    </a:lnTo>
                    <a:lnTo>
                      <a:pt x="7381" y="2206"/>
                    </a:lnTo>
                    <a:lnTo>
                      <a:pt x="6788" y="2630"/>
                    </a:lnTo>
                    <a:lnTo>
                      <a:pt x="6194" y="3054"/>
                    </a:lnTo>
                    <a:lnTo>
                      <a:pt x="5600" y="3478"/>
                    </a:lnTo>
                    <a:lnTo>
                      <a:pt x="5048" y="3987"/>
                    </a:lnTo>
                    <a:lnTo>
                      <a:pt x="4497" y="4496"/>
                    </a:lnTo>
                    <a:lnTo>
                      <a:pt x="3988" y="5006"/>
                    </a:lnTo>
                    <a:lnTo>
                      <a:pt x="3521" y="5599"/>
                    </a:lnTo>
                    <a:lnTo>
                      <a:pt x="3055" y="6151"/>
                    </a:lnTo>
                    <a:lnTo>
                      <a:pt x="2631" y="6787"/>
                    </a:lnTo>
                    <a:lnTo>
                      <a:pt x="2206" y="7381"/>
                    </a:lnTo>
                    <a:lnTo>
                      <a:pt x="1867" y="8017"/>
                    </a:lnTo>
                    <a:lnTo>
                      <a:pt x="1528" y="8696"/>
                    </a:lnTo>
                    <a:lnTo>
                      <a:pt x="1188" y="9375"/>
                    </a:lnTo>
                    <a:lnTo>
                      <a:pt x="934" y="10096"/>
                    </a:lnTo>
                    <a:lnTo>
                      <a:pt x="679" y="10774"/>
                    </a:lnTo>
                    <a:lnTo>
                      <a:pt x="467" y="11538"/>
                    </a:lnTo>
                    <a:lnTo>
                      <a:pt x="298" y="12259"/>
                    </a:lnTo>
                    <a:lnTo>
                      <a:pt x="170" y="13023"/>
                    </a:lnTo>
                    <a:lnTo>
                      <a:pt x="85" y="13786"/>
                    </a:lnTo>
                    <a:lnTo>
                      <a:pt x="1" y="14592"/>
                    </a:lnTo>
                    <a:lnTo>
                      <a:pt x="1" y="15356"/>
                    </a:lnTo>
                    <a:lnTo>
                      <a:pt x="1" y="59344"/>
                    </a:lnTo>
                    <a:lnTo>
                      <a:pt x="68550" y="59344"/>
                    </a:lnTo>
                    <a:lnTo>
                      <a:pt x="68550" y="17604"/>
                    </a:lnTo>
                    <a:lnTo>
                      <a:pt x="68592" y="16713"/>
                    </a:lnTo>
                    <a:lnTo>
                      <a:pt x="68635" y="15822"/>
                    </a:lnTo>
                    <a:lnTo>
                      <a:pt x="68762" y="14932"/>
                    </a:lnTo>
                    <a:lnTo>
                      <a:pt x="68931" y="14083"/>
                    </a:lnTo>
                    <a:lnTo>
                      <a:pt x="69101" y="13235"/>
                    </a:lnTo>
                    <a:lnTo>
                      <a:pt x="69356" y="12386"/>
                    </a:lnTo>
                    <a:lnTo>
                      <a:pt x="69610" y="11538"/>
                    </a:lnTo>
                    <a:lnTo>
                      <a:pt x="69950" y="10774"/>
                    </a:lnTo>
                    <a:lnTo>
                      <a:pt x="70289" y="9969"/>
                    </a:lnTo>
                    <a:lnTo>
                      <a:pt x="70671" y="9205"/>
                    </a:lnTo>
                    <a:lnTo>
                      <a:pt x="71095" y="8484"/>
                    </a:lnTo>
                    <a:lnTo>
                      <a:pt x="71561" y="7763"/>
                    </a:lnTo>
                    <a:lnTo>
                      <a:pt x="72070" y="7084"/>
                    </a:lnTo>
                    <a:lnTo>
                      <a:pt x="72580" y="6405"/>
                    </a:lnTo>
                    <a:lnTo>
                      <a:pt x="73131" y="5769"/>
                    </a:lnTo>
                    <a:lnTo>
                      <a:pt x="73725" y="5133"/>
                    </a:lnTo>
                    <a:lnTo>
                      <a:pt x="74319" y="4581"/>
                    </a:lnTo>
                    <a:lnTo>
                      <a:pt x="74997" y="4030"/>
                    </a:lnTo>
                    <a:lnTo>
                      <a:pt x="75634" y="3478"/>
                    </a:lnTo>
                    <a:lnTo>
                      <a:pt x="76355" y="3012"/>
                    </a:lnTo>
                    <a:lnTo>
                      <a:pt x="77034" y="2545"/>
                    </a:lnTo>
                    <a:lnTo>
                      <a:pt x="77797" y="2121"/>
                    </a:lnTo>
                    <a:lnTo>
                      <a:pt x="78561" y="1739"/>
                    </a:lnTo>
                    <a:lnTo>
                      <a:pt x="79324" y="1357"/>
                    </a:lnTo>
                    <a:lnTo>
                      <a:pt x="80130" y="1061"/>
                    </a:lnTo>
                    <a:lnTo>
                      <a:pt x="80936" y="764"/>
                    </a:lnTo>
                    <a:lnTo>
                      <a:pt x="81784" y="552"/>
                    </a:lnTo>
                    <a:lnTo>
                      <a:pt x="82633" y="339"/>
                    </a:lnTo>
                    <a:lnTo>
                      <a:pt x="83524" y="170"/>
                    </a:lnTo>
                    <a:lnTo>
                      <a:pt x="84414" y="85"/>
                    </a:lnTo>
                    <a:lnTo>
                      <a:pt x="85305" y="0"/>
                    </a:lnTo>
                    <a:close/>
                  </a:path>
                </a:pathLst>
              </a:custGeom>
              <a:solidFill>
                <a:srgbClr val="86D9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190" name="Google Shape;465;p21">
                <a:extLst>
                  <a:ext uri="{FF2B5EF4-FFF2-40B4-BE49-F238E27FC236}">
                    <a16:creationId xmlns:a16="http://schemas.microsoft.com/office/drawing/2014/main" id="{26C29DB6-359A-56BE-B3BF-2699C3D60188}"/>
                  </a:ext>
                </a:extLst>
              </p:cNvPr>
              <p:cNvSpPr/>
              <p:nvPr/>
            </p:nvSpPr>
            <p:spPr>
              <a:xfrm flipH="1">
                <a:off x="151" y="3953411"/>
                <a:ext cx="2606820" cy="711697"/>
              </a:xfrm>
              <a:custGeom>
                <a:avLst/>
                <a:gdLst/>
                <a:ahLst/>
                <a:cxnLst/>
                <a:rect l="l" t="t" r="r" b="b"/>
                <a:pathLst>
                  <a:path w="150249" h="41020" extrusionOk="0">
                    <a:moveTo>
                      <a:pt x="17647" y="0"/>
                    </a:moveTo>
                    <a:lnTo>
                      <a:pt x="17096" y="43"/>
                    </a:lnTo>
                    <a:lnTo>
                      <a:pt x="16502" y="128"/>
                    </a:lnTo>
                    <a:lnTo>
                      <a:pt x="15908" y="213"/>
                    </a:lnTo>
                    <a:lnTo>
                      <a:pt x="14805" y="467"/>
                    </a:lnTo>
                    <a:lnTo>
                      <a:pt x="13745" y="806"/>
                    </a:lnTo>
                    <a:lnTo>
                      <a:pt x="12684" y="1231"/>
                    </a:lnTo>
                    <a:lnTo>
                      <a:pt x="11709" y="1782"/>
                    </a:lnTo>
                    <a:lnTo>
                      <a:pt x="10733" y="2376"/>
                    </a:lnTo>
                    <a:lnTo>
                      <a:pt x="9842" y="3055"/>
                    </a:lnTo>
                    <a:lnTo>
                      <a:pt x="9036" y="3818"/>
                    </a:lnTo>
                    <a:lnTo>
                      <a:pt x="8273" y="4624"/>
                    </a:lnTo>
                    <a:lnTo>
                      <a:pt x="7594" y="5515"/>
                    </a:lnTo>
                    <a:lnTo>
                      <a:pt x="6958" y="6491"/>
                    </a:lnTo>
                    <a:lnTo>
                      <a:pt x="6449" y="7466"/>
                    </a:lnTo>
                    <a:lnTo>
                      <a:pt x="5982" y="8527"/>
                    </a:lnTo>
                    <a:lnTo>
                      <a:pt x="5812" y="9078"/>
                    </a:lnTo>
                    <a:lnTo>
                      <a:pt x="5643" y="9630"/>
                    </a:lnTo>
                    <a:lnTo>
                      <a:pt x="5515" y="10223"/>
                    </a:lnTo>
                    <a:lnTo>
                      <a:pt x="5388" y="10775"/>
                    </a:lnTo>
                    <a:lnTo>
                      <a:pt x="1" y="41020"/>
                    </a:lnTo>
                    <a:lnTo>
                      <a:pt x="150249" y="41020"/>
                    </a:lnTo>
                    <a:lnTo>
                      <a:pt x="150249" y="0"/>
                    </a:lnTo>
                    <a:close/>
                  </a:path>
                </a:pathLst>
              </a:custGeom>
              <a:solidFill>
                <a:srgbClr val="60929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1" name="Google Shape;466;p21">
                <a:extLst>
                  <a:ext uri="{FF2B5EF4-FFF2-40B4-BE49-F238E27FC236}">
                    <a16:creationId xmlns:a16="http://schemas.microsoft.com/office/drawing/2014/main" id="{3B317C8B-2E5D-A51D-8DCC-206EAE91824A}"/>
                  </a:ext>
                </a:extLst>
              </p:cNvPr>
              <p:cNvSpPr/>
              <p:nvPr/>
            </p:nvSpPr>
            <p:spPr>
              <a:xfrm flipH="1">
                <a:off x="744952" y="3949733"/>
                <a:ext cx="1266619" cy="711697"/>
              </a:xfrm>
              <a:custGeom>
                <a:avLst/>
                <a:gdLst/>
                <a:ahLst/>
                <a:cxnLst/>
                <a:rect l="l" t="t" r="r" b="b"/>
                <a:pathLst>
                  <a:path w="73004" h="41020" extrusionOk="0">
                    <a:moveTo>
                      <a:pt x="17647" y="0"/>
                    </a:moveTo>
                    <a:lnTo>
                      <a:pt x="17053" y="43"/>
                    </a:lnTo>
                    <a:lnTo>
                      <a:pt x="16459" y="85"/>
                    </a:lnTo>
                    <a:lnTo>
                      <a:pt x="15908" y="170"/>
                    </a:lnTo>
                    <a:lnTo>
                      <a:pt x="14805" y="425"/>
                    </a:lnTo>
                    <a:lnTo>
                      <a:pt x="13702" y="806"/>
                    </a:lnTo>
                    <a:lnTo>
                      <a:pt x="12684" y="1230"/>
                    </a:lnTo>
                    <a:lnTo>
                      <a:pt x="11666" y="1740"/>
                    </a:lnTo>
                    <a:lnTo>
                      <a:pt x="10733" y="2333"/>
                    </a:lnTo>
                    <a:lnTo>
                      <a:pt x="9842" y="3055"/>
                    </a:lnTo>
                    <a:lnTo>
                      <a:pt x="8994" y="3776"/>
                    </a:lnTo>
                    <a:lnTo>
                      <a:pt x="8273" y="4624"/>
                    </a:lnTo>
                    <a:lnTo>
                      <a:pt x="7551" y="5515"/>
                    </a:lnTo>
                    <a:lnTo>
                      <a:pt x="6958" y="6448"/>
                    </a:lnTo>
                    <a:lnTo>
                      <a:pt x="6406" y="7466"/>
                    </a:lnTo>
                    <a:lnTo>
                      <a:pt x="5982" y="8527"/>
                    </a:lnTo>
                    <a:lnTo>
                      <a:pt x="5770" y="9078"/>
                    </a:lnTo>
                    <a:lnTo>
                      <a:pt x="5643" y="9629"/>
                    </a:lnTo>
                    <a:lnTo>
                      <a:pt x="5473" y="10181"/>
                    </a:lnTo>
                    <a:lnTo>
                      <a:pt x="5346" y="10775"/>
                    </a:lnTo>
                    <a:lnTo>
                      <a:pt x="1" y="41020"/>
                    </a:lnTo>
                    <a:lnTo>
                      <a:pt x="55400" y="41020"/>
                    </a:lnTo>
                    <a:lnTo>
                      <a:pt x="60745" y="10775"/>
                    </a:lnTo>
                    <a:lnTo>
                      <a:pt x="60872" y="10181"/>
                    </a:lnTo>
                    <a:lnTo>
                      <a:pt x="60999" y="9629"/>
                    </a:lnTo>
                    <a:lnTo>
                      <a:pt x="61169" y="9078"/>
                    </a:lnTo>
                    <a:lnTo>
                      <a:pt x="61339" y="8527"/>
                    </a:lnTo>
                    <a:lnTo>
                      <a:pt x="61805" y="7466"/>
                    </a:lnTo>
                    <a:lnTo>
                      <a:pt x="62314" y="6448"/>
                    </a:lnTo>
                    <a:lnTo>
                      <a:pt x="62951" y="5515"/>
                    </a:lnTo>
                    <a:lnTo>
                      <a:pt x="63629" y="4624"/>
                    </a:lnTo>
                    <a:lnTo>
                      <a:pt x="64393" y="3776"/>
                    </a:lnTo>
                    <a:lnTo>
                      <a:pt x="65199" y="3055"/>
                    </a:lnTo>
                    <a:lnTo>
                      <a:pt x="66090" y="2333"/>
                    </a:lnTo>
                    <a:lnTo>
                      <a:pt x="67065" y="1740"/>
                    </a:lnTo>
                    <a:lnTo>
                      <a:pt x="68041" y="1230"/>
                    </a:lnTo>
                    <a:lnTo>
                      <a:pt x="69101" y="806"/>
                    </a:lnTo>
                    <a:lnTo>
                      <a:pt x="70162" y="425"/>
                    </a:lnTo>
                    <a:lnTo>
                      <a:pt x="71307" y="170"/>
                    </a:lnTo>
                    <a:lnTo>
                      <a:pt x="71859" y="85"/>
                    </a:lnTo>
                    <a:lnTo>
                      <a:pt x="72453" y="43"/>
                    </a:lnTo>
                    <a:lnTo>
                      <a:pt x="73004" y="0"/>
                    </a:lnTo>
                    <a:close/>
                  </a:path>
                </a:pathLst>
              </a:custGeom>
              <a:solidFill>
                <a:srgbClr val="6ECBF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2" name="Google Shape;467;p21">
                <a:extLst>
                  <a:ext uri="{FF2B5EF4-FFF2-40B4-BE49-F238E27FC236}">
                    <a16:creationId xmlns:a16="http://schemas.microsoft.com/office/drawing/2014/main" id="{7B1D1009-2DF1-2313-BCC3-A0948590872F}"/>
                  </a:ext>
                </a:extLst>
              </p:cNvPr>
              <p:cNvSpPr/>
              <p:nvPr/>
            </p:nvSpPr>
            <p:spPr>
              <a:xfrm flipH="1">
                <a:off x="151" y="4213210"/>
                <a:ext cx="3066057" cy="712426"/>
              </a:xfrm>
              <a:custGeom>
                <a:avLst/>
                <a:gdLst/>
                <a:ahLst/>
                <a:cxnLst/>
                <a:rect l="l" t="t" r="r" b="b"/>
                <a:pathLst>
                  <a:path w="176718" h="41062" extrusionOk="0">
                    <a:moveTo>
                      <a:pt x="18241" y="0"/>
                    </a:moveTo>
                    <a:lnTo>
                      <a:pt x="17647" y="43"/>
                    </a:lnTo>
                    <a:lnTo>
                      <a:pt x="17053" y="85"/>
                    </a:lnTo>
                    <a:lnTo>
                      <a:pt x="16501" y="128"/>
                    </a:lnTo>
                    <a:lnTo>
                      <a:pt x="15908" y="212"/>
                    </a:lnTo>
                    <a:lnTo>
                      <a:pt x="14805" y="467"/>
                    </a:lnTo>
                    <a:lnTo>
                      <a:pt x="13702" y="806"/>
                    </a:lnTo>
                    <a:lnTo>
                      <a:pt x="12684" y="1273"/>
                    </a:lnTo>
                    <a:lnTo>
                      <a:pt x="11666" y="1782"/>
                    </a:lnTo>
                    <a:lnTo>
                      <a:pt x="10732" y="2376"/>
                    </a:lnTo>
                    <a:lnTo>
                      <a:pt x="9842" y="3055"/>
                    </a:lnTo>
                    <a:lnTo>
                      <a:pt x="9036" y="3818"/>
                    </a:lnTo>
                    <a:lnTo>
                      <a:pt x="8272" y="4666"/>
                    </a:lnTo>
                    <a:lnTo>
                      <a:pt x="7593" y="5557"/>
                    </a:lnTo>
                    <a:lnTo>
                      <a:pt x="6957" y="6490"/>
                    </a:lnTo>
                    <a:lnTo>
                      <a:pt x="6448" y="7509"/>
                    </a:lnTo>
                    <a:lnTo>
                      <a:pt x="5981" y="8569"/>
                    </a:lnTo>
                    <a:lnTo>
                      <a:pt x="5812" y="9078"/>
                    </a:lnTo>
                    <a:lnTo>
                      <a:pt x="5642" y="9672"/>
                    </a:lnTo>
                    <a:lnTo>
                      <a:pt x="5472" y="10223"/>
                    </a:lnTo>
                    <a:lnTo>
                      <a:pt x="5388" y="10817"/>
                    </a:lnTo>
                    <a:lnTo>
                      <a:pt x="0" y="41062"/>
                    </a:lnTo>
                    <a:lnTo>
                      <a:pt x="176718" y="41062"/>
                    </a:lnTo>
                    <a:lnTo>
                      <a:pt x="176718" y="0"/>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3" name="Google Shape;468;p21">
                <a:extLst>
                  <a:ext uri="{FF2B5EF4-FFF2-40B4-BE49-F238E27FC236}">
                    <a16:creationId xmlns:a16="http://schemas.microsoft.com/office/drawing/2014/main" id="{D8268A70-1DCE-D209-691F-530FEF024529}"/>
                  </a:ext>
                </a:extLst>
              </p:cNvPr>
              <p:cNvSpPr/>
              <p:nvPr/>
            </p:nvSpPr>
            <p:spPr>
              <a:xfrm flipH="1">
                <a:off x="1193883" y="4213210"/>
                <a:ext cx="1276925" cy="712426"/>
              </a:xfrm>
              <a:custGeom>
                <a:avLst/>
                <a:gdLst/>
                <a:ahLst/>
                <a:cxnLst/>
                <a:rect l="l" t="t" r="r" b="b"/>
                <a:pathLst>
                  <a:path w="73598" h="41062" extrusionOk="0">
                    <a:moveTo>
                      <a:pt x="18241" y="0"/>
                    </a:moveTo>
                    <a:lnTo>
                      <a:pt x="17647" y="43"/>
                    </a:lnTo>
                    <a:lnTo>
                      <a:pt x="17053" y="85"/>
                    </a:lnTo>
                    <a:lnTo>
                      <a:pt x="16459" y="128"/>
                    </a:lnTo>
                    <a:lnTo>
                      <a:pt x="15908" y="212"/>
                    </a:lnTo>
                    <a:lnTo>
                      <a:pt x="14762" y="467"/>
                    </a:lnTo>
                    <a:lnTo>
                      <a:pt x="13702" y="806"/>
                    </a:lnTo>
                    <a:lnTo>
                      <a:pt x="12641" y="1273"/>
                    </a:lnTo>
                    <a:lnTo>
                      <a:pt x="11666" y="1782"/>
                    </a:lnTo>
                    <a:lnTo>
                      <a:pt x="10732" y="2376"/>
                    </a:lnTo>
                    <a:lnTo>
                      <a:pt x="9842" y="3055"/>
                    </a:lnTo>
                    <a:lnTo>
                      <a:pt x="8993" y="3818"/>
                    </a:lnTo>
                    <a:lnTo>
                      <a:pt x="8230" y="4666"/>
                    </a:lnTo>
                    <a:lnTo>
                      <a:pt x="7551" y="5557"/>
                    </a:lnTo>
                    <a:lnTo>
                      <a:pt x="6957" y="6490"/>
                    </a:lnTo>
                    <a:lnTo>
                      <a:pt x="6406" y="7509"/>
                    </a:lnTo>
                    <a:lnTo>
                      <a:pt x="5981" y="8569"/>
                    </a:lnTo>
                    <a:lnTo>
                      <a:pt x="5769" y="9078"/>
                    </a:lnTo>
                    <a:lnTo>
                      <a:pt x="5600" y="9672"/>
                    </a:lnTo>
                    <a:lnTo>
                      <a:pt x="5472" y="10223"/>
                    </a:lnTo>
                    <a:lnTo>
                      <a:pt x="5345" y="10817"/>
                    </a:lnTo>
                    <a:lnTo>
                      <a:pt x="0" y="41062"/>
                    </a:lnTo>
                    <a:lnTo>
                      <a:pt x="55357" y="41062"/>
                    </a:lnTo>
                    <a:lnTo>
                      <a:pt x="60744" y="10817"/>
                    </a:lnTo>
                    <a:lnTo>
                      <a:pt x="60872" y="10223"/>
                    </a:lnTo>
                    <a:lnTo>
                      <a:pt x="60999" y="9672"/>
                    </a:lnTo>
                    <a:lnTo>
                      <a:pt x="61169" y="9078"/>
                    </a:lnTo>
                    <a:lnTo>
                      <a:pt x="61338" y="8569"/>
                    </a:lnTo>
                    <a:lnTo>
                      <a:pt x="61805" y="7509"/>
                    </a:lnTo>
                    <a:lnTo>
                      <a:pt x="62314" y="6490"/>
                    </a:lnTo>
                    <a:lnTo>
                      <a:pt x="62950" y="5557"/>
                    </a:lnTo>
                    <a:lnTo>
                      <a:pt x="63629" y="4666"/>
                    </a:lnTo>
                    <a:lnTo>
                      <a:pt x="64392" y="3818"/>
                    </a:lnTo>
                    <a:lnTo>
                      <a:pt x="65198" y="3055"/>
                    </a:lnTo>
                    <a:lnTo>
                      <a:pt x="66089" y="2376"/>
                    </a:lnTo>
                    <a:lnTo>
                      <a:pt x="67065" y="1782"/>
                    </a:lnTo>
                    <a:lnTo>
                      <a:pt x="68040" y="1273"/>
                    </a:lnTo>
                    <a:lnTo>
                      <a:pt x="69101" y="806"/>
                    </a:lnTo>
                    <a:lnTo>
                      <a:pt x="70161" y="467"/>
                    </a:lnTo>
                    <a:lnTo>
                      <a:pt x="71264" y="212"/>
                    </a:lnTo>
                    <a:lnTo>
                      <a:pt x="71858" y="128"/>
                    </a:lnTo>
                    <a:lnTo>
                      <a:pt x="72452" y="85"/>
                    </a:lnTo>
                    <a:lnTo>
                      <a:pt x="73004" y="43"/>
                    </a:lnTo>
                    <a:lnTo>
                      <a:pt x="73597" y="0"/>
                    </a:lnTo>
                    <a:close/>
                  </a:path>
                </a:pathLst>
              </a:custGeom>
              <a:solidFill>
                <a:srgbClr val="86D9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4" name="Google Shape;469;p21">
                <a:extLst>
                  <a:ext uri="{FF2B5EF4-FFF2-40B4-BE49-F238E27FC236}">
                    <a16:creationId xmlns:a16="http://schemas.microsoft.com/office/drawing/2014/main" id="{41E02549-4C46-E807-6FF1-2BB3E06A459E}"/>
                  </a:ext>
                </a:extLst>
              </p:cNvPr>
              <p:cNvSpPr/>
              <p:nvPr/>
            </p:nvSpPr>
            <p:spPr>
              <a:xfrm flipH="1">
                <a:off x="251847" y="3709071"/>
                <a:ext cx="877285" cy="242883"/>
              </a:xfrm>
              <a:custGeom>
                <a:avLst/>
                <a:gdLst/>
                <a:ahLst/>
                <a:cxnLst/>
                <a:rect l="l" t="t" r="r" b="b"/>
                <a:pathLst>
                  <a:path w="50564" h="13999" extrusionOk="0">
                    <a:moveTo>
                      <a:pt x="21549" y="0"/>
                    </a:moveTo>
                    <a:lnTo>
                      <a:pt x="20998" y="43"/>
                    </a:lnTo>
                    <a:lnTo>
                      <a:pt x="20489" y="43"/>
                    </a:lnTo>
                    <a:lnTo>
                      <a:pt x="19937" y="128"/>
                    </a:lnTo>
                    <a:lnTo>
                      <a:pt x="19428" y="212"/>
                    </a:lnTo>
                    <a:lnTo>
                      <a:pt x="18368" y="467"/>
                    </a:lnTo>
                    <a:lnTo>
                      <a:pt x="17350" y="806"/>
                    </a:lnTo>
                    <a:lnTo>
                      <a:pt x="16374" y="1230"/>
                    </a:lnTo>
                    <a:lnTo>
                      <a:pt x="15441" y="1740"/>
                    </a:lnTo>
                    <a:lnTo>
                      <a:pt x="14508" y="2333"/>
                    </a:lnTo>
                    <a:lnTo>
                      <a:pt x="13659" y="3012"/>
                    </a:lnTo>
                    <a:lnTo>
                      <a:pt x="12853" y="3733"/>
                    </a:lnTo>
                    <a:lnTo>
                      <a:pt x="12090" y="4497"/>
                    </a:lnTo>
                    <a:lnTo>
                      <a:pt x="11369" y="5345"/>
                    </a:lnTo>
                    <a:lnTo>
                      <a:pt x="10732" y="6236"/>
                    </a:lnTo>
                    <a:lnTo>
                      <a:pt x="10181" y="7127"/>
                    </a:lnTo>
                    <a:lnTo>
                      <a:pt x="9672" y="8102"/>
                    </a:lnTo>
                    <a:lnTo>
                      <a:pt x="9248" y="9120"/>
                    </a:lnTo>
                    <a:lnTo>
                      <a:pt x="8951" y="10138"/>
                    </a:lnTo>
                    <a:lnTo>
                      <a:pt x="8357" y="9969"/>
                    </a:lnTo>
                    <a:lnTo>
                      <a:pt x="7721" y="9799"/>
                    </a:lnTo>
                    <a:lnTo>
                      <a:pt x="7042" y="9757"/>
                    </a:lnTo>
                    <a:lnTo>
                      <a:pt x="6363" y="9714"/>
                    </a:lnTo>
                    <a:lnTo>
                      <a:pt x="5727" y="9714"/>
                    </a:lnTo>
                    <a:lnTo>
                      <a:pt x="5133" y="9799"/>
                    </a:lnTo>
                    <a:lnTo>
                      <a:pt x="4581" y="9884"/>
                    </a:lnTo>
                    <a:lnTo>
                      <a:pt x="4072" y="10054"/>
                    </a:lnTo>
                    <a:lnTo>
                      <a:pt x="3563" y="10223"/>
                    </a:lnTo>
                    <a:lnTo>
                      <a:pt x="3097" y="10435"/>
                    </a:lnTo>
                    <a:lnTo>
                      <a:pt x="2630" y="10690"/>
                    </a:lnTo>
                    <a:lnTo>
                      <a:pt x="2248" y="10944"/>
                    </a:lnTo>
                    <a:lnTo>
                      <a:pt x="1867" y="11241"/>
                    </a:lnTo>
                    <a:lnTo>
                      <a:pt x="1485" y="11581"/>
                    </a:lnTo>
                    <a:lnTo>
                      <a:pt x="1188" y="11962"/>
                    </a:lnTo>
                    <a:lnTo>
                      <a:pt x="891" y="12302"/>
                    </a:lnTo>
                    <a:lnTo>
                      <a:pt x="637" y="12726"/>
                    </a:lnTo>
                    <a:lnTo>
                      <a:pt x="382" y="13150"/>
                    </a:lnTo>
                    <a:lnTo>
                      <a:pt x="170" y="13574"/>
                    </a:lnTo>
                    <a:lnTo>
                      <a:pt x="0" y="13999"/>
                    </a:lnTo>
                    <a:lnTo>
                      <a:pt x="50564" y="13999"/>
                    </a:lnTo>
                    <a:lnTo>
                      <a:pt x="50352" y="12726"/>
                    </a:lnTo>
                    <a:lnTo>
                      <a:pt x="49418" y="10690"/>
                    </a:lnTo>
                    <a:lnTo>
                      <a:pt x="47976" y="8951"/>
                    </a:lnTo>
                    <a:lnTo>
                      <a:pt x="46152" y="7636"/>
                    </a:lnTo>
                    <a:lnTo>
                      <a:pt x="43946" y="6787"/>
                    </a:lnTo>
                    <a:lnTo>
                      <a:pt x="43522" y="6703"/>
                    </a:lnTo>
                    <a:lnTo>
                      <a:pt x="43056" y="6618"/>
                    </a:lnTo>
                    <a:lnTo>
                      <a:pt x="42631" y="6575"/>
                    </a:lnTo>
                    <a:lnTo>
                      <a:pt x="41783" y="6575"/>
                    </a:lnTo>
                    <a:lnTo>
                      <a:pt x="41359" y="6618"/>
                    </a:lnTo>
                    <a:lnTo>
                      <a:pt x="40892" y="6660"/>
                    </a:lnTo>
                    <a:lnTo>
                      <a:pt x="40468" y="6787"/>
                    </a:lnTo>
                    <a:lnTo>
                      <a:pt x="39917" y="6830"/>
                    </a:lnTo>
                    <a:lnTo>
                      <a:pt x="39365" y="6957"/>
                    </a:lnTo>
                    <a:lnTo>
                      <a:pt x="38856" y="7169"/>
                    </a:lnTo>
                    <a:lnTo>
                      <a:pt x="38347" y="7424"/>
                    </a:lnTo>
                    <a:lnTo>
                      <a:pt x="37965" y="7593"/>
                    </a:lnTo>
                    <a:lnTo>
                      <a:pt x="37583" y="7763"/>
                    </a:lnTo>
                    <a:lnTo>
                      <a:pt x="37202" y="7975"/>
                    </a:lnTo>
                    <a:lnTo>
                      <a:pt x="36862" y="8187"/>
                    </a:lnTo>
                    <a:lnTo>
                      <a:pt x="36523" y="8442"/>
                    </a:lnTo>
                    <a:lnTo>
                      <a:pt x="36184" y="8739"/>
                    </a:lnTo>
                    <a:lnTo>
                      <a:pt x="35887" y="8993"/>
                    </a:lnTo>
                    <a:lnTo>
                      <a:pt x="35590" y="9333"/>
                    </a:lnTo>
                    <a:lnTo>
                      <a:pt x="35505" y="9417"/>
                    </a:lnTo>
                    <a:lnTo>
                      <a:pt x="35081" y="9884"/>
                    </a:lnTo>
                    <a:lnTo>
                      <a:pt x="34699" y="8823"/>
                    </a:lnTo>
                    <a:lnTo>
                      <a:pt x="34232" y="7763"/>
                    </a:lnTo>
                    <a:lnTo>
                      <a:pt x="33723" y="6787"/>
                    </a:lnTo>
                    <a:lnTo>
                      <a:pt x="33129" y="5854"/>
                    </a:lnTo>
                    <a:lnTo>
                      <a:pt x="32451" y="4963"/>
                    </a:lnTo>
                    <a:lnTo>
                      <a:pt x="31730" y="4157"/>
                    </a:lnTo>
                    <a:lnTo>
                      <a:pt x="30924" y="3436"/>
                    </a:lnTo>
                    <a:lnTo>
                      <a:pt x="30075" y="2758"/>
                    </a:lnTo>
                    <a:lnTo>
                      <a:pt x="29185" y="2121"/>
                    </a:lnTo>
                    <a:lnTo>
                      <a:pt x="28209" y="1570"/>
                    </a:lnTo>
                    <a:lnTo>
                      <a:pt x="27233" y="1103"/>
                    </a:lnTo>
                    <a:lnTo>
                      <a:pt x="26173" y="721"/>
                    </a:lnTo>
                    <a:lnTo>
                      <a:pt x="25070" y="425"/>
                    </a:lnTo>
                    <a:lnTo>
                      <a:pt x="23925" y="212"/>
                    </a:lnTo>
                    <a:lnTo>
                      <a:pt x="22737" y="43"/>
                    </a:lnTo>
                    <a:lnTo>
                      <a:pt x="2154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5" name="Google Shape;470;p21">
                <a:extLst>
                  <a:ext uri="{FF2B5EF4-FFF2-40B4-BE49-F238E27FC236}">
                    <a16:creationId xmlns:a16="http://schemas.microsoft.com/office/drawing/2014/main" id="{95D4C7B3-0902-AACC-405A-1C87E8B03E93}"/>
                  </a:ext>
                </a:extLst>
              </p:cNvPr>
              <p:cNvSpPr/>
              <p:nvPr/>
            </p:nvSpPr>
            <p:spPr>
              <a:xfrm flipH="1">
                <a:off x="1207138" y="3769414"/>
                <a:ext cx="119247" cy="122925"/>
              </a:xfrm>
              <a:custGeom>
                <a:avLst/>
                <a:gdLst/>
                <a:ahLst/>
                <a:cxnLst/>
                <a:rect l="l" t="t" r="r" b="b"/>
                <a:pathLst>
                  <a:path w="6873" h="7085" extrusionOk="0">
                    <a:moveTo>
                      <a:pt x="2843" y="1"/>
                    </a:moveTo>
                    <a:lnTo>
                      <a:pt x="2461" y="43"/>
                    </a:lnTo>
                    <a:lnTo>
                      <a:pt x="2122" y="170"/>
                    </a:lnTo>
                    <a:lnTo>
                      <a:pt x="1783" y="298"/>
                    </a:lnTo>
                    <a:lnTo>
                      <a:pt x="1486" y="467"/>
                    </a:lnTo>
                    <a:lnTo>
                      <a:pt x="1189" y="637"/>
                    </a:lnTo>
                    <a:lnTo>
                      <a:pt x="977" y="849"/>
                    </a:lnTo>
                    <a:lnTo>
                      <a:pt x="764" y="1104"/>
                    </a:lnTo>
                    <a:lnTo>
                      <a:pt x="552" y="1358"/>
                    </a:lnTo>
                    <a:lnTo>
                      <a:pt x="383" y="1613"/>
                    </a:lnTo>
                    <a:lnTo>
                      <a:pt x="255" y="1910"/>
                    </a:lnTo>
                    <a:lnTo>
                      <a:pt x="128" y="2249"/>
                    </a:lnTo>
                    <a:lnTo>
                      <a:pt x="86" y="2546"/>
                    </a:lnTo>
                    <a:lnTo>
                      <a:pt x="1" y="2885"/>
                    </a:lnTo>
                    <a:lnTo>
                      <a:pt x="1" y="3182"/>
                    </a:lnTo>
                    <a:lnTo>
                      <a:pt x="1" y="3521"/>
                    </a:lnTo>
                    <a:lnTo>
                      <a:pt x="1" y="3861"/>
                    </a:lnTo>
                    <a:lnTo>
                      <a:pt x="86" y="4200"/>
                    </a:lnTo>
                    <a:lnTo>
                      <a:pt x="171" y="4540"/>
                    </a:lnTo>
                    <a:lnTo>
                      <a:pt x="255" y="4836"/>
                    </a:lnTo>
                    <a:lnTo>
                      <a:pt x="383" y="5133"/>
                    </a:lnTo>
                    <a:lnTo>
                      <a:pt x="552" y="5430"/>
                    </a:lnTo>
                    <a:lnTo>
                      <a:pt x="722" y="5727"/>
                    </a:lnTo>
                    <a:lnTo>
                      <a:pt x="934" y="5982"/>
                    </a:lnTo>
                    <a:lnTo>
                      <a:pt x="1189" y="6236"/>
                    </a:lnTo>
                    <a:lnTo>
                      <a:pt x="1443" y="6448"/>
                    </a:lnTo>
                    <a:lnTo>
                      <a:pt x="1740" y="6618"/>
                    </a:lnTo>
                    <a:lnTo>
                      <a:pt x="2037" y="6788"/>
                    </a:lnTo>
                    <a:lnTo>
                      <a:pt x="2376" y="6915"/>
                    </a:lnTo>
                    <a:lnTo>
                      <a:pt x="2758" y="7000"/>
                    </a:lnTo>
                    <a:lnTo>
                      <a:pt x="3140" y="7085"/>
                    </a:lnTo>
                    <a:lnTo>
                      <a:pt x="3988" y="7085"/>
                    </a:lnTo>
                    <a:lnTo>
                      <a:pt x="4370" y="7000"/>
                    </a:lnTo>
                    <a:lnTo>
                      <a:pt x="4709" y="6915"/>
                    </a:lnTo>
                    <a:lnTo>
                      <a:pt x="5049" y="6788"/>
                    </a:lnTo>
                    <a:lnTo>
                      <a:pt x="5346" y="6618"/>
                    </a:lnTo>
                    <a:lnTo>
                      <a:pt x="5643" y="6448"/>
                    </a:lnTo>
                    <a:lnTo>
                      <a:pt x="5897" y="6236"/>
                    </a:lnTo>
                    <a:lnTo>
                      <a:pt x="6109" y="5982"/>
                    </a:lnTo>
                    <a:lnTo>
                      <a:pt x="6279" y="5727"/>
                    </a:lnTo>
                    <a:lnTo>
                      <a:pt x="6449" y="5430"/>
                    </a:lnTo>
                    <a:lnTo>
                      <a:pt x="6576" y="5133"/>
                    </a:lnTo>
                    <a:lnTo>
                      <a:pt x="6703" y="4836"/>
                    </a:lnTo>
                    <a:lnTo>
                      <a:pt x="6788" y="4540"/>
                    </a:lnTo>
                    <a:lnTo>
                      <a:pt x="6830" y="4200"/>
                    </a:lnTo>
                    <a:lnTo>
                      <a:pt x="6873" y="3861"/>
                    </a:lnTo>
                    <a:lnTo>
                      <a:pt x="6873" y="3521"/>
                    </a:lnTo>
                    <a:lnTo>
                      <a:pt x="6830" y="3182"/>
                    </a:lnTo>
                    <a:lnTo>
                      <a:pt x="6788" y="2885"/>
                    </a:lnTo>
                    <a:lnTo>
                      <a:pt x="6703" y="2546"/>
                    </a:lnTo>
                    <a:lnTo>
                      <a:pt x="6576" y="2249"/>
                    </a:lnTo>
                    <a:lnTo>
                      <a:pt x="6449" y="1910"/>
                    </a:lnTo>
                    <a:lnTo>
                      <a:pt x="6279" y="1613"/>
                    </a:lnTo>
                    <a:lnTo>
                      <a:pt x="6109" y="1358"/>
                    </a:lnTo>
                    <a:lnTo>
                      <a:pt x="5897" y="1104"/>
                    </a:lnTo>
                    <a:lnTo>
                      <a:pt x="5643" y="849"/>
                    </a:lnTo>
                    <a:lnTo>
                      <a:pt x="5388" y="637"/>
                    </a:lnTo>
                    <a:lnTo>
                      <a:pt x="5091" y="467"/>
                    </a:lnTo>
                    <a:lnTo>
                      <a:pt x="4794" y="298"/>
                    </a:lnTo>
                    <a:lnTo>
                      <a:pt x="4455" y="170"/>
                    </a:lnTo>
                    <a:lnTo>
                      <a:pt x="4073" y="43"/>
                    </a:lnTo>
                    <a:lnTo>
                      <a:pt x="369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6" name="Google Shape;471;p21">
                <a:extLst>
                  <a:ext uri="{FF2B5EF4-FFF2-40B4-BE49-F238E27FC236}">
                    <a16:creationId xmlns:a16="http://schemas.microsoft.com/office/drawing/2014/main" id="{5B9E2ACD-4BEC-CA51-7ABD-43B510592255}"/>
                  </a:ext>
                </a:extLst>
              </p:cNvPr>
              <p:cNvSpPr/>
              <p:nvPr/>
            </p:nvSpPr>
            <p:spPr>
              <a:xfrm flipH="1">
                <a:off x="1366845" y="3706867"/>
                <a:ext cx="60361" cy="61835"/>
              </a:xfrm>
              <a:custGeom>
                <a:avLst/>
                <a:gdLst/>
                <a:ahLst/>
                <a:cxnLst/>
                <a:rect l="l" t="t" r="r" b="b"/>
                <a:pathLst>
                  <a:path w="3479" h="3564" extrusionOk="0">
                    <a:moveTo>
                      <a:pt x="1655" y="0"/>
                    </a:moveTo>
                    <a:lnTo>
                      <a:pt x="1400" y="42"/>
                    </a:lnTo>
                    <a:lnTo>
                      <a:pt x="1188" y="85"/>
                    </a:lnTo>
                    <a:lnTo>
                      <a:pt x="934" y="170"/>
                    </a:lnTo>
                    <a:lnTo>
                      <a:pt x="764" y="297"/>
                    </a:lnTo>
                    <a:lnTo>
                      <a:pt x="552" y="467"/>
                    </a:lnTo>
                    <a:lnTo>
                      <a:pt x="382" y="636"/>
                    </a:lnTo>
                    <a:lnTo>
                      <a:pt x="297" y="848"/>
                    </a:lnTo>
                    <a:lnTo>
                      <a:pt x="213" y="1018"/>
                    </a:lnTo>
                    <a:lnTo>
                      <a:pt x="43" y="1442"/>
                    </a:lnTo>
                    <a:lnTo>
                      <a:pt x="1" y="1697"/>
                    </a:lnTo>
                    <a:lnTo>
                      <a:pt x="1" y="1909"/>
                    </a:lnTo>
                    <a:lnTo>
                      <a:pt x="43" y="2121"/>
                    </a:lnTo>
                    <a:lnTo>
                      <a:pt x="85" y="2333"/>
                    </a:lnTo>
                    <a:lnTo>
                      <a:pt x="170" y="2545"/>
                    </a:lnTo>
                    <a:lnTo>
                      <a:pt x="255" y="2757"/>
                    </a:lnTo>
                    <a:lnTo>
                      <a:pt x="510" y="3097"/>
                    </a:lnTo>
                    <a:lnTo>
                      <a:pt x="807" y="3309"/>
                    </a:lnTo>
                    <a:lnTo>
                      <a:pt x="1188" y="3478"/>
                    </a:lnTo>
                    <a:lnTo>
                      <a:pt x="1570" y="3563"/>
                    </a:lnTo>
                    <a:lnTo>
                      <a:pt x="1952" y="3563"/>
                    </a:lnTo>
                    <a:lnTo>
                      <a:pt x="2334" y="3478"/>
                    </a:lnTo>
                    <a:lnTo>
                      <a:pt x="2673" y="3309"/>
                    </a:lnTo>
                    <a:lnTo>
                      <a:pt x="3012" y="3054"/>
                    </a:lnTo>
                    <a:lnTo>
                      <a:pt x="3140" y="2885"/>
                    </a:lnTo>
                    <a:lnTo>
                      <a:pt x="3267" y="2672"/>
                    </a:lnTo>
                    <a:lnTo>
                      <a:pt x="3352" y="2460"/>
                    </a:lnTo>
                    <a:lnTo>
                      <a:pt x="3436" y="2248"/>
                    </a:lnTo>
                    <a:lnTo>
                      <a:pt x="3479" y="1994"/>
                    </a:lnTo>
                    <a:lnTo>
                      <a:pt x="3479" y="1782"/>
                    </a:lnTo>
                    <a:lnTo>
                      <a:pt x="3436" y="1527"/>
                    </a:lnTo>
                    <a:lnTo>
                      <a:pt x="3394" y="1315"/>
                    </a:lnTo>
                    <a:lnTo>
                      <a:pt x="3309" y="1145"/>
                    </a:lnTo>
                    <a:lnTo>
                      <a:pt x="3055" y="721"/>
                    </a:lnTo>
                    <a:lnTo>
                      <a:pt x="2927" y="509"/>
                    </a:lnTo>
                    <a:lnTo>
                      <a:pt x="2758" y="382"/>
                    </a:lnTo>
                    <a:lnTo>
                      <a:pt x="2588" y="212"/>
                    </a:lnTo>
                    <a:lnTo>
                      <a:pt x="2376" y="127"/>
                    </a:lnTo>
                    <a:lnTo>
                      <a:pt x="2121" y="42"/>
                    </a:lnTo>
                    <a:lnTo>
                      <a:pt x="186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7" name="Google Shape;472;p21">
                <a:extLst>
                  <a:ext uri="{FF2B5EF4-FFF2-40B4-BE49-F238E27FC236}">
                    <a16:creationId xmlns:a16="http://schemas.microsoft.com/office/drawing/2014/main" id="{F15CFFBE-3F4F-73A6-F2E3-7D94EFAE26BC}"/>
                  </a:ext>
                </a:extLst>
              </p:cNvPr>
              <p:cNvSpPr/>
              <p:nvPr/>
            </p:nvSpPr>
            <p:spPr>
              <a:xfrm flipH="1">
                <a:off x="1243938" y="3616335"/>
                <a:ext cx="30918" cy="30935"/>
              </a:xfrm>
              <a:custGeom>
                <a:avLst/>
                <a:gdLst/>
                <a:ahLst/>
                <a:cxnLst/>
                <a:rect l="l" t="t" r="r" b="b"/>
                <a:pathLst>
                  <a:path w="1782" h="1783" extrusionOk="0">
                    <a:moveTo>
                      <a:pt x="637" y="1"/>
                    </a:moveTo>
                    <a:lnTo>
                      <a:pt x="467" y="43"/>
                    </a:lnTo>
                    <a:lnTo>
                      <a:pt x="340" y="128"/>
                    </a:lnTo>
                    <a:lnTo>
                      <a:pt x="212" y="255"/>
                    </a:lnTo>
                    <a:lnTo>
                      <a:pt x="128" y="382"/>
                    </a:lnTo>
                    <a:lnTo>
                      <a:pt x="43" y="552"/>
                    </a:lnTo>
                    <a:lnTo>
                      <a:pt x="43" y="722"/>
                    </a:lnTo>
                    <a:lnTo>
                      <a:pt x="0" y="891"/>
                    </a:lnTo>
                    <a:lnTo>
                      <a:pt x="43" y="1061"/>
                    </a:lnTo>
                    <a:lnTo>
                      <a:pt x="85" y="1231"/>
                    </a:lnTo>
                    <a:lnTo>
                      <a:pt x="170" y="1358"/>
                    </a:lnTo>
                    <a:lnTo>
                      <a:pt x="255" y="1528"/>
                    </a:lnTo>
                    <a:lnTo>
                      <a:pt x="382" y="1612"/>
                    </a:lnTo>
                    <a:lnTo>
                      <a:pt x="552" y="1697"/>
                    </a:lnTo>
                    <a:lnTo>
                      <a:pt x="721" y="1782"/>
                    </a:lnTo>
                    <a:lnTo>
                      <a:pt x="1146" y="1782"/>
                    </a:lnTo>
                    <a:lnTo>
                      <a:pt x="1315" y="1697"/>
                    </a:lnTo>
                    <a:lnTo>
                      <a:pt x="1443" y="1612"/>
                    </a:lnTo>
                    <a:lnTo>
                      <a:pt x="1570" y="1528"/>
                    </a:lnTo>
                    <a:lnTo>
                      <a:pt x="1655" y="1358"/>
                    </a:lnTo>
                    <a:lnTo>
                      <a:pt x="1739" y="1231"/>
                    </a:lnTo>
                    <a:lnTo>
                      <a:pt x="1739" y="1061"/>
                    </a:lnTo>
                    <a:lnTo>
                      <a:pt x="1782" y="891"/>
                    </a:lnTo>
                    <a:lnTo>
                      <a:pt x="1739" y="722"/>
                    </a:lnTo>
                    <a:lnTo>
                      <a:pt x="1697" y="552"/>
                    </a:lnTo>
                    <a:lnTo>
                      <a:pt x="1612" y="382"/>
                    </a:lnTo>
                    <a:lnTo>
                      <a:pt x="1527" y="255"/>
                    </a:lnTo>
                    <a:lnTo>
                      <a:pt x="1400" y="128"/>
                    </a:lnTo>
                    <a:lnTo>
                      <a:pt x="1230" y="43"/>
                    </a:lnTo>
                    <a:lnTo>
                      <a:pt x="106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8" name="Google Shape;473;p21">
                <a:extLst>
                  <a:ext uri="{FF2B5EF4-FFF2-40B4-BE49-F238E27FC236}">
                    <a16:creationId xmlns:a16="http://schemas.microsoft.com/office/drawing/2014/main" id="{D0054FC9-5473-60DA-4500-A8153D729183}"/>
                  </a:ext>
                </a:extLst>
              </p:cNvPr>
              <p:cNvSpPr/>
              <p:nvPr/>
            </p:nvSpPr>
            <p:spPr>
              <a:xfrm flipH="1">
                <a:off x="497662" y="3681103"/>
                <a:ext cx="38291" cy="39020"/>
              </a:xfrm>
              <a:custGeom>
                <a:avLst/>
                <a:gdLst/>
                <a:ahLst/>
                <a:cxnLst/>
                <a:rect l="l" t="t" r="r" b="b"/>
                <a:pathLst>
                  <a:path w="2207" h="2249" extrusionOk="0">
                    <a:moveTo>
                      <a:pt x="1061" y="0"/>
                    </a:moveTo>
                    <a:lnTo>
                      <a:pt x="807" y="43"/>
                    </a:lnTo>
                    <a:lnTo>
                      <a:pt x="595" y="85"/>
                    </a:lnTo>
                    <a:lnTo>
                      <a:pt x="383" y="212"/>
                    </a:lnTo>
                    <a:lnTo>
                      <a:pt x="255" y="340"/>
                    </a:lnTo>
                    <a:lnTo>
                      <a:pt x="128" y="509"/>
                    </a:lnTo>
                    <a:lnTo>
                      <a:pt x="86" y="722"/>
                    </a:lnTo>
                    <a:lnTo>
                      <a:pt x="43" y="934"/>
                    </a:lnTo>
                    <a:lnTo>
                      <a:pt x="1" y="1103"/>
                    </a:lnTo>
                    <a:lnTo>
                      <a:pt x="43" y="1315"/>
                    </a:lnTo>
                    <a:lnTo>
                      <a:pt x="86" y="1527"/>
                    </a:lnTo>
                    <a:lnTo>
                      <a:pt x="213" y="1740"/>
                    </a:lnTo>
                    <a:lnTo>
                      <a:pt x="340" y="1909"/>
                    </a:lnTo>
                    <a:lnTo>
                      <a:pt x="468" y="2037"/>
                    </a:lnTo>
                    <a:lnTo>
                      <a:pt x="680" y="2164"/>
                    </a:lnTo>
                    <a:lnTo>
                      <a:pt x="892" y="2206"/>
                    </a:lnTo>
                    <a:lnTo>
                      <a:pt x="1146" y="2249"/>
                    </a:lnTo>
                    <a:lnTo>
                      <a:pt x="1401" y="2206"/>
                    </a:lnTo>
                    <a:lnTo>
                      <a:pt x="1613" y="2164"/>
                    </a:lnTo>
                    <a:lnTo>
                      <a:pt x="1783" y="2037"/>
                    </a:lnTo>
                    <a:lnTo>
                      <a:pt x="1952" y="1909"/>
                    </a:lnTo>
                    <a:lnTo>
                      <a:pt x="2079" y="1740"/>
                    </a:lnTo>
                    <a:lnTo>
                      <a:pt x="2122" y="1527"/>
                    </a:lnTo>
                    <a:lnTo>
                      <a:pt x="2164" y="1315"/>
                    </a:lnTo>
                    <a:lnTo>
                      <a:pt x="2207" y="1103"/>
                    </a:lnTo>
                    <a:lnTo>
                      <a:pt x="2164" y="934"/>
                    </a:lnTo>
                    <a:lnTo>
                      <a:pt x="2122" y="722"/>
                    </a:lnTo>
                    <a:lnTo>
                      <a:pt x="1995" y="509"/>
                    </a:lnTo>
                    <a:lnTo>
                      <a:pt x="1867" y="340"/>
                    </a:lnTo>
                    <a:lnTo>
                      <a:pt x="1740" y="212"/>
                    </a:lnTo>
                    <a:lnTo>
                      <a:pt x="1528" y="85"/>
                    </a:lnTo>
                    <a:lnTo>
                      <a:pt x="1316" y="43"/>
                    </a:lnTo>
                    <a:lnTo>
                      <a:pt x="106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9" name="Google Shape;474;p21">
                <a:extLst>
                  <a:ext uri="{FF2B5EF4-FFF2-40B4-BE49-F238E27FC236}">
                    <a16:creationId xmlns:a16="http://schemas.microsoft.com/office/drawing/2014/main" id="{0A84947F-723C-1E9E-84F2-9DBE032FE3AF}"/>
                  </a:ext>
                </a:extLst>
              </p:cNvPr>
              <p:cNvSpPr/>
              <p:nvPr/>
            </p:nvSpPr>
            <p:spPr>
              <a:xfrm flipH="1">
                <a:off x="1568487" y="3840063"/>
                <a:ext cx="55225" cy="57429"/>
              </a:xfrm>
              <a:custGeom>
                <a:avLst/>
                <a:gdLst/>
                <a:ahLst/>
                <a:cxnLst/>
                <a:rect l="l" t="t" r="r" b="b"/>
                <a:pathLst>
                  <a:path w="3183" h="3310" extrusionOk="0">
                    <a:moveTo>
                      <a:pt x="1528" y="1"/>
                    </a:moveTo>
                    <a:lnTo>
                      <a:pt x="1146" y="43"/>
                    </a:lnTo>
                    <a:lnTo>
                      <a:pt x="807" y="171"/>
                    </a:lnTo>
                    <a:lnTo>
                      <a:pt x="552" y="340"/>
                    </a:lnTo>
                    <a:lnTo>
                      <a:pt x="340" y="552"/>
                    </a:lnTo>
                    <a:lnTo>
                      <a:pt x="170" y="764"/>
                    </a:lnTo>
                    <a:lnTo>
                      <a:pt x="43" y="1061"/>
                    </a:lnTo>
                    <a:lnTo>
                      <a:pt x="1" y="1358"/>
                    </a:lnTo>
                    <a:lnTo>
                      <a:pt x="1" y="1655"/>
                    </a:lnTo>
                    <a:lnTo>
                      <a:pt x="43" y="1995"/>
                    </a:lnTo>
                    <a:lnTo>
                      <a:pt x="128" y="2292"/>
                    </a:lnTo>
                    <a:lnTo>
                      <a:pt x="255" y="2546"/>
                    </a:lnTo>
                    <a:lnTo>
                      <a:pt x="425" y="2801"/>
                    </a:lnTo>
                    <a:lnTo>
                      <a:pt x="679" y="3013"/>
                    </a:lnTo>
                    <a:lnTo>
                      <a:pt x="934" y="3182"/>
                    </a:lnTo>
                    <a:lnTo>
                      <a:pt x="1273" y="3267"/>
                    </a:lnTo>
                    <a:lnTo>
                      <a:pt x="1655" y="3310"/>
                    </a:lnTo>
                    <a:lnTo>
                      <a:pt x="2037" y="3267"/>
                    </a:lnTo>
                    <a:lnTo>
                      <a:pt x="2334" y="3182"/>
                    </a:lnTo>
                    <a:lnTo>
                      <a:pt x="2631" y="3013"/>
                    </a:lnTo>
                    <a:lnTo>
                      <a:pt x="2843" y="2801"/>
                    </a:lnTo>
                    <a:lnTo>
                      <a:pt x="3012" y="2546"/>
                    </a:lnTo>
                    <a:lnTo>
                      <a:pt x="3097" y="2292"/>
                    </a:lnTo>
                    <a:lnTo>
                      <a:pt x="3182" y="1995"/>
                    </a:lnTo>
                    <a:lnTo>
                      <a:pt x="3182" y="1655"/>
                    </a:lnTo>
                    <a:lnTo>
                      <a:pt x="3140" y="1358"/>
                    </a:lnTo>
                    <a:lnTo>
                      <a:pt x="3055" y="1061"/>
                    </a:lnTo>
                    <a:lnTo>
                      <a:pt x="2928" y="764"/>
                    </a:lnTo>
                    <a:lnTo>
                      <a:pt x="2715" y="552"/>
                    </a:lnTo>
                    <a:lnTo>
                      <a:pt x="2503" y="340"/>
                    </a:lnTo>
                    <a:lnTo>
                      <a:pt x="2206" y="171"/>
                    </a:lnTo>
                    <a:lnTo>
                      <a:pt x="1910" y="43"/>
                    </a:lnTo>
                    <a:lnTo>
                      <a:pt x="152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1" name="Google Shape;476;p21">
                <a:extLst>
                  <a:ext uri="{FF2B5EF4-FFF2-40B4-BE49-F238E27FC236}">
                    <a16:creationId xmlns:a16="http://schemas.microsoft.com/office/drawing/2014/main" id="{84B5B5E1-A6E7-8EC1-75C5-486B4B098B2C}"/>
                  </a:ext>
                </a:extLst>
              </p:cNvPr>
              <p:cNvSpPr/>
              <p:nvPr/>
            </p:nvSpPr>
            <p:spPr>
              <a:xfrm flipH="1">
                <a:off x="151" y="4466381"/>
                <a:ext cx="3398709" cy="677101"/>
              </a:xfrm>
              <a:custGeom>
                <a:avLst/>
                <a:gdLst/>
                <a:ahLst/>
                <a:cxnLst/>
                <a:rect l="l" t="t" r="r" b="b"/>
                <a:pathLst>
                  <a:path w="195891" h="39026" extrusionOk="0">
                    <a:moveTo>
                      <a:pt x="6617" y="1"/>
                    </a:moveTo>
                    <a:lnTo>
                      <a:pt x="5896" y="43"/>
                    </a:lnTo>
                    <a:lnTo>
                      <a:pt x="5218" y="128"/>
                    </a:lnTo>
                    <a:lnTo>
                      <a:pt x="4581" y="297"/>
                    </a:lnTo>
                    <a:lnTo>
                      <a:pt x="3945" y="552"/>
                    </a:lnTo>
                    <a:lnTo>
                      <a:pt x="3351" y="849"/>
                    </a:lnTo>
                    <a:lnTo>
                      <a:pt x="2800" y="1188"/>
                    </a:lnTo>
                    <a:lnTo>
                      <a:pt x="2248" y="1612"/>
                    </a:lnTo>
                    <a:lnTo>
                      <a:pt x="1782" y="2079"/>
                    </a:lnTo>
                    <a:lnTo>
                      <a:pt x="1357" y="2588"/>
                    </a:lnTo>
                    <a:lnTo>
                      <a:pt x="976" y="3097"/>
                    </a:lnTo>
                    <a:lnTo>
                      <a:pt x="679" y="3691"/>
                    </a:lnTo>
                    <a:lnTo>
                      <a:pt x="382" y="4327"/>
                    </a:lnTo>
                    <a:lnTo>
                      <a:pt x="212" y="4964"/>
                    </a:lnTo>
                    <a:lnTo>
                      <a:pt x="42" y="5642"/>
                    </a:lnTo>
                    <a:lnTo>
                      <a:pt x="0" y="6321"/>
                    </a:lnTo>
                    <a:lnTo>
                      <a:pt x="0" y="7042"/>
                    </a:lnTo>
                    <a:lnTo>
                      <a:pt x="85" y="7678"/>
                    </a:lnTo>
                    <a:lnTo>
                      <a:pt x="212" y="8315"/>
                    </a:lnTo>
                    <a:lnTo>
                      <a:pt x="424" y="8908"/>
                    </a:lnTo>
                    <a:lnTo>
                      <a:pt x="679" y="9502"/>
                    </a:lnTo>
                    <a:lnTo>
                      <a:pt x="976" y="10054"/>
                    </a:lnTo>
                    <a:lnTo>
                      <a:pt x="1357" y="10563"/>
                    </a:lnTo>
                    <a:lnTo>
                      <a:pt x="1739" y="11029"/>
                    </a:lnTo>
                    <a:lnTo>
                      <a:pt x="2163" y="11454"/>
                    </a:lnTo>
                    <a:lnTo>
                      <a:pt x="2672" y="11835"/>
                    </a:lnTo>
                    <a:lnTo>
                      <a:pt x="3181" y="12175"/>
                    </a:lnTo>
                    <a:lnTo>
                      <a:pt x="3733" y="12514"/>
                    </a:lnTo>
                    <a:lnTo>
                      <a:pt x="4327" y="12769"/>
                    </a:lnTo>
                    <a:lnTo>
                      <a:pt x="4921" y="12938"/>
                    </a:lnTo>
                    <a:lnTo>
                      <a:pt x="5557" y="13108"/>
                    </a:lnTo>
                    <a:lnTo>
                      <a:pt x="6193" y="13193"/>
                    </a:lnTo>
                    <a:lnTo>
                      <a:pt x="6829" y="13235"/>
                    </a:lnTo>
                    <a:lnTo>
                      <a:pt x="72452" y="13235"/>
                    </a:lnTo>
                    <a:lnTo>
                      <a:pt x="73088" y="13362"/>
                    </a:lnTo>
                    <a:lnTo>
                      <a:pt x="73682" y="13490"/>
                    </a:lnTo>
                    <a:lnTo>
                      <a:pt x="74233" y="13702"/>
                    </a:lnTo>
                    <a:lnTo>
                      <a:pt x="74785" y="13999"/>
                    </a:lnTo>
                    <a:lnTo>
                      <a:pt x="75336" y="14296"/>
                    </a:lnTo>
                    <a:lnTo>
                      <a:pt x="75803" y="14677"/>
                    </a:lnTo>
                    <a:lnTo>
                      <a:pt x="76227" y="15059"/>
                    </a:lnTo>
                    <a:lnTo>
                      <a:pt x="76651" y="15526"/>
                    </a:lnTo>
                    <a:lnTo>
                      <a:pt x="77033" y="15992"/>
                    </a:lnTo>
                    <a:lnTo>
                      <a:pt x="77330" y="16502"/>
                    </a:lnTo>
                    <a:lnTo>
                      <a:pt x="77584" y="17053"/>
                    </a:lnTo>
                    <a:lnTo>
                      <a:pt x="77796" y="17647"/>
                    </a:lnTo>
                    <a:lnTo>
                      <a:pt x="77966" y="18241"/>
                    </a:lnTo>
                    <a:lnTo>
                      <a:pt x="78051" y="18877"/>
                    </a:lnTo>
                    <a:lnTo>
                      <a:pt x="78093" y="19513"/>
                    </a:lnTo>
                    <a:lnTo>
                      <a:pt x="78051" y="20150"/>
                    </a:lnTo>
                    <a:lnTo>
                      <a:pt x="77966" y="20786"/>
                    </a:lnTo>
                    <a:lnTo>
                      <a:pt x="77796" y="21380"/>
                    </a:lnTo>
                    <a:lnTo>
                      <a:pt x="77584" y="21974"/>
                    </a:lnTo>
                    <a:lnTo>
                      <a:pt x="77330" y="22525"/>
                    </a:lnTo>
                    <a:lnTo>
                      <a:pt x="77033" y="23034"/>
                    </a:lnTo>
                    <a:lnTo>
                      <a:pt x="76651" y="23501"/>
                    </a:lnTo>
                    <a:lnTo>
                      <a:pt x="76227" y="23967"/>
                    </a:lnTo>
                    <a:lnTo>
                      <a:pt x="75803" y="24349"/>
                    </a:lnTo>
                    <a:lnTo>
                      <a:pt x="75336" y="24731"/>
                    </a:lnTo>
                    <a:lnTo>
                      <a:pt x="74785" y="25028"/>
                    </a:lnTo>
                    <a:lnTo>
                      <a:pt x="74233" y="25282"/>
                    </a:lnTo>
                    <a:lnTo>
                      <a:pt x="73682" y="25494"/>
                    </a:lnTo>
                    <a:lnTo>
                      <a:pt x="73088" y="25664"/>
                    </a:lnTo>
                    <a:lnTo>
                      <a:pt x="72452" y="25749"/>
                    </a:lnTo>
                    <a:lnTo>
                      <a:pt x="71815" y="25791"/>
                    </a:lnTo>
                    <a:lnTo>
                      <a:pt x="39789" y="25791"/>
                    </a:lnTo>
                    <a:lnTo>
                      <a:pt x="39110" y="25834"/>
                    </a:lnTo>
                    <a:lnTo>
                      <a:pt x="38474" y="25919"/>
                    </a:lnTo>
                    <a:lnTo>
                      <a:pt x="37880" y="26046"/>
                    </a:lnTo>
                    <a:lnTo>
                      <a:pt x="37244" y="26258"/>
                    </a:lnTo>
                    <a:lnTo>
                      <a:pt x="36692" y="26512"/>
                    </a:lnTo>
                    <a:lnTo>
                      <a:pt x="36141" y="26809"/>
                    </a:lnTo>
                    <a:lnTo>
                      <a:pt x="35632" y="27191"/>
                    </a:lnTo>
                    <a:lnTo>
                      <a:pt x="35123" y="27573"/>
                    </a:lnTo>
                    <a:lnTo>
                      <a:pt x="34699" y="27997"/>
                    </a:lnTo>
                    <a:lnTo>
                      <a:pt x="34275" y="28464"/>
                    </a:lnTo>
                    <a:lnTo>
                      <a:pt x="33935" y="28973"/>
                    </a:lnTo>
                    <a:lnTo>
                      <a:pt x="33638" y="29524"/>
                    </a:lnTo>
                    <a:lnTo>
                      <a:pt x="33384" y="30118"/>
                    </a:lnTo>
                    <a:lnTo>
                      <a:pt x="33172" y="30712"/>
                    </a:lnTo>
                    <a:lnTo>
                      <a:pt x="33044" y="31306"/>
                    </a:lnTo>
                    <a:lnTo>
                      <a:pt x="32960" y="31984"/>
                    </a:lnTo>
                    <a:lnTo>
                      <a:pt x="32960" y="32706"/>
                    </a:lnTo>
                    <a:lnTo>
                      <a:pt x="33002" y="33384"/>
                    </a:lnTo>
                    <a:lnTo>
                      <a:pt x="33129" y="34063"/>
                    </a:lnTo>
                    <a:lnTo>
                      <a:pt x="33341" y="34699"/>
                    </a:lnTo>
                    <a:lnTo>
                      <a:pt x="33596" y="35336"/>
                    </a:lnTo>
                    <a:lnTo>
                      <a:pt x="33935" y="35887"/>
                    </a:lnTo>
                    <a:lnTo>
                      <a:pt x="34317" y="36438"/>
                    </a:lnTo>
                    <a:lnTo>
                      <a:pt x="34741" y="36947"/>
                    </a:lnTo>
                    <a:lnTo>
                      <a:pt x="35208" y="37414"/>
                    </a:lnTo>
                    <a:lnTo>
                      <a:pt x="35717" y="37838"/>
                    </a:lnTo>
                    <a:lnTo>
                      <a:pt x="36311" y="38178"/>
                    </a:lnTo>
                    <a:lnTo>
                      <a:pt x="36905" y="38475"/>
                    </a:lnTo>
                    <a:lnTo>
                      <a:pt x="37498" y="38729"/>
                    </a:lnTo>
                    <a:lnTo>
                      <a:pt x="38177" y="38899"/>
                    </a:lnTo>
                    <a:lnTo>
                      <a:pt x="38856" y="38984"/>
                    </a:lnTo>
                    <a:lnTo>
                      <a:pt x="39577" y="39026"/>
                    </a:lnTo>
                    <a:lnTo>
                      <a:pt x="195891" y="39026"/>
                    </a:lnTo>
                    <a:lnTo>
                      <a:pt x="195891" y="1"/>
                    </a:lnTo>
                    <a:close/>
                  </a:path>
                </a:pathLst>
              </a:custGeom>
              <a:solidFill>
                <a:srgbClr val="6ECBF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2" name="Google Shape;477;p21">
                <a:extLst>
                  <a:ext uri="{FF2B5EF4-FFF2-40B4-BE49-F238E27FC236}">
                    <a16:creationId xmlns:a16="http://schemas.microsoft.com/office/drawing/2014/main" id="{BD35C3D6-F017-D42E-C3C1-B11D7E9D25FE}"/>
                  </a:ext>
                </a:extLst>
              </p:cNvPr>
              <p:cNvSpPr/>
              <p:nvPr/>
            </p:nvSpPr>
            <p:spPr>
              <a:xfrm flipH="1">
                <a:off x="1183577" y="4696008"/>
                <a:ext cx="552736" cy="69938"/>
              </a:xfrm>
              <a:custGeom>
                <a:avLst/>
                <a:gdLst/>
                <a:ahLst/>
                <a:cxnLst/>
                <a:rect l="l" t="t" r="r" b="b"/>
                <a:pathLst>
                  <a:path w="31858" h="4031" extrusionOk="0">
                    <a:moveTo>
                      <a:pt x="2037" y="0"/>
                    </a:moveTo>
                    <a:lnTo>
                      <a:pt x="1612" y="43"/>
                    </a:lnTo>
                    <a:lnTo>
                      <a:pt x="1231" y="127"/>
                    </a:lnTo>
                    <a:lnTo>
                      <a:pt x="891" y="340"/>
                    </a:lnTo>
                    <a:lnTo>
                      <a:pt x="594" y="594"/>
                    </a:lnTo>
                    <a:lnTo>
                      <a:pt x="340" y="891"/>
                    </a:lnTo>
                    <a:lnTo>
                      <a:pt x="128" y="1230"/>
                    </a:lnTo>
                    <a:lnTo>
                      <a:pt x="43" y="1612"/>
                    </a:lnTo>
                    <a:lnTo>
                      <a:pt x="1" y="2036"/>
                    </a:lnTo>
                    <a:lnTo>
                      <a:pt x="43" y="2418"/>
                    </a:lnTo>
                    <a:lnTo>
                      <a:pt x="128" y="2800"/>
                    </a:lnTo>
                    <a:lnTo>
                      <a:pt x="340" y="3139"/>
                    </a:lnTo>
                    <a:lnTo>
                      <a:pt x="594" y="3436"/>
                    </a:lnTo>
                    <a:lnTo>
                      <a:pt x="891" y="3691"/>
                    </a:lnTo>
                    <a:lnTo>
                      <a:pt x="1231" y="3903"/>
                    </a:lnTo>
                    <a:lnTo>
                      <a:pt x="1612" y="3988"/>
                    </a:lnTo>
                    <a:lnTo>
                      <a:pt x="2037" y="4030"/>
                    </a:lnTo>
                    <a:lnTo>
                      <a:pt x="29821" y="4030"/>
                    </a:lnTo>
                    <a:lnTo>
                      <a:pt x="30245" y="3988"/>
                    </a:lnTo>
                    <a:lnTo>
                      <a:pt x="30627" y="3903"/>
                    </a:lnTo>
                    <a:lnTo>
                      <a:pt x="30966" y="3691"/>
                    </a:lnTo>
                    <a:lnTo>
                      <a:pt x="31263" y="3436"/>
                    </a:lnTo>
                    <a:lnTo>
                      <a:pt x="31518" y="3139"/>
                    </a:lnTo>
                    <a:lnTo>
                      <a:pt x="31688" y="2800"/>
                    </a:lnTo>
                    <a:lnTo>
                      <a:pt x="31815" y="2418"/>
                    </a:lnTo>
                    <a:lnTo>
                      <a:pt x="31857" y="2036"/>
                    </a:lnTo>
                    <a:lnTo>
                      <a:pt x="31815" y="1612"/>
                    </a:lnTo>
                    <a:lnTo>
                      <a:pt x="31688" y="1230"/>
                    </a:lnTo>
                    <a:lnTo>
                      <a:pt x="31518" y="891"/>
                    </a:lnTo>
                    <a:lnTo>
                      <a:pt x="31263" y="594"/>
                    </a:lnTo>
                    <a:lnTo>
                      <a:pt x="30966" y="340"/>
                    </a:lnTo>
                    <a:lnTo>
                      <a:pt x="30627" y="127"/>
                    </a:lnTo>
                    <a:lnTo>
                      <a:pt x="30245" y="43"/>
                    </a:lnTo>
                    <a:lnTo>
                      <a:pt x="2982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3" name="Google Shape;478;p21">
                <a:extLst>
                  <a:ext uri="{FF2B5EF4-FFF2-40B4-BE49-F238E27FC236}">
                    <a16:creationId xmlns:a16="http://schemas.microsoft.com/office/drawing/2014/main" id="{641E4137-FAE9-C275-14A6-EBA6F0315598}"/>
                  </a:ext>
                </a:extLst>
              </p:cNvPr>
              <p:cNvSpPr/>
              <p:nvPr/>
            </p:nvSpPr>
            <p:spPr>
              <a:xfrm flipH="1">
                <a:off x="562430" y="4824069"/>
                <a:ext cx="897897" cy="70667"/>
              </a:xfrm>
              <a:custGeom>
                <a:avLst/>
                <a:gdLst/>
                <a:ahLst/>
                <a:cxnLst/>
                <a:rect l="l" t="t" r="r" b="b"/>
                <a:pathLst>
                  <a:path w="51752" h="4073" extrusionOk="0">
                    <a:moveTo>
                      <a:pt x="2037" y="0"/>
                    </a:moveTo>
                    <a:lnTo>
                      <a:pt x="1613" y="43"/>
                    </a:lnTo>
                    <a:lnTo>
                      <a:pt x="1273" y="170"/>
                    </a:lnTo>
                    <a:lnTo>
                      <a:pt x="891" y="340"/>
                    </a:lnTo>
                    <a:lnTo>
                      <a:pt x="595" y="594"/>
                    </a:lnTo>
                    <a:lnTo>
                      <a:pt x="340" y="891"/>
                    </a:lnTo>
                    <a:lnTo>
                      <a:pt x="170" y="1230"/>
                    </a:lnTo>
                    <a:lnTo>
                      <a:pt x="43" y="1612"/>
                    </a:lnTo>
                    <a:lnTo>
                      <a:pt x="1" y="2036"/>
                    </a:lnTo>
                    <a:lnTo>
                      <a:pt x="43" y="2460"/>
                    </a:lnTo>
                    <a:lnTo>
                      <a:pt x="170" y="2842"/>
                    </a:lnTo>
                    <a:lnTo>
                      <a:pt x="340" y="3182"/>
                    </a:lnTo>
                    <a:lnTo>
                      <a:pt x="595" y="3479"/>
                    </a:lnTo>
                    <a:lnTo>
                      <a:pt x="891" y="3733"/>
                    </a:lnTo>
                    <a:lnTo>
                      <a:pt x="1273" y="3903"/>
                    </a:lnTo>
                    <a:lnTo>
                      <a:pt x="1613" y="4030"/>
                    </a:lnTo>
                    <a:lnTo>
                      <a:pt x="2037" y="4072"/>
                    </a:lnTo>
                    <a:lnTo>
                      <a:pt x="49716" y="4072"/>
                    </a:lnTo>
                    <a:lnTo>
                      <a:pt x="50098" y="4030"/>
                    </a:lnTo>
                    <a:lnTo>
                      <a:pt x="50479" y="3903"/>
                    </a:lnTo>
                    <a:lnTo>
                      <a:pt x="50819" y="3733"/>
                    </a:lnTo>
                    <a:lnTo>
                      <a:pt x="51158" y="3479"/>
                    </a:lnTo>
                    <a:lnTo>
                      <a:pt x="51370" y="3182"/>
                    </a:lnTo>
                    <a:lnTo>
                      <a:pt x="51582" y="2842"/>
                    </a:lnTo>
                    <a:lnTo>
                      <a:pt x="51709" y="2460"/>
                    </a:lnTo>
                    <a:lnTo>
                      <a:pt x="51752" y="2036"/>
                    </a:lnTo>
                    <a:lnTo>
                      <a:pt x="51709" y="1612"/>
                    </a:lnTo>
                    <a:lnTo>
                      <a:pt x="51582" y="1230"/>
                    </a:lnTo>
                    <a:lnTo>
                      <a:pt x="51370" y="891"/>
                    </a:lnTo>
                    <a:lnTo>
                      <a:pt x="51158" y="594"/>
                    </a:lnTo>
                    <a:lnTo>
                      <a:pt x="50819" y="340"/>
                    </a:lnTo>
                    <a:lnTo>
                      <a:pt x="50479" y="170"/>
                    </a:lnTo>
                    <a:lnTo>
                      <a:pt x="50098" y="43"/>
                    </a:lnTo>
                    <a:lnTo>
                      <a:pt x="4971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4" name="Google Shape;479;p21">
                <a:extLst>
                  <a:ext uri="{FF2B5EF4-FFF2-40B4-BE49-F238E27FC236}">
                    <a16:creationId xmlns:a16="http://schemas.microsoft.com/office/drawing/2014/main" id="{A6BDD45B-7406-CCE8-AB80-0453BE28C5CC}"/>
                  </a:ext>
                </a:extLst>
              </p:cNvPr>
              <p:cNvSpPr/>
              <p:nvPr/>
            </p:nvSpPr>
            <p:spPr>
              <a:xfrm flipH="1">
                <a:off x="881097" y="4696008"/>
                <a:ext cx="181811" cy="69938"/>
              </a:xfrm>
              <a:custGeom>
                <a:avLst/>
                <a:gdLst/>
                <a:ahLst/>
                <a:cxnLst/>
                <a:rect l="l" t="t" r="r" b="b"/>
                <a:pathLst>
                  <a:path w="10479" h="4031" extrusionOk="0">
                    <a:moveTo>
                      <a:pt x="2037" y="0"/>
                    </a:moveTo>
                    <a:lnTo>
                      <a:pt x="1613" y="43"/>
                    </a:lnTo>
                    <a:lnTo>
                      <a:pt x="1231" y="127"/>
                    </a:lnTo>
                    <a:lnTo>
                      <a:pt x="892" y="340"/>
                    </a:lnTo>
                    <a:lnTo>
                      <a:pt x="595" y="594"/>
                    </a:lnTo>
                    <a:lnTo>
                      <a:pt x="340" y="891"/>
                    </a:lnTo>
                    <a:lnTo>
                      <a:pt x="171" y="1230"/>
                    </a:lnTo>
                    <a:lnTo>
                      <a:pt x="43" y="1612"/>
                    </a:lnTo>
                    <a:lnTo>
                      <a:pt x="1" y="2036"/>
                    </a:lnTo>
                    <a:lnTo>
                      <a:pt x="43" y="2418"/>
                    </a:lnTo>
                    <a:lnTo>
                      <a:pt x="171" y="2800"/>
                    </a:lnTo>
                    <a:lnTo>
                      <a:pt x="340" y="3139"/>
                    </a:lnTo>
                    <a:lnTo>
                      <a:pt x="595" y="3436"/>
                    </a:lnTo>
                    <a:lnTo>
                      <a:pt x="892" y="3691"/>
                    </a:lnTo>
                    <a:lnTo>
                      <a:pt x="1231" y="3903"/>
                    </a:lnTo>
                    <a:lnTo>
                      <a:pt x="1613" y="3988"/>
                    </a:lnTo>
                    <a:lnTo>
                      <a:pt x="2037" y="4030"/>
                    </a:lnTo>
                    <a:lnTo>
                      <a:pt x="8442" y="4030"/>
                    </a:lnTo>
                    <a:lnTo>
                      <a:pt x="8867" y="3988"/>
                    </a:lnTo>
                    <a:lnTo>
                      <a:pt x="9248" y="3903"/>
                    </a:lnTo>
                    <a:lnTo>
                      <a:pt x="9588" y="3691"/>
                    </a:lnTo>
                    <a:lnTo>
                      <a:pt x="9885" y="3436"/>
                    </a:lnTo>
                    <a:lnTo>
                      <a:pt x="10139" y="3139"/>
                    </a:lnTo>
                    <a:lnTo>
                      <a:pt x="10309" y="2800"/>
                    </a:lnTo>
                    <a:lnTo>
                      <a:pt x="10436" y="2418"/>
                    </a:lnTo>
                    <a:lnTo>
                      <a:pt x="10478" y="2036"/>
                    </a:lnTo>
                    <a:lnTo>
                      <a:pt x="10436" y="1612"/>
                    </a:lnTo>
                    <a:lnTo>
                      <a:pt x="10309" y="1230"/>
                    </a:lnTo>
                    <a:lnTo>
                      <a:pt x="10139" y="891"/>
                    </a:lnTo>
                    <a:lnTo>
                      <a:pt x="9885" y="594"/>
                    </a:lnTo>
                    <a:lnTo>
                      <a:pt x="9588" y="340"/>
                    </a:lnTo>
                    <a:lnTo>
                      <a:pt x="9248" y="127"/>
                    </a:lnTo>
                    <a:lnTo>
                      <a:pt x="8867" y="43"/>
                    </a:lnTo>
                    <a:lnTo>
                      <a:pt x="844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183" name="Google Shape;480;p21">
              <a:extLst>
                <a:ext uri="{FF2B5EF4-FFF2-40B4-BE49-F238E27FC236}">
                  <a16:creationId xmlns:a16="http://schemas.microsoft.com/office/drawing/2014/main" id="{3B068532-08A8-653C-A6C0-C02DA461EF33}"/>
                </a:ext>
              </a:extLst>
            </p:cNvPr>
            <p:cNvSpPr/>
            <p:nvPr/>
          </p:nvSpPr>
          <p:spPr>
            <a:xfrm>
              <a:off x="1038150" y="3255675"/>
              <a:ext cx="209700" cy="209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4" name="Google Shape;481;p21">
              <a:extLst>
                <a:ext uri="{FF2B5EF4-FFF2-40B4-BE49-F238E27FC236}">
                  <a16:creationId xmlns:a16="http://schemas.microsoft.com/office/drawing/2014/main" id="{BB663F46-6DC6-3B83-0E73-9AC1831E1C71}"/>
                </a:ext>
              </a:extLst>
            </p:cNvPr>
            <p:cNvSpPr/>
            <p:nvPr/>
          </p:nvSpPr>
          <p:spPr>
            <a:xfrm>
              <a:off x="1514400" y="3570300"/>
              <a:ext cx="209700" cy="209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5" name="Google Shape;482;p21">
              <a:extLst>
                <a:ext uri="{FF2B5EF4-FFF2-40B4-BE49-F238E27FC236}">
                  <a16:creationId xmlns:a16="http://schemas.microsoft.com/office/drawing/2014/main" id="{32A9E006-48C3-9CD7-60D0-ECE76CE7FCFD}"/>
                </a:ext>
              </a:extLst>
            </p:cNvPr>
            <p:cNvSpPr/>
            <p:nvPr/>
          </p:nvSpPr>
          <p:spPr>
            <a:xfrm>
              <a:off x="1828800" y="3957225"/>
              <a:ext cx="209700" cy="209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6" name="Google Shape;483;p21">
              <a:extLst>
                <a:ext uri="{FF2B5EF4-FFF2-40B4-BE49-F238E27FC236}">
                  <a16:creationId xmlns:a16="http://schemas.microsoft.com/office/drawing/2014/main" id="{D0B91B29-38D5-0324-278C-A15FB2533C0D}"/>
                </a:ext>
              </a:extLst>
            </p:cNvPr>
            <p:cNvSpPr/>
            <p:nvPr/>
          </p:nvSpPr>
          <p:spPr>
            <a:xfrm>
              <a:off x="2438400" y="4237425"/>
              <a:ext cx="209700" cy="209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7" name="Google Shape;484;p21">
              <a:extLst>
                <a:ext uri="{FF2B5EF4-FFF2-40B4-BE49-F238E27FC236}">
                  <a16:creationId xmlns:a16="http://schemas.microsoft.com/office/drawing/2014/main" id="{1713BA1D-C785-FB7F-D4DC-69ABA3F572CD}"/>
                </a:ext>
              </a:extLst>
            </p:cNvPr>
            <p:cNvSpPr/>
            <p:nvPr/>
          </p:nvSpPr>
          <p:spPr>
            <a:xfrm>
              <a:off x="3200400" y="4412850"/>
              <a:ext cx="209700" cy="209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205" name="Google Shape;493;p21">
            <a:extLst>
              <a:ext uri="{FF2B5EF4-FFF2-40B4-BE49-F238E27FC236}">
                <a16:creationId xmlns:a16="http://schemas.microsoft.com/office/drawing/2014/main" id="{8BC3FB56-AFA8-7D25-89D2-0D5FF2D10FF4}"/>
              </a:ext>
            </a:extLst>
          </p:cNvPr>
          <p:cNvSpPr/>
          <p:nvPr/>
        </p:nvSpPr>
        <p:spPr>
          <a:xfrm>
            <a:off x="1817210" y="2362753"/>
            <a:ext cx="651000" cy="651000"/>
          </a:xfrm>
          <a:prstGeom prst="ellipse">
            <a:avLst/>
          </a:prstGeom>
          <a:solidFill>
            <a:srgbClr val="7FAFBA"/>
          </a:solidFill>
          <a:ln>
            <a:noFill/>
          </a:ln>
        </p:spPr>
        <p:txBody>
          <a:bodyPr spcFirstLastPara="1" wrap="square" lIns="91425" tIns="91425" rIns="91425" bIns="91425" anchor="ctr" anchorCtr="0">
            <a:noAutofit/>
          </a:bodyPr>
          <a:lstStyle/>
          <a:p>
            <a:pPr algn="ctr" defTabSz="914378">
              <a:defRPr/>
            </a:pPr>
            <a:r>
              <a:rPr lang="vi-VN" sz="1800" b="1" dirty="0">
                <a:solidFill>
                  <a:srgbClr val="FFFFFF"/>
                </a:solidFill>
                <a:latin typeface="Fira Sans Extra Condensed"/>
                <a:ea typeface="Fira Sans Extra Condensed"/>
                <a:cs typeface="Fira Sans Extra Condensed"/>
                <a:sym typeface="Fira Sans Extra Condensed"/>
              </a:rPr>
              <a:t>01</a:t>
            </a:r>
            <a:endParaRPr sz="1800" b="1" dirty="0">
              <a:solidFill>
                <a:srgbClr val="FFFFFF"/>
              </a:solidFill>
              <a:latin typeface="Fira Sans Extra Condensed"/>
              <a:ea typeface="Fira Sans Extra Condensed"/>
              <a:cs typeface="Fira Sans Extra Condensed"/>
              <a:sym typeface="Fira Sans Extra Condensed"/>
            </a:endParaRPr>
          </a:p>
        </p:txBody>
      </p:sp>
      <p:sp>
        <p:nvSpPr>
          <p:cNvPr id="4206" name="Google Shape;497;p21">
            <a:extLst>
              <a:ext uri="{FF2B5EF4-FFF2-40B4-BE49-F238E27FC236}">
                <a16:creationId xmlns:a16="http://schemas.microsoft.com/office/drawing/2014/main" id="{0D5F91AB-A3D3-47C6-D891-59BAAAD80B52}"/>
              </a:ext>
            </a:extLst>
          </p:cNvPr>
          <p:cNvSpPr/>
          <p:nvPr/>
        </p:nvSpPr>
        <p:spPr>
          <a:xfrm>
            <a:off x="4777863" y="3567878"/>
            <a:ext cx="651000" cy="651000"/>
          </a:xfrm>
          <a:prstGeom prst="ellipse">
            <a:avLst/>
          </a:prstGeom>
          <a:solidFill>
            <a:srgbClr val="609295"/>
          </a:solidFill>
          <a:ln>
            <a:noFill/>
          </a:ln>
        </p:spPr>
        <p:txBody>
          <a:bodyPr spcFirstLastPara="1" wrap="square" lIns="91425" tIns="91425" rIns="91425" bIns="91425" anchor="ctr" anchorCtr="0">
            <a:noAutofit/>
          </a:bodyPr>
          <a:lstStyle/>
          <a:p>
            <a:pPr algn="ctr" defTabSz="914378">
              <a:defRPr/>
            </a:pPr>
            <a:r>
              <a:rPr lang="vi-VN" sz="1800" b="1" dirty="0">
                <a:solidFill>
                  <a:srgbClr val="FFFFFF"/>
                </a:solidFill>
                <a:latin typeface="Fira Sans Extra Condensed"/>
                <a:ea typeface="Fira Sans Extra Condensed"/>
                <a:cs typeface="Fira Sans Extra Condensed"/>
                <a:sym typeface="Fira Sans Extra Condensed"/>
              </a:rPr>
              <a:t>02</a:t>
            </a:r>
            <a:endParaRPr sz="1800" b="1" dirty="0">
              <a:solidFill>
                <a:srgbClr val="FFFFFF"/>
              </a:solidFill>
              <a:latin typeface="Fira Sans Extra Condensed"/>
              <a:ea typeface="Fira Sans Extra Condensed"/>
              <a:cs typeface="Fira Sans Extra Condensed"/>
              <a:sym typeface="Fira Sans Extra Condensed"/>
            </a:endParaRPr>
          </a:p>
        </p:txBody>
      </p:sp>
      <p:sp>
        <p:nvSpPr>
          <p:cNvPr id="4207" name="Google Shape;501;p21">
            <a:extLst>
              <a:ext uri="{FF2B5EF4-FFF2-40B4-BE49-F238E27FC236}">
                <a16:creationId xmlns:a16="http://schemas.microsoft.com/office/drawing/2014/main" id="{4E750F49-5450-388B-BBFE-4C0D1C75AF94}"/>
              </a:ext>
            </a:extLst>
          </p:cNvPr>
          <p:cNvSpPr/>
          <p:nvPr/>
        </p:nvSpPr>
        <p:spPr>
          <a:xfrm>
            <a:off x="7590470" y="3844609"/>
            <a:ext cx="651000" cy="651000"/>
          </a:xfrm>
          <a:prstGeom prst="ellipse">
            <a:avLst/>
          </a:prstGeom>
          <a:solidFill>
            <a:srgbClr val="417670"/>
          </a:solidFill>
          <a:ln>
            <a:noFill/>
          </a:ln>
        </p:spPr>
        <p:txBody>
          <a:bodyPr spcFirstLastPara="1" wrap="square" lIns="91425" tIns="91425" rIns="91425" bIns="91425" anchor="ctr" anchorCtr="0">
            <a:noAutofit/>
          </a:bodyPr>
          <a:lstStyle/>
          <a:p>
            <a:pPr algn="ctr" defTabSz="914378">
              <a:defRPr/>
            </a:pPr>
            <a:r>
              <a:rPr lang="vi-VN" sz="1800" b="1" dirty="0">
                <a:solidFill>
                  <a:srgbClr val="FFFFFF"/>
                </a:solidFill>
                <a:latin typeface="Fira Sans Extra Condensed"/>
                <a:ea typeface="Fira Sans Extra Condensed"/>
                <a:cs typeface="Fira Sans Extra Condensed"/>
                <a:sym typeface="Fira Sans Extra Condensed"/>
              </a:rPr>
              <a:t>03</a:t>
            </a:r>
            <a:endParaRPr sz="1800" b="1" dirty="0">
              <a:solidFill>
                <a:srgbClr val="FFFFFF"/>
              </a:solidFill>
              <a:latin typeface="Fira Sans Extra Condensed"/>
              <a:ea typeface="Fira Sans Extra Condensed"/>
              <a:cs typeface="Fira Sans Extra Condensed"/>
              <a:sym typeface="Fira Sans Extra Condensed"/>
            </a:endParaRPr>
          </a:p>
        </p:txBody>
      </p:sp>
      <p:cxnSp>
        <p:nvCxnSpPr>
          <p:cNvPr id="4208" name="Google Shape;507;p21">
            <a:extLst>
              <a:ext uri="{FF2B5EF4-FFF2-40B4-BE49-F238E27FC236}">
                <a16:creationId xmlns:a16="http://schemas.microsoft.com/office/drawing/2014/main" id="{E06D6370-0FF8-A010-D793-B2E365C0E821}"/>
              </a:ext>
            </a:extLst>
          </p:cNvPr>
          <p:cNvCxnSpPr/>
          <p:nvPr/>
        </p:nvCxnSpPr>
        <p:spPr>
          <a:xfrm rot="5400000">
            <a:off x="1299752" y="2702198"/>
            <a:ext cx="560700" cy="1133400"/>
          </a:xfrm>
          <a:prstGeom prst="bentConnector2">
            <a:avLst/>
          </a:prstGeom>
          <a:noFill/>
          <a:ln w="9525" cap="flat" cmpd="sng">
            <a:solidFill>
              <a:srgbClr val="303383"/>
            </a:solidFill>
            <a:prstDash val="solid"/>
            <a:round/>
            <a:headEnd type="none" w="med" len="med"/>
            <a:tailEnd type="oval" w="med" len="med"/>
          </a:ln>
        </p:spPr>
      </p:cxnSp>
      <p:cxnSp>
        <p:nvCxnSpPr>
          <p:cNvPr id="4210" name="Google Shape;509;p21">
            <a:extLst>
              <a:ext uri="{FF2B5EF4-FFF2-40B4-BE49-F238E27FC236}">
                <a16:creationId xmlns:a16="http://schemas.microsoft.com/office/drawing/2014/main" id="{93444F25-2B71-F6D7-AE53-AB8EF8F0F44E}"/>
              </a:ext>
            </a:extLst>
          </p:cNvPr>
          <p:cNvCxnSpPr>
            <a:cxnSpLocks/>
          </p:cNvCxnSpPr>
          <p:nvPr/>
        </p:nvCxnSpPr>
        <p:spPr>
          <a:xfrm rot="5400000">
            <a:off x="5869815" y="3032886"/>
            <a:ext cx="526200" cy="3638400"/>
          </a:xfrm>
          <a:prstGeom prst="bentConnector2">
            <a:avLst/>
          </a:prstGeom>
          <a:noFill/>
          <a:ln w="9525" cap="flat" cmpd="sng">
            <a:solidFill>
              <a:srgbClr val="D4E6E0">
                <a:lumMod val="10000"/>
              </a:srgbClr>
            </a:solidFill>
            <a:prstDash val="solid"/>
            <a:round/>
            <a:headEnd type="none" w="med" len="med"/>
            <a:tailEnd type="oval" w="med" len="med"/>
          </a:ln>
        </p:spPr>
      </p:cxnSp>
      <p:sp>
        <p:nvSpPr>
          <p:cNvPr id="4211" name="TextBox 4210">
            <a:extLst>
              <a:ext uri="{FF2B5EF4-FFF2-40B4-BE49-F238E27FC236}">
                <a16:creationId xmlns:a16="http://schemas.microsoft.com/office/drawing/2014/main" id="{85BEF6EE-C928-C4B4-0803-F7A85ED1FACE}"/>
              </a:ext>
            </a:extLst>
          </p:cNvPr>
          <p:cNvSpPr txBox="1"/>
          <p:nvPr/>
        </p:nvSpPr>
        <p:spPr>
          <a:xfrm>
            <a:off x="236227" y="821382"/>
            <a:ext cx="3413210" cy="1569660"/>
          </a:xfrm>
          <a:prstGeom prst="rect">
            <a:avLst/>
          </a:prstGeom>
          <a:noFill/>
        </p:spPr>
        <p:txBody>
          <a:bodyPr wrap="square">
            <a:spAutoFit/>
          </a:bodyPr>
          <a:lstStyle/>
          <a:p>
            <a:pPr lvl="0" algn="ctr" defTabSz="685800">
              <a:buClrTx/>
            </a:pPr>
            <a:r>
              <a:rPr lang="en-GB" sz="2400" b="1" dirty="0" err="1">
                <a:solidFill>
                  <a:schemeClr val="bg1"/>
                </a:solidFill>
                <a:highlight>
                  <a:srgbClr val="800080"/>
                </a:highlight>
                <a:latin typeface="Times New Roman" panose="02020603050405020304" pitchFamily="18" charset="0"/>
                <a:cs typeface="Times New Roman" panose="02020603050405020304" pitchFamily="18" charset="0"/>
              </a:rPr>
              <a:t>từ</a:t>
            </a:r>
            <a:r>
              <a:rPr lang="en-GB" sz="24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80"/>
                </a:highlight>
                <a:latin typeface="Times New Roman" panose="02020603050405020304" pitchFamily="18" charset="0"/>
                <a:cs typeface="Times New Roman" panose="02020603050405020304" pitchFamily="18" charset="0"/>
              </a:rPr>
              <a:t>góc</a:t>
            </a:r>
            <a:r>
              <a:rPr lang="en-GB" sz="24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80"/>
                </a:highlight>
                <a:latin typeface="Times New Roman" panose="02020603050405020304" pitchFamily="18" charset="0"/>
                <a:cs typeface="Times New Roman" panose="02020603050405020304" pitchFamily="18" charset="0"/>
              </a:rPr>
              <a:t>nhìn</a:t>
            </a:r>
            <a:r>
              <a:rPr lang="en-GB" sz="24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80"/>
                </a:highlight>
                <a:latin typeface="Times New Roman" panose="02020603050405020304" pitchFamily="18" charset="0"/>
                <a:cs typeface="Times New Roman" panose="02020603050405020304" pitchFamily="18" charset="0"/>
              </a:rPr>
              <a:t>trên</a:t>
            </a:r>
            <a:r>
              <a:rPr lang="en-GB" sz="24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80"/>
                </a:highlight>
                <a:latin typeface="Times New Roman" panose="02020603050405020304" pitchFamily="18" charset="0"/>
                <a:cs typeface="Times New Roman" panose="02020603050405020304" pitchFamily="18" charset="0"/>
              </a:rPr>
              <a:t>cao</a:t>
            </a:r>
            <a:r>
              <a:rPr lang="en-GB" sz="2400" b="1" dirty="0">
                <a:highlight>
                  <a:srgbClr val="800080"/>
                </a:highlight>
                <a:latin typeface="Times New Roman" panose="02020603050405020304" pitchFamily="18" charset="0"/>
                <a:cs typeface="Times New Roman" panose="02020603050405020304" pitchFamily="18" charset="0"/>
              </a:rPr>
              <a:t>: </a:t>
            </a:r>
          </a:p>
          <a:p>
            <a:pPr lvl="0" algn="ctr" defTabSz="685800">
              <a:buClrTx/>
            </a:pPr>
            <a:r>
              <a:rPr lang="en-GB" sz="2400" i="1" dirty="0" err="1">
                <a:latin typeface="Times New Roman" panose="02020603050405020304" pitchFamily="18" charset="0"/>
                <a:cs typeface="Times New Roman" panose="02020603050405020304" pitchFamily="18" charset="0"/>
              </a:rPr>
              <a:t>cái</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dây</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thừng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ngoằn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ngoèo</a:t>
            </a:r>
            <a:r>
              <a:rPr lang="en-GB" sz="2400" i="1" dirty="0">
                <a:latin typeface="Times New Roman" panose="02020603050405020304" pitchFamily="18" charset="0"/>
                <a:cs typeface="Times New Roman" panose="02020603050405020304" pitchFamily="18" charset="0"/>
              </a:rPr>
              <a:t>, …, </a:t>
            </a:r>
            <a:r>
              <a:rPr lang="en-GB" sz="2400" i="1" dirty="0" err="1">
                <a:latin typeface="Times New Roman" panose="02020603050405020304" pitchFamily="18" charset="0"/>
                <a:cs typeface="Times New Roman" panose="02020603050405020304" pitchFamily="18" charset="0"/>
              </a:rPr>
              <a:t>mùa</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xuân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dòng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xanh</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ngọc</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bích</a:t>
            </a:r>
            <a:r>
              <a:rPr lang="en-GB" sz="2400" dirty="0">
                <a:latin typeface="Times New Roman" panose="02020603050405020304" pitchFamily="18" charset="0"/>
                <a:cs typeface="Times New Roman" panose="02020603050405020304" pitchFamily="18" charset="0"/>
              </a:rPr>
              <a:t>; </a:t>
            </a:r>
            <a:endParaRPr kumimoji="0" lang="en-SG" sz="3600" b="0" i="0" u="none" strike="noStrike" kern="1200" cap="none" spc="0" normalizeH="0" baseline="0" noProof="0" dirty="0">
              <a:ln>
                <a:noFill/>
              </a:ln>
              <a:solidFill>
                <a:srgbClr val="D4E6E0">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4212" name="TextBox 4211">
            <a:extLst>
              <a:ext uri="{FF2B5EF4-FFF2-40B4-BE49-F238E27FC236}">
                <a16:creationId xmlns:a16="http://schemas.microsoft.com/office/drawing/2014/main" id="{1E7F7709-734A-2382-391B-C0CFE19F9A0E}"/>
              </a:ext>
            </a:extLst>
          </p:cNvPr>
          <p:cNvSpPr txBox="1"/>
          <p:nvPr/>
        </p:nvSpPr>
        <p:spPr>
          <a:xfrm>
            <a:off x="3733332" y="866794"/>
            <a:ext cx="2899585" cy="2677656"/>
          </a:xfrm>
          <a:prstGeom prst="rect">
            <a:avLst/>
          </a:prstGeom>
          <a:noFill/>
        </p:spPr>
        <p:txBody>
          <a:bodyPr wrap="square">
            <a:spAutoFit/>
          </a:bodyPr>
          <a:lstStyle/>
          <a:p>
            <a:pPr algn="ctr"/>
            <a:r>
              <a:rPr lang="en-GB" sz="2400" b="1" dirty="0" err="1">
                <a:solidFill>
                  <a:schemeClr val="bg1"/>
                </a:solidFill>
                <a:highlight>
                  <a:srgbClr val="800000"/>
                </a:highlight>
                <a:latin typeface="Times New Roman" panose="02020603050405020304" pitchFamily="18" charset="0"/>
                <a:cs typeface="Times New Roman" panose="02020603050405020304" pitchFamily="18" charset="0"/>
              </a:rPr>
              <a:t>từ</a:t>
            </a: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00"/>
                </a:highlight>
                <a:latin typeface="Times New Roman" panose="02020603050405020304" pitchFamily="18" charset="0"/>
                <a:cs typeface="Times New Roman" panose="02020603050405020304" pitchFamily="18" charset="0"/>
              </a:rPr>
              <a:t>góc</a:t>
            </a: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00"/>
                </a:highlight>
                <a:latin typeface="Times New Roman" panose="02020603050405020304" pitchFamily="18" charset="0"/>
                <a:cs typeface="Times New Roman" panose="02020603050405020304" pitchFamily="18" charset="0"/>
              </a:rPr>
              <a:t>nhìn</a:t>
            </a: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p>
          <a:p>
            <a:pPr algn="ct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00"/>
                </a:highlight>
                <a:latin typeface="Times New Roman" panose="02020603050405020304" pitchFamily="18" charset="0"/>
                <a:cs typeface="Times New Roman" panose="02020603050405020304" pitchFamily="18" charset="0"/>
              </a:rPr>
              <a:t>mặt</a:t>
            </a: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800000"/>
                </a:highlight>
                <a:latin typeface="Times New Roman" panose="02020603050405020304" pitchFamily="18" charset="0"/>
                <a:cs typeface="Times New Roman" panose="02020603050405020304" pitchFamily="18" charset="0"/>
              </a:rPr>
              <a:t>đất</a:t>
            </a:r>
            <a:r>
              <a:rPr lang="en-GB" sz="2400" b="1" dirty="0">
                <a:solidFill>
                  <a:schemeClr val="bg1"/>
                </a:solidFill>
                <a:highlight>
                  <a:srgbClr val="800000"/>
                </a:highlight>
                <a:latin typeface="Times New Roman" panose="02020603050405020304" pitchFamily="18" charset="0"/>
                <a:cs typeface="Times New Roman" panose="02020603050405020304" pitchFamily="18" charset="0"/>
              </a:rPr>
              <a:t>: </a:t>
            </a:r>
          </a:p>
          <a:p>
            <a:pPr algn="ctr"/>
            <a:r>
              <a:rPr lang="en-GB" sz="2400" i="1" dirty="0" err="1">
                <a:latin typeface="Times New Roman" panose="02020603050405020304" pitchFamily="18" charset="0"/>
                <a:cs typeface="Times New Roman" panose="02020603050405020304" pitchFamily="18" charset="0"/>
              </a:rPr>
              <a:t>màu</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nắng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tháng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ba</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Đường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thi</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bờ</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sông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Đà</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bãi</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sông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Đà</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chuồn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chuồn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bươm</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bướm</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trên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sông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Đ</a:t>
            </a:r>
            <a:r>
              <a:rPr lang="en-GB" sz="2400" dirty="0" err="1">
                <a:latin typeface="Times New Roman" panose="02020603050405020304" pitchFamily="18" charset="0"/>
                <a:cs typeface="Times New Roman" panose="02020603050405020304" pitchFamily="18" charset="0"/>
              </a:rPr>
              <a:t>à</a:t>
            </a:r>
            <a:r>
              <a:rPr lang="en-GB" sz="2400" dirty="0">
                <a:latin typeface="Times New Roman" panose="02020603050405020304" pitchFamily="18" charset="0"/>
                <a:cs typeface="Times New Roman" panose="02020603050405020304" pitchFamily="18" charset="0"/>
              </a:rPr>
              <a:t>; </a:t>
            </a:r>
            <a:endParaRPr lang="en-SG" sz="2400" dirty="0">
              <a:latin typeface="Times New Roman" panose="02020603050405020304" pitchFamily="18" charset="0"/>
              <a:cs typeface="Times New Roman" panose="02020603050405020304" pitchFamily="18" charset="0"/>
            </a:endParaRPr>
          </a:p>
        </p:txBody>
      </p:sp>
      <p:sp>
        <p:nvSpPr>
          <p:cNvPr id="4213" name="TextBox 4212">
            <a:extLst>
              <a:ext uri="{FF2B5EF4-FFF2-40B4-BE49-F238E27FC236}">
                <a16:creationId xmlns:a16="http://schemas.microsoft.com/office/drawing/2014/main" id="{21F4309F-101C-24E8-5604-31A3ADEB6B52}"/>
              </a:ext>
            </a:extLst>
          </p:cNvPr>
          <p:cNvSpPr txBox="1"/>
          <p:nvPr/>
        </p:nvSpPr>
        <p:spPr>
          <a:xfrm>
            <a:off x="6714285" y="482649"/>
            <a:ext cx="2533500" cy="3416320"/>
          </a:xfrm>
          <a:prstGeom prst="rect">
            <a:avLst/>
          </a:prstGeom>
          <a:noFill/>
        </p:spPr>
        <p:txBody>
          <a:bodyPr wrap="square">
            <a:spAutoFit/>
          </a:bodyPr>
          <a:lstStyle/>
          <a:p>
            <a:pPr algn="ctr"/>
            <a:r>
              <a:rPr lang="en-GB" sz="2400" b="1" dirty="0" err="1">
                <a:solidFill>
                  <a:schemeClr val="bg1"/>
                </a:solidFill>
                <a:highlight>
                  <a:srgbClr val="000080"/>
                </a:highlight>
                <a:latin typeface="Times New Roman" panose="02020603050405020304" pitchFamily="18" charset="0"/>
                <a:cs typeface="Times New Roman" panose="02020603050405020304" pitchFamily="18" charset="0"/>
              </a:rPr>
              <a:t>từ</a:t>
            </a:r>
            <a:r>
              <a:rPr lang="en-GB" sz="2400" b="1" dirty="0">
                <a:solidFill>
                  <a:schemeClr val="bg1"/>
                </a:solidFill>
                <a:highlight>
                  <a:srgbClr val="0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000080"/>
                </a:highlight>
                <a:latin typeface="Times New Roman" panose="02020603050405020304" pitchFamily="18" charset="0"/>
                <a:cs typeface="Times New Roman" panose="02020603050405020304" pitchFamily="18" charset="0"/>
              </a:rPr>
              <a:t>hai</a:t>
            </a:r>
            <a:r>
              <a:rPr lang="en-GB" sz="2400" b="1" dirty="0">
                <a:solidFill>
                  <a:schemeClr val="bg1"/>
                </a:solidFill>
                <a:highlight>
                  <a:srgbClr val="0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000080"/>
                </a:highlight>
                <a:latin typeface="Times New Roman" panose="02020603050405020304" pitchFamily="18" charset="0"/>
                <a:cs typeface="Times New Roman" panose="02020603050405020304" pitchFamily="18" charset="0"/>
              </a:rPr>
              <a:t>bên</a:t>
            </a:r>
            <a:r>
              <a:rPr lang="en-GB" sz="2400" b="1" dirty="0">
                <a:solidFill>
                  <a:schemeClr val="bg1"/>
                </a:solidFill>
                <a:highlight>
                  <a:srgbClr val="000080"/>
                </a:highlight>
                <a:latin typeface="Times New Roman" panose="02020603050405020304" pitchFamily="18" charset="0"/>
                <a:cs typeface="Times New Roman" panose="02020603050405020304" pitchFamily="18" charset="0"/>
              </a:rPr>
              <a:t> </a:t>
            </a:r>
          </a:p>
          <a:p>
            <a:pPr algn="ctr"/>
            <a:r>
              <a:rPr lang="en-GB" sz="2400" b="1" dirty="0" err="1">
                <a:solidFill>
                  <a:schemeClr val="bg1"/>
                </a:solidFill>
                <a:highlight>
                  <a:srgbClr val="000080"/>
                </a:highlight>
                <a:latin typeface="Times New Roman" panose="02020603050405020304" pitchFamily="18" charset="0"/>
                <a:cs typeface="Times New Roman" panose="02020603050405020304" pitchFamily="18" charset="0"/>
              </a:rPr>
              <a:t>bờ</a:t>
            </a:r>
            <a:r>
              <a:rPr lang="en-GB" sz="2400" b="1" dirty="0">
                <a:solidFill>
                  <a:schemeClr val="bg1"/>
                </a:solidFill>
                <a:highlight>
                  <a:srgbClr val="000080"/>
                </a:highlight>
                <a:latin typeface="Times New Roman" panose="02020603050405020304" pitchFamily="18" charset="0"/>
                <a:cs typeface="Times New Roman" panose="02020603050405020304" pitchFamily="18" charset="0"/>
              </a:rPr>
              <a:t> </a:t>
            </a:r>
            <a:r>
              <a:rPr lang="en-GB" sz="2400" b="1" dirty="0" err="1">
                <a:solidFill>
                  <a:schemeClr val="bg1"/>
                </a:solidFill>
                <a:highlight>
                  <a:srgbClr val="000080"/>
                </a:highlight>
                <a:latin typeface="Times New Roman" panose="02020603050405020304" pitchFamily="18" charset="0"/>
                <a:cs typeface="Times New Roman" panose="02020603050405020304" pitchFamily="18" charset="0"/>
              </a:rPr>
              <a:t>sông</a:t>
            </a:r>
            <a:r>
              <a:rPr lang="en-GB" sz="2400" b="1" dirty="0">
                <a:solidFill>
                  <a:schemeClr val="bg1"/>
                </a:solidFill>
                <a:highlight>
                  <a:srgbClr val="000080"/>
                </a:highlight>
                <a:latin typeface="Times New Roman" panose="02020603050405020304" pitchFamily="18" charset="0"/>
                <a:cs typeface="Times New Roman" panose="02020603050405020304" pitchFamily="18" charset="0"/>
              </a:rPr>
              <a:t>: </a:t>
            </a:r>
          </a:p>
          <a:p>
            <a:pPr algn="ctr"/>
            <a:r>
              <a:rPr lang="en-GB" sz="2400" i="1" dirty="0" err="1">
                <a:latin typeface="Times New Roman" panose="02020603050405020304" pitchFamily="18" charset="0"/>
                <a:cs typeface="Times New Roman" panose="02020603050405020304" pitchFamily="18" charset="0"/>
              </a:rPr>
              <a:t>cảnh</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ven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sông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lặng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tờ</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nương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ngô</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nhú</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lên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mấy</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lá</a:t>
            </a:r>
            <a:r>
              <a:rPr lang="en-GB" sz="2400" i="1" dirty="0">
                <a:latin typeface="Times New Roman" panose="02020603050405020304" pitchFamily="18" charset="0"/>
                <a:cs typeface="Times New Roman" panose="02020603050405020304" pitchFamily="18" charset="0"/>
              </a:rPr>
              <a:t> … </a:t>
            </a:r>
            <a:r>
              <a:rPr lang="en-GB" sz="2400" i="1" dirty="0" err="1">
                <a:latin typeface="Times New Roman" panose="02020603050405020304" pitchFamily="18" charset="0"/>
                <a:cs typeface="Times New Roman" panose="02020603050405020304" pitchFamily="18" charset="0"/>
              </a:rPr>
              <a:t>đàn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hươu</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cúi</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đầu</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ngốn</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búp</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cỏ</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gianh</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bờ</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sông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hoang</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dại</a:t>
            </a:r>
            <a:r>
              <a:rPr lang="en-GB" sz="2400" i="1" dirty="0">
                <a:latin typeface="Times New Roman" panose="02020603050405020304" pitchFamily="18" charset="0"/>
                <a:cs typeface="Times New Roman" panose="02020603050405020304" pitchFamily="18" charset="0"/>
              </a:rPr>
              <a:t>.</a:t>
            </a:r>
            <a:endParaRPr lang="en-SG" sz="2400" dirty="0">
              <a:latin typeface="Times New Roman" panose="02020603050405020304" pitchFamily="18" charset="0"/>
              <a:cs typeface="Times New Roman" panose="02020603050405020304" pitchFamily="18" charset="0"/>
            </a:endParaRPr>
          </a:p>
        </p:txBody>
      </p:sp>
      <p:grpSp>
        <p:nvGrpSpPr>
          <p:cNvPr id="4214" name="Google Shape;4384;p44">
            <a:extLst>
              <a:ext uri="{FF2B5EF4-FFF2-40B4-BE49-F238E27FC236}">
                <a16:creationId xmlns:a16="http://schemas.microsoft.com/office/drawing/2014/main" id="{80A2DED5-49A0-0B46-B6CB-3D2C3DF38CE4}"/>
              </a:ext>
            </a:extLst>
          </p:cNvPr>
          <p:cNvGrpSpPr/>
          <p:nvPr/>
        </p:nvGrpSpPr>
        <p:grpSpPr>
          <a:xfrm>
            <a:off x="8360391" y="4863556"/>
            <a:ext cx="465929" cy="295134"/>
            <a:chOff x="238125" y="348350"/>
            <a:chExt cx="7478800" cy="4737300"/>
          </a:xfrm>
        </p:grpSpPr>
        <p:sp>
          <p:nvSpPr>
            <p:cNvPr id="4215" name="Google Shape;4385;p44">
              <a:extLst>
                <a:ext uri="{FF2B5EF4-FFF2-40B4-BE49-F238E27FC236}">
                  <a16:creationId xmlns:a16="http://schemas.microsoft.com/office/drawing/2014/main" id="{F5758055-C142-1725-B63D-60F1FFEF8756}"/>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6" name="Google Shape;4386;p44">
              <a:extLst>
                <a:ext uri="{FF2B5EF4-FFF2-40B4-BE49-F238E27FC236}">
                  <a16:creationId xmlns:a16="http://schemas.microsoft.com/office/drawing/2014/main" id="{25BCE02D-53BE-F55C-33E4-F8EF1D8AE996}"/>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7" name="Google Shape;4387;p44">
              <a:extLst>
                <a:ext uri="{FF2B5EF4-FFF2-40B4-BE49-F238E27FC236}">
                  <a16:creationId xmlns:a16="http://schemas.microsoft.com/office/drawing/2014/main" id="{F5855FF7-DC73-1179-CF1F-BE12597CDCC5}"/>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4218" name="Google Shape;4394;p44">
            <a:extLst>
              <a:ext uri="{FF2B5EF4-FFF2-40B4-BE49-F238E27FC236}">
                <a16:creationId xmlns:a16="http://schemas.microsoft.com/office/drawing/2014/main" id="{03B69DD2-045B-212B-1213-6C0D84FEE03D}"/>
              </a:ext>
            </a:extLst>
          </p:cNvPr>
          <p:cNvGrpSpPr/>
          <p:nvPr/>
        </p:nvGrpSpPr>
        <p:grpSpPr>
          <a:xfrm>
            <a:off x="5084438" y="4378314"/>
            <a:ext cx="1230449" cy="969046"/>
            <a:chOff x="598400" y="238125"/>
            <a:chExt cx="6364150" cy="5161825"/>
          </a:xfrm>
        </p:grpSpPr>
        <p:sp>
          <p:nvSpPr>
            <p:cNvPr id="4219" name="Google Shape;4395;p44">
              <a:extLst>
                <a:ext uri="{FF2B5EF4-FFF2-40B4-BE49-F238E27FC236}">
                  <a16:creationId xmlns:a16="http://schemas.microsoft.com/office/drawing/2014/main" id="{5677C2E7-1170-3FAC-0BCF-4A8C1F9723CF}"/>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0" name="Google Shape;4396;p44">
              <a:extLst>
                <a:ext uri="{FF2B5EF4-FFF2-40B4-BE49-F238E27FC236}">
                  <a16:creationId xmlns:a16="http://schemas.microsoft.com/office/drawing/2014/main" id="{03C157D0-99C5-3111-8854-1F2CCBC8E1B4}"/>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1" name="Google Shape;4397;p44">
              <a:extLst>
                <a:ext uri="{FF2B5EF4-FFF2-40B4-BE49-F238E27FC236}">
                  <a16:creationId xmlns:a16="http://schemas.microsoft.com/office/drawing/2014/main" id="{1A5E4F9C-2962-D34E-D828-0332DE65F19A}"/>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2" name="Google Shape;4398;p44">
              <a:extLst>
                <a:ext uri="{FF2B5EF4-FFF2-40B4-BE49-F238E27FC236}">
                  <a16:creationId xmlns:a16="http://schemas.microsoft.com/office/drawing/2014/main" id="{8EEA6368-EE9F-8552-5CD1-46EF2E8C6FD7}"/>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3" name="Google Shape;4399;p44">
              <a:extLst>
                <a:ext uri="{FF2B5EF4-FFF2-40B4-BE49-F238E27FC236}">
                  <a16:creationId xmlns:a16="http://schemas.microsoft.com/office/drawing/2014/main" id="{D1CAB250-76DA-494A-9FAF-05C417ABA5E1}"/>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4" name="Google Shape;4400;p44">
              <a:extLst>
                <a:ext uri="{FF2B5EF4-FFF2-40B4-BE49-F238E27FC236}">
                  <a16:creationId xmlns:a16="http://schemas.microsoft.com/office/drawing/2014/main" id="{AEA5EFA2-7CE9-774D-D0FC-DE73BB407518}"/>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5" name="Google Shape;4401;p44">
              <a:extLst>
                <a:ext uri="{FF2B5EF4-FFF2-40B4-BE49-F238E27FC236}">
                  <a16:creationId xmlns:a16="http://schemas.microsoft.com/office/drawing/2014/main" id="{3F49D5DB-ECC5-D235-C560-4F2B406DE7CF}"/>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6" name="Google Shape;4402;p44">
              <a:extLst>
                <a:ext uri="{FF2B5EF4-FFF2-40B4-BE49-F238E27FC236}">
                  <a16:creationId xmlns:a16="http://schemas.microsoft.com/office/drawing/2014/main" id="{1F813B95-0F5F-88C1-0057-C4E4F27ABD34}"/>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7" name="Google Shape;4403;p44">
              <a:extLst>
                <a:ext uri="{FF2B5EF4-FFF2-40B4-BE49-F238E27FC236}">
                  <a16:creationId xmlns:a16="http://schemas.microsoft.com/office/drawing/2014/main" id="{30F9D2C5-A34F-19DC-E7D4-5AFF48F00600}"/>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8" name="Google Shape;4404;p44">
              <a:extLst>
                <a:ext uri="{FF2B5EF4-FFF2-40B4-BE49-F238E27FC236}">
                  <a16:creationId xmlns:a16="http://schemas.microsoft.com/office/drawing/2014/main" id="{7724A2E9-2FE4-1E2C-864E-2A68BEF61A7D}"/>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9" name="Google Shape;4405;p44">
              <a:extLst>
                <a:ext uri="{FF2B5EF4-FFF2-40B4-BE49-F238E27FC236}">
                  <a16:creationId xmlns:a16="http://schemas.microsoft.com/office/drawing/2014/main" id="{308E3325-6D91-801B-B19D-89CEEEF7425E}"/>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0" name="Google Shape;4406;p44">
              <a:extLst>
                <a:ext uri="{FF2B5EF4-FFF2-40B4-BE49-F238E27FC236}">
                  <a16:creationId xmlns:a16="http://schemas.microsoft.com/office/drawing/2014/main" id="{72F5B0A2-A388-0FFC-E5D4-EAC97CAFA3A0}"/>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1" name="Google Shape;4407;p44">
              <a:extLst>
                <a:ext uri="{FF2B5EF4-FFF2-40B4-BE49-F238E27FC236}">
                  <a16:creationId xmlns:a16="http://schemas.microsoft.com/office/drawing/2014/main" id="{074C22C3-3179-A10B-DD87-6959A110CAB7}"/>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2" name="Google Shape;4408;p44">
              <a:extLst>
                <a:ext uri="{FF2B5EF4-FFF2-40B4-BE49-F238E27FC236}">
                  <a16:creationId xmlns:a16="http://schemas.microsoft.com/office/drawing/2014/main" id="{2D0545A9-93DE-3002-A2F2-00A33388D635}"/>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3" name="Google Shape;4409;p44">
              <a:extLst>
                <a:ext uri="{FF2B5EF4-FFF2-40B4-BE49-F238E27FC236}">
                  <a16:creationId xmlns:a16="http://schemas.microsoft.com/office/drawing/2014/main" id="{BA64278E-F185-1020-3E9E-7F93B9CDF5E9}"/>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4" name="Google Shape;4410;p44">
              <a:extLst>
                <a:ext uri="{FF2B5EF4-FFF2-40B4-BE49-F238E27FC236}">
                  <a16:creationId xmlns:a16="http://schemas.microsoft.com/office/drawing/2014/main" id="{836EA6C6-C575-9CF3-6F8C-73D85BEEAD2D}"/>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5" name="Google Shape;4411;p44">
              <a:extLst>
                <a:ext uri="{FF2B5EF4-FFF2-40B4-BE49-F238E27FC236}">
                  <a16:creationId xmlns:a16="http://schemas.microsoft.com/office/drawing/2014/main" id="{7A811B14-2FCD-C032-F7F4-8DCF45C29B6E}"/>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6" name="Google Shape;4412;p44">
              <a:extLst>
                <a:ext uri="{FF2B5EF4-FFF2-40B4-BE49-F238E27FC236}">
                  <a16:creationId xmlns:a16="http://schemas.microsoft.com/office/drawing/2014/main" id="{9F588C97-616E-25ED-576A-460B4BA67D3D}"/>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7" name="Google Shape;4413;p44">
              <a:extLst>
                <a:ext uri="{FF2B5EF4-FFF2-40B4-BE49-F238E27FC236}">
                  <a16:creationId xmlns:a16="http://schemas.microsoft.com/office/drawing/2014/main" id="{DF304BB8-6594-9EC7-79F9-25FD28623788}"/>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8" name="Google Shape;4414;p44">
              <a:extLst>
                <a:ext uri="{FF2B5EF4-FFF2-40B4-BE49-F238E27FC236}">
                  <a16:creationId xmlns:a16="http://schemas.microsoft.com/office/drawing/2014/main" id="{D734009A-A01F-EADA-9378-9F58A7C6C58C}"/>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9" name="Google Shape;4415;p44">
              <a:extLst>
                <a:ext uri="{FF2B5EF4-FFF2-40B4-BE49-F238E27FC236}">
                  <a16:creationId xmlns:a16="http://schemas.microsoft.com/office/drawing/2014/main" id="{64283131-2C88-26EA-8BC0-62B50400890E}"/>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0" name="Google Shape;4416;p44">
              <a:extLst>
                <a:ext uri="{FF2B5EF4-FFF2-40B4-BE49-F238E27FC236}">
                  <a16:creationId xmlns:a16="http://schemas.microsoft.com/office/drawing/2014/main" id="{05A24991-D2D1-E090-9DA3-9AAEBAE76B33}"/>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1" name="Google Shape;4417;p44">
              <a:extLst>
                <a:ext uri="{FF2B5EF4-FFF2-40B4-BE49-F238E27FC236}">
                  <a16:creationId xmlns:a16="http://schemas.microsoft.com/office/drawing/2014/main" id="{4A46DAE0-C9B2-20BF-F5A7-0F9A6F3249A3}"/>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2" name="Google Shape;4418;p44">
              <a:extLst>
                <a:ext uri="{FF2B5EF4-FFF2-40B4-BE49-F238E27FC236}">
                  <a16:creationId xmlns:a16="http://schemas.microsoft.com/office/drawing/2014/main" id="{25F06E57-2B69-ADD8-1A40-6C43BE6DC3BF}"/>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3" name="Google Shape;4419;p44">
              <a:extLst>
                <a:ext uri="{FF2B5EF4-FFF2-40B4-BE49-F238E27FC236}">
                  <a16:creationId xmlns:a16="http://schemas.microsoft.com/office/drawing/2014/main" id="{D54EC880-7B70-466B-B346-EECDBFD4183F}"/>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4" name="Google Shape;4420;p44">
              <a:extLst>
                <a:ext uri="{FF2B5EF4-FFF2-40B4-BE49-F238E27FC236}">
                  <a16:creationId xmlns:a16="http://schemas.microsoft.com/office/drawing/2014/main" id="{B02E9D3E-D059-7B49-1FEA-BA7615127B3E}"/>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5" name="Google Shape;4421;p44">
              <a:extLst>
                <a:ext uri="{FF2B5EF4-FFF2-40B4-BE49-F238E27FC236}">
                  <a16:creationId xmlns:a16="http://schemas.microsoft.com/office/drawing/2014/main" id="{FCA32BD7-6DC1-FC9D-8742-6BBB390A36A1}"/>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6" name="Google Shape;4422;p44">
              <a:extLst>
                <a:ext uri="{FF2B5EF4-FFF2-40B4-BE49-F238E27FC236}">
                  <a16:creationId xmlns:a16="http://schemas.microsoft.com/office/drawing/2014/main" id="{912983F3-9FDC-EA3D-F6A2-42609BD61C2C}"/>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247" name="TextBox 4246">
            <a:extLst>
              <a:ext uri="{FF2B5EF4-FFF2-40B4-BE49-F238E27FC236}">
                <a16:creationId xmlns:a16="http://schemas.microsoft.com/office/drawing/2014/main" id="{7F2E2448-A912-A200-8E06-7798E3F69320}"/>
              </a:ext>
            </a:extLst>
          </p:cNvPr>
          <p:cNvSpPr txBox="1"/>
          <p:nvPr/>
        </p:nvSpPr>
        <p:spPr>
          <a:xfrm>
            <a:off x="200854" y="2729373"/>
            <a:ext cx="1350852" cy="1569660"/>
          </a:xfrm>
          <a:prstGeom prst="rect">
            <a:avLst/>
          </a:prstGeom>
          <a:solidFill>
            <a:schemeClr val="accent6">
              <a:lumMod val="20000"/>
              <a:lumOff val="80000"/>
            </a:schemeClr>
          </a:solidFill>
        </p:spPr>
        <p:txBody>
          <a:bodyPr wrap="square">
            <a:spAutoFit/>
          </a:bodyPr>
          <a:lstStyle/>
          <a:p>
            <a:pPr algn="ctr" defTabSz="685800">
              <a:spcAft>
                <a:spcPts val="600"/>
              </a:spcAft>
              <a:buClrTx/>
            </a:pPr>
            <a:r>
              <a:rPr lang="en-GB" sz="2400" b="1" dirty="0" err="1">
                <a:latin typeface="Times New Roman" panose="02020603050405020304" pitchFamily="18" charset="0"/>
                <a:cs typeface="Times New Roman" panose="02020603050405020304" pitchFamily="18" charset="0"/>
              </a:rPr>
              <a:t>Một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số</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từ</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ngữ</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miêu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tả</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sông</a:t>
            </a:r>
            <a:r>
              <a:rPr lang="en-GB" sz="2400" b="1" dirty="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Đà</a:t>
            </a:r>
            <a:r>
              <a:rPr lang="en-GB" sz="2400" b="1" dirty="0" smtClean="0">
                <a:latin typeface="Times New Roman" panose="02020603050405020304" pitchFamily="18" charset="0"/>
                <a:cs typeface="Times New Roman" panose="02020603050405020304" pitchFamily="18" charset="0"/>
              </a:rPr>
              <a:t>. </a:t>
            </a:r>
            <a:endParaRPr lang="en-SG" sz="2400" b="1" kern="1200" dirty="0">
              <a:solidFill>
                <a:srgbClr val="D4E6E0">
                  <a:lumMod val="10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7363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47"/>
                                        </p:tgtEl>
                                        <p:attrNameLst>
                                          <p:attrName>style.visibility</p:attrName>
                                        </p:attrNameLst>
                                      </p:cBhvr>
                                      <p:to>
                                        <p:strVal val="visible"/>
                                      </p:to>
                                    </p:set>
                                    <p:animEffect transition="in" filter="barn(inVertical)">
                                      <p:cBhvr>
                                        <p:cTn id="7" dur="500"/>
                                        <p:tgtEl>
                                          <p:spTgt spid="42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08"/>
                                        </p:tgtEl>
                                        <p:attrNameLst>
                                          <p:attrName>style.visibility</p:attrName>
                                        </p:attrNameLst>
                                      </p:cBhvr>
                                      <p:to>
                                        <p:strVal val="visible"/>
                                      </p:to>
                                    </p:set>
                                    <p:animEffect transition="in" filter="barn(inVertical)">
                                      <p:cBhvr>
                                        <p:cTn id="12" dur="500"/>
                                        <p:tgtEl>
                                          <p:spTgt spid="420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205"/>
                                        </p:tgtEl>
                                        <p:attrNameLst>
                                          <p:attrName>style.visibility</p:attrName>
                                        </p:attrNameLst>
                                      </p:cBhvr>
                                      <p:to>
                                        <p:strVal val="visible"/>
                                      </p:to>
                                    </p:set>
                                    <p:animEffect transition="in" filter="barn(inVertical)">
                                      <p:cBhvr>
                                        <p:cTn id="15" dur="500"/>
                                        <p:tgtEl>
                                          <p:spTgt spid="420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11"/>
                                        </p:tgtEl>
                                        <p:attrNameLst>
                                          <p:attrName>style.visibility</p:attrName>
                                        </p:attrNameLst>
                                      </p:cBhvr>
                                      <p:to>
                                        <p:strVal val="visible"/>
                                      </p:to>
                                    </p:set>
                                    <p:animEffect transition="in" filter="barn(inVertical)">
                                      <p:cBhvr>
                                        <p:cTn id="18" dur="500"/>
                                        <p:tgtEl>
                                          <p:spTgt spid="42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09"/>
                                        </p:tgtEl>
                                        <p:attrNameLst>
                                          <p:attrName>style.visibility</p:attrName>
                                        </p:attrNameLst>
                                      </p:cBhvr>
                                      <p:to>
                                        <p:strVal val="visible"/>
                                      </p:to>
                                    </p:set>
                                    <p:animEffect transition="in" filter="barn(inVertical)">
                                      <p:cBhvr>
                                        <p:cTn id="23" dur="500"/>
                                        <p:tgtEl>
                                          <p:spTgt spid="42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206"/>
                                        </p:tgtEl>
                                        <p:attrNameLst>
                                          <p:attrName>style.visibility</p:attrName>
                                        </p:attrNameLst>
                                      </p:cBhvr>
                                      <p:to>
                                        <p:strVal val="visible"/>
                                      </p:to>
                                    </p:set>
                                    <p:animEffect transition="in" filter="barn(inVertical)">
                                      <p:cBhvr>
                                        <p:cTn id="26" dur="500"/>
                                        <p:tgtEl>
                                          <p:spTgt spid="420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212"/>
                                        </p:tgtEl>
                                        <p:attrNameLst>
                                          <p:attrName>style.visibility</p:attrName>
                                        </p:attrNameLst>
                                      </p:cBhvr>
                                      <p:to>
                                        <p:strVal val="visible"/>
                                      </p:to>
                                    </p:set>
                                    <p:animEffect transition="in" filter="barn(inVertical)">
                                      <p:cBhvr>
                                        <p:cTn id="29" dur="500"/>
                                        <p:tgtEl>
                                          <p:spTgt spid="42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210"/>
                                        </p:tgtEl>
                                        <p:attrNameLst>
                                          <p:attrName>style.visibility</p:attrName>
                                        </p:attrNameLst>
                                      </p:cBhvr>
                                      <p:to>
                                        <p:strVal val="visible"/>
                                      </p:to>
                                    </p:set>
                                    <p:animEffect transition="in" filter="barn(inVertical)">
                                      <p:cBhvr>
                                        <p:cTn id="34" dur="500"/>
                                        <p:tgtEl>
                                          <p:spTgt spid="42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207"/>
                                        </p:tgtEl>
                                        <p:attrNameLst>
                                          <p:attrName>style.visibility</p:attrName>
                                        </p:attrNameLst>
                                      </p:cBhvr>
                                      <p:to>
                                        <p:strVal val="visible"/>
                                      </p:to>
                                    </p:set>
                                    <p:animEffect transition="in" filter="barn(inVertical)">
                                      <p:cBhvr>
                                        <p:cTn id="37" dur="500"/>
                                        <p:tgtEl>
                                          <p:spTgt spid="42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213"/>
                                        </p:tgtEl>
                                        <p:attrNameLst>
                                          <p:attrName>style.visibility</p:attrName>
                                        </p:attrNameLst>
                                      </p:cBhvr>
                                      <p:to>
                                        <p:strVal val="visible"/>
                                      </p:to>
                                    </p:set>
                                    <p:animEffect transition="in" filter="barn(inVertical)">
                                      <p:cBhvr>
                                        <p:cTn id="40" dur="500"/>
                                        <p:tgtEl>
                                          <p:spTgt spid="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5" grpId="0" animBg="1"/>
      <p:bldP spid="4206" grpId="0" animBg="1"/>
      <p:bldP spid="4207" grpId="0" animBg="1"/>
      <p:bldP spid="4211" grpId="0"/>
      <p:bldP spid="4212" grpId="0"/>
      <p:bldP spid="4213" grpId="0"/>
      <p:bldP spid="42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3" name="Google Shape;3683;p57"/>
          <p:cNvSpPr/>
          <p:nvPr/>
        </p:nvSpPr>
        <p:spPr>
          <a:xfrm rot="179970" flipH="1">
            <a:off x="1521810" y="537082"/>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7"/>
          <p:cNvSpPr/>
          <p:nvPr/>
        </p:nvSpPr>
        <p:spPr>
          <a:xfrm flipH="1">
            <a:off x="1335520" y="838550"/>
            <a:ext cx="347118" cy="347118"/>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7"/>
          <p:cNvSpPr/>
          <p:nvPr/>
        </p:nvSpPr>
        <p:spPr>
          <a:xfrm rot="-216022">
            <a:off x="-886807" y="1006806"/>
            <a:ext cx="3189285" cy="31531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2D257E37-B943-ADC1-3944-BDAC36FFAFED}"/>
              </a:ext>
            </a:extLst>
          </p:cNvPr>
          <p:cNvGrpSpPr/>
          <p:nvPr/>
        </p:nvGrpSpPr>
        <p:grpSpPr>
          <a:xfrm>
            <a:off x="5047545" y="-220394"/>
            <a:ext cx="1641549" cy="1593562"/>
            <a:chOff x="1214509" y="294991"/>
            <a:chExt cx="1852779" cy="1992865"/>
          </a:xfrm>
        </p:grpSpPr>
        <p:sp>
          <p:nvSpPr>
            <p:cNvPr id="9" name="椭圆 12">
              <a:extLst>
                <a:ext uri="{FF2B5EF4-FFF2-40B4-BE49-F238E27FC236}">
                  <a16:creationId xmlns:a16="http://schemas.microsoft.com/office/drawing/2014/main" id="{B558CC89-23E4-6772-CD10-B1B3E86A0611}"/>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buClrTx/>
                <a:buFontTx/>
                <a:buNone/>
                <a:defRPr/>
              </a:pPr>
              <a:r>
                <a:rPr lang="en-US" altLang="zh-CN" sz="4000" b="1" kern="1200" dirty="0">
                  <a:solidFill>
                    <a:srgbClr val="4F9BCA"/>
                  </a:solidFill>
                  <a:latin typeface="思源黑体 CN Heavy" panose="020B0A00000000000000" pitchFamily="34" charset="-122"/>
                  <a:ea typeface="思源黑体 CN Heavy" panose="020B0A00000000000000" pitchFamily="34" charset="-122"/>
                </a:rPr>
                <a:t>02</a:t>
              </a:r>
              <a:endParaRPr lang="zh-CN" altLang="en-US" sz="4000" b="1" kern="1200" dirty="0">
                <a:solidFill>
                  <a:srgbClr val="4F9BCA"/>
                </a:solidFill>
                <a:latin typeface="思源黑体 CN Heavy" panose="020B0A00000000000000" pitchFamily="34" charset="-122"/>
                <a:ea typeface="思源黑体 CN Heavy" panose="020B0A00000000000000" pitchFamily="34" charset="-122"/>
              </a:endParaRPr>
            </a:p>
          </p:txBody>
        </p:sp>
        <p:pic>
          <p:nvPicPr>
            <p:cNvPr id="10" name="图片 33">
              <a:extLst>
                <a:ext uri="{FF2B5EF4-FFF2-40B4-BE49-F238E27FC236}">
                  <a16:creationId xmlns:a16="http://schemas.microsoft.com/office/drawing/2014/main" id="{F3204321-7A98-9FFA-73B7-0CE6FAF1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02092854-11D5-4F62-1D82-13C650012FE7}"/>
              </a:ext>
            </a:extLst>
          </p:cNvPr>
          <p:cNvSpPr txBox="1"/>
          <p:nvPr/>
        </p:nvSpPr>
        <p:spPr>
          <a:xfrm>
            <a:off x="3143933" y="1629698"/>
            <a:ext cx="5945901" cy="1015663"/>
          </a:xfrm>
          <a:prstGeom prst="rect">
            <a:avLst/>
          </a:prstGeom>
          <a:noFill/>
        </p:spPr>
        <p:txBody>
          <a:bodyPr wrap="square">
            <a:spAutoFit/>
          </a:bodyPr>
          <a:lstStyle/>
          <a:p>
            <a:pPr algn="ctr">
              <a:buClrTx/>
              <a:buFontTx/>
              <a:buNone/>
            </a:pPr>
            <a:r>
              <a:rPr lang="en-GB" sz="6000" b="1" i="1" kern="1200" dirty="0" err="1">
                <a:solidFill>
                  <a:srgbClr val="C07952"/>
                </a:solidFill>
                <a:latin typeface="Times New Roman" panose="02020603050405020304" pitchFamily="18" charset="0"/>
                <a:ea typeface="Calibri" panose="020F0502020204030204" pitchFamily="34" charset="0"/>
              </a:rPr>
              <a:t>Câu</a:t>
            </a:r>
            <a:r>
              <a:rPr lang="en-GB" sz="6000" b="1" i="1" kern="1200" dirty="0">
                <a:solidFill>
                  <a:srgbClr val="C07952"/>
                </a:solidFill>
                <a:latin typeface="Times New Roman" panose="02020603050405020304" pitchFamily="18" charset="0"/>
                <a:ea typeface="Calibri" panose="020F0502020204030204" pitchFamily="34" charset="0"/>
              </a:rPr>
              <a:t> 2</a:t>
            </a:r>
            <a:endParaRPr lang="en-SG" sz="6000" kern="1200" dirty="0">
              <a:solidFill>
                <a:srgbClr val="C07952"/>
              </a:solidFill>
              <a:latin typeface="字魂86号-杨任东楷书"/>
            </a:endParaRPr>
          </a:p>
        </p:txBody>
      </p:sp>
      <p:grpSp>
        <p:nvGrpSpPr>
          <p:cNvPr id="12" name="Google Shape;6053;p65">
            <a:extLst>
              <a:ext uri="{FF2B5EF4-FFF2-40B4-BE49-F238E27FC236}">
                <a16:creationId xmlns:a16="http://schemas.microsoft.com/office/drawing/2014/main" id="{CD80FB7B-2CBB-20FC-D5A3-DE82D2678C8A}"/>
              </a:ext>
            </a:extLst>
          </p:cNvPr>
          <p:cNvGrpSpPr/>
          <p:nvPr/>
        </p:nvGrpSpPr>
        <p:grpSpPr>
          <a:xfrm rot="696754">
            <a:off x="6942921" y="-562997"/>
            <a:ext cx="3026080" cy="1510776"/>
            <a:chOff x="9863550" y="1036900"/>
            <a:chExt cx="1136150" cy="567225"/>
          </a:xfrm>
        </p:grpSpPr>
        <p:sp>
          <p:nvSpPr>
            <p:cNvPr id="13" name="Google Shape;6054;p65">
              <a:extLst>
                <a:ext uri="{FF2B5EF4-FFF2-40B4-BE49-F238E27FC236}">
                  <a16:creationId xmlns:a16="http://schemas.microsoft.com/office/drawing/2014/main" id="{F061BDBC-1E5A-D8D6-A3FE-AFB71294ACFF}"/>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6055;p65">
              <a:extLst>
                <a:ext uri="{FF2B5EF4-FFF2-40B4-BE49-F238E27FC236}">
                  <a16:creationId xmlns:a16="http://schemas.microsoft.com/office/drawing/2014/main" id="{A3C914F3-CAE6-3A55-C78F-B92D81AD6019}"/>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6056;p65">
              <a:extLst>
                <a:ext uri="{FF2B5EF4-FFF2-40B4-BE49-F238E27FC236}">
                  <a16:creationId xmlns:a16="http://schemas.microsoft.com/office/drawing/2014/main" id="{6069E686-E1EF-6C66-EC19-E1DF1726C0C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6057;p65">
              <a:extLst>
                <a:ext uri="{FF2B5EF4-FFF2-40B4-BE49-F238E27FC236}">
                  <a16:creationId xmlns:a16="http://schemas.microsoft.com/office/drawing/2014/main" id="{BB26DA0B-87E0-9D69-E6A6-87B759677904}"/>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6058;p65">
              <a:extLst>
                <a:ext uri="{FF2B5EF4-FFF2-40B4-BE49-F238E27FC236}">
                  <a16:creationId xmlns:a16="http://schemas.microsoft.com/office/drawing/2014/main" id="{ED8270BC-7F29-6091-A483-D10B16858C9A}"/>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6059;p65">
              <a:extLst>
                <a:ext uri="{FF2B5EF4-FFF2-40B4-BE49-F238E27FC236}">
                  <a16:creationId xmlns:a16="http://schemas.microsoft.com/office/drawing/2014/main" id="{744F49CB-E1E3-F7F2-4869-F42C2DFEF022}"/>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6060;p65">
              <a:extLst>
                <a:ext uri="{FF2B5EF4-FFF2-40B4-BE49-F238E27FC236}">
                  <a16:creationId xmlns:a16="http://schemas.microsoft.com/office/drawing/2014/main" id="{87354E46-276E-B46E-11A2-9B8D1B97F75D}"/>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6061;p65">
              <a:extLst>
                <a:ext uri="{FF2B5EF4-FFF2-40B4-BE49-F238E27FC236}">
                  <a16:creationId xmlns:a16="http://schemas.microsoft.com/office/drawing/2014/main" id="{3253ADA9-9811-36BA-49BD-2B6E2D47072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1" name="Google Shape;6053;p65">
            <a:extLst>
              <a:ext uri="{FF2B5EF4-FFF2-40B4-BE49-F238E27FC236}">
                <a16:creationId xmlns:a16="http://schemas.microsoft.com/office/drawing/2014/main" id="{37E28A50-F0E2-816E-9F2E-9F5AC95814C4}"/>
              </a:ext>
            </a:extLst>
          </p:cNvPr>
          <p:cNvGrpSpPr/>
          <p:nvPr/>
        </p:nvGrpSpPr>
        <p:grpSpPr>
          <a:xfrm rot="696754">
            <a:off x="-1216138" y="-95674"/>
            <a:ext cx="3026080" cy="1510776"/>
            <a:chOff x="9863550" y="1036900"/>
            <a:chExt cx="1136150" cy="567225"/>
          </a:xfrm>
        </p:grpSpPr>
        <p:sp>
          <p:nvSpPr>
            <p:cNvPr id="22" name="Google Shape;6054;p65">
              <a:extLst>
                <a:ext uri="{FF2B5EF4-FFF2-40B4-BE49-F238E27FC236}">
                  <a16:creationId xmlns:a16="http://schemas.microsoft.com/office/drawing/2014/main" id="{911E3BBA-E8F3-B378-BE72-08A42B699402}"/>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6055;p65">
              <a:extLst>
                <a:ext uri="{FF2B5EF4-FFF2-40B4-BE49-F238E27FC236}">
                  <a16:creationId xmlns:a16="http://schemas.microsoft.com/office/drawing/2014/main" id="{7E2699DA-9C4C-C947-1DEA-1015822A994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6056;p65">
              <a:extLst>
                <a:ext uri="{FF2B5EF4-FFF2-40B4-BE49-F238E27FC236}">
                  <a16:creationId xmlns:a16="http://schemas.microsoft.com/office/drawing/2014/main" id="{CA635F43-E392-3FAA-24FA-59CB3B964EC9}"/>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6057;p65">
              <a:extLst>
                <a:ext uri="{FF2B5EF4-FFF2-40B4-BE49-F238E27FC236}">
                  <a16:creationId xmlns:a16="http://schemas.microsoft.com/office/drawing/2014/main" id="{51F52BF9-D38F-B985-5EC9-4E1B3705D99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6058;p65">
              <a:extLst>
                <a:ext uri="{FF2B5EF4-FFF2-40B4-BE49-F238E27FC236}">
                  <a16:creationId xmlns:a16="http://schemas.microsoft.com/office/drawing/2014/main" id="{AFB911CC-2CA3-EA5F-4290-FECA7A40F8B8}"/>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6059;p65">
              <a:extLst>
                <a:ext uri="{FF2B5EF4-FFF2-40B4-BE49-F238E27FC236}">
                  <a16:creationId xmlns:a16="http://schemas.microsoft.com/office/drawing/2014/main" id="{14F0AC01-D163-F2D2-20CD-91AAE16D70C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8" name="Google Shape;6060;p65">
              <a:extLst>
                <a:ext uri="{FF2B5EF4-FFF2-40B4-BE49-F238E27FC236}">
                  <a16:creationId xmlns:a16="http://schemas.microsoft.com/office/drawing/2014/main" id="{32A7E5DE-6AA0-FA98-2AEF-4D4D6C5AAEE4}"/>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6061;p65">
              <a:extLst>
                <a:ext uri="{FF2B5EF4-FFF2-40B4-BE49-F238E27FC236}">
                  <a16:creationId xmlns:a16="http://schemas.microsoft.com/office/drawing/2014/main" id="{8467D07E-8A1D-5196-5795-93C730D85181}"/>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Google Shape;3862;p57">
            <a:extLst>
              <a:ext uri="{FF2B5EF4-FFF2-40B4-BE49-F238E27FC236}">
                <a16:creationId xmlns:a16="http://schemas.microsoft.com/office/drawing/2014/main" id="{02E60276-BC44-54E2-10A0-212F30ADE243}"/>
              </a:ext>
            </a:extLst>
          </p:cNvPr>
          <p:cNvSpPr/>
          <p:nvPr/>
        </p:nvSpPr>
        <p:spPr>
          <a:xfrm>
            <a:off x="7514032" y="4215258"/>
            <a:ext cx="2918998" cy="234460"/>
          </a:xfrm>
          <a:custGeom>
            <a:avLst/>
            <a:gdLst/>
            <a:ahLst/>
            <a:cxnLst/>
            <a:rect l="l" t="t" r="r" b="b"/>
            <a:pathLst>
              <a:path w="39628" h="3183" extrusionOk="0">
                <a:moveTo>
                  <a:pt x="0" y="1497"/>
                </a:moveTo>
                <a:lnTo>
                  <a:pt x="0" y="1497"/>
                </a:lnTo>
                <a:cubicBezTo>
                  <a:pt x="2" y="1497"/>
                  <a:pt x="3" y="1497"/>
                  <a:pt x="4" y="1497"/>
                </a:cubicBezTo>
                <a:lnTo>
                  <a:pt x="4" y="1497"/>
                </a:lnTo>
                <a:cubicBezTo>
                  <a:pt x="3" y="1497"/>
                  <a:pt x="2" y="1497"/>
                  <a:pt x="0" y="1497"/>
                </a:cubicBezTo>
                <a:close/>
                <a:moveTo>
                  <a:pt x="14415" y="1"/>
                </a:moveTo>
                <a:cubicBezTo>
                  <a:pt x="13881" y="1"/>
                  <a:pt x="13369" y="108"/>
                  <a:pt x="12911" y="377"/>
                </a:cubicBezTo>
                <a:cubicBezTo>
                  <a:pt x="12551" y="588"/>
                  <a:pt x="12243" y="897"/>
                  <a:pt x="11874" y="1093"/>
                </a:cubicBezTo>
                <a:cubicBezTo>
                  <a:pt x="11497" y="1292"/>
                  <a:pt x="11086" y="1362"/>
                  <a:pt x="10665" y="1362"/>
                </a:cubicBezTo>
                <a:cubicBezTo>
                  <a:pt x="10218" y="1362"/>
                  <a:pt x="9761" y="1283"/>
                  <a:pt x="9320" y="1200"/>
                </a:cubicBezTo>
                <a:cubicBezTo>
                  <a:pt x="8857" y="1113"/>
                  <a:pt x="8375" y="1025"/>
                  <a:pt x="7904" y="1025"/>
                </a:cubicBezTo>
                <a:cubicBezTo>
                  <a:pt x="7509" y="1025"/>
                  <a:pt x="7123" y="1087"/>
                  <a:pt x="6762" y="1262"/>
                </a:cubicBezTo>
                <a:cubicBezTo>
                  <a:pt x="6372" y="1452"/>
                  <a:pt x="6021" y="1770"/>
                  <a:pt x="5595" y="1811"/>
                </a:cubicBezTo>
                <a:cubicBezTo>
                  <a:pt x="5562" y="1814"/>
                  <a:pt x="5530" y="1816"/>
                  <a:pt x="5498" y="1816"/>
                </a:cubicBezTo>
                <a:cubicBezTo>
                  <a:pt x="5235" y="1816"/>
                  <a:pt x="4977" y="1718"/>
                  <a:pt x="4720" y="1644"/>
                </a:cubicBezTo>
                <a:cubicBezTo>
                  <a:pt x="4212" y="1497"/>
                  <a:pt x="3694" y="1454"/>
                  <a:pt x="3171" y="1454"/>
                </a:cubicBezTo>
                <a:cubicBezTo>
                  <a:pt x="2406" y="1454"/>
                  <a:pt x="1632" y="1547"/>
                  <a:pt x="867" y="1547"/>
                </a:cubicBezTo>
                <a:cubicBezTo>
                  <a:pt x="577" y="1547"/>
                  <a:pt x="290" y="1534"/>
                  <a:pt x="4" y="1497"/>
                </a:cubicBezTo>
                <a:lnTo>
                  <a:pt x="4" y="1497"/>
                </a:lnTo>
                <a:cubicBezTo>
                  <a:pt x="2378" y="1802"/>
                  <a:pt x="4755" y="2098"/>
                  <a:pt x="9238" y="2664"/>
                </a:cubicBezTo>
                <a:cubicBezTo>
                  <a:pt x="11619" y="2965"/>
                  <a:pt x="15550" y="3183"/>
                  <a:pt x="19922" y="3183"/>
                </a:cubicBezTo>
                <a:cubicBezTo>
                  <a:pt x="26856" y="3183"/>
                  <a:pt x="34899" y="2636"/>
                  <a:pt x="39628" y="1007"/>
                </a:cubicBezTo>
                <a:lnTo>
                  <a:pt x="39628" y="1007"/>
                </a:lnTo>
                <a:cubicBezTo>
                  <a:pt x="37943" y="1220"/>
                  <a:pt x="36216" y="1577"/>
                  <a:pt x="34498" y="1577"/>
                </a:cubicBezTo>
                <a:cubicBezTo>
                  <a:pt x="34334" y="1577"/>
                  <a:pt x="34170" y="1574"/>
                  <a:pt x="34006" y="1567"/>
                </a:cubicBezTo>
                <a:cubicBezTo>
                  <a:pt x="33288" y="1536"/>
                  <a:pt x="32562" y="1449"/>
                  <a:pt x="31852" y="1357"/>
                </a:cubicBezTo>
                <a:cubicBezTo>
                  <a:pt x="31712" y="1340"/>
                  <a:pt x="31574" y="1322"/>
                  <a:pt x="31438" y="1305"/>
                </a:cubicBezTo>
                <a:cubicBezTo>
                  <a:pt x="30790" y="1221"/>
                  <a:pt x="30191" y="1009"/>
                  <a:pt x="29560" y="1009"/>
                </a:cubicBezTo>
                <a:cubicBezTo>
                  <a:pt x="29332" y="1009"/>
                  <a:pt x="29100" y="1037"/>
                  <a:pt x="28859" y="1108"/>
                </a:cubicBezTo>
                <a:cubicBezTo>
                  <a:pt x="28551" y="1200"/>
                  <a:pt x="28275" y="1355"/>
                  <a:pt x="27968" y="1447"/>
                </a:cubicBezTo>
                <a:cubicBezTo>
                  <a:pt x="27717" y="1524"/>
                  <a:pt x="27456" y="1557"/>
                  <a:pt x="27193" y="1557"/>
                </a:cubicBezTo>
                <a:cubicBezTo>
                  <a:pt x="26596" y="1557"/>
                  <a:pt x="25986" y="1387"/>
                  <a:pt x="25440" y="1167"/>
                </a:cubicBezTo>
                <a:cubicBezTo>
                  <a:pt x="25164" y="1055"/>
                  <a:pt x="24866" y="927"/>
                  <a:pt x="24569" y="927"/>
                </a:cubicBezTo>
                <a:cubicBezTo>
                  <a:pt x="24503" y="927"/>
                  <a:pt x="24438" y="934"/>
                  <a:pt x="24373" y="947"/>
                </a:cubicBezTo>
                <a:cubicBezTo>
                  <a:pt x="24018" y="1022"/>
                  <a:pt x="23808" y="1469"/>
                  <a:pt x="24098" y="1636"/>
                </a:cubicBezTo>
                <a:lnTo>
                  <a:pt x="24098" y="1636"/>
                </a:lnTo>
                <a:cubicBezTo>
                  <a:pt x="22920" y="1015"/>
                  <a:pt x="21615" y="376"/>
                  <a:pt x="20259" y="376"/>
                </a:cubicBezTo>
                <a:cubicBezTo>
                  <a:pt x="20063" y="376"/>
                  <a:pt x="19866" y="389"/>
                  <a:pt x="19668" y="418"/>
                </a:cubicBezTo>
                <a:cubicBezTo>
                  <a:pt x="19124" y="496"/>
                  <a:pt x="18504" y="858"/>
                  <a:pt x="18660" y="1299"/>
                </a:cubicBezTo>
                <a:cubicBezTo>
                  <a:pt x="17484" y="790"/>
                  <a:pt x="15865" y="1"/>
                  <a:pt x="14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696;p57">
            <a:extLst>
              <a:ext uri="{FF2B5EF4-FFF2-40B4-BE49-F238E27FC236}">
                <a16:creationId xmlns:a16="http://schemas.microsoft.com/office/drawing/2014/main" id="{8998A906-ECCE-F470-7632-C52A2DA75848}"/>
              </a:ext>
            </a:extLst>
          </p:cNvPr>
          <p:cNvSpPr/>
          <p:nvPr/>
        </p:nvSpPr>
        <p:spPr>
          <a:xfrm rot="20783371">
            <a:off x="2526666" y="4261185"/>
            <a:ext cx="1081918" cy="267680"/>
          </a:xfrm>
          <a:custGeom>
            <a:avLst/>
            <a:gdLst/>
            <a:ahLst/>
            <a:cxnLst/>
            <a:rect l="l" t="t" r="r" b="b"/>
            <a:pathLst>
              <a:path w="14688" h="3634" extrusionOk="0">
                <a:moveTo>
                  <a:pt x="5728" y="0"/>
                </a:moveTo>
                <a:cubicBezTo>
                  <a:pt x="5570" y="0"/>
                  <a:pt x="5441" y="68"/>
                  <a:pt x="5378" y="246"/>
                </a:cubicBezTo>
                <a:cubicBezTo>
                  <a:pt x="5322" y="410"/>
                  <a:pt x="5334" y="593"/>
                  <a:pt x="5317" y="768"/>
                </a:cubicBezTo>
                <a:cubicBezTo>
                  <a:pt x="5300" y="944"/>
                  <a:pt x="5239" y="1134"/>
                  <a:pt x="5095" y="1214"/>
                </a:cubicBezTo>
                <a:cubicBezTo>
                  <a:pt x="5030" y="1251"/>
                  <a:pt x="4957" y="1260"/>
                  <a:pt x="4884" y="1263"/>
                </a:cubicBezTo>
                <a:cubicBezTo>
                  <a:pt x="4866" y="1264"/>
                  <a:pt x="4848" y="1264"/>
                  <a:pt x="4829" y="1264"/>
                </a:cubicBezTo>
                <a:cubicBezTo>
                  <a:pt x="4400" y="1264"/>
                  <a:pt x="4005" y="1046"/>
                  <a:pt x="3630" y="840"/>
                </a:cubicBezTo>
                <a:cubicBezTo>
                  <a:pt x="3208" y="608"/>
                  <a:pt x="2798" y="455"/>
                  <a:pt x="2352" y="294"/>
                </a:cubicBezTo>
                <a:cubicBezTo>
                  <a:pt x="2193" y="237"/>
                  <a:pt x="2041" y="211"/>
                  <a:pt x="1892" y="211"/>
                </a:cubicBezTo>
                <a:cubicBezTo>
                  <a:pt x="1652" y="211"/>
                  <a:pt x="1419" y="278"/>
                  <a:pt x="1169" y="393"/>
                </a:cubicBezTo>
                <a:cubicBezTo>
                  <a:pt x="1070" y="439"/>
                  <a:pt x="0" y="1223"/>
                  <a:pt x="100" y="1294"/>
                </a:cubicBezTo>
                <a:cubicBezTo>
                  <a:pt x="1770" y="2473"/>
                  <a:pt x="12832" y="3634"/>
                  <a:pt x="14482" y="3634"/>
                </a:cubicBezTo>
                <a:cubicBezTo>
                  <a:pt x="14616" y="3634"/>
                  <a:pt x="14688" y="3626"/>
                  <a:pt x="14688" y="3610"/>
                </a:cubicBezTo>
                <a:cubicBezTo>
                  <a:pt x="14576" y="3610"/>
                  <a:pt x="14186" y="3263"/>
                  <a:pt x="14083" y="3196"/>
                </a:cubicBezTo>
                <a:cubicBezTo>
                  <a:pt x="13758" y="2980"/>
                  <a:pt x="13491" y="2759"/>
                  <a:pt x="13091" y="2719"/>
                </a:cubicBezTo>
                <a:cubicBezTo>
                  <a:pt x="13037" y="2714"/>
                  <a:pt x="12983" y="2712"/>
                  <a:pt x="12929" y="2712"/>
                </a:cubicBezTo>
                <a:cubicBezTo>
                  <a:pt x="12676" y="2712"/>
                  <a:pt x="12423" y="2758"/>
                  <a:pt x="12169" y="2758"/>
                </a:cubicBezTo>
                <a:cubicBezTo>
                  <a:pt x="12131" y="2758"/>
                  <a:pt x="12093" y="2756"/>
                  <a:pt x="12056" y="2754"/>
                </a:cubicBezTo>
                <a:cubicBezTo>
                  <a:pt x="11108" y="2694"/>
                  <a:pt x="10390" y="1849"/>
                  <a:pt x="9558" y="1354"/>
                </a:cubicBezTo>
                <a:cubicBezTo>
                  <a:pt x="9182" y="1128"/>
                  <a:pt x="8771" y="972"/>
                  <a:pt x="8348" y="892"/>
                </a:cubicBezTo>
                <a:cubicBezTo>
                  <a:pt x="8278" y="879"/>
                  <a:pt x="8204" y="868"/>
                  <a:pt x="8132" y="868"/>
                </a:cubicBezTo>
                <a:cubicBezTo>
                  <a:pt x="8022" y="868"/>
                  <a:pt x="7916" y="892"/>
                  <a:pt x="7831" y="964"/>
                </a:cubicBezTo>
                <a:cubicBezTo>
                  <a:pt x="7650" y="1116"/>
                  <a:pt x="7650" y="1404"/>
                  <a:pt x="7665" y="1650"/>
                </a:cubicBezTo>
                <a:cubicBezTo>
                  <a:pt x="7431" y="1249"/>
                  <a:pt x="7170" y="860"/>
                  <a:pt x="6834" y="556"/>
                </a:cubicBezTo>
                <a:cubicBezTo>
                  <a:pt x="6639" y="379"/>
                  <a:pt x="6103" y="0"/>
                  <a:pt x="57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Picture 52" descr="A person in a boat&#10;&#10;Description automatically generated">
            <a:extLst>
              <a:ext uri="{FF2B5EF4-FFF2-40B4-BE49-F238E27FC236}">
                <a16:creationId xmlns:a16="http://schemas.microsoft.com/office/drawing/2014/main" id="{B6BB5C7E-ECC4-827D-20BF-B0B1C0390E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t="44840" r="13240" b="28447"/>
          <a:stretch/>
        </p:blipFill>
        <p:spPr>
          <a:xfrm>
            <a:off x="3108807" y="2858026"/>
            <a:ext cx="5529850" cy="1702562"/>
          </a:xfrm>
          <a:prstGeom prst="rect">
            <a:avLst/>
          </a:prstGeom>
        </p:spPr>
      </p:pic>
      <p:grpSp>
        <p:nvGrpSpPr>
          <p:cNvPr id="54" name="Group 53">
            <a:extLst>
              <a:ext uri="{FF2B5EF4-FFF2-40B4-BE49-F238E27FC236}">
                <a16:creationId xmlns:a16="http://schemas.microsoft.com/office/drawing/2014/main" id="{BB3F61B7-6634-FB04-6B4D-D8D5AA59AB61}"/>
              </a:ext>
            </a:extLst>
          </p:cNvPr>
          <p:cNvGrpSpPr/>
          <p:nvPr/>
        </p:nvGrpSpPr>
        <p:grpSpPr>
          <a:xfrm>
            <a:off x="3321792" y="4001722"/>
            <a:ext cx="3970652" cy="392516"/>
            <a:chOff x="1613861" y="4460843"/>
            <a:chExt cx="3970652" cy="392516"/>
          </a:xfrm>
        </p:grpSpPr>
        <p:sp>
          <p:nvSpPr>
            <p:cNvPr id="55" name="Google Shape;3216;p50">
              <a:extLst>
                <a:ext uri="{FF2B5EF4-FFF2-40B4-BE49-F238E27FC236}">
                  <a16:creationId xmlns:a16="http://schemas.microsoft.com/office/drawing/2014/main" id="{217E14B7-2365-2659-9C37-74834B64BB44}"/>
                </a:ext>
              </a:extLst>
            </p:cNvPr>
            <p:cNvSpPr/>
            <p:nvPr/>
          </p:nvSpPr>
          <p:spPr>
            <a:xfrm>
              <a:off x="3091477" y="4460843"/>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857;p57">
              <a:extLst>
                <a:ext uri="{FF2B5EF4-FFF2-40B4-BE49-F238E27FC236}">
                  <a16:creationId xmlns:a16="http://schemas.microsoft.com/office/drawing/2014/main" id="{30BC854F-3C3E-CC87-97E3-2233A74BB1D2}"/>
                </a:ext>
              </a:extLst>
            </p:cNvPr>
            <p:cNvSpPr/>
            <p:nvPr/>
          </p:nvSpPr>
          <p:spPr>
            <a:xfrm>
              <a:off x="4887321" y="4617499"/>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7;p57">
              <a:extLst>
                <a:ext uri="{FF2B5EF4-FFF2-40B4-BE49-F238E27FC236}">
                  <a16:creationId xmlns:a16="http://schemas.microsoft.com/office/drawing/2014/main" id="{FFE219F7-5F6C-7A5D-542F-16ECBFFF1DB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9;p17">
            <a:extLst>
              <a:ext uri="{FF2B5EF4-FFF2-40B4-BE49-F238E27FC236}">
                <a16:creationId xmlns:a16="http://schemas.microsoft.com/office/drawing/2014/main" id="{AC48DE25-57A4-A8D8-9243-AE021504C8FC}"/>
              </a:ext>
            </a:extLst>
          </p:cNvPr>
          <p:cNvGrpSpPr/>
          <p:nvPr/>
        </p:nvGrpSpPr>
        <p:grpSpPr>
          <a:xfrm>
            <a:off x="8083360" y="4473463"/>
            <a:ext cx="706440" cy="178282"/>
            <a:chOff x="1989791" y="3911251"/>
            <a:chExt cx="1018167" cy="333396"/>
          </a:xfrm>
        </p:grpSpPr>
        <p:sp>
          <p:nvSpPr>
            <p:cNvPr id="59" name="Google Shape;1120;p17">
              <a:extLst>
                <a:ext uri="{FF2B5EF4-FFF2-40B4-BE49-F238E27FC236}">
                  <a16:creationId xmlns:a16="http://schemas.microsoft.com/office/drawing/2014/main" id="{0F9D9F20-3781-6D74-023D-2D719C8359E6}"/>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p17">
              <a:extLst>
                <a:ext uri="{FF2B5EF4-FFF2-40B4-BE49-F238E27FC236}">
                  <a16:creationId xmlns:a16="http://schemas.microsoft.com/office/drawing/2014/main" id="{34C9DC18-1CBF-35B8-9551-544501D192AB}"/>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2;p17">
              <a:extLst>
                <a:ext uri="{FF2B5EF4-FFF2-40B4-BE49-F238E27FC236}">
                  <a16:creationId xmlns:a16="http://schemas.microsoft.com/office/drawing/2014/main" id="{7F79A2BA-F707-8984-46C8-DB8036BA30C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3;p17">
              <a:extLst>
                <a:ext uri="{FF2B5EF4-FFF2-40B4-BE49-F238E27FC236}">
                  <a16:creationId xmlns:a16="http://schemas.microsoft.com/office/drawing/2014/main" id="{7C102375-D333-2668-DE28-BD91DB90E588}"/>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124;p17">
              <a:extLst>
                <a:ext uri="{FF2B5EF4-FFF2-40B4-BE49-F238E27FC236}">
                  <a16:creationId xmlns:a16="http://schemas.microsoft.com/office/drawing/2014/main" id="{874C9EAC-0567-B36B-0DB6-BABE07EFCFB5}"/>
                </a:ext>
              </a:extLst>
            </p:cNvPr>
            <p:cNvGrpSpPr/>
            <p:nvPr/>
          </p:nvGrpSpPr>
          <p:grpSpPr>
            <a:xfrm>
              <a:off x="1989791" y="3938517"/>
              <a:ext cx="818406" cy="306130"/>
              <a:chOff x="1989791" y="3938517"/>
              <a:chExt cx="818406" cy="306130"/>
            </a:xfrm>
          </p:grpSpPr>
          <p:sp>
            <p:nvSpPr>
              <p:cNvPr id="3648" name="Google Shape;1125;p17">
                <a:extLst>
                  <a:ext uri="{FF2B5EF4-FFF2-40B4-BE49-F238E27FC236}">
                    <a16:creationId xmlns:a16="http://schemas.microsoft.com/office/drawing/2014/main" id="{869BC188-BB9F-99F5-CFA8-460E65B9E48F}"/>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1126;p17">
                <a:extLst>
                  <a:ext uri="{FF2B5EF4-FFF2-40B4-BE49-F238E27FC236}">
                    <a16:creationId xmlns:a16="http://schemas.microsoft.com/office/drawing/2014/main" id="{6EE091EE-F343-71D5-7D2A-DF265C263DF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1127;p17">
                <a:extLst>
                  <a:ext uri="{FF2B5EF4-FFF2-40B4-BE49-F238E27FC236}">
                    <a16:creationId xmlns:a16="http://schemas.microsoft.com/office/drawing/2014/main" id="{4FDD170E-D8A1-13E2-9D95-6836B410B5FA}"/>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1128;p17">
                <a:extLst>
                  <a:ext uri="{FF2B5EF4-FFF2-40B4-BE49-F238E27FC236}">
                    <a16:creationId xmlns:a16="http://schemas.microsoft.com/office/drawing/2014/main" id="{8CDF5887-E463-96F9-D513-915560E53BD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1129;p17">
                <a:extLst>
                  <a:ext uri="{FF2B5EF4-FFF2-40B4-BE49-F238E27FC236}">
                    <a16:creationId xmlns:a16="http://schemas.microsoft.com/office/drawing/2014/main" id="{BBEEBDEB-A0CE-1652-FA08-0A70441CACE5}"/>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1130;p17">
                <a:extLst>
                  <a:ext uri="{FF2B5EF4-FFF2-40B4-BE49-F238E27FC236}">
                    <a16:creationId xmlns:a16="http://schemas.microsoft.com/office/drawing/2014/main" id="{C8612A33-22C9-1A0A-CB79-568BCEED29E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1131;p17">
                <a:extLst>
                  <a:ext uri="{FF2B5EF4-FFF2-40B4-BE49-F238E27FC236}">
                    <a16:creationId xmlns:a16="http://schemas.microsoft.com/office/drawing/2014/main" id="{35340EAC-021D-F289-FE0F-B7FD6094B15C}"/>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1132;p17">
                <a:extLst>
                  <a:ext uri="{FF2B5EF4-FFF2-40B4-BE49-F238E27FC236}">
                    <a16:creationId xmlns:a16="http://schemas.microsoft.com/office/drawing/2014/main" id="{225FD19C-7DD1-CF60-E150-5547C3E7E0C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1133;p17">
                <a:extLst>
                  <a:ext uri="{FF2B5EF4-FFF2-40B4-BE49-F238E27FC236}">
                    <a16:creationId xmlns:a16="http://schemas.microsoft.com/office/drawing/2014/main" id="{6346541F-85DD-E23B-C8C5-F641FBED3D63}"/>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1134;p17">
                <a:extLst>
                  <a:ext uri="{FF2B5EF4-FFF2-40B4-BE49-F238E27FC236}">
                    <a16:creationId xmlns:a16="http://schemas.microsoft.com/office/drawing/2014/main" id="{3E9DCAF1-9A46-ECC6-EBBB-18B011ED6A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1135;p17">
                <a:extLst>
                  <a:ext uri="{FF2B5EF4-FFF2-40B4-BE49-F238E27FC236}">
                    <a16:creationId xmlns:a16="http://schemas.microsoft.com/office/drawing/2014/main" id="{EE8335ED-2A20-55C5-FA48-7B5C46FABB33}"/>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1136;p17">
                <a:extLst>
                  <a:ext uri="{FF2B5EF4-FFF2-40B4-BE49-F238E27FC236}">
                    <a16:creationId xmlns:a16="http://schemas.microsoft.com/office/drawing/2014/main" id="{B8572983-7CF1-CB02-DF0C-B8881B80F435}"/>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1137;p17">
                <a:extLst>
                  <a:ext uri="{FF2B5EF4-FFF2-40B4-BE49-F238E27FC236}">
                    <a16:creationId xmlns:a16="http://schemas.microsoft.com/office/drawing/2014/main" id="{27F0C697-3A78-E130-55A4-0D0BDD760B2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1138;p17">
                <a:extLst>
                  <a:ext uri="{FF2B5EF4-FFF2-40B4-BE49-F238E27FC236}">
                    <a16:creationId xmlns:a16="http://schemas.microsoft.com/office/drawing/2014/main" id="{54C9E970-7A1C-5F9C-CD74-7A409DA156C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51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a:t>
            </a:r>
            <a:endParaRPr sz="2800" b="1" dirty="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B8D09A7F-49AE-60A8-5C1D-010EC4E36E65}"/>
              </a:ext>
            </a:extLst>
          </p:cNvPr>
          <p:cNvSpPr/>
          <p:nvPr/>
        </p:nvSpPr>
        <p:spPr>
          <a:xfrm rot="-5859846">
            <a:off x="311030" y="1051750"/>
            <a:ext cx="2271862" cy="2402162"/>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3"/>
            <a:stretch>
              <a:fillRect l="-4554" r="-27031"/>
            </a:stretch>
          </a:blipFill>
        </p:spPr>
        <p:txBody>
          <a:bodyPr/>
          <a:lstStyle/>
          <a:p>
            <a:pPr defTabSz="457223">
              <a:buClrTx/>
            </a:pPr>
            <a:endParaRPr lang="en-SG" sz="900" kern="1200">
              <a:solidFill>
                <a:prstClr val="black"/>
              </a:solidFill>
              <a:latin typeface="Calibri"/>
            </a:endParaRPr>
          </a:p>
        </p:txBody>
      </p:sp>
      <p:sp>
        <p:nvSpPr>
          <p:cNvPr id="4174" name="Freeform 4">
            <a:extLst>
              <a:ext uri="{FF2B5EF4-FFF2-40B4-BE49-F238E27FC236}">
                <a16:creationId xmlns:a16="http://schemas.microsoft.com/office/drawing/2014/main" id="{91C0EA74-3895-3106-8046-CE978BD9F348}"/>
              </a:ext>
            </a:extLst>
          </p:cNvPr>
          <p:cNvSpPr/>
          <p:nvPr/>
        </p:nvSpPr>
        <p:spPr>
          <a:xfrm>
            <a:off x="1052958" y="2997290"/>
            <a:ext cx="1922734" cy="20574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457223">
              <a:buClrTx/>
            </a:pPr>
            <a:endParaRPr lang="en-SG" sz="900" kern="1200">
              <a:solidFill>
                <a:prstClr val="black"/>
              </a:solidFill>
              <a:latin typeface="Calibri"/>
            </a:endParaRPr>
          </a:p>
        </p:txBody>
      </p:sp>
      <p:sp>
        <p:nvSpPr>
          <p:cNvPr id="4175" name="Freeform 5">
            <a:extLst>
              <a:ext uri="{FF2B5EF4-FFF2-40B4-BE49-F238E27FC236}">
                <a16:creationId xmlns:a16="http://schemas.microsoft.com/office/drawing/2014/main" id="{0CF5CDC0-DDD2-DE48-46DB-3B9F857339E2}"/>
              </a:ext>
            </a:extLst>
          </p:cNvPr>
          <p:cNvSpPr/>
          <p:nvPr/>
        </p:nvSpPr>
        <p:spPr>
          <a:xfrm flipH="1">
            <a:off x="328285" y="1020010"/>
            <a:ext cx="1088202" cy="282138"/>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6"/>
            <a:stretch>
              <a:fillRect l="-88701" t="-111098" r="-4196" b="-123704"/>
            </a:stretch>
          </a:blipFill>
        </p:spPr>
        <p:txBody>
          <a:bodyPr/>
          <a:lstStyle/>
          <a:p>
            <a:pPr defTabSz="457223">
              <a:buClrTx/>
            </a:pPr>
            <a:endParaRPr lang="en-SG" sz="900" kern="1200">
              <a:solidFill>
                <a:prstClr val="black"/>
              </a:solidFill>
              <a:latin typeface="Calibri"/>
            </a:endParaRPr>
          </a:p>
        </p:txBody>
      </p:sp>
      <p:sp>
        <p:nvSpPr>
          <p:cNvPr id="4179" name="Freeform 6">
            <a:extLst>
              <a:ext uri="{FF2B5EF4-FFF2-40B4-BE49-F238E27FC236}">
                <a16:creationId xmlns:a16="http://schemas.microsoft.com/office/drawing/2014/main" id="{FDDA3C45-2E29-BB78-40AE-4A3ED890A45C}"/>
              </a:ext>
            </a:extLst>
          </p:cNvPr>
          <p:cNvSpPr/>
          <p:nvPr/>
        </p:nvSpPr>
        <p:spPr>
          <a:xfrm flipH="1" flipV="1">
            <a:off x="3202140" y="1183560"/>
            <a:ext cx="3342761" cy="3303531"/>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7"/>
            <a:stretch>
              <a:fillRect l="-161901" r="-177796" b="-337357"/>
            </a:stretch>
          </a:blipFill>
        </p:spPr>
        <p:txBody>
          <a:bodyPr/>
          <a:lstStyle/>
          <a:p>
            <a:pPr defTabSz="457223">
              <a:buClrTx/>
            </a:pPr>
            <a:endParaRPr lang="en-SG" sz="900" kern="1200" dirty="0">
              <a:solidFill>
                <a:prstClr val="black"/>
              </a:solidFill>
              <a:latin typeface="Calibri"/>
            </a:endParaRPr>
          </a:p>
        </p:txBody>
      </p:sp>
      <p:sp>
        <p:nvSpPr>
          <p:cNvPr id="4180" name="Freeform 9">
            <a:extLst>
              <a:ext uri="{FF2B5EF4-FFF2-40B4-BE49-F238E27FC236}">
                <a16:creationId xmlns:a16="http://schemas.microsoft.com/office/drawing/2014/main" id="{2FCC2FCD-9010-0887-BCDB-32F84F979A7D}"/>
              </a:ext>
            </a:extLst>
          </p:cNvPr>
          <p:cNvSpPr/>
          <p:nvPr/>
        </p:nvSpPr>
        <p:spPr>
          <a:xfrm flipH="1" flipV="1">
            <a:off x="6763603" y="1199804"/>
            <a:ext cx="2192831" cy="3303531"/>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7"/>
            <a:stretch>
              <a:fillRect l="-141292" r="-160056" b="-332140"/>
            </a:stretch>
          </a:blipFill>
        </p:spPr>
        <p:txBody>
          <a:bodyPr/>
          <a:lstStyle/>
          <a:p>
            <a:pPr defTabSz="457223">
              <a:buClrTx/>
            </a:pPr>
            <a:endParaRPr lang="en-SG" sz="900" kern="1200">
              <a:solidFill>
                <a:prstClr val="black"/>
              </a:solidFill>
              <a:latin typeface="Calibri"/>
            </a:endParaRPr>
          </a:p>
        </p:txBody>
      </p:sp>
      <p:sp>
        <p:nvSpPr>
          <p:cNvPr id="4181" name="TextBox 4180">
            <a:extLst>
              <a:ext uri="{FF2B5EF4-FFF2-40B4-BE49-F238E27FC236}">
                <a16:creationId xmlns:a16="http://schemas.microsoft.com/office/drawing/2014/main" id="{3AB07C26-14E4-86AF-42C6-72F29332D00E}"/>
              </a:ext>
            </a:extLst>
          </p:cNvPr>
          <p:cNvSpPr txBox="1"/>
          <p:nvPr/>
        </p:nvSpPr>
        <p:spPr>
          <a:xfrm>
            <a:off x="328285" y="1238175"/>
            <a:ext cx="2183296" cy="1938992"/>
          </a:xfrm>
          <a:prstGeom prst="rect">
            <a:avLst/>
          </a:prstGeom>
          <a:noFill/>
        </p:spPr>
        <p:txBody>
          <a:bodyPr wrap="square">
            <a:spAutoFit/>
          </a:bodyPr>
          <a:lstStyle/>
          <a:p>
            <a:pPr algn="just" defTabSz="685800">
              <a:spcBef>
                <a:spcPts val="300"/>
              </a:spcBef>
              <a:spcAft>
                <a:spcPts val="300"/>
              </a:spcAft>
              <a:buClrTx/>
            </a:pPr>
            <a:r>
              <a:rPr lang="vi-VN" sz="2400" b="1" i="1" dirty="0">
                <a:latin typeface="+mj-lt"/>
              </a:rPr>
              <a:t>Phân tích tác dụng của biện pháp tu từ so sánh trong các câu văn:</a:t>
            </a:r>
            <a:endParaRPr lang="en-SG" sz="4800" b="1" kern="1200" dirty="0">
              <a:solidFill>
                <a:srgbClr val="E7E6E6">
                  <a:lumMod val="10000"/>
                </a:srgbClr>
              </a:solidFill>
              <a:latin typeface="+mj-lt"/>
              <a:ea typeface="Calibri" panose="020F0502020204030204" pitchFamily="34" charset="0"/>
              <a:cs typeface="Times New Roman" panose="02020603050405020304" pitchFamily="18" charset="0"/>
            </a:endParaRPr>
          </a:p>
        </p:txBody>
      </p:sp>
      <p:sp>
        <p:nvSpPr>
          <p:cNvPr id="4182" name="TextBox 4181">
            <a:extLst>
              <a:ext uri="{FF2B5EF4-FFF2-40B4-BE49-F238E27FC236}">
                <a16:creationId xmlns:a16="http://schemas.microsoft.com/office/drawing/2014/main" id="{E3D32132-00CF-539F-2786-67C9A8D0D5DE}"/>
              </a:ext>
            </a:extLst>
          </p:cNvPr>
          <p:cNvSpPr txBox="1"/>
          <p:nvPr/>
        </p:nvSpPr>
        <p:spPr>
          <a:xfrm>
            <a:off x="3286134" y="1238175"/>
            <a:ext cx="3261764" cy="3046988"/>
          </a:xfrm>
          <a:prstGeom prst="rect">
            <a:avLst/>
          </a:prstGeom>
          <a:noFill/>
        </p:spPr>
        <p:txBody>
          <a:bodyPr wrap="square">
            <a:spAutoFit/>
          </a:bodyPr>
          <a:lstStyle/>
          <a:p>
            <a:pPr algn="just"/>
            <a:r>
              <a:rPr lang="vi-VN" sz="2400" i="1" dirty="0">
                <a:latin typeface="+mj-lt"/>
              </a:rPr>
              <a:t>- Con Sông Đà tuôn dài như một áng tóc trữ tình, đầu tóc chân tóc ẩn hiện trong mây trời Tây Bắc bung nở hoa ban hoa gạo tháng Hai và cuồn cuộn mù khói núi Mèo đốt nương xuân.</a:t>
            </a:r>
            <a:endParaRPr lang="en-SG" sz="2400" dirty="0">
              <a:latin typeface="+mj-lt"/>
            </a:endParaRPr>
          </a:p>
        </p:txBody>
      </p:sp>
      <p:sp>
        <p:nvSpPr>
          <p:cNvPr id="4183" name="TextBox 4182">
            <a:extLst>
              <a:ext uri="{FF2B5EF4-FFF2-40B4-BE49-F238E27FC236}">
                <a16:creationId xmlns:a16="http://schemas.microsoft.com/office/drawing/2014/main" id="{C90ACAC7-4626-60D4-82C6-C23C1F343DE6}"/>
              </a:ext>
            </a:extLst>
          </p:cNvPr>
          <p:cNvSpPr txBox="1"/>
          <p:nvPr/>
        </p:nvSpPr>
        <p:spPr>
          <a:xfrm>
            <a:off x="6886275" y="1207536"/>
            <a:ext cx="2002457" cy="2677656"/>
          </a:xfrm>
          <a:prstGeom prst="rect">
            <a:avLst/>
          </a:prstGeom>
          <a:noFill/>
        </p:spPr>
        <p:txBody>
          <a:bodyPr wrap="square">
            <a:spAutoFit/>
          </a:bodyPr>
          <a:lstStyle/>
          <a:p>
            <a:pPr algn="just"/>
            <a:r>
              <a:rPr lang="vi-VN" sz="2400" i="1" dirty="0">
                <a:latin typeface="+mj-lt"/>
              </a:rPr>
              <a:t>- Bờ sông hoang dại như một bờ tiền sử. Bờ sông hồn nhiên như một nỗi niềm cổ tích tuổi xưa.</a:t>
            </a:r>
            <a:endParaRPr lang="en-SG" sz="2400" dirty="0">
              <a:latin typeface="+mj-lt"/>
            </a:endParaRPr>
          </a:p>
        </p:txBody>
      </p:sp>
    </p:spTree>
    <p:extLst>
      <p:ext uri="{BB962C8B-B14F-4D97-AF65-F5344CB8AC3E}">
        <p14:creationId xmlns:p14="http://schemas.microsoft.com/office/powerpoint/2010/main" val="32043253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75"/>
                                        </p:tgtEl>
                                        <p:attrNameLst>
                                          <p:attrName>style.visibility</p:attrName>
                                        </p:attrNameLst>
                                      </p:cBhvr>
                                      <p:to>
                                        <p:strVal val="visible"/>
                                      </p:to>
                                    </p:set>
                                    <p:anim calcmode="lin" valueType="num">
                                      <p:cBhvr additive="base">
                                        <p:cTn id="7" dur="500" fill="hold"/>
                                        <p:tgtEl>
                                          <p:spTgt spid="4175"/>
                                        </p:tgtEl>
                                        <p:attrNameLst>
                                          <p:attrName>ppt_x</p:attrName>
                                        </p:attrNameLst>
                                      </p:cBhvr>
                                      <p:tavLst>
                                        <p:tav tm="0">
                                          <p:val>
                                            <p:strVal val="#ppt_x"/>
                                          </p:val>
                                        </p:tav>
                                        <p:tav tm="100000">
                                          <p:val>
                                            <p:strVal val="#ppt_x"/>
                                          </p:val>
                                        </p:tav>
                                      </p:tavLst>
                                    </p:anim>
                                    <p:anim calcmode="lin" valueType="num">
                                      <p:cBhvr additive="base">
                                        <p:cTn id="8" dur="500" fill="hold"/>
                                        <p:tgtEl>
                                          <p:spTgt spid="41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81"/>
                                        </p:tgtEl>
                                        <p:attrNameLst>
                                          <p:attrName>style.visibility</p:attrName>
                                        </p:attrNameLst>
                                      </p:cBhvr>
                                      <p:to>
                                        <p:strVal val="visible"/>
                                      </p:to>
                                    </p:set>
                                    <p:anim calcmode="lin" valueType="num">
                                      <p:cBhvr additive="base">
                                        <p:cTn id="11" dur="500" fill="hold"/>
                                        <p:tgtEl>
                                          <p:spTgt spid="4181"/>
                                        </p:tgtEl>
                                        <p:attrNameLst>
                                          <p:attrName>ppt_x</p:attrName>
                                        </p:attrNameLst>
                                      </p:cBhvr>
                                      <p:tavLst>
                                        <p:tav tm="0">
                                          <p:val>
                                            <p:strVal val="#ppt_x"/>
                                          </p:val>
                                        </p:tav>
                                        <p:tav tm="100000">
                                          <p:val>
                                            <p:strVal val="#ppt_x"/>
                                          </p:val>
                                        </p:tav>
                                      </p:tavLst>
                                    </p:anim>
                                    <p:anim calcmode="lin" valueType="num">
                                      <p:cBhvr additive="base">
                                        <p:cTn id="12" dur="500" fill="hold"/>
                                        <p:tgtEl>
                                          <p:spTgt spid="418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74"/>
                                        </p:tgtEl>
                                        <p:attrNameLst>
                                          <p:attrName>style.visibility</p:attrName>
                                        </p:attrNameLst>
                                      </p:cBhvr>
                                      <p:to>
                                        <p:strVal val="visible"/>
                                      </p:to>
                                    </p:set>
                                    <p:anim calcmode="lin" valueType="num">
                                      <p:cBhvr additive="base">
                                        <p:cTn id="19" dur="500" fill="hold"/>
                                        <p:tgtEl>
                                          <p:spTgt spid="4174"/>
                                        </p:tgtEl>
                                        <p:attrNameLst>
                                          <p:attrName>ppt_x</p:attrName>
                                        </p:attrNameLst>
                                      </p:cBhvr>
                                      <p:tavLst>
                                        <p:tav tm="0">
                                          <p:val>
                                            <p:strVal val="#ppt_x"/>
                                          </p:val>
                                        </p:tav>
                                        <p:tav tm="100000">
                                          <p:val>
                                            <p:strVal val="#ppt_x"/>
                                          </p:val>
                                        </p:tav>
                                      </p:tavLst>
                                    </p:anim>
                                    <p:anim calcmode="lin" valueType="num">
                                      <p:cBhvr additive="base">
                                        <p:cTn id="20" dur="500" fill="hold"/>
                                        <p:tgtEl>
                                          <p:spTgt spid="4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82"/>
                                        </p:tgtEl>
                                        <p:attrNameLst>
                                          <p:attrName>style.visibility</p:attrName>
                                        </p:attrNameLst>
                                      </p:cBhvr>
                                      <p:to>
                                        <p:strVal val="visible"/>
                                      </p:to>
                                    </p:set>
                                    <p:anim calcmode="lin" valueType="num">
                                      <p:cBhvr additive="base">
                                        <p:cTn id="25" dur="500" fill="hold"/>
                                        <p:tgtEl>
                                          <p:spTgt spid="4182"/>
                                        </p:tgtEl>
                                        <p:attrNameLst>
                                          <p:attrName>ppt_x</p:attrName>
                                        </p:attrNameLst>
                                      </p:cBhvr>
                                      <p:tavLst>
                                        <p:tav tm="0">
                                          <p:val>
                                            <p:strVal val="#ppt_x"/>
                                          </p:val>
                                        </p:tav>
                                        <p:tav tm="100000">
                                          <p:val>
                                            <p:strVal val="#ppt_x"/>
                                          </p:val>
                                        </p:tav>
                                      </p:tavLst>
                                    </p:anim>
                                    <p:anim calcmode="lin" valueType="num">
                                      <p:cBhvr additive="base">
                                        <p:cTn id="26" dur="500" fill="hold"/>
                                        <p:tgtEl>
                                          <p:spTgt spid="418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79"/>
                                        </p:tgtEl>
                                        <p:attrNameLst>
                                          <p:attrName>style.visibility</p:attrName>
                                        </p:attrNameLst>
                                      </p:cBhvr>
                                      <p:to>
                                        <p:strVal val="visible"/>
                                      </p:to>
                                    </p:set>
                                    <p:anim calcmode="lin" valueType="num">
                                      <p:cBhvr additive="base">
                                        <p:cTn id="29" dur="500" fill="hold"/>
                                        <p:tgtEl>
                                          <p:spTgt spid="4179"/>
                                        </p:tgtEl>
                                        <p:attrNameLst>
                                          <p:attrName>ppt_x</p:attrName>
                                        </p:attrNameLst>
                                      </p:cBhvr>
                                      <p:tavLst>
                                        <p:tav tm="0">
                                          <p:val>
                                            <p:strVal val="#ppt_x"/>
                                          </p:val>
                                        </p:tav>
                                        <p:tav tm="100000">
                                          <p:val>
                                            <p:strVal val="#ppt_x"/>
                                          </p:val>
                                        </p:tav>
                                      </p:tavLst>
                                    </p:anim>
                                    <p:anim calcmode="lin" valueType="num">
                                      <p:cBhvr additive="base">
                                        <p:cTn id="30" dur="500" fill="hold"/>
                                        <p:tgtEl>
                                          <p:spTgt spid="417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180"/>
                                        </p:tgtEl>
                                        <p:attrNameLst>
                                          <p:attrName>style.visibility</p:attrName>
                                        </p:attrNameLst>
                                      </p:cBhvr>
                                      <p:to>
                                        <p:strVal val="visible"/>
                                      </p:to>
                                    </p:set>
                                    <p:anim calcmode="lin" valueType="num">
                                      <p:cBhvr additive="base">
                                        <p:cTn id="35" dur="500" fill="hold"/>
                                        <p:tgtEl>
                                          <p:spTgt spid="4180"/>
                                        </p:tgtEl>
                                        <p:attrNameLst>
                                          <p:attrName>ppt_x</p:attrName>
                                        </p:attrNameLst>
                                      </p:cBhvr>
                                      <p:tavLst>
                                        <p:tav tm="0">
                                          <p:val>
                                            <p:strVal val="#ppt_x"/>
                                          </p:val>
                                        </p:tav>
                                        <p:tav tm="100000">
                                          <p:val>
                                            <p:strVal val="#ppt_x"/>
                                          </p:val>
                                        </p:tav>
                                      </p:tavLst>
                                    </p:anim>
                                    <p:anim calcmode="lin" valueType="num">
                                      <p:cBhvr additive="base">
                                        <p:cTn id="36" dur="500" fill="hold"/>
                                        <p:tgtEl>
                                          <p:spTgt spid="418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183"/>
                                        </p:tgtEl>
                                        <p:attrNameLst>
                                          <p:attrName>style.visibility</p:attrName>
                                        </p:attrNameLst>
                                      </p:cBhvr>
                                      <p:to>
                                        <p:strVal val="visible"/>
                                      </p:to>
                                    </p:set>
                                    <p:anim calcmode="lin" valueType="num">
                                      <p:cBhvr additive="base">
                                        <p:cTn id="39" dur="500" fill="hold"/>
                                        <p:tgtEl>
                                          <p:spTgt spid="4183"/>
                                        </p:tgtEl>
                                        <p:attrNameLst>
                                          <p:attrName>ppt_x</p:attrName>
                                        </p:attrNameLst>
                                      </p:cBhvr>
                                      <p:tavLst>
                                        <p:tav tm="0">
                                          <p:val>
                                            <p:strVal val="#ppt_x"/>
                                          </p:val>
                                        </p:tav>
                                        <p:tav tm="100000">
                                          <p:val>
                                            <p:strVal val="#ppt_x"/>
                                          </p:val>
                                        </p:tav>
                                      </p:tavLst>
                                    </p:anim>
                                    <p:anim calcmode="lin" valueType="num">
                                      <p:cBhvr additive="base">
                                        <p:cTn id="40" dur="500" fill="hold"/>
                                        <p:tgtEl>
                                          <p:spTgt spid="4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74" grpId="0" animBg="1"/>
      <p:bldP spid="4175" grpId="0" animBg="1"/>
      <p:bldP spid="4179" grpId="0" animBg="1"/>
      <p:bldP spid="4180" grpId="0" animBg="1"/>
      <p:bldP spid="4181" grpId="0"/>
      <p:bldP spid="4182" grpId="0"/>
      <p:bldP spid="418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a:t>
            </a:r>
            <a:endParaRPr sz="2800" b="1" dirty="0">
              <a:latin typeface="Times New Roman" panose="02020603050405020304" pitchFamily="18" charset="0"/>
              <a:cs typeface="Times New Roman" panose="02020603050405020304" pitchFamily="18" charset="0"/>
            </a:endParaRPr>
          </a:p>
        </p:txBody>
      </p:sp>
      <p:cxnSp>
        <p:nvCxnSpPr>
          <p:cNvPr id="3" name="Google Shape;1823;p38">
            <a:extLst>
              <a:ext uri="{FF2B5EF4-FFF2-40B4-BE49-F238E27FC236}">
                <a16:creationId xmlns:a16="http://schemas.microsoft.com/office/drawing/2014/main" id="{BA0E1282-29FF-9EBB-0A92-6A23CEF1C8E4}"/>
              </a:ext>
            </a:extLst>
          </p:cNvPr>
          <p:cNvCxnSpPr>
            <a:cxnSpLocks/>
          </p:cNvCxnSpPr>
          <p:nvPr/>
        </p:nvCxnSpPr>
        <p:spPr>
          <a:xfrm>
            <a:off x="1209056" y="2612594"/>
            <a:ext cx="0" cy="660122"/>
          </a:xfrm>
          <a:prstGeom prst="straightConnector1">
            <a:avLst/>
          </a:prstGeom>
          <a:noFill/>
          <a:ln w="9525" cap="flat" cmpd="sng">
            <a:solidFill>
              <a:srgbClr val="666666"/>
            </a:solidFill>
            <a:prstDash val="solid"/>
            <a:round/>
            <a:headEnd type="none" w="med" len="med"/>
            <a:tailEnd type="triangle" w="med" len="med"/>
          </a:ln>
        </p:spPr>
      </p:cxnSp>
      <p:grpSp>
        <p:nvGrpSpPr>
          <p:cNvPr id="4174" name="Google Shape;1814;p38">
            <a:extLst>
              <a:ext uri="{FF2B5EF4-FFF2-40B4-BE49-F238E27FC236}">
                <a16:creationId xmlns:a16="http://schemas.microsoft.com/office/drawing/2014/main" id="{8990DD41-9A52-51DC-6DA6-307C07D0055C}"/>
              </a:ext>
            </a:extLst>
          </p:cNvPr>
          <p:cNvGrpSpPr/>
          <p:nvPr/>
        </p:nvGrpSpPr>
        <p:grpSpPr>
          <a:xfrm>
            <a:off x="2458256" y="1535006"/>
            <a:ext cx="3373366" cy="1108237"/>
            <a:chOff x="2858077" y="1625182"/>
            <a:chExt cx="3373366" cy="1108238"/>
          </a:xfrm>
        </p:grpSpPr>
        <p:sp>
          <p:nvSpPr>
            <p:cNvPr id="4175" name="Google Shape;1815;p38">
              <a:extLst>
                <a:ext uri="{FF2B5EF4-FFF2-40B4-BE49-F238E27FC236}">
                  <a16:creationId xmlns:a16="http://schemas.microsoft.com/office/drawing/2014/main" id="{43B0E541-1145-3182-95BB-004CF0997376}"/>
                </a:ext>
              </a:extLst>
            </p:cNvPr>
            <p:cNvSpPr txBox="1"/>
            <p:nvPr/>
          </p:nvSpPr>
          <p:spPr>
            <a:xfrm>
              <a:off x="2858077" y="2358473"/>
              <a:ext cx="3373366" cy="374947"/>
            </a:xfrm>
            <a:prstGeom prst="rect">
              <a:avLst/>
            </a:prstGeom>
            <a:noFill/>
            <a:ln>
              <a:noFill/>
            </a:ln>
          </p:spPr>
          <p:txBody>
            <a:bodyPr spcFirstLastPara="1" wrap="square" lIns="91425" tIns="91425" rIns="91425" bIns="91425" anchor="t" anchorCtr="0">
              <a:noAutofit/>
            </a:bodyPr>
            <a:lstStyle/>
            <a:p>
              <a:pPr algn="ctr" defTabSz="685800">
                <a:spcAft>
                  <a:spcPts val="600"/>
                </a:spcAft>
                <a:buClrTx/>
                <a:defRPr/>
              </a:pPr>
              <a:r>
                <a:rPr lang="en-GB" sz="3200" dirty="0" err="1">
                  <a:effectLst/>
                  <a:latin typeface="Times New Roman" panose="02020603050405020304" pitchFamily="18" charset="0"/>
                  <a:ea typeface="Calibri" panose="020F0502020204030204" pitchFamily="34" charset="0"/>
                </a:rPr>
                <a:t>làm</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rõ</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toàn</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cảnh</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vẻ</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đẹp</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trữ</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tình</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nên</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thơ</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của</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sông</a:t>
              </a:r>
              <a:r>
                <a:rPr lang="en-GB" sz="3200" dirty="0">
                  <a:effectLst/>
                  <a:latin typeface="Times New Roman" panose="02020603050405020304" pitchFamily="18" charset="0"/>
                  <a:ea typeface="Calibri" panose="020F0502020204030204" pitchFamily="34" charset="0"/>
                </a:rPr>
                <a:t> </a:t>
              </a:r>
              <a:r>
                <a:rPr lang="en-GB" sz="3200" dirty="0" err="1">
                  <a:effectLst/>
                  <a:latin typeface="Times New Roman" panose="02020603050405020304" pitchFamily="18" charset="0"/>
                  <a:ea typeface="Calibri" panose="020F0502020204030204" pitchFamily="34" charset="0"/>
                </a:rPr>
                <a:t>Đà</a:t>
              </a:r>
              <a:endParaRPr lang="en-SG" sz="3200" kern="1200" dirty="0">
                <a:solidFill>
                  <a:srgbClr val="D4E6E0">
                    <a:lumMod val="10000"/>
                  </a:srgbClr>
                </a:solidFill>
                <a:ea typeface="Calibri" panose="020F0502020204030204" pitchFamily="34" charset="0"/>
                <a:cs typeface="Times New Roman" panose="02020603050405020304" pitchFamily="18" charset="0"/>
              </a:endParaRPr>
            </a:p>
          </p:txBody>
        </p:sp>
        <p:sp>
          <p:nvSpPr>
            <p:cNvPr id="4179" name="Google Shape;1817;p38">
              <a:extLst>
                <a:ext uri="{FF2B5EF4-FFF2-40B4-BE49-F238E27FC236}">
                  <a16:creationId xmlns:a16="http://schemas.microsoft.com/office/drawing/2014/main" id="{ECB931DD-4E1B-8B81-3FC8-C165CC078BD4}"/>
                </a:ext>
              </a:extLst>
            </p:cNvPr>
            <p:cNvSpPr txBox="1"/>
            <p:nvPr/>
          </p:nvSpPr>
          <p:spPr>
            <a:xfrm>
              <a:off x="3741241" y="1625182"/>
              <a:ext cx="1657350" cy="533075"/>
            </a:xfrm>
            <a:prstGeom prst="rect">
              <a:avLst/>
            </a:prstGeom>
            <a:solidFill>
              <a:srgbClr val="6ECBF5"/>
            </a:solidFill>
            <a:ln>
              <a:noFill/>
            </a:ln>
          </p:spPr>
          <p:txBody>
            <a:bodyPr spcFirstLastPara="1" wrap="square" lIns="91425" tIns="91425" rIns="91425" bIns="91425" anchor="ctr" anchorCtr="0">
              <a:noAutofit/>
            </a:bodyPr>
            <a:lstStyle/>
            <a:p>
              <a:pPr algn="ctr" defTabSz="914378">
                <a:defRPr/>
              </a:pPr>
              <a:r>
                <a:rPr lang="en-US" sz="3200" b="1" kern="1200" dirty="0" err="1">
                  <a:solidFill>
                    <a:srgbClr val="D4E6E0">
                      <a:lumMod val="10000"/>
                    </a:srgbClr>
                  </a:solidFill>
                  <a:ea typeface="Calibri" panose="020F0502020204030204" pitchFamily="34" charset="0"/>
                </a:rPr>
                <a:t>Câu</a:t>
              </a:r>
              <a:r>
                <a:rPr lang="en-US" sz="3200" b="1" kern="1200" dirty="0">
                  <a:solidFill>
                    <a:srgbClr val="D4E6E0">
                      <a:lumMod val="10000"/>
                    </a:srgbClr>
                  </a:solidFill>
                  <a:ea typeface="Calibri" panose="020F0502020204030204" pitchFamily="34" charset="0"/>
                </a:rPr>
                <a:t> 1</a:t>
              </a:r>
              <a:endParaRPr sz="3200" b="1" dirty="0">
                <a:solidFill>
                  <a:srgbClr val="D4E6E0">
                    <a:lumMod val="10000"/>
                  </a:srgbClr>
                </a:solidFill>
                <a:ea typeface="Fira Sans Extra Condensed"/>
                <a:cs typeface="Fira Sans Extra Condensed"/>
                <a:sym typeface="Fira Sans Extra Condensed"/>
              </a:endParaRPr>
            </a:p>
          </p:txBody>
        </p:sp>
      </p:grpSp>
      <p:grpSp>
        <p:nvGrpSpPr>
          <p:cNvPr id="4180" name="Google Shape;1818;p38">
            <a:extLst>
              <a:ext uri="{FF2B5EF4-FFF2-40B4-BE49-F238E27FC236}">
                <a16:creationId xmlns:a16="http://schemas.microsoft.com/office/drawing/2014/main" id="{FBD3275C-339C-824F-344D-D08BF53EF9E1}"/>
              </a:ext>
            </a:extLst>
          </p:cNvPr>
          <p:cNvGrpSpPr/>
          <p:nvPr/>
        </p:nvGrpSpPr>
        <p:grpSpPr>
          <a:xfrm>
            <a:off x="5831622" y="1531524"/>
            <a:ext cx="3252975" cy="938752"/>
            <a:chOff x="6231443" y="1645038"/>
            <a:chExt cx="3252975" cy="938752"/>
          </a:xfrm>
        </p:grpSpPr>
        <p:sp>
          <p:nvSpPr>
            <p:cNvPr id="4181" name="Google Shape;1819;p38">
              <a:extLst>
                <a:ext uri="{FF2B5EF4-FFF2-40B4-BE49-F238E27FC236}">
                  <a16:creationId xmlns:a16="http://schemas.microsoft.com/office/drawing/2014/main" id="{F026F806-C54A-0673-7497-CD9D3336CFDA}"/>
                </a:ext>
              </a:extLst>
            </p:cNvPr>
            <p:cNvSpPr txBox="1"/>
            <p:nvPr/>
          </p:nvSpPr>
          <p:spPr>
            <a:xfrm>
              <a:off x="6231443" y="2391998"/>
              <a:ext cx="3252975" cy="191792"/>
            </a:xfrm>
            <a:prstGeom prst="rect">
              <a:avLst/>
            </a:prstGeom>
            <a:noFill/>
            <a:ln>
              <a:noFill/>
            </a:ln>
          </p:spPr>
          <p:txBody>
            <a:bodyPr spcFirstLastPara="1" wrap="square" lIns="91425" tIns="91425" rIns="91425" bIns="91425" anchor="t" anchorCtr="0">
              <a:noAutofit/>
            </a:bodyPr>
            <a:lstStyle/>
            <a:p>
              <a:pPr algn="ctr">
                <a:spcAft>
                  <a:spcPts val="800"/>
                </a:spcAft>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hoang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Đà</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82" name="Google Shape;1821;p38">
              <a:extLst>
                <a:ext uri="{FF2B5EF4-FFF2-40B4-BE49-F238E27FC236}">
                  <a16:creationId xmlns:a16="http://schemas.microsoft.com/office/drawing/2014/main" id="{F76ECB04-938D-0323-5254-8ADAC2704D5E}"/>
                </a:ext>
              </a:extLst>
            </p:cNvPr>
            <p:cNvSpPr txBox="1"/>
            <p:nvPr/>
          </p:nvSpPr>
          <p:spPr>
            <a:xfrm>
              <a:off x="6525590" y="1645038"/>
              <a:ext cx="1767243" cy="533075"/>
            </a:xfrm>
            <a:prstGeom prst="rect">
              <a:avLst/>
            </a:prstGeom>
            <a:solidFill>
              <a:srgbClr val="3588A5"/>
            </a:solidFill>
            <a:ln>
              <a:noFill/>
            </a:ln>
          </p:spPr>
          <p:txBody>
            <a:bodyPr spcFirstLastPara="1" wrap="square" lIns="91425" tIns="91425" rIns="91425" bIns="91425" anchor="ctr" anchorCtr="0">
              <a:noAutofit/>
            </a:bodyPr>
            <a:lstStyle/>
            <a:p>
              <a:pPr algn="ctr" defTabSz="914378">
                <a:defRPr/>
              </a:pPr>
              <a:r>
                <a:rPr lang="en-US" sz="3200" b="1" kern="1200" dirty="0" err="1">
                  <a:solidFill>
                    <a:srgbClr val="FFFCE7"/>
                  </a:solidFill>
                  <a:ea typeface="Calibri" panose="020F0502020204030204" pitchFamily="34" charset="0"/>
                </a:rPr>
                <a:t>Câu</a:t>
              </a:r>
              <a:r>
                <a:rPr lang="en-US" sz="3200" b="1" kern="1200" dirty="0">
                  <a:solidFill>
                    <a:srgbClr val="FFFCE7"/>
                  </a:solidFill>
                  <a:ea typeface="Calibri" panose="020F0502020204030204" pitchFamily="34" charset="0"/>
                </a:rPr>
                <a:t> 2</a:t>
              </a:r>
              <a:endParaRPr sz="3200" b="1" dirty="0">
                <a:solidFill>
                  <a:srgbClr val="FFFCE7"/>
                </a:solidFill>
                <a:ea typeface="Fira Sans Extra Condensed"/>
                <a:cs typeface="Fira Sans Extra Condensed"/>
                <a:sym typeface="Fira Sans Extra Condensed"/>
              </a:endParaRPr>
            </a:p>
          </p:txBody>
        </p:sp>
      </p:grpSp>
      <p:sp>
        <p:nvSpPr>
          <p:cNvPr id="4183" name="Google Shape;1822;p38">
            <a:extLst>
              <a:ext uri="{FF2B5EF4-FFF2-40B4-BE49-F238E27FC236}">
                <a16:creationId xmlns:a16="http://schemas.microsoft.com/office/drawing/2014/main" id="{1D03DC04-F59F-E89D-8769-03BFF979A4D4}"/>
              </a:ext>
            </a:extLst>
          </p:cNvPr>
          <p:cNvSpPr txBox="1"/>
          <p:nvPr/>
        </p:nvSpPr>
        <p:spPr>
          <a:xfrm>
            <a:off x="-83594" y="1310230"/>
            <a:ext cx="2721372" cy="1026869"/>
          </a:xfrm>
          <a:prstGeom prst="rect">
            <a:avLst/>
          </a:prstGeom>
          <a:noFill/>
          <a:ln>
            <a:noFill/>
          </a:ln>
        </p:spPr>
        <p:txBody>
          <a:bodyPr spcFirstLastPara="1" wrap="square" lIns="91425" tIns="91425" rIns="91425" bIns="91425" anchor="ctr" anchorCtr="0">
            <a:noAutofit/>
          </a:bodyPr>
          <a:lstStyle/>
          <a:p>
            <a:pPr algn="ctr" defTabSz="914378">
              <a:defRPr/>
            </a:pP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Tác</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dụng</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của</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biện</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pháp</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so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sánh</a:t>
            </a:r>
            <a:endParaRPr sz="8800" b="1" dirty="0">
              <a:solidFill>
                <a:schemeClr val="bg1"/>
              </a:solidFill>
              <a:highlight>
                <a:srgbClr val="008080"/>
              </a:highlight>
              <a:latin typeface="Times New Roman" panose="02020603050405020304" pitchFamily="18" charset="0"/>
              <a:ea typeface="Fira Sans Extra Condensed"/>
              <a:cs typeface="Times New Roman" panose="02020603050405020304" pitchFamily="18" charset="0"/>
              <a:sym typeface="Fira Sans Extra Condensed"/>
            </a:endParaRPr>
          </a:p>
        </p:txBody>
      </p:sp>
      <p:cxnSp>
        <p:nvCxnSpPr>
          <p:cNvPr id="4184" name="Google Shape;1825;p38">
            <a:extLst>
              <a:ext uri="{FF2B5EF4-FFF2-40B4-BE49-F238E27FC236}">
                <a16:creationId xmlns:a16="http://schemas.microsoft.com/office/drawing/2014/main" id="{F7DAC444-117B-40AC-DDE2-775BA8E8BE1A}"/>
              </a:ext>
            </a:extLst>
          </p:cNvPr>
          <p:cNvCxnSpPr>
            <a:cxnSpLocks/>
          </p:cNvCxnSpPr>
          <p:nvPr/>
        </p:nvCxnSpPr>
        <p:spPr>
          <a:xfrm>
            <a:off x="4265334" y="2092579"/>
            <a:ext cx="0" cy="294755"/>
          </a:xfrm>
          <a:prstGeom prst="straightConnector1">
            <a:avLst/>
          </a:prstGeom>
          <a:noFill/>
          <a:ln w="57150" cap="flat" cmpd="sng">
            <a:solidFill>
              <a:srgbClr val="666666"/>
            </a:solidFill>
            <a:prstDash val="solid"/>
            <a:round/>
            <a:headEnd type="none" w="med" len="med"/>
            <a:tailEnd type="triangle" w="med" len="med"/>
          </a:ln>
        </p:spPr>
      </p:cxnSp>
      <p:cxnSp>
        <p:nvCxnSpPr>
          <p:cNvPr id="4185" name="Google Shape;1826;p38">
            <a:extLst>
              <a:ext uri="{FF2B5EF4-FFF2-40B4-BE49-F238E27FC236}">
                <a16:creationId xmlns:a16="http://schemas.microsoft.com/office/drawing/2014/main" id="{50E85DFE-F547-DA30-2C1F-EFBDFBBDB488}"/>
              </a:ext>
            </a:extLst>
          </p:cNvPr>
          <p:cNvCxnSpPr>
            <a:cxnSpLocks/>
          </p:cNvCxnSpPr>
          <p:nvPr/>
        </p:nvCxnSpPr>
        <p:spPr>
          <a:xfrm>
            <a:off x="7101556" y="2067994"/>
            <a:ext cx="0" cy="294755"/>
          </a:xfrm>
          <a:prstGeom prst="straightConnector1">
            <a:avLst/>
          </a:prstGeom>
          <a:noFill/>
          <a:ln w="57150" cap="flat" cmpd="sng">
            <a:solidFill>
              <a:srgbClr val="666666"/>
            </a:solidFill>
            <a:prstDash val="solid"/>
            <a:round/>
            <a:headEnd type="none" w="med" len="med"/>
            <a:tailEnd type="triangle" w="med" len="med"/>
          </a:ln>
        </p:spPr>
      </p:cxnSp>
      <p:cxnSp>
        <p:nvCxnSpPr>
          <p:cNvPr id="4186" name="Google Shape;1827;p38">
            <a:extLst>
              <a:ext uri="{FF2B5EF4-FFF2-40B4-BE49-F238E27FC236}">
                <a16:creationId xmlns:a16="http://schemas.microsoft.com/office/drawing/2014/main" id="{B37E1100-C067-96A0-E4CC-72F05030E74F}"/>
              </a:ext>
            </a:extLst>
          </p:cNvPr>
          <p:cNvCxnSpPr>
            <a:cxnSpLocks/>
            <a:endCxn id="4179" idx="0"/>
          </p:cNvCxnSpPr>
          <p:nvPr/>
        </p:nvCxnSpPr>
        <p:spPr>
          <a:xfrm>
            <a:off x="2535095" y="1228567"/>
            <a:ext cx="1635000" cy="306439"/>
          </a:xfrm>
          <a:prstGeom prst="bentConnector2">
            <a:avLst/>
          </a:prstGeom>
          <a:noFill/>
          <a:ln w="38100" cap="flat" cmpd="sng">
            <a:solidFill>
              <a:srgbClr val="666666"/>
            </a:solidFill>
            <a:prstDash val="solid"/>
            <a:round/>
            <a:headEnd type="none" w="med" len="med"/>
            <a:tailEnd type="triangle" w="med" len="med"/>
          </a:ln>
        </p:spPr>
      </p:cxnSp>
      <p:cxnSp>
        <p:nvCxnSpPr>
          <p:cNvPr id="4187" name="Google Shape;1828;p38">
            <a:extLst>
              <a:ext uri="{FF2B5EF4-FFF2-40B4-BE49-F238E27FC236}">
                <a16:creationId xmlns:a16="http://schemas.microsoft.com/office/drawing/2014/main" id="{057D14EA-2E95-4F90-317D-DAC074B9C565}"/>
              </a:ext>
            </a:extLst>
          </p:cNvPr>
          <p:cNvCxnSpPr>
            <a:cxnSpLocks/>
          </p:cNvCxnSpPr>
          <p:nvPr/>
        </p:nvCxnSpPr>
        <p:spPr>
          <a:xfrm>
            <a:off x="2510906" y="1229654"/>
            <a:ext cx="4586933" cy="319467"/>
          </a:xfrm>
          <a:prstGeom prst="bentConnector3">
            <a:avLst>
              <a:gd name="adj1" fmla="val 99974"/>
            </a:avLst>
          </a:prstGeom>
          <a:noFill/>
          <a:ln w="38100" cap="flat" cmpd="sng">
            <a:solidFill>
              <a:srgbClr val="666666"/>
            </a:solidFill>
            <a:prstDash val="solid"/>
            <a:round/>
            <a:headEnd type="none" w="med" len="med"/>
            <a:tailEnd type="triangle" w="med" len="med"/>
          </a:ln>
        </p:spPr>
      </p:cxnSp>
      <p:grpSp>
        <p:nvGrpSpPr>
          <p:cNvPr id="4188" name="Google Shape;1829;p38">
            <a:extLst>
              <a:ext uri="{FF2B5EF4-FFF2-40B4-BE49-F238E27FC236}">
                <a16:creationId xmlns:a16="http://schemas.microsoft.com/office/drawing/2014/main" id="{59F0BB16-C4E8-ECFF-260C-172B8EE497EA}"/>
              </a:ext>
            </a:extLst>
          </p:cNvPr>
          <p:cNvGrpSpPr/>
          <p:nvPr/>
        </p:nvGrpSpPr>
        <p:grpSpPr>
          <a:xfrm>
            <a:off x="-18944" y="3309048"/>
            <a:ext cx="7990125" cy="2230253"/>
            <a:chOff x="457257" y="2443050"/>
            <a:chExt cx="7990125" cy="2230253"/>
          </a:xfrm>
        </p:grpSpPr>
        <p:grpSp>
          <p:nvGrpSpPr>
            <p:cNvPr id="4189" name="Google Shape;1830;p38">
              <a:extLst>
                <a:ext uri="{FF2B5EF4-FFF2-40B4-BE49-F238E27FC236}">
                  <a16:creationId xmlns:a16="http://schemas.microsoft.com/office/drawing/2014/main" id="{F98173D7-49F3-6AEB-4A96-63820772694D}"/>
                </a:ext>
              </a:extLst>
            </p:cNvPr>
            <p:cNvGrpSpPr/>
            <p:nvPr/>
          </p:nvGrpSpPr>
          <p:grpSpPr>
            <a:xfrm>
              <a:off x="457257" y="2488071"/>
              <a:ext cx="7990125" cy="2185232"/>
              <a:chOff x="457257" y="2488071"/>
              <a:chExt cx="7990125" cy="2185232"/>
            </a:xfrm>
          </p:grpSpPr>
          <p:sp>
            <p:nvSpPr>
              <p:cNvPr id="4191" name="Google Shape;1831;p38">
                <a:extLst>
                  <a:ext uri="{FF2B5EF4-FFF2-40B4-BE49-F238E27FC236}">
                    <a16:creationId xmlns:a16="http://schemas.microsoft.com/office/drawing/2014/main" id="{D6938B0D-CEDC-90EE-C242-5D8AEDDAA2F0}"/>
                  </a:ext>
                </a:extLst>
              </p:cNvPr>
              <p:cNvSpPr/>
              <p:nvPr/>
            </p:nvSpPr>
            <p:spPr>
              <a:xfrm flipH="1">
                <a:off x="1421929" y="2488071"/>
                <a:ext cx="796533" cy="750020"/>
              </a:xfrm>
              <a:custGeom>
                <a:avLst/>
                <a:gdLst/>
                <a:ahLst/>
                <a:cxnLst/>
                <a:rect l="l" t="t" r="r" b="b"/>
                <a:pathLst>
                  <a:path w="59321" h="55857" extrusionOk="0">
                    <a:moveTo>
                      <a:pt x="12584" y="1"/>
                    </a:moveTo>
                    <a:lnTo>
                      <a:pt x="12257" y="11"/>
                    </a:lnTo>
                    <a:lnTo>
                      <a:pt x="11940" y="21"/>
                    </a:lnTo>
                    <a:lnTo>
                      <a:pt x="11623" y="42"/>
                    </a:lnTo>
                    <a:lnTo>
                      <a:pt x="11306" y="73"/>
                    </a:lnTo>
                    <a:lnTo>
                      <a:pt x="10989" y="103"/>
                    </a:lnTo>
                    <a:lnTo>
                      <a:pt x="10672" y="154"/>
                    </a:lnTo>
                    <a:lnTo>
                      <a:pt x="10366" y="205"/>
                    </a:lnTo>
                    <a:lnTo>
                      <a:pt x="10059" y="257"/>
                    </a:lnTo>
                    <a:lnTo>
                      <a:pt x="9752" y="328"/>
                    </a:lnTo>
                    <a:lnTo>
                      <a:pt x="9446" y="400"/>
                    </a:lnTo>
                    <a:lnTo>
                      <a:pt x="9149" y="481"/>
                    </a:lnTo>
                    <a:lnTo>
                      <a:pt x="8853" y="573"/>
                    </a:lnTo>
                    <a:lnTo>
                      <a:pt x="8556" y="665"/>
                    </a:lnTo>
                    <a:lnTo>
                      <a:pt x="8270" y="768"/>
                    </a:lnTo>
                    <a:lnTo>
                      <a:pt x="7984" y="880"/>
                    </a:lnTo>
                    <a:lnTo>
                      <a:pt x="7698" y="993"/>
                    </a:lnTo>
                    <a:lnTo>
                      <a:pt x="7422" y="1115"/>
                    </a:lnTo>
                    <a:lnTo>
                      <a:pt x="7146" y="1248"/>
                    </a:lnTo>
                    <a:lnTo>
                      <a:pt x="6870" y="1381"/>
                    </a:lnTo>
                    <a:lnTo>
                      <a:pt x="6604" y="1524"/>
                    </a:lnTo>
                    <a:lnTo>
                      <a:pt x="6338" y="1677"/>
                    </a:lnTo>
                    <a:lnTo>
                      <a:pt x="6072" y="1831"/>
                    </a:lnTo>
                    <a:lnTo>
                      <a:pt x="5817" y="1994"/>
                    </a:lnTo>
                    <a:lnTo>
                      <a:pt x="5561" y="2158"/>
                    </a:lnTo>
                    <a:lnTo>
                      <a:pt x="5316" y="2332"/>
                    </a:lnTo>
                    <a:lnTo>
                      <a:pt x="5070" y="2516"/>
                    </a:lnTo>
                    <a:lnTo>
                      <a:pt x="4825" y="2700"/>
                    </a:lnTo>
                    <a:lnTo>
                      <a:pt x="4590" y="2884"/>
                    </a:lnTo>
                    <a:lnTo>
                      <a:pt x="4365" y="3078"/>
                    </a:lnTo>
                    <a:lnTo>
                      <a:pt x="4140" y="3282"/>
                    </a:lnTo>
                    <a:lnTo>
                      <a:pt x="3915" y="3487"/>
                    </a:lnTo>
                    <a:lnTo>
                      <a:pt x="3701" y="3702"/>
                    </a:lnTo>
                    <a:lnTo>
                      <a:pt x="3486" y="3916"/>
                    </a:lnTo>
                    <a:lnTo>
                      <a:pt x="3282" y="4141"/>
                    </a:lnTo>
                    <a:lnTo>
                      <a:pt x="3077" y="4366"/>
                    </a:lnTo>
                    <a:lnTo>
                      <a:pt x="2883" y="4591"/>
                    </a:lnTo>
                    <a:lnTo>
                      <a:pt x="2699" y="4826"/>
                    </a:lnTo>
                    <a:lnTo>
                      <a:pt x="2515" y="5071"/>
                    </a:lnTo>
                    <a:lnTo>
                      <a:pt x="2331" y="5317"/>
                    </a:lnTo>
                    <a:lnTo>
                      <a:pt x="2157" y="5562"/>
                    </a:lnTo>
                    <a:lnTo>
                      <a:pt x="1994" y="5818"/>
                    </a:lnTo>
                    <a:lnTo>
                      <a:pt x="1830" y="6073"/>
                    </a:lnTo>
                    <a:lnTo>
                      <a:pt x="1677" y="6339"/>
                    </a:lnTo>
                    <a:lnTo>
                      <a:pt x="1523" y="6605"/>
                    </a:lnTo>
                    <a:lnTo>
                      <a:pt x="1380" y="6870"/>
                    </a:lnTo>
                    <a:lnTo>
                      <a:pt x="1247" y="7146"/>
                    </a:lnTo>
                    <a:lnTo>
                      <a:pt x="1114" y="7422"/>
                    </a:lnTo>
                    <a:lnTo>
                      <a:pt x="992" y="7698"/>
                    </a:lnTo>
                    <a:lnTo>
                      <a:pt x="879" y="7985"/>
                    </a:lnTo>
                    <a:lnTo>
                      <a:pt x="767" y="8271"/>
                    </a:lnTo>
                    <a:lnTo>
                      <a:pt x="665" y="8557"/>
                    </a:lnTo>
                    <a:lnTo>
                      <a:pt x="573" y="8854"/>
                    </a:lnTo>
                    <a:lnTo>
                      <a:pt x="481" y="9150"/>
                    </a:lnTo>
                    <a:lnTo>
                      <a:pt x="399" y="9447"/>
                    </a:lnTo>
                    <a:lnTo>
                      <a:pt x="327" y="9753"/>
                    </a:lnTo>
                    <a:lnTo>
                      <a:pt x="256" y="10060"/>
                    </a:lnTo>
                    <a:lnTo>
                      <a:pt x="205" y="10367"/>
                    </a:lnTo>
                    <a:lnTo>
                      <a:pt x="143" y="10673"/>
                    </a:lnTo>
                    <a:lnTo>
                      <a:pt x="102" y="10990"/>
                    </a:lnTo>
                    <a:lnTo>
                      <a:pt x="72" y="11307"/>
                    </a:lnTo>
                    <a:lnTo>
                      <a:pt x="41" y="11624"/>
                    </a:lnTo>
                    <a:lnTo>
                      <a:pt x="21" y="11941"/>
                    </a:lnTo>
                    <a:lnTo>
                      <a:pt x="10" y="12258"/>
                    </a:lnTo>
                    <a:lnTo>
                      <a:pt x="0" y="12585"/>
                    </a:lnTo>
                    <a:lnTo>
                      <a:pt x="0" y="43273"/>
                    </a:lnTo>
                    <a:lnTo>
                      <a:pt x="10" y="43590"/>
                    </a:lnTo>
                    <a:lnTo>
                      <a:pt x="21" y="43917"/>
                    </a:lnTo>
                    <a:lnTo>
                      <a:pt x="41" y="44234"/>
                    </a:lnTo>
                    <a:lnTo>
                      <a:pt x="72" y="44550"/>
                    </a:lnTo>
                    <a:lnTo>
                      <a:pt x="102" y="44867"/>
                    </a:lnTo>
                    <a:lnTo>
                      <a:pt x="143" y="45174"/>
                    </a:lnTo>
                    <a:lnTo>
                      <a:pt x="205" y="45491"/>
                    </a:lnTo>
                    <a:lnTo>
                      <a:pt x="256" y="45798"/>
                    </a:lnTo>
                    <a:lnTo>
                      <a:pt x="327" y="46104"/>
                    </a:lnTo>
                    <a:lnTo>
                      <a:pt x="399" y="46401"/>
                    </a:lnTo>
                    <a:lnTo>
                      <a:pt x="481" y="46707"/>
                    </a:lnTo>
                    <a:lnTo>
                      <a:pt x="573" y="47004"/>
                    </a:lnTo>
                    <a:lnTo>
                      <a:pt x="665" y="47290"/>
                    </a:lnTo>
                    <a:lnTo>
                      <a:pt x="767" y="47586"/>
                    </a:lnTo>
                    <a:lnTo>
                      <a:pt x="879" y="47873"/>
                    </a:lnTo>
                    <a:lnTo>
                      <a:pt x="992" y="48159"/>
                    </a:lnTo>
                    <a:lnTo>
                      <a:pt x="1114" y="48435"/>
                    </a:lnTo>
                    <a:lnTo>
                      <a:pt x="1247" y="48711"/>
                    </a:lnTo>
                    <a:lnTo>
                      <a:pt x="1380" y="48987"/>
                    </a:lnTo>
                    <a:lnTo>
                      <a:pt x="1523" y="49253"/>
                    </a:lnTo>
                    <a:lnTo>
                      <a:pt x="1677" y="49519"/>
                    </a:lnTo>
                    <a:lnTo>
                      <a:pt x="1830" y="49784"/>
                    </a:lnTo>
                    <a:lnTo>
                      <a:pt x="1994" y="50040"/>
                    </a:lnTo>
                    <a:lnTo>
                      <a:pt x="2157" y="50295"/>
                    </a:lnTo>
                    <a:lnTo>
                      <a:pt x="2331" y="50541"/>
                    </a:lnTo>
                    <a:lnTo>
                      <a:pt x="2515" y="50786"/>
                    </a:lnTo>
                    <a:lnTo>
                      <a:pt x="2699" y="51021"/>
                    </a:lnTo>
                    <a:lnTo>
                      <a:pt x="2883" y="51256"/>
                    </a:lnTo>
                    <a:lnTo>
                      <a:pt x="3077" y="51491"/>
                    </a:lnTo>
                    <a:lnTo>
                      <a:pt x="3282" y="51716"/>
                    </a:lnTo>
                    <a:lnTo>
                      <a:pt x="3486" y="51941"/>
                    </a:lnTo>
                    <a:lnTo>
                      <a:pt x="3701" y="52156"/>
                    </a:lnTo>
                    <a:lnTo>
                      <a:pt x="3915" y="52371"/>
                    </a:lnTo>
                    <a:lnTo>
                      <a:pt x="4140" y="52575"/>
                    </a:lnTo>
                    <a:lnTo>
                      <a:pt x="4365" y="52769"/>
                    </a:lnTo>
                    <a:lnTo>
                      <a:pt x="4590" y="52974"/>
                    </a:lnTo>
                    <a:lnTo>
                      <a:pt x="4825" y="53158"/>
                    </a:lnTo>
                    <a:lnTo>
                      <a:pt x="5070" y="53342"/>
                    </a:lnTo>
                    <a:lnTo>
                      <a:pt x="5316" y="53526"/>
                    </a:lnTo>
                    <a:lnTo>
                      <a:pt x="5561" y="53700"/>
                    </a:lnTo>
                    <a:lnTo>
                      <a:pt x="5817" y="53863"/>
                    </a:lnTo>
                    <a:lnTo>
                      <a:pt x="6072" y="54027"/>
                    </a:lnTo>
                    <a:lnTo>
                      <a:pt x="6338" y="54180"/>
                    </a:lnTo>
                    <a:lnTo>
                      <a:pt x="6604" y="54323"/>
                    </a:lnTo>
                    <a:lnTo>
                      <a:pt x="6870" y="54466"/>
                    </a:lnTo>
                    <a:lnTo>
                      <a:pt x="7146" y="54609"/>
                    </a:lnTo>
                    <a:lnTo>
                      <a:pt x="7422" y="54732"/>
                    </a:lnTo>
                    <a:lnTo>
                      <a:pt x="7698" y="54855"/>
                    </a:lnTo>
                    <a:lnTo>
                      <a:pt x="7984" y="54977"/>
                    </a:lnTo>
                    <a:lnTo>
                      <a:pt x="8270" y="55090"/>
                    </a:lnTo>
                    <a:lnTo>
                      <a:pt x="8556" y="55192"/>
                    </a:lnTo>
                    <a:lnTo>
                      <a:pt x="8853" y="55284"/>
                    </a:lnTo>
                    <a:lnTo>
                      <a:pt x="9149" y="55376"/>
                    </a:lnTo>
                    <a:lnTo>
                      <a:pt x="9446" y="55458"/>
                    </a:lnTo>
                    <a:lnTo>
                      <a:pt x="9752" y="55529"/>
                    </a:lnTo>
                    <a:lnTo>
                      <a:pt x="10059" y="55591"/>
                    </a:lnTo>
                    <a:lnTo>
                      <a:pt x="10366" y="55652"/>
                    </a:lnTo>
                    <a:lnTo>
                      <a:pt x="10672" y="55703"/>
                    </a:lnTo>
                    <a:lnTo>
                      <a:pt x="10989" y="55754"/>
                    </a:lnTo>
                    <a:lnTo>
                      <a:pt x="11306" y="55785"/>
                    </a:lnTo>
                    <a:lnTo>
                      <a:pt x="11623" y="55816"/>
                    </a:lnTo>
                    <a:lnTo>
                      <a:pt x="11940" y="55836"/>
                    </a:lnTo>
                    <a:lnTo>
                      <a:pt x="12257" y="55846"/>
                    </a:lnTo>
                    <a:lnTo>
                      <a:pt x="12584" y="55856"/>
                    </a:lnTo>
                    <a:lnTo>
                      <a:pt x="46737" y="55856"/>
                    </a:lnTo>
                    <a:lnTo>
                      <a:pt x="47064" y="55846"/>
                    </a:lnTo>
                    <a:lnTo>
                      <a:pt x="47381" y="55836"/>
                    </a:lnTo>
                    <a:lnTo>
                      <a:pt x="47698" y="55816"/>
                    </a:lnTo>
                    <a:lnTo>
                      <a:pt x="48015" y="55785"/>
                    </a:lnTo>
                    <a:lnTo>
                      <a:pt x="48332" y="55754"/>
                    </a:lnTo>
                    <a:lnTo>
                      <a:pt x="48649" y="55703"/>
                    </a:lnTo>
                    <a:lnTo>
                      <a:pt x="48955" y="55652"/>
                    </a:lnTo>
                    <a:lnTo>
                      <a:pt x="49262" y="55591"/>
                    </a:lnTo>
                    <a:lnTo>
                      <a:pt x="49569" y="55529"/>
                    </a:lnTo>
                    <a:lnTo>
                      <a:pt x="49875" y="55458"/>
                    </a:lnTo>
                    <a:lnTo>
                      <a:pt x="50172" y="55376"/>
                    </a:lnTo>
                    <a:lnTo>
                      <a:pt x="50468" y="55284"/>
                    </a:lnTo>
                    <a:lnTo>
                      <a:pt x="50765" y="55192"/>
                    </a:lnTo>
                    <a:lnTo>
                      <a:pt x="51051" y="55090"/>
                    </a:lnTo>
                    <a:lnTo>
                      <a:pt x="51337" y="54977"/>
                    </a:lnTo>
                    <a:lnTo>
                      <a:pt x="51623" y="54855"/>
                    </a:lnTo>
                    <a:lnTo>
                      <a:pt x="51899" y="54732"/>
                    </a:lnTo>
                    <a:lnTo>
                      <a:pt x="52175" y="54609"/>
                    </a:lnTo>
                    <a:lnTo>
                      <a:pt x="52451" y="54466"/>
                    </a:lnTo>
                    <a:lnTo>
                      <a:pt x="52717" y="54323"/>
                    </a:lnTo>
                    <a:lnTo>
                      <a:pt x="52983" y="54180"/>
                    </a:lnTo>
                    <a:lnTo>
                      <a:pt x="53249" y="54027"/>
                    </a:lnTo>
                    <a:lnTo>
                      <a:pt x="53504" y="53863"/>
                    </a:lnTo>
                    <a:lnTo>
                      <a:pt x="53760" y="53700"/>
                    </a:lnTo>
                    <a:lnTo>
                      <a:pt x="54005" y="53526"/>
                    </a:lnTo>
                    <a:lnTo>
                      <a:pt x="54251" y="53342"/>
                    </a:lnTo>
                    <a:lnTo>
                      <a:pt x="54496" y="53158"/>
                    </a:lnTo>
                    <a:lnTo>
                      <a:pt x="54731" y="52974"/>
                    </a:lnTo>
                    <a:lnTo>
                      <a:pt x="54956" y="52769"/>
                    </a:lnTo>
                    <a:lnTo>
                      <a:pt x="55181" y="52575"/>
                    </a:lnTo>
                    <a:lnTo>
                      <a:pt x="55406" y="52371"/>
                    </a:lnTo>
                    <a:lnTo>
                      <a:pt x="55620" y="52156"/>
                    </a:lnTo>
                    <a:lnTo>
                      <a:pt x="55835" y="51941"/>
                    </a:lnTo>
                    <a:lnTo>
                      <a:pt x="56039" y="51716"/>
                    </a:lnTo>
                    <a:lnTo>
                      <a:pt x="56244" y="51491"/>
                    </a:lnTo>
                    <a:lnTo>
                      <a:pt x="56438" y="51256"/>
                    </a:lnTo>
                    <a:lnTo>
                      <a:pt x="56622" y="51021"/>
                    </a:lnTo>
                    <a:lnTo>
                      <a:pt x="56806" y="50786"/>
                    </a:lnTo>
                    <a:lnTo>
                      <a:pt x="56990" y="50541"/>
                    </a:lnTo>
                    <a:lnTo>
                      <a:pt x="57164" y="50295"/>
                    </a:lnTo>
                    <a:lnTo>
                      <a:pt x="57327" y="50040"/>
                    </a:lnTo>
                    <a:lnTo>
                      <a:pt x="57491" y="49784"/>
                    </a:lnTo>
                    <a:lnTo>
                      <a:pt x="57644" y="49519"/>
                    </a:lnTo>
                    <a:lnTo>
                      <a:pt x="57798" y="49253"/>
                    </a:lnTo>
                    <a:lnTo>
                      <a:pt x="57941" y="48987"/>
                    </a:lnTo>
                    <a:lnTo>
                      <a:pt x="58074" y="48711"/>
                    </a:lnTo>
                    <a:lnTo>
                      <a:pt x="58207" y="48435"/>
                    </a:lnTo>
                    <a:lnTo>
                      <a:pt x="58329" y="48159"/>
                    </a:lnTo>
                    <a:lnTo>
                      <a:pt x="58442" y="47873"/>
                    </a:lnTo>
                    <a:lnTo>
                      <a:pt x="58554" y="47586"/>
                    </a:lnTo>
                    <a:lnTo>
                      <a:pt x="58656" y="47290"/>
                    </a:lnTo>
                    <a:lnTo>
                      <a:pt x="58748" y="47004"/>
                    </a:lnTo>
                    <a:lnTo>
                      <a:pt x="58840" y="46707"/>
                    </a:lnTo>
                    <a:lnTo>
                      <a:pt x="58922" y="46401"/>
                    </a:lnTo>
                    <a:lnTo>
                      <a:pt x="58994" y="46104"/>
                    </a:lnTo>
                    <a:lnTo>
                      <a:pt x="59065" y="45798"/>
                    </a:lnTo>
                    <a:lnTo>
                      <a:pt x="59116" y="45491"/>
                    </a:lnTo>
                    <a:lnTo>
                      <a:pt x="59178" y="45174"/>
                    </a:lnTo>
                    <a:lnTo>
                      <a:pt x="59219" y="44867"/>
                    </a:lnTo>
                    <a:lnTo>
                      <a:pt x="59249" y="44550"/>
                    </a:lnTo>
                    <a:lnTo>
                      <a:pt x="59280" y="44234"/>
                    </a:lnTo>
                    <a:lnTo>
                      <a:pt x="59300" y="43917"/>
                    </a:lnTo>
                    <a:lnTo>
                      <a:pt x="59311" y="43590"/>
                    </a:lnTo>
                    <a:lnTo>
                      <a:pt x="59321" y="43273"/>
                    </a:lnTo>
                    <a:lnTo>
                      <a:pt x="59321" y="12585"/>
                    </a:lnTo>
                    <a:lnTo>
                      <a:pt x="59311" y="12258"/>
                    </a:lnTo>
                    <a:lnTo>
                      <a:pt x="59300" y="11941"/>
                    </a:lnTo>
                    <a:lnTo>
                      <a:pt x="59280" y="11624"/>
                    </a:lnTo>
                    <a:lnTo>
                      <a:pt x="59249" y="11307"/>
                    </a:lnTo>
                    <a:lnTo>
                      <a:pt x="59219" y="10990"/>
                    </a:lnTo>
                    <a:lnTo>
                      <a:pt x="59178" y="10673"/>
                    </a:lnTo>
                    <a:lnTo>
                      <a:pt x="59116" y="10367"/>
                    </a:lnTo>
                    <a:lnTo>
                      <a:pt x="59065" y="10060"/>
                    </a:lnTo>
                    <a:lnTo>
                      <a:pt x="58994" y="9753"/>
                    </a:lnTo>
                    <a:lnTo>
                      <a:pt x="58922" y="9447"/>
                    </a:lnTo>
                    <a:lnTo>
                      <a:pt x="58840" y="9150"/>
                    </a:lnTo>
                    <a:lnTo>
                      <a:pt x="58748" y="8854"/>
                    </a:lnTo>
                    <a:lnTo>
                      <a:pt x="58656" y="8557"/>
                    </a:lnTo>
                    <a:lnTo>
                      <a:pt x="58554" y="8271"/>
                    </a:lnTo>
                    <a:lnTo>
                      <a:pt x="58442" y="7985"/>
                    </a:lnTo>
                    <a:lnTo>
                      <a:pt x="58329" y="7698"/>
                    </a:lnTo>
                    <a:lnTo>
                      <a:pt x="58207" y="7422"/>
                    </a:lnTo>
                    <a:lnTo>
                      <a:pt x="58074" y="7146"/>
                    </a:lnTo>
                    <a:lnTo>
                      <a:pt x="57941" y="6870"/>
                    </a:lnTo>
                    <a:lnTo>
                      <a:pt x="57798" y="6605"/>
                    </a:lnTo>
                    <a:lnTo>
                      <a:pt x="57644" y="6339"/>
                    </a:lnTo>
                    <a:lnTo>
                      <a:pt x="57491" y="6073"/>
                    </a:lnTo>
                    <a:lnTo>
                      <a:pt x="57327" y="5818"/>
                    </a:lnTo>
                    <a:lnTo>
                      <a:pt x="57164" y="5562"/>
                    </a:lnTo>
                    <a:lnTo>
                      <a:pt x="56990" y="5317"/>
                    </a:lnTo>
                    <a:lnTo>
                      <a:pt x="56806" y="5071"/>
                    </a:lnTo>
                    <a:lnTo>
                      <a:pt x="56622" y="4826"/>
                    </a:lnTo>
                    <a:lnTo>
                      <a:pt x="56438" y="4591"/>
                    </a:lnTo>
                    <a:lnTo>
                      <a:pt x="56244" y="4366"/>
                    </a:lnTo>
                    <a:lnTo>
                      <a:pt x="56039" y="4141"/>
                    </a:lnTo>
                    <a:lnTo>
                      <a:pt x="55835" y="3916"/>
                    </a:lnTo>
                    <a:lnTo>
                      <a:pt x="55620" y="3702"/>
                    </a:lnTo>
                    <a:lnTo>
                      <a:pt x="55406" y="3487"/>
                    </a:lnTo>
                    <a:lnTo>
                      <a:pt x="55181" y="3282"/>
                    </a:lnTo>
                    <a:lnTo>
                      <a:pt x="54956" y="3078"/>
                    </a:lnTo>
                    <a:lnTo>
                      <a:pt x="54731" y="2884"/>
                    </a:lnTo>
                    <a:lnTo>
                      <a:pt x="54496" y="2700"/>
                    </a:lnTo>
                    <a:lnTo>
                      <a:pt x="54251" y="2516"/>
                    </a:lnTo>
                    <a:lnTo>
                      <a:pt x="54005" y="2332"/>
                    </a:lnTo>
                    <a:lnTo>
                      <a:pt x="53760" y="2158"/>
                    </a:lnTo>
                    <a:lnTo>
                      <a:pt x="53504" y="1994"/>
                    </a:lnTo>
                    <a:lnTo>
                      <a:pt x="53249" y="1831"/>
                    </a:lnTo>
                    <a:lnTo>
                      <a:pt x="52983" y="1677"/>
                    </a:lnTo>
                    <a:lnTo>
                      <a:pt x="52717" y="1524"/>
                    </a:lnTo>
                    <a:lnTo>
                      <a:pt x="52451" y="1381"/>
                    </a:lnTo>
                    <a:lnTo>
                      <a:pt x="52175" y="1248"/>
                    </a:lnTo>
                    <a:lnTo>
                      <a:pt x="51899" y="1115"/>
                    </a:lnTo>
                    <a:lnTo>
                      <a:pt x="51623" y="993"/>
                    </a:lnTo>
                    <a:lnTo>
                      <a:pt x="51337" y="880"/>
                    </a:lnTo>
                    <a:lnTo>
                      <a:pt x="51051" y="768"/>
                    </a:lnTo>
                    <a:lnTo>
                      <a:pt x="50765" y="665"/>
                    </a:lnTo>
                    <a:lnTo>
                      <a:pt x="50468" y="573"/>
                    </a:lnTo>
                    <a:lnTo>
                      <a:pt x="50172" y="481"/>
                    </a:lnTo>
                    <a:lnTo>
                      <a:pt x="49875" y="400"/>
                    </a:lnTo>
                    <a:lnTo>
                      <a:pt x="49569" y="328"/>
                    </a:lnTo>
                    <a:lnTo>
                      <a:pt x="49262" y="257"/>
                    </a:lnTo>
                    <a:lnTo>
                      <a:pt x="48955" y="205"/>
                    </a:lnTo>
                    <a:lnTo>
                      <a:pt x="48649" y="154"/>
                    </a:lnTo>
                    <a:lnTo>
                      <a:pt x="48332" y="103"/>
                    </a:lnTo>
                    <a:lnTo>
                      <a:pt x="48015" y="73"/>
                    </a:lnTo>
                    <a:lnTo>
                      <a:pt x="47698" y="42"/>
                    </a:lnTo>
                    <a:lnTo>
                      <a:pt x="47381" y="21"/>
                    </a:lnTo>
                    <a:lnTo>
                      <a:pt x="47064" y="11"/>
                    </a:lnTo>
                    <a:lnTo>
                      <a:pt x="46737" y="1"/>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2" name="Google Shape;1832;p38">
                <a:extLst>
                  <a:ext uri="{FF2B5EF4-FFF2-40B4-BE49-F238E27FC236}">
                    <a16:creationId xmlns:a16="http://schemas.microsoft.com/office/drawing/2014/main" id="{0B264FB8-7F19-00AA-5679-E637473091BE}"/>
                  </a:ext>
                </a:extLst>
              </p:cNvPr>
              <p:cNvSpPr/>
              <p:nvPr/>
            </p:nvSpPr>
            <p:spPr>
              <a:xfrm flipH="1">
                <a:off x="1421929" y="2488071"/>
                <a:ext cx="796533" cy="169267"/>
              </a:xfrm>
              <a:custGeom>
                <a:avLst/>
                <a:gdLst/>
                <a:ahLst/>
                <a:cxnLst/>
                <a:rect l="l" t="t" r="r" b="b"/>
                <a:pathLst>
                  <a:path w="59321" h="12606" extrusionOk="0">
                    <a:moveTo>
                      <a:pt x="12584" y="1"/>
                    </a:moveTo>
                    <a:lnTo>
                      <a:pt x="12267" y="11"/>
                    </a:lnTo>
                    <a:lnTo>
                      <a:pt x="11950" y="21"/>
                    </a:lnTo>
                    <a:lnTo>
                      <a:pt x="11633" y="42"/>
                    </a:lnTo>
                    <a:lnTo>
                      <a:pt x="11316" y="73"/>
                    </a:lnTo>
                    <a:lnTo>
                      <a:pt x="10999" y="103"/>
                    </a:lnTo>
                    <a:lnTo>
                      <a:pt x="10693" y="144"/>
                    </a:lnTo>
                    <a:lnTo>
                      <a:pt x="10386" y="195"/>
                    </a:lnTo>
                    <a:lnTo>
                      <a:pt x="10079" y="257"/>
                    </a:lnTo>
                    <a:lnTo>
                      <a:pt x="9783" y="318"/>
                    </a:lnTo>
                    <a:lnTo>
                      <a:pt x="9476" y="389"/>
                    </a:lnTo>
                    <a:lnTo>
                      <a:pt x="9180" y="471"/>
                    </a:lnTo>
                    <a:lnTo>
                      <a:pt x="8894" y="563"/>
                    </a:lnTo>
                    <a:lnTo>
                      <a:pt x="8597" y="655"/>
                    </a:lnTo>
                    <a:lnTo>
                      <a:pt x="8311" y="757"/>
                    </a:lnTo>
                    <a:lnTo>
                      <a:pt x="8025" y="860"/>
                    </a:lnTo>
                    <a:lnTo>
                      <a:pt x="7749" y="982"/>
                    </a:lnTo>
                    <a:lnTo>
                      <a:pt x="7463" y="1095"/>
                    </a:lnTo>
                    <a:lnTo>
                      <a:pt x="7187" y="1228"/>
                    </a:lnTo>
                    <a:lnTo>
                      <a:pt x="6921" y="1361"/>
                    </a:lnTo>
                    <a:lnTo>
                      <a:pt x="6655" y="1504"/>
                    </a:lnTo>
                    <a:lnTo>
                      <a:pt x="6389" y="1647"/>
                    </a:lnTo>
                    <a:lnTo>
                      <a:pt x="6134" y="1800"/>
                    </a:lnTo>
                    <a:lnTo>
                      <a:pt x="5878" y="1953"/>
                    </a:lnTo>
                    <a:lnTo>
                      <a:pt x="5623" y="2117"/>
                    </a:lnTo>
                    <a:lnTo>
                      <a:pt x="5377" y="2291"/>
                    </a:lnTo>
                    <a:lnTo>
                      <a:pt x="5132" y="2465"/>
                    </a:lnTo>
                    <a:lnTo>
                      <a:pt x="4897" y="2649"/>
                    </a:lnTo>
                    <a:lnTo>
                      <a:pt x="4662" y="2833"/>
                    </a:lnTo>
                    <a:lnTo>
                      <a:pt x="4426" y="3027"/>
                    </a:lnTo>
                    <a:lnTo>
                      <a:pt x="4202" y="3221"/>
                    </a:lnTo>
                    <a:lnTo>
                      <a:pt x="3987" y="3425"/>
                    </a:lnTo>
                    <a:lnTo>
                      <a:pt x="3762" y="3630"/>
                    </a:lnTo>
                    <a:lnTo>
                      <a:pt x="3558" y="3845"/>
                    </a:lnTo>
                    <a:lnTo>
                      <a:pt x="3353" y="4059"/>
                    </a:lnTo>
                    <a:lnTo>
                      <a:pt x="3149" y="4284"/>
                    </a:lnTo>
                    <a:lnTo>
                      <a:pt x="2954" y="4509"/>
                    </a:lnTo>
                    <a:lnTo>
                      <a:pt x="2760" y="4744"/>
                    </a:lnTo>
                    <a:lnTo>
                      <a:pt x="2576" y="4979"/>
                    </a:lnTo>
                    <a:lnTo>
                      <a:pt x="2402" y="5225"/>
                    </a:lnTo>
                    <a:lnTo>
                      <a:pt x="2229" y="5470"/>
                    </a:lnTo>
                    <a:lnTo>
                      <a:pt x="2055" y="5715"/>
                    </a:lnTo>
                    <a:lnTo>
                      <a:pt x="1902" y="5971"/>
                    </a:lnTo>
                    <a:lnTo>
                      <a:pt x="1738" y="6226"/>
                    </a:lnTo>
                    <a:lnTo>
                      <a:pt x="1595" y="6482"/>
                    </a:lnTo>
                    <a:lnTo>
                      <a:pt x="1452" y="6748"/>
                    </a:lnTo>
                    <a:lnTo>
                      <a:pt x="1309" y="7024"/>
                    </a:lnTo>
                    <a:lnTo>
                      <a:pt x="1176" y="7290"/>
                    </a:lnTo>
                    <a:lnTo>
                      <a:pt x="1053" y="7566"/>
                    </a:lnTo>
                    <a:lnTo>
                      <a:pt x="930" y="7852"/>
                    </a:lnTo>
                    <a:lnTo>
                      <a:pt x="828" y="8128"/>
                    </a:lnTo>
                    <a:lnTo>
                      <a:pt x="716" y="8414"/>
                    </a:lnTo>
                    <a:lnTo>
                      <a:pt x="624" y="8700"/>
                    </a:lnTo>
                    <a:lnTo>
                      <a:pt x="532" y="8997"/>
                    </a:lnTo>
                    <a:lnTo>
                      <a:pt x="440" y="9293"/>
                    </a:lnTo>
                    <a:lnTo>
                      <a:pt x="368" y="9590"/>
                    </a:lnTo>
                    <a:lnTo>
                      <a:pt x="297" y="9886"/>
                    </a:lnTo>
                    <a:lnTo>
                      <a:pt x="235" y="10193"/>
                    </a:lnTo>
                    <a:lnTo>
                      <a:pt x="174" y="10499"/>
                    </a:lnTo>
                    <a:lnTo>
                      <a:pt x="133" y="10806"/>
                    </a:lnTo>
                    <a:lnTo>
                      <a:pt x="92" y="11123"/>
                    </a:lnTo>
                    <a:lnTo>
                      <a:pt x="51" y="11430"/>
                    </a:lnTo>
                    <a:lnTo>
                      <a:pt x="31" y="11747"/>
                    </a:lnTo>
                    <a:lnTo>
                      <a:pt x="10" y="12063"/>
                    </a:lnTo>
                    <a:lnTo>
                      <a:pt x="0" y="12380"/>
                    </a:lnTo>
                    <a:lnTo>
                      <a:pt x="174" y="12431"/>
                    </a:lnTo>
                    <a:lnTo>
                      <a:pt x="348" y="12472"/>
                    </a:lnTo>
                    <a:lnTo>
                      <a:pt x="522" y="12513"/>
                    </a:lnTo>
                    <a:lnTo>
                      <a:pt x="706" y="12544"/>
                    </a:lnTo>
                    <a:lnTo>
                      <a:pt x="879" y="12575"/>
                    </a:lnTo>
                    <a:lnTo>
                      <a:pt x="1063" y="12585"/>
                    </a:lnTo>
                    <a:lnTo>
                      <a:pt x="1247" y="12605"/>
                    </a:lnTo>
                    <a:lnTo>
                      <a:pt x="1431" y="12605"/>
                    </a:lnTo>
                    <a:lnTo>
                      <a:pt x="1677" y="12595"/>
                    </a:lnTo>
                    <a:lnTo>
                      <a:pt x="1912" y="12585"/>
                    </a:lnTo>
                    <a:lnTo>
                      <a:pt x="2147" y="12554"/>
                    </a:lnTo>
                    <a:lnTo>
                      <a:pt x="2382" y="12513"/>
                    </a:lnTo>
                    <a:lnTo>
                      <a:pt x="2617" y="12462"/>
                    </a:lnTo>
                    <a:lnTo>
                      <a:pt x="2842" y="12401"/>
                    </a:lnTo>
                    <a:lnTo>
                      <a:pt x="3067" y="12329"/>
                    </a:lnTo>
                    <a:lnTo>
                      <a:pt x="3282" y="12247"/>
                    </a:lnTo>
                    <a:lnTo>
                      <a:pt x="3496" y="12155"/>
                    </a:lnTo>
                    <a:lnTo>
                      <a:pt x="3701" y="12053"/>
                    </a:lnTo>
                    <a:lnTo>
                      <a:pt x="3905" y="11951"/>
                    </a:lnTo>
                    <a:lnTo>
                      <a:pt x="4099" y="11828"/>
                    </a:lnTo>
                    <a:lnTo>
                      <a:pt x="4294" y="11706"/>
                    </a:lnTo>
                    <a:lnTo>
                      <a:pt x="4478" y="11573"/>
                    </a:lnTo>
                    <a:lnTo>
                      <a:pt x="4651" y="11430"/>
                    </a:lnTo>
                    <a:lnTo>
                      <a:pt x="4825" y="11276"/>
                    </a:lnTo>
                    <a:lnTo>
                      <a:pt x="4989" y="11123"/>
                    </a:lnTo>
                    <a:lnTo>
                      <a:pt x="5152" y="10949"/>
                    </a:lnTo>
                    <a:lnTo>
                      <a:pt x="5295" y="10786"/>
                    </a:lnTo>
                    <a:lnTo>
                      <a:pt x="5438" y="10602"/>
                    </a:lnTo>
                    <a:lnTo>
                      <a:pt x="5571" y="10418"/>
                    </a:lnTo>
                    <a:lnTo>
                      <a:pt x="5704" y="10223"/>
                    </a:lnTo>
                    <a:lnTo>
                      <a:pt x="5817" y="10029"/>
                    </a:lnTo>
                    <a:lnTo>
                      <a:pt x="5929" y="9825"/>
                    </a:lnTo>
                    <a:lnTo>
                      <a:pt x="6031" y="9620"/>
                    </a:lnTo>
                    <a:lnTo>
                      <a:pt x="6123" y="9406"/>
                    </a:lnTo>
                    <a:lnTo>
                      <a:pt x="6205" y="9181"/>
                    </a:lnTo>
                    <a:lnTo>
                      <a:pt x="6277" y="8966"/>
                    </a:lnTo>
                    <a:lnTo>
                      <a:pt x="6338" y="8741"/>
                    </a:lnTo>
                    <a:lnTo>
                      <a:pt x="6389" y="8506"/>
                    </a:lnTo>
                    <a:lnTo>
                      <a:pt x="6430" y="8271"/>
                    </a:lnTo>
                    <a:lnTo>
                      <a:pt x="6461" y="8036"/>
                    </a:lnTo>
                    <a:lnTo>
                      <a:pt x="6491" y="8271"/>
                    </a:lnTo>
                    <a:lnTo>
                      <a:pt x="6532" y="8506"/>
                    </a:lnTo>
                    <a:lnTo>
                      <a:pt x="6583" y="8731"/>
                    </a:lnTo>
                    <a:lnTo>
                      <a:pt x="6645" y="8966"/>
                    </a:lnTo>
                    <a:lnTo>
                      <a:pt x="6716" y="9181"/>
                    </a:lnTo>
                    <a:lnTo>
                      <a:pt x="6798" y="9406"/>
                    </a:lnTo>
                    <a:lnTo>
                      <a:pt x="6890" y="9610"/>
                    </a:lnTo>
                    <a:lnTo>
                      <a:pt x="6992" y="9815"/>
                    </a:lnTo>
                    <a:lnTo>
                      <a:pt x="7105" y="10019"/>
                    </a:lnTo>
                    <a:lnTo>
                      <a:pt x="7217" y="10213"/>
                    </a:lnTo>
                    <a:lnTo>
                      <a:pt x="7350" y="10407"/>
                    </a:lnTo>
                    <a:lnTo>
                      <a:pt x="7483" y="10591"/>
                    </a:lnTo>
                    <a:lnTo>
                      <a:pt x="7626" y="10765"/>
                    </a:lnTo>
                    <a:lnTo>
                      <a:pt x="7769" y="10939"/>
                    </a:lnTo>
                    <a:lnTo>
                      <a:pt x="7933" y="11103"/>
                    </a:lnTo>
                    <a:lnTo>
                      <a:pt x="8096" y="11256"/>
                    </a:lnTo>
                    <a:lnTo>
                      <a:pt x="8270" y="11409"/>
                    </a:lnTo>
                    <a:lnTo>
                      <a:pt x="8444" y="11552"/>
                    </a:lnTo>
                    <a:lnTo>
                      <a:pt x="8628" y="11685"/>
                    </a:lnTo>
                    <a:lnTo>
                      <a:pt x="8822" y="11808"/>
                    </a:lnTo>
                    <a:lnTo>
                      <a:pt x="9016" y="11920"/>
                    </a:lnTo>
                    <a:lnTo>
                      <a:pt x="9221" y="12033"/>
                    </a:lnTo>
                    <a:lnTo>
                      <a:pt x="9425" y="12135"/>
                    </a:lnTo>
                    <a:lnTo>
                      <a:pt x="9640" y="12217"/>
                    </a:lnTo>
                    <a:lnTo>
                      <a:pt x="9855" y="12299"/>
                    </a:lnTo>
                    <a:lnTo>
                      <a:pt x="10079" y="12370"/>
                    </a:lnTo>
                    <a:lnTo>
                      <a:pt x="10304" y="12431"/>
                    </a:lnTo>
                    <a:lnTo>
                      <a:pt x="10539" y="12483"/>
                    </a:lnTo>
                    <a:lnTo>
                      <a:pt x="10764" y="12513"/>
                    </a:lnTo>
                    <a:lnTo>
                      <a:pt x="11010" y="12544"/>
                    </a:lnTo>
                    <a:lnTo>
                      <a:pt x="11245" y="12564"/>
                    </a:lnTo>
                    <a:lnTo>
                      <a:pt x="11736" y="12564"/>
                    </a:lnTo>
                    <a:lnTo>
                      <a:pt x="11981" y="12544"/>
                    </a:lnTo>
                    <a:lnTo>
                      <a:pt x="12216" y="12513"/>
                    </a:lnTo>
                    <a:lnTo>
                      <a:pt x="12451" y="12483"/>
                    </a:lnTo>
                    <a:lnTo>
                      <a:pt x="12686" y="12431"/>
                    </a:lnTo>
                    <a:lnTo>
                      <a:pt x="12911" y="12370"/>
                    </a:lnTo>
                    <a:lnTo>
                      <a:pt x="13136" y="12299"/>
                    </a:lnTo>
                    <a:lnTo>
                      <a:pt x="13351" y="12217"/>
                    </a:lnTo>
                    <a:lnTo>
                      <a:pt x="13565" y="12125"/>
                    </a:lnTo>
                    <a:lnTo>
                      <a:pt x="13770" y="12023"/>
                    </a:lnTo>
                    <a:lnTo>
                      <a:pt x="13974" y="11920"/>
                    </a:lnTo>
                    <a:lnTo>
                      <a:pt x="14168" y="11798"/>
                    </a:lnTo>
                    <a:lnTo>
                      <a:pt x="14363" y="11675"/>
                    </a:lnTo>
                    <a:lnTo>
                      <a:pt x="14547" y="11542"/>
                    </a:lnTo>
                    <a:lnTo>
                      <a:pt x="14720" y="11399"/>
                    </a:lnTo>
                    <a:lnTo>
                      <a:pt x="14894" y="11246"/>
                    </a:lnTo>
                    <a:lnTo>
                      <a:pt x="15058" y="11092"/>
                    </a:lnTo>
                    <a:lnTo>
                      <a:pt x="15211" y="10929"/>
                    </a:lnTo>
                    <a:lnTo>
                      <a:pt x="15364" y="10755"/>
                    </a:lnTo>
                    <a:lnTo>
                      <a:pt x="15508" y="10581"/>
                    </a:lnTo>
                    <a:lnTo>
                      <a:pt x="15640" y="10397"/>
                    </a:lnTo>
                    <a:lnTo>
                      <a:pt x="15763" y="10203"/>
                    </a:lnTo>
                    <a:lnTo>
                      <a:pt x="15886" y="10009"/>
                    </a:lnTo>
                    <a:lnTo>
                      <a:pt x="15998" y="9804"/>
                    </a:lnTo>
                    <a:lnTo>
                      <a:pt x="16090" y="9600"/>
                    </a:lnTo>
                    <a:lnTo>
                      <a:pt x="16182" y="9385"/>
                    </a:lnTo>
                    <a:lnTo>
                      <a:pt x="16264" y="9171"/>
                    </a:lnTo>
                    <a:lnTo>
                      <a:pt x="16336" y="8946"/>
                    </a:lnTo>
                    <a:lnTo>
                      <a:pt x="16397" y="8721"/>
                    </a:lnTo>
                    <a:lnTo>
                      <a:pt x="16458" y="8486"/>
                    </a:lnTo>
                    <a:lnTo>
                      <a:pt x="16499" y="8250"/>
                    </a:lnTo>
                    <a:lnTo>
                      <a:pt x="16530" y="8015"/>
                    </a:lnTo>
                    <a:lnTo>
                      <a:pt x="16560" y="8250"/>
                    </a:lnTo>
                    <a:lnTo>
                      <a:pt x="16601" y="8486"/>
                    </a:lnTo>
                    <a:lnTo>
                      <a:pt x="16652" y="8721"/>
                    </a:lnTo>
                    <a:lnTo>
                      <a:pt x="16714" y="8946"/>
                    </a:lnTo>
                    <a:lnTo>
                      <a:pt x="16785" y="9171"/>
                    </a:lnTo>
                    <a:lnTo>
                      <a:pt x="16867" y="9385"/>
                    </a:lnTo>
                    <a:lnTo>
                      <a:pt x="16959" y="9600"/>
                    </a:lnTo>
                    <a:lnTo>
                      <a:pt x="17061" y="9804"/>
                    </a:lnTo>
                    <a:lnTo>
                      <a:pt x="17164" y="10009"/>
                    </a:lnTo>
                    <a:lnTo>
                      <a:pt x="17286" y="10203"/>
                    </a:lnTo>
                    <a:lnTo>
                      <a:pt x="17409" y="10387"/>
                    </a:lnTo>
                    <a:lnTo>
                      <a:pt x="17542" y="10581"/>
                    </a:lnTo>
                    <a:lnTo>
                      <a:pt x="17685" y="10755"/>
                    </a:lnTo>
                    <a:lnTo>
                      <a:pt x="17838" y="10929"/>
                    </a:lnTo>
                    <a:lnTo>
                      <a:pt x="17992" y="11092"/>
                    </a:lnTo>
                    <a:lnTo>
                      <a:pt x="18165" y="11246"/>
                    </a:lnTo>
                    <a:lnTo>
                      <a:pt x="18329" y="11399"/>
                    </a:lnTo>
                    <a:lnTo>
                      <a:pt x="18513" y="11532"/>
                    </a:lnTo>
                    <a:lnTo>
                      <a:pt x="18697" y="11675"/>
                    </a:lnTo>
                    <a:lnTo>
                      <a:pt x="18881" y="11798"/>
                    </a:lnTo>
                    <a:lnTo>
                      <a:pt x="19085" y="11910"/>
                    </a:lnTo>
                    <a:lnTo>
                      <a:pt x="19280" y="12023"/>
                    </a:lnTo>
                    <a:lnTo>
                      <a:pt x="19494" y="12125"/>
                    </a:lnTo>
                    <a:lnTo>
                      <a:pt x="19709" y="12207"/>
                    </a:lnTo>
                    <a:lnTo>
                      <a:pt x="19924" y="12288"/>
                    </a:lnTo>
                    <a:lnTo>
                      <a:pt x="20149" y="12360"/>
                    </a:lnTo>
                    <a:lnTo>
                      <a:pt x="20373" y="12421"/>
                    </a:lnTo>
                    <a:lnTo>
                      <a:pt x="20598" y="12472"/>
                    </a:lnTo>
                    <a:lnTo>
                      <a:pt x="20833" y="12513"/>
                    </a:lnTo>
                    <a:lnTo>
                      <a:pt x="21069" y="12534"/>
                    </a:lnTo>
                    <a:lnTo>
                      <a:pt x="21314" y="12554"/>
                    </a:lnTo>
                    <a:lnTo>
                      <a:pt x="21559" y="12564"/>
                    </a:lnTo>
                    <a:lnTo>
                      <a:pt x="21805" y="12554"/>
                    </a:lnTo>
                    <a:lnTo>
                      <a:pt x="22050" y="12534"/>
                    </a:lnTo>
                    <a:lnTo>
                      <a:pt x="22285" y="12513"/>
                    </a:lnTo>
                    <a:lnTo>
                      <a:pt x="22520" y="12472"/>
                    </a:lnTo>
                    <a:lnTo>
                      <a:pt x="22745" y="12421"/>
                    </a:lnTo>
                    <a:lnTo>
                      <a:pt x="22970" y="12360"/>
                    </a:lnTo>
                    <a:lnTo>
                      <a:pt x="23195" y="12288"/>
                    </a:lnTo>
                    <a:lnTo>
                      <a:pt x="23410" y="12207"/>
                    </a:lnTo>
                    <a:lnTo>
                      <a:pt x="23624" y="12115"/>
                    </a:lnTo>
                    <a:lnTo>
                      <a:pt x="23839" y="12023"/>
                    </a:lnTo>
                    <a:lnTo>
                      <a:pt x="24033" y="11910"/>
                    </a:lnTo>
                    <a:lnTo>
                      <a:pt x="24238" y="11798"/>
                    </a:lnTo>
                    <a:lnTo>
                      <a:pt x="24422" y="11665"/>
                    </a:lnTo>
                    <a:lnTo>
                      <a:pt x="24606" y="11532"/>
                    </a:lnTo>
                    <a:lnTo>
                      <a:pt x="24790" y="11389"/>
                    </a:lnTo>
                    <a:lnTo>
                      <a:pt x="24953" y="11246"/>
                    </a:lnTo>
                    <a:lnTo>
                      <a:pt x="25117" y="11082"/>
                    </a:lnTo>
                    <a:lnTo>
                      <a:pt x="25280" y="10919"/>
                    </a:lnTo>
                    <a:lnTo>
                      <a:pt x="25434" y="10755"/>
                    </a:lnTo>
                    <a:lnTo>
                      <a:pt x="25566" y="10571"/>
                    </a:lnTo>
                    <a:lnTo>
                      <a:pt x="25710" y="10387"/>
                    </a:lnTo>
                    <a:lnTo>
                      <a:pt x="25832" y="10203"/>
                    </a:lnTo>
                    <a:lnTo>
                      <a:pt x="25955" y="9999"/>
                    </a:lnTo>
                    <a:lnTo>
                      <a:pt x="26057" y="9804"/>
                    </a:lnTo>
                    <a:lnTo>
                      <a:pt x="26159" y="9590"/>
                    </a:lnTo>
                    <a:lnTo>
                      <a:pt x="26251" y="9385"/>
                    </a:lnTo>
                    <a:lnTo>
                      <a:pt x="26333" y="9160"/>
                    </a:lnTo>
                    <a:lnTo>
                      <a:pt x="26405" y="8946"/>
                    </a:lnTo>
                    <a:lnTo>
                      <a:pt x="26466" y="8711"/>
                    </a:lnTo>
                    <a:lnTo>
                      <a:pt x="26517" y="8486"/>
                    </a:lnTo>
                    <a:lnTo>
                      <a:pt x="26558" y="8250"/>
                    </a:lnTo>
                    <a:lnTo>
                      <a:pt x="26589" y="8015"/>
                    </a:lnTo>
                    <a:lnTo>
                      <a:pt x="26619" y="8250"/>
                    </a:lnTo>
                    <a:lnTo>
                      <a:pt x="26660" y="8486"/>
                    </a:lnTo>
                    <a:lnTo>
                      <a:pt x="26722" y="8711"/>
                    </a:lnTo>
                    <a:lnTo>
                      <a:pt x="26783" y="8946"/>
                    </a:lnTo>
                    <a:lnTo>
                      <a:pt x="26854" y="9160"/>
                    </a:lnTo>
                    <a:lnTo>
                      <a:pt x="26936" y="9375"/>
                    </a:lnTo>
                    <a:lnTo>
                      <a:pt x="27028" y="9590"/>
                    </a:lnTo>
                    <a:lnTo>
                      <a:pt x="27120" y="9804"/>
                    </a:lnTo>
                    <a:lnTo>
                      <a:pt x="27233" y="9999"/>
                    </a:lnTo>
                    <a:lnTo>
                      <a:pt x="27355" y="10203"/>
                    </a:lnTo>
                    <a:lnTo>
                      <a:pt x="27478" y="10387"/>
                    </a:lnTo>
                    <a:lnTo>
                      <a:pt x="27611" y="10571"/>
                    </a:lnTo>
                    <a:lnTo>
                      <a:pt x="27754" y="10755"/>
                    </a:lnTo>
                    <a:lnTo>
                      <a:pt x="27907" y="10919"/>
                    </a:lnTo>
                    <a:lnTo>
                      <a:pt x="28061" y="11082"/>
                    </a:lnTo>
                    <a:lnTo>
                      <a:pt x="28224" y="11246"/>
                    </a:lnTo>
                    <a:lnTo>
                      <a:pt x="28398" y="11389"/>
                    </a:lnTo>
                    <a:lnTo>
                      <a:pt x="28572" y="11532"/>
                    </a:lnTo>
                    <a:lnTo>
                      <a:pt x="28756" y="11665"/>
                    </a:lnTo>
                    <a:lnTo>
                      <a:pt x="28950" y="11798"/>
                    </a:lnTo>
                    <a:lnTo>
                      <a:pt x="29144" y="11910"/>
                    </a:lnTo>
                    <a:lnTo>
                      <a:pt x="29349" y="12023"/>
                    </a:lnTo>
                    <a:lnTo>
                      <a:pt x="29553" y="12115"/>
                    </a:lnTo>
                    <a:lnTo>
                      <a:pt x="29768" y="12207"/>
                    </a:lnTo>
                    <a:lnTo>
                      <a:pt x="29983" y="12288"/>
                    </a:lnTo>
                    <a:lnTo>
                      <a:pt x="30207" y="12360"/>
                    </a:lnTo>
                    <a:lnTo>
                      <a:pt x="30432" y="12421"/>
                    </a:lnTo>
                    <a:lnTo>
                      <a:pt x="30667" y="12472"/>
                    </a:lnTo>
                    <a:lnTo>
                      <a:pt x="30903" y="12503"/>
                    </a:lnTo>
                    <a:lnTo>
                      <a:pt x="31138" y="12534"/>
                    </a:lnTo>
                    <a:lnTo>
                      <a:pt x="31383" y="12554"/>
                    </a:lnTo>
                    <a:lnTo>
                      <a:pt x="31874" y="12554"/>
                    </a:lnTo>
                    <a:lnTo>
                      <a:pt x="32109" y="12534"/>
                    </a:lnTo>
                    <a:lnTo>
                      <a:pt x="32344" y="12503"/>
                    </a:lnTo>
                    <a:lnTo>
                      <a:pt x="32579" y="12472"/>
                    </a:lnTo>
                    <a:lnTo>
                      <a:pt x="32814" y="12421"/>
                    </a:lnTo>
                    <a:lnTo>
                      <a:pt x="33039" y="12360"/>
                    </a:lnTo>
                    <a:lnTo>
                      <a:pt x="33264" y="12288"/>
                    </a:lnTo>
                    <a:lnTo>
                      <a:pt x="33479" y="12207"/>
                    </a:lnTo>
                    <a:lnTo>
                      <a:pt x="33693" y="12115"/>
                    </a:lnTo>
                    <a:lnTo>
                      <a:pt x="33898" y="12023"/>
                    </a:lnTo>
                    <a:lnTo>
                      <a:pt x="34102" y="11910"/>
                    </a:lnTo>
                    <a:lnTo>
                      <a:pt x="34296" y="11798"/>
                    </a:lnTo>
                    <a:lnTo>
                      <a:pt x="34491" y="11665"/>
                    </a:lnTo>
                    <a:lnTo>
                      <a:pt x="34675" y="11532"/>
                    </a:lnTo>
                    <a:lnTo>
                      <a:pt x="34848" y="11389"/>
                    </a:lnTo>
                    <a:lnTo>
                      <a:pt x="35022" y="11246"/>
                    </a:lnTo>
                    <a:lnTo>
                      <a:pt x="35186" y="11082"/>
                    </a:lnTo>
                    <a:lnTo>
                      <a:pt x="35349" y="10919"/>
                    </a:lnTo>
                    <a:lnTo>
                      <a:pt x="35492" y="10745"/>
                    </a:lnTo>
                    <a:lnTo>
                      <a:pt x="35636" y="10571"/>
                    </a:lnTo>
                    <a:lnTo>
                      <a:pt x="35768" y="10387"/>
                    </a:lnTo>
                    <a:lnTo>
                      <a:pt x="35901" y="10193"/>
                    </a:lnTo>
                    <a:lnTo>
                      <a:pt x="36014" y="9999"/>
                    </a:lnTo>
                    <a:lnTo>
                      <a:pt x="36126" y="9794"/>
                    </a:lnTo>
                    <a:lnTo>
                      <a:pt x="36228" y="9590"/>
                    </a:lnTo>
                    <a:lnTo>
                      <a:pt x="36320" y="9375"/>
                    </a:lnTo>
                    <a:lnTo>
                      <a:pt x="36402" y="9160"/>
                    </a:lnTo>
                    <a:lnTo>
                      <a:pt x="36474" y="8935"/>
                    </a:lnTo>
                    <a:lnTo>
                      <a:pt x="36535" y="8711"/>
                    </a:lnTo>
                    <a:lnTo>
                      <a:pt x="36586" y="8486"/>
                    </a:lnTo>
                    <a:lnTo>
                      <a:pt x="36627" y="8250"/>
                    </a:lnTo>
                    <a:lnTo>
                      <a:pt x="36658" y="8015"/>
                    </a:lnTo>
                    <a:lnTo>
                      <a:pt x="36688" y="8250"/>
                    </a:lnTo>
                    <a:lnTo>
                      <a:pt x="36729" y="8486"/>
                    </a:lnTo>
                    <a:lnTo>
                      <a:pt x="36780" y="8711"/>
                    </a:lnTo>
                    <a:lnTo>
                      <a:pt x="36842" y="8935"/>
                    </a:lnTo>
                    <a:lnTo>
                      <a:pt x="36913" y="9160"/>
                    </a:lnTo>
                    <a:lnTo>
                      <a:pt x="36995" y="9375"/>
                    </a:lnTo>
                    <a:lnTo>
                      <a:pt x="37087" y="9590"/>
                    </a:lnTo>
                    <a:lnTo>
                      <a:pt x="37189" y="9794"/>
                    </a:lnTo>
                    <a:lnTo>
                      <a:pt x="37302" y="9999"/>
                    </a:lnTo>
                    <a:lnTo>
                      <a:pt x="37414" y="10193"/>
                    </a:lnTo>
                    <a:lnTo>
                      <a:pt x="37547" y="10387"/>
                    </a:lnTo>
                    <a:lnTo>
                      <a:pt x="37680" y="10571"/>
                    </a:lnTo>
                    <a:lnTo>
                      <a:pt x="37823" y="10745"/>
                    </a:lnTo>
                    <a:lnTo>
                      <a:pt x="37966" y="10919"/>
                    </a:lnTo>
                    <a:lnTo>
                      <a:pt x="38130" y="11082"/>
                    </a:lnTo>
                    <a:lnTo>
                      <a:pt x="38293" y="11246"/>
                    </a:lnTo>
                    <a:lnTo>
                      <a:pt x="38467" y="11389"/>
                    </a:lnTo>
                    <a:lnTo>
                      <a:pt x="38641" y="11532"/>
                    </a:lnTo>
                    <a:lnTo>
                      <a:pt x="38825" y="11665"/>
                    </a:lnTo>
                    <a:lnTo>
                      <a:pt x="39019" y="11787"/>
                    </a:lnTo>
                    <a:lnTo>
                      <a:pt x="39213" y="11910"/>
                    </a:lnTo>
                    <a:lnTo>
                      <a:pt x="39418" y="12023"/>
                    </a:lnTo>
                    <a:lnTo>
                      <a:pt x="39622" y="12115"/>
                    </a:lnTo>
                    <a:lnTo>
                      <a:pt x="39837" y="12207"/>
                    </a:lnTo>
                    <a:lnTo>
                      <a:pt x="40052" y="12288"/>
                    </a:lnTo>
                    <a:lnTo>
                      <a:pt x="40276" y="12360"/>
                    </a:lnTo>
                    <a:lnTo>
                      <a:pt x="40501" y="12421"/>
                    </a:lnTo>
                    <a:lnTo>
                      <a:pt x="40737" y="12472"/>
                    </a:lnTo>
                    <a:lnTo>
                      <a:pt x="40961" y="12503"/>
                    </a:lnTo>
                    <a:lnTo>
                      <a:pt x="41207" y="12534"/>
                    </a:lnTo>
                    <a:lnTo>
                      <a:pt x="41442" y="12554"/>
                    </a:lnTo>
                    <a:lnTo>
                      <a:pt x="41933" y="12554"/>
                    </a:lnTo>
                    <a:lnTo>
                      <a:pt x="42178" y="12534"/>
                    </a:lnTo>
                    <a:lnTo>
                      <a:pt x="42413" y="12503"/>
                    </a:lnTo>
                    <a:lnTo>
                      <a:pt x="42648" y="12472"/>
                    </a:lnTo>
                    <a:lnTo>
                      <a:pt x="42883" y="12421"/>
                    </a:lnTo>
                    <a:lnTo>
                      <a:pt x="43108" y="12360"/>
                    </a:lnTo>
                    <a:lnTo>
                      <a:pt x="43333" y="12288"/>
                    </a:lnTo>
                    <a:lnTo>
                      <a:pt x="43548" y="12207"/>
                    </a:lnTo>
                    <a:lnTo>
                      <a:pt x="43762" y="12115"/>
                    </a:lnTo>
                    <a:lnTo>
                      <a:pt x="43967" y="12023"/>
                    </a:lnTo>
                    <a:lnTo>
                      <a:pt x="44171" y="11910"/>
                    </a:lnTo>
                    <a:lnTo>
                      <a:pt x="44365" y="11787"/>
                    </a:lnTo>
                    <a:lnTo>
                      <a:pt x="44560" y="11665"/>
                    </a:lnTo>
                    <a:lnTo>
                      <a:pt x="44744" y="11532"/>
                    </a:lnTo>
                    <a:lnTo>
                      <a:pt x="44917" y="11389"/>
                    </a:lnTo>
                    <a:lnTo>
                      <a:pt x="45091" y="11246"/>
                    </a:lnTo>
                    <a:lnTo>
                      <a:pt x="45255" y="11082"/>
                    </a:lnTo>
                    <a:lnTo>
                      <a:pt x="45408" y="10919"/>
                    </a:lnTo>
                    <a:lnTo>
                      <a:pt x="45561" y="10745"/>
                    </a:lnTo>
                    <a:lnTo>
                      <a:pt x="45705" y="10571"/>
                    </a:lnTo>
                    <a:lnTo>
                      <a:pt x="45837" y="10387"/>
                    </a:lnTo>
                    <a:lnTo>
                      <a:pt x="45960" y="10193"/>
                    </a:lnTo>
                    <a:lnTo>
                      <a:pt x="46083" y="9999"/>
                    </a:lnTo>
                    <a:lnTo>
                      <a:pt x="46195" y="9794"/>
                    </a:lnTo>
                    <a:lnTo>
                      <a:pt x="46287" y="9590"/>
                    </a:lnTo>
                    <a:lnTo>
                      <a:pt x="46379" y="9375"/>
                    </a:lnTo>
                    <a:lnTo>
                      <a:pt x="46461" y="9160"/>
                    </a:lnTo>
                    <a:lnTo>
                      <a:pt x="46533" y="8935"/>
                    </a:lnTo>
                    <a:lnTo>
                      <a:pt x="46594" y="8711"/>
                    </a:lnTo>
                    <a:lnTo>
                      <a:pt x="46655" y="8486"/>
                    </a:lnTo>
                    <a:lnTo>
                      <a:pt x="46696" y="8250"/>
                    </a:lnTo>
                    <a:lnTo>
                      <a:pt x="46727" y="8015"/>
                    </a:lnTo>
                    <a:lnTo>
                      <a:pt x="46758" y="8250"/>
                    </a:lnTo>
                    <a:lnTo>
                      <a:pt x="46798" y="8486"/>
                    </a:lnTo>
                    <a:lnTo>
                      <a:pt x="46850" y="8711"/>
                    </a:lnTo>
                    <a:lnTo>
                      <a:pt x="46911" y="8935"/>
                    </a:lnTo>
                    <a:lnTo>
                      <a:pt x="46982" y="9160"/>
                    </a:lnTo>
                    <a:lnTo>
                      <a:pt x="47064" y="9375"/>
                    </a:lnTo>
                    <a:lnTo>
                      <a:pt x="47156" y="9590"/>
                    </a:lnTo>
                    <a:lnTo>
                      <a:pt x="47258" y="9794"/>
                    </a:lnTo>
                    <a:lnTo>
                      <a:pt x="47361" y="9999"/>
                    </a:lnTo>
                    <a:lnTo>
                      <a:pt x="47483" y="10193"/>
                    </a:lnTo>
                    <a:lnTo>
                      <a:pt x="47606" y="10387"/>
                    </a:lnTo>
                    <a:lnTo>
                      <a:pt x="47739" y="10571"/>
                    </a:lnTo>
                    <a:lnTo>
                      <a:pt x="47882" y="10745"/>
                    </a:lnTo>
                    <a:lnTo>
                      <a:pt x="48035" y="10919"/>
                    </a:lnTo>
                    <a:lnTo>
                      <a:pt x="48189" y="11082"/>
                    </a:lnTo>
                    <a:lnTo>
                      <a:pt x="48362" y="11246"/>
                    </a:lnTo>
                    <a:lnTo>
                      <a:pt x="48526" y="11389"/>
                    </a:lnTo>
                    <a:lnTo>
                      <a:pt x="48710" y="11532"/>
                    </a:lnTo>
                    <a:lnTo>
                      <a:pt x="48894" y="11665"/>
                    </a:lnTo>
                    <a:lnTo>
                      <a:pt x="49078" y="11787"/>
                    </a:lnTo>
                    <a:lnTo>
                      <a:pt x="49282" y="11910"/>
                    </a:lnTo>
                    <a:lnTo>
                      <a:pt x="49477" y="12012"/>
                    </a:lnTo>
                    <a:lnTo>
                      <a:pt x="49691" y="12115"/>
                    </a:lnTo>
                    <a:lnTo>
                      <a:pt x="49906" y="12207"/>
                    </a:lnTo>
                    <a:lnTo>
                      <a:pt x="50121" y="12288"/>
                    </a:lnTo>
                    <a:lnTo>
                      <a:pt x="50346" y="12360"/>
                    </a:lnTo>
                    <a:lnTo>
                      <a:pt x="50570" y="12421"/>
                    </a:lnTo>
                    <a:lnTo>
                      <a:pt x="50795" y="12472"/>
                    </a:lnTo>
                    <a:lnTo>
                      <a:pt x="51030" y="12503"/>
                    </a:lnTo>
                    <a:lnTo>
                      <a:pt x="51266" y="12534"/>
                    </a:lnTo>
                    <a:lnTo>
                      <a:pt x="51511" y="12554"/>
                    </a:lnTo>
                    <a:lnTo>
                      <a:pt x="51756" y="12554"/>
                    </a:lnTo>
                    <a:lnTo>
                      <a:pt x="52104" y="12544"/>
                    </a:lnTo>
                    <a:lnTo>
                      <a:pt x="52451" y="12513"/>
                    </a:lnTo>
                    <a:lnTo>
                      <a:pt x="52789" y="12452"/>
                    </a:lnTo>
                    <a:lnTo>
                      <a:pt x="53116" y="12370"/>
                    </a:lnTo>
                    <a:lnTo>
                      <a:pt x="53443" y="12268"/>
                    </a:lnTo>
                    <a:lnTo>
                      <a:pt x="53750" y="12145"/>
                    </a:lnTo>
                    <a:lnTo>
                      <a:pt x="54056" y="12002"/>
                    </a:lnTo>
                    <a:lnTo>
                      <a:pt x="54343" y="11839"/>
                    </a:lnTo>
                    <a:lnTo>
                      <a:pt x="54619" y="11665"/>
                    </a:lnTo>
                    <a:lnTo>
                      <a:pt x="54884" y="11471"/>
                    </a:lnTo>
                    <a:lnTo>
                      <a:pt x="55130" y="11256"/>
                    </a:lnTo>
                    <a:lnTo>
                      <a:pt x="55365" y="11021"/>
                    </a:lnTo>
                    <a:lnTo>
                      <a:pt x="55590" y="10786"/>
                    </a:lnTo>
                    <a:lnTo>
                      <a:pt x="55794" y="10530"/>
                    </a:lnTo>
                    <a:lnTo>
                      <a:pt x="55988" y="10254"/>
                    </a:lnTo>
                    <a:lnTo>
                      <a:pt x="56162" y="9978"/>
                    </a:lnTo>
                    <a:lnTo>
                      <a:pt x="56295" y="10193"/>
                    </a:lnTo>
                    <a:lnTo>
                      <a:pt x="56438" y="10407"/>
                    </a:lnTo>
                    <a:lnTo>
                      <a:pt x="56591" y="10612"/>
                    </a:lnTo>
                    <a:lnTo>
                      <a:pt x="56745" y="10806"/>
                    </a:lnTo>
                    <a:lnTo>
                      <a:pt x="56919" y="10990"/>
                    </a:lnTo>
                    <a:lnTo>
                      <a:pt x="57103" y="11174"/>
                    </a:lnTo>
                    <a:lnTo>
                      <a:pt x="57287" y="11338"/>
                    </a:lnTo>
                    <a:lnTo>
                      <a:pt x="57481" y="11501"/>
                    </a:lnTo>
                    <a:lnTo>
                      <a:pt x="57685" y="11655"/>
                    </a:lnTo>
                    <a:lnTo>
                      <a:pt x="57900" y="11787"/>
                    </a:lnTo>
                    <a:lnTo>
                      <a:pt x="58125" y="11920"/>
                    </a:lnTo>
                    <a:lnTo>
                      <a:pt x="58350" y="12043"/>
                    </a:lnTo>
                    <a:lnTo>
                      <a:pt x="58585" y="12145"/>
                    </a:lnTo>
                    <a:lnTo>
                      <a:pt x="58820" y="12247"/>
                    </a:lnTo>
                    <a:lnTo>
                      <a:pt x="59065" y="12329"/>
                    </a:lnTo>
                    <a:lnTo>
                      <a:pt x="59321" y="12401"/>
                    </a:lnTo>
                    <a:lnTo>
                      <a:pt x="59311" y="12084"/>
                    </a:lnTo>
                    <a:lnTo>
                      <a:pt x="59290" y="11757"/>
                    </a:lnTo>
                    <a:lnTo>
                      <a:pt x="59270" y="11450"/>
                    </a:lnTo>
                    <a:lnTo>
                      <a:pt x="59229" y="11133"/>
                    </a:lnTo>
                    <a:lnTo>
                      <a:pt x="59198" y="10827"/>
                    </a:lnTo>
                    <a:lnTo>
                      <a:pt x="59147" y="10510"/>
                    </a:lnTo>
                    <a:lnTo>
                      <a:pt x="59086" y="10203"/>
                    </a:lnTo>
                    <a:lnTo>
                      <a:pt x="59024" y="9907"/>
                    </a:lnTo>
                    <a:lnTo>
                      <a:pt x="58953" y="9600"/>
                    </a:lnTo>
                    <a:lnTo>
                      <a:pt x="58881" y="9303"/>
                    </a:lnTo>
                    <a:lnTo>
                      <a:pt x="58800" y="9007"/>
                    </a:lnTo>
                    <a:lnTo>
                      <a:pt x="58708" y="8721"/>
                    </a:lnTo>
                    <a:lnTo>
                      <a:pt x="58605" y="8424"/>
                    </a:lnTo>
                    <a:lnTo>
                      <a:pt x="58503" y="8138"/>
                    </a:lnTo>
                    <a:lnTo>
                      <a:pt x="58391" y="7862"/>
                    </a:lnTo>
                    <a:lnTo>
                      <a:pt x="58268" y="7576"/>
                    </a:lnTo>
                    <a:lnTo>
                      <a:pt x="58145" y="7300"/>
                    </a:lnTo>
                    <a:lnTo>
                      <a:pt x="58012" y="7034"/>
                    </a:lnTo>
                    <a:lnTo>
                      <a:pt x="57879" y="6758"/>
                    </a:lnTo>
                    <a:lnTo>
                      <a:pt x="57736" y="6492"/>
                    </a:lnTo>
                    <a:lnTo>
                      <a:pt x="57583" y="6237"/>
                    </a:lnTo>
                    <a:lnTo>
                      <a:pt x="57430" y="5981"/>
                    </a:lnTo>
                    <a:lnTo>
                      <a:pt x="57266" y="5726"/>
                    </a:lnTo>
                    <a:lnTo>
                      <a:pt x="57103" y="5470"/>
                    </a:lnTo>
                    <a:lnTo>
                      <a:pt x="56929" y="5225"/>
                    </a:lnTo>
                    <a:lnTo>
                      <a:pt x="56745" y="4990"/>
                    </a:lnTo>
                    <a:lnTo>
                      <a:pt x="56561" y="4754"/>
                    </a:lnTo>
                    <a:lnTo>
                      <a:pt x="56377" y="4519"/>
                    </a:lnTo>
                    <a:lnTo>
                      <a:pt x="56172" y="4294"/>
                    </a:lnTo>
                    <a:lnTo>
                      <a:pt x="55978" y="4070"/>
                    </a:lnTo>
                    <a:lnTo>
                      <a:pt x="55774" y="3855"/>
                    </a:lnTo>
                    <a:lnTo>
                      <a:pt x="55559" y="3640"/>
                    </a:lnTo>
                    <a:lnTo>
                      <a:pt x="55344" y="3425"/>
                    </a:lnTo>
                    <a:lnTo>
                      <a:pt x="55119" y="3231"/>
                    </a:lnTo>
                    <a:lnTo>
                      <a:pt x="54895" y="3027"/>
                    </a:lnTo>
                    <a:lnTo>
                      <a:pt x="54670" y="2843"/>
                    </a:lnTo>
                    <a:lnTo>
                      <a:pt x="54435" y="2649"/>
                    </a:lnTo>
                    <a:lnTo>
                      <a:pt x="54199" y="2465"/>
                    </a:lnTo>
                    <a:lnTo>
                      <a:pt x="53954" y="2291"/>
                    </a:lnTo>
                    <a:lnTo>
                      <a:pt x="53699" y="2127"/>
                    </a:lnTo>
                    <a:lnTo>
                      <a:pt x="53453" y="1964"/>
                    </a:lnTo>
                    <a:lnTo>
                      <a:pt x="53198" y="1800"/>
                    </a:lnTo>
                    <a:lnTo>
                      <a:pt x="52932" y="1647"/>
                    </a:lnTo>
                    <a:lnTo>
                      <a:pt x="52676" y="1504"/>
                    </a:lnTo>
                    <a:lnTo>
                      <a:pt x="52400" y="1361"/>
                    </a:lnTo>
                    <a:lnTo>
                      <a:pt x="52134" y="1228"/>
                    </a:lnTo>
                    <a:lnTo>
                      <a:pt x="51858" y="1105"/>
                    </a:lnTo>
                    <a:lnTo>
                      <a:pt x="51582" y="982"/>
                    </a:lnTo>
                    <a:lnTo>
                      <a:pt x="51296" y="870"/>
                    </a:lnTo>
                    <a:lnTo>
                      <a:pt x="51010" y="757"/>
                    </a:lnTo>
                    <a:lnTo>
                      <a:pt x="50724" y="655"/>
                    </a:lnTo>
                    <a:lnTo>
                      <a:pt x="50438" y="563"/>
                    </a:lnTo>
                    <a:lnTo>
                      <a:pt x="50141" y="471"/>
                    </a:lnTo>
                    <a:lnTo>
                      <a:pt x="49845" y="400"/>
                    </a:lnTo>
                    <a:lnTo>
                      <a:pt x="49548" y="318"/>
                    </a:lnTo>
                    <a:lnTo>
                      <a:pt x="49242" y="257"/>
                    </a:lnTo>
                    <a:lnTo>
                      <a:pt x="48935" y="195"/>
                    </a:lnTo>
                    <a:lnTo>
                      <a:pt x="48628" y="144"/>
                    </a:lnTo>
                    <a:lnTo>
                      <a:pt x="48322" y="103"/>
                    </a:lnTo>
                    <a:lnTo>
                      <a:pt x="48005" y="73"/>
                    </a:lnTo>
                    <a:lnTo>
                      <a:pt x="47688" y="42"/>
                    </a:lnTo>
                    <a:lnTo>
                      <a:pt x="47371" y="21"/>
                    </a:lnTo>
                    <a:lnTo>
                      <a:pt x="47054" y="11"/>
                    </a:lnTo>
                    <a:lnTo>
                      <a:pt x="46737" y="1"/>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3" name="Google Shape;1833;p38">
                <a:extLst>
                  <a:ext uri="{FF2B5EF4-FFF2-40B4-BE49-F238E27FC236}">
                    <a16:creationId xmlns:a16="http://schemas.microsoft.com/office/drawing/2014/main" id="{286D97CC-3106-2415-3FAA-8968E9D97B6C}"/>
                  </a:ext>
                </a:extLst>
              </p:cNvPr>
              <p:cNvSpPr/>
              <p:nvPr/>
            </p:nvSpPr>
            <p:spPr>
              <a:xfrm flipH="1">
                <a:off x="1464481" y="2978108"/>
                <a:ext cx="1164393" cy="673000"/>
              </a:xfrm>
              <a:custGeom>
                <a:avLst/>
                <a:gdLst/>
                <a:ahLst/>
                <a:cxnLst/>
                <a:rect l="l" t="t" r="r" b="b"/>
                <a:pathLst>
                  <a:path w="86717" h="50121" extrusionOk="0">
                    <a:moveTo>
                      <a:pt x="12257" y="0"/>
                    </a:moveTo>
                    <a:lnTo>
                      <a:pt x="11940" y="21"/>
                    </a:lnTo>
                    <a:lnTo>
                      <a:pt x="11613" y="41"/>
                    </a:lnTo>
                    <a:lnTo>
                      <a:pt x="11296" y="61"/>
                    </a:lnTo>
                    <a:lnTo>
                      <a:pt x="10989" y="102"/>
                    </a:lnTo>
                    <a:lnTo>
                      <a:pt x="10672" y="143"/>
                    </a:lnTo>
                    <a:lnTo>
                      <a:pt x="10366" y="194"/>
                    </a:lnTo>
                    <a:lnTo>
                      <a:pt x="10059" y="256"/>
                    </a:lnTo>
                    <a:lnTo>
                      <a:pt x="9752" y="327"/>
                    </a:lnTo>
                    <a:lnTo>
                      <a:pt x="9446" y="399"/>
                    </a:lnTo>
                    <a:lnTo>
                      <a:pt x="9149" y="481"/>
                    </a:lnTo>
                    <a:lnTo>
                      <a:pt x="8853" y="573"/>
                    </a:lnTo>
                    <a:lnTo>
                      <a:pt x="8556" y="665"/>
                    </a:lnTo>
                    <a:lnTo>
                      <a:pt x="8270" y="767"/>
                    </a:lnTo>
                    <a:lnTo>
                      <a:pt x="7984" y="879"/>
                    </a:lnTo>
                    <a:lnTo>
                      <a:pt x="7698" y="992"/>
                    </a:lnTo>
                    <a:lnTo>
                      <a:pt x="7422" y="1114"/>
                    </a:lnTo>
                    <a:lnTo>
                      <a:pt x="7135" y="1247"/>
                    </a:lnTo>
                    <a:lnTo>
                      <a:pt x="6870" y="1380"/>
                    </a:lnTo>
                    <a:lnTo>
                      <a:pt x="6594" y="1523"/>
                    </a:lnTo>
                    <a:lnTo>
                      <a:pt x="6328" y="1677"/>
                    </a:lnTo>
                    <a:lnTo>
                      <a:pt x="6072" y="1830"/>
                    </a:lnTo>
                    <a:lnTo>
                      <a:pt x="5817" y="1994"/>
                    </a:lnTo>
                    <a:lnTo>
                      <a:pt x="5561" y="2157"/>
                    </a:lnTo>
                    <a:lnTo>
                      <a:pt x="5316" y="2331"/>
                    </a:lnTo>
                    <a:lnTo>
                      <a:pt x="5070" y="2505"/>
                    </a:lnTo>
                    <a:lnTo>
                      <a:pt x="4825" y="2689"/>
                    </a:lnTo>
                    <a:lnTo>
                      <a:pt x="4590" y="2883"/>
                    </a:lnTo>
                    <a:lnTo>
                      <a:pt x="4355" y="3077"/>
                    </a:lnTo>
                    <a:lnTo>
                      <a:pt x="4130" y="3282"/>
                    </a:lnTo>
                    <a:lnTo>
                      <a:pt x="3915" y="3486"/>
                    </a:lnTo>
                    <a:lnTo>
                      <a:pt x="3701" y="3701"/>
                    </a:lnTo>
                    <a:lnTo>
                      <a:pt x="3486" y="3915"/>
                    </a:lnTo>
                    <a:lnTo>
                      <a:pt x="3282" y="4130"/>
                    </a:lnTo>
                    <a:lnTo>
                      <a:pt x="3077" y="4365"/>
                    </a:lnTo>
                    <a:lnTo>
                      <a:pt x="2883" y="4590"/>
                    </a:lnTo>
                    <a:lnTo>
                      <a:pt x="2689" y="4825"/>
                    </a:lnTo>
                    <a:lnTo>
                      <a:pt x="2505" y="5070"/>
                    </a:lnTo>
                    <a:lnTo>
                      <a:pt x="2331" y="5316"/>
                    </a:lnTo>
                    <a:lnTo>
                      <a:pt x="2157" y="5561"/>
                    </a:lnTo>
                    <a:lnTo>
                      <a:pt x="1994" y="5817"/>
                    </a:lnTo>
                    <a:lnTo>
                      <a:pt x="1830" y="6072"/>
                    </a:lnTo>
                    <a:lnTo>
                      <a:pt x="1677" y="6328"/>
                    </a:lnTo>
                    <a:lnTo>
                      <a:pt x="1523" y="6594"/>
                    </a:lnTo>
                    <a:lnTo>
                      <a:pt x="1380" y="6870"/>
                    </a:lnTo>
                    <a:lnTo>
                      <a:pt x="1247" y="7146"/>
                    </a:lnTo>
                    <a:lnTo>
                      <a:pt x="1114" y="7422"/>
                    </a:lnTo>
                    <a:lnTo>
                      <a:pt x="992" y="7698"/>
                    </a:lnTo>
                    <a:lnTo>
                      <a:pt x="879" y="7984"/>
                    </a:lnTo>
                    <a:lnTo>
                      <a:pt x="767" y="8270"/>
                    </a:lnTo>
                    <a:lnTo>
                      <a:pt x="665" y="8556"/>
                    </a:lnTo>
                    <a:lnTo>
                      <a:pt x="573" y="8853"/>
                    </a:lnTo>
                    <a:lnTo>
                      <a:pt x="481" y="9149"/>
                    </a:lnTo>
                    <a:lnTo>
                      <a:pt x="399" y="9446"/>
                    </a:lnTo>
                    <a:lnTo>
                      <a:pt x="327" y="9752"/>
                    </a:lnTo>
                    <a:lnTo>
                      <a:pt x="256" y="10059"/>
                    </a:lnTo>
                    <a:lnTo>
                      <a:pt x="194" y="10366"/>
                    </a:lnTo>
                    <a:lnTo>
                      <a:pt x="143" y="10672"/>
                    </a:lnTo>
                    <a:lnTo>
                      <a:pt x="102" y="10989"/>
                    </a:lnTo>
                    <a:lnTo>
                      <a:pt x="61" y="11306"/>
                    </a:lnTo>
                    <a:lnTo>
                      <a:pt x="41" y="11623"/>
                    </a:lnTo>
                    <a:lnTo>
                      <a:pt x="21" y="11940"/>
                    </a:lnTo>
                    <a:lnTo>
                      <a:pt x="0" y="12257"/>
                    </a:lnTo>
                    <a:lnTo>
                      <a:pt x="0" y="12584"/>
                    </a:lnTo>
                    <a:lnTo>
                      <a:pt x="0" y="37537"/>
                    </a:lnTo>
                    <a:lnTo>
                      <a:pt x="0" y="37864"/>
                    </a:lnTo>
                    <a:lnTo>
                      <a:pt x="21" y="38191"/>
                    </a:lnTo>
                    <a:lnTo>
                      <a:pt x="41" y="38508"/>
                    </a:lnTo>
                    <a:lnTo>
                      <a:pt x="61" y="38825"/>
                    </a:lnTo>
                    <a:lnTo>
                      <a:pt x="102" y="39142"/>
                    </a:lnTo>
                    <a:lnTo>
                      <a:pt x="143" y="39449"/>
                    </a:lnTo>
                    <a:lnTo>
                      <a:pt x="194" y="39765"/>
                    </a:lnTo>
                    <a:lnTo>
                      <a:pt x="256" y="40072"/>
                    </a:lnTo>
                    <a:lnTo>
                      <a:pt x="327" y="40379"/>
                    </a:lnTo>
                    <a:lnTo>
                      <a:pt x="399" y="40675"/>
                    </a:lnTo>
                    <a:lnTo>
                      <a:pt x="481" y="40972"/>
                    </a:lnTo>
                    <a:lnTo>
                      <a:pt x="573" y="41268"/>
                    </a:lnTo>
                    <a:lnTo>
                      <a:pt x="665" y="41565"/>
                    </a:lnTo>
                    <a:lnTo>
                      <a:pt x="767" y="41861"/>
                    </a:lnTo>
                    <a:lnTo>
                      <a:pt x="879" y="42147"/>
                    </a:lnTo>
                    <a:lnTo>
                      <a:pt x="992" y="42423"/>
                    </a:lnTo>
                    <a:lnTo>
                      <a:pt x="1114" y="42710"/>
                    </a:lnTo>
                    <a:lnTo>
                      <a:pt x="1247" y="42986"/>
                    </a:lnTo>
                    <a:lnTo>
                      <a:pt x="1380" y="43262"/>
                    </a:lnTo>
                    <a:lnTo>
                      <a:pt x="1523" y="43527"/>
                    </a:lnTo>
                    <a:lnTo>
                      <a:pt x="1677" y="43793"/>
                    </a:lnTo>
                    <a:lnTo>
                      <a:pt x="1830" y="44049"/>
                    </a:lnTo>
                    <a:lnTo>
                      <a:pt x="1994" y="44314"/>
                    </a:lnTo>
                    <a:lnTo>
                      <a:pt x="2157" y="44560"/>
                    </a:lnTo>
                    <a:lnTo>
                      <a:pt x="2331" y="44815"/>
                    </a:lnTo>
                    <a:lnTo>
                      <a:pt x="2505" y="45061"/>
                    </a:lnTo>
                    <a:lnTo>
                      <a:pt x="2689" y="45296"/>
                    </a:lnTo>
                    <a:lnTo>
                      <a:pt x="2883" y="45531"/>
                    </a:lnTo>
                    <a:lnTo>
                      <a:pt x="3077" y="45766"/>
                    </a:lnTo>
                    <a:lnTo>
                      <a:pt x="3282" y="45991"/>
                    </a:lnTo>
                    <a:lnTo>
                      <a:pt x="3486" y="46216"/>
                    </a:lnTo>
                    <a:lnTo>
                      <a:pt x="3701" y="46430"/>
                    </a:lnTo>
                    <a:lnTo>
                      <a:pt x="3915" y="46635"/>
                    </a:lnTo>
                    <a:lnTo>
                      <a:pt x="4130" y="46850"/>
                    </a:lnTo>
                    <a:lnTo>
                      <a:pt x="4355" y="47044"/>
                    </a:lnTo>
                    <a:lnTo>
                      <a:pt x="4590" y="47238"/>
                    </a:lnTo>
                    <a:lnTo>
                      <a:pt x="4825" y="47432"/>
                    </a:lnTo>
                    <a:lnTo>
                      <a:pt x="5070" y="47616"/>
                    </a:lnTo>
                    <a:lnTo>
                      <a:pt x="5316" y="47790"/>
                    </a:lnTo>
                    <a:lnTo>
                      <a:pt x="5561" y="47964"/>
                    </a:lnTo>
                    <a:lnTo>
                      <a:pt x="5817" y="48138"/>
                    </a:lnTo>
                    <a:lnTo>
                      <a:pt x="6072" y="48291"/>
                    </a:lnTo>
                    <a:lnTo>
                      <a:pt x="6328" y="48455"/>
                    </a:lnTo>
                    <a:lnTo>
                      <a:pt x="6594" y="48598"/>
                    </a:lnTo>
                    <a:lnTo>
                      <a:pt x="6870" y="48741"/>
                    </a:lnTo>
                    <a:lnTo>
                      <a:pt x="7135" y="48874"/>
                    </a:lnTo>
                    <a:lnTo>
                      <a:pt x="7422" y="49007"/>
                    </a:lnTo>
                    <a:lnTo>
                      <a:pt x="7698" y="49129"/>
                    </a:lnTo>
                    <a:lnTo>
                      <a:pt x="7984" y="49252"/>
                    </a:lnTo>
                    <a:lnTo>
                      <a:pt x="8270" y="49354"/>
                    </a:lnTo>
                    <a:lnTo>
                      <a:pt x="8556" y="49456"/>
                    </a:lnTo>
                    <a:lnTo>
                      <a:pt x="8853" y="49559"/>
                    </a:lnTo>
                    <a:lnTo>
                      <a:pt x="9149" y="49640"/>
                    </a:lnTo>
                    <a:lnTo>
                      <a:pt x="9446" y="49722"/>
                    </a:lnTo>
                    <a:lnTo>
                      <a:pt x="9752" y="49804"/>
                    </a:lnTo>
                    <a:lnTo>
                      <a:pt x="10059" y="49865"/>
                    </a:lnTo>
                    <a:lnTo>
                      <a:pt x="10366" y="49927"/>
                    </a:lnTo>
                    <a:lnTo>
                      <a:pt x="10672" y="49978"/>
                    </a:lnTo>
                    <a:lnTo>
                      <a:pt x="10989" y="50019"/>
                    </a:lnTo>
                    <a:lnTo>
                      <a:pt x="11296" y="50059"/>
                    </a:lnTo>
                    <a:lnTo>
                      <a:pt x="11613" y="50090"/>
                    </a:lnTo>
                    <a:lnTo>
                      <a:pt x="11940" y="50111"/>
                    </a:lnTo>
                    <a:lnTo>
                      <a:pt x="12257" y="50121"/>
                    </a:lnTo>
                    <a:lnTo>
                      <a:pt x="74450" y="50121"/>
                    </a:lnTo>
                    <a:lnTo>
                      <a:pt x="74777" y="50111"/>
                    </a:lnTo>
                    <a:lnTo>
                      <a:pt x="75094" y="50090"/>
                    </a:lnTo>
                    <a:lnTo>
                      <a:pt x="75411" y="50059"/>
                    </a:lnTo>
                    <a:lnTo>
                      <a:pt x="75728" y="50019"/>
                    </a:lnTo>
                    <a:lnTo>
                      <a:pt x="76045" y="49978"/>
                    </a:lnTo>
                    <a:lnTo>
                      <a:pt x="76351" y="49927"/>
                    </a:lnTo>
                    <a:lnTo>
                      <a:pt x="76658" y="49865"/>
                    </a:lnTo>
                    <a:lnTo>
                      <a:pt x="76965" y="49804"/>
                    </a:lnTo>
                    <a:lnTo>
                      <a:pt x="77261" y="49722"/>
                    </a:lnTo>
                    <a:lnTo>
                      <a:pt x="77568" y="49640"/>
                    </a:lnTo>
                    <a:lnTo>
                      <a:pt x="77864" y="49559"/>
                    </a:lnTo>
                    <a:lnTo>
                      <a:pt x="78151" y="49456"/>
                    </a:lnTo>
                    <a:lnTo>
                      <a:pt x="78447" y="49354"/>
                    </a:lnTo>
                    <a:lnTo>
                      <a:pt x="78733" y="49252"/>
                    </a:lnTo>
                    <a:lnTo>
                      <a:pt x="79019" y="49129"/>
                    </a:lnTo>
                    <a:lnTo>
                      <a:pt x="79295" y="49007"/>
                    </a:lnTo>
                    <a:lnTo>
                      <a:pt x="79571" y="48874"/>
                    </a:lnTo>
                    <a:lnTo>
                      <a:pt x="79847" y="48741"/>
                    </a:lnTo>
                    <a:lnTo>
                      <a:pt x="80113" y="48598"/>
                    </a:lnTo>
                    <a:lnTo>
                      <a:pt x="80379" y="48455"/>
                    </a:lnTo>
                    <a:lnTo>
                      <a:pt x="80645" y="48291"/>
                    </a:lnTo>
                    <a:lnTo>
                      <a:pt x="80900" y="48138"/>
                    </a:lnTo>
                    <a:lnTo>
                      <a:pt x="81156" y="47964"/>
                    </a:lnTo>
                    <a:lnTo>
                      <a:pt x="81401" y="47790"/>
                    </a:lnTo>
                    <a:lnTo>
                      <a:pt x="81647" y="47616"/>
                    </a:lnTo>
                    <a:lnTo>
                      <a:pt x="81882" y="47432"/>
                    </a:lnTo>
                    <a:lnTo>
                      <a:pt x="82117" y="47238"/>
                    </a:lnTo>
                    <a:lnTo>
                      <a:pt x="82352" y="47044"/>
                    </a:lnTo>
                    <a:lnTo>
                      <a:pt x="82577" y="46850"/>
                    </a:lnTo>
                    <a:lnTo>
                      <a:pt x="82802" y="46635"/>
                    </a:lnTo>
                    <a:lnTo>
                      <a:pt x="83016" y="46430"/>
                    </a:lnTo>
                    <a:lnTo>
                      <a:pt x="83231" y="46216"/>
                    </a:lnTo>
                    <a:lnTo>
                      <a:pt x="83436" y="45991"/>
                    </a:lnTo>
                    <a:lnTo>
                      <a:pt x="83630" y="45766"/>
                    </a:lnTo>
                    <a:lnTo>
                      <a:pt x="83834" y="45531"/>
                    </a:lnTo>
                    <a:lnTo>
                      <a:pt x="84018" y="45296"/>
                    </a:lnTo>
                    <a:lnTo>
                      <a:pt x="84202" y="45061"/>
                    </a:lnTo>
                    <a:lnTo>
                      <a:pt x="84386" y="44815"/>
                    </a:lnTo>
                    <a:lnTo>
                      <a:pt x="84560" y="44560"/>
                    </a:lnTo>
                    <a:lnTo>
                      <a:pt x="84724" y="44314"/>
                    </a:lnTo>
                    <a:lnTo>
                      <a:pt x="84887" y="44049"/>
                    </a:lnTo>
                    <a:lnTo>
                      <a:pt x="85040" y="43793"/>
                    </a:lnTo>
                    <a:lnTo>
                      <a:pt x="85184" y="43527"/>
                    </a:lnTo>
                    <a:lnTo>
                      <a:pt x="85327" y="43262"/>
                    </a:lnTo>
                    <a:lnTo>
                      <a:pt x="85470" y="42986"/>
                    </a:lnTo>
                    <a:lnTo>
                      <a:pt x="85592" y="42710"/>
                    </a:lnTo>
                    <a:lnTo>
                      <a:pt x="85715" y="42423"/>
                    </a:lnTo>
                    <a:lnTo>
                      <a:pt x="85838" y="42147"/>
                    </a:lnTo>
                    <a:lnTo>
                      <a:pt x="85950" y="41861"/>
                    </a:lnTo>
                    <a:lnTo>
                      <a:pt x="86052" y="41565"/>
                    </a:lnTo>
                    <a:lnTo>
                      <a:pt x="86144" y="41268"/>
                    </a:lnTo>
                    <a:lnTo>
                      <a:pt x="86236" y="40972"/>
                    </a:lnTo>
                    <a:lnTo>
                      <a:pt x="86318" y="40675"/>
                    </a:lnTo>
                    <a:lnTo>
                      <a:pt x="86390" y="40379"/>
                    </a:lnTo>
                    <a:lnTo>
                      <a:pt x="86451" y="40072"/>
                    </a:lnTo>
                    <a:lnTo>
                      <a:pt x="86512" y="39765"/>
                    </a:lnTo>
                    <a:lnTo>
                      <a:pt x="86564" y="39449"/>
                    </a:lnTo>
                    <a:lnTo>
                      <a:pt x="86615" y="39142"/>
                    </a:lnTo>
                    <a:lnTo>
                      <a:pt x="86645" y="38825"/>
                    </a:lnTo>
                    <a:lnTo>
                      <a:pt x="86676" y="38508"/>
                    </a:lnTo>
                    <a:lnTo>
                      <a:pt x="86696" y="38191"/>
                    </a:lnTo>
                    <a:lnTo>
                      <a:pt x="86707" y="37864"/>
                    </a:lnTo>
                    <a:lnTo>
                      <a:pt x="86717" y="37537"/>
                    </a:lnTo>
                    <a:lnTo>
                      <a:pt x="86717" y="12584"/>
                    </a:lnTo>
                    <a:lnTo>
                      <a:pt x="86707" y="12257"/>
                    </a:lnTo>
                    <a:lnTo>
                      <a:pt x="86696" y="11940"/>
                    </a:lnTo>
                    <a:lnTo>
                      <a:pt x="86676" y="11623"/>
                    </a:lnTo>
                    <a:lnTo>
                      <a:pt x="86645" y="11306"/>
                    </a:lnTo>
                    <a:lnTo>
                      <a:pt x="86615" y="10989"/>
                    </a:lnTo>
                    <a:lnTo>
                      <a:pt x="86564" y="10672"/>
                    </a:lnTo>
                    <a:lnTo>
                      <a:pt x="86512" y="10366"/>
                    </a:lnTo>
                    <a:lnTo>
                      <a:pt x="86451" y="10059"/>
                    </a:lnTo>
                    <a:lnTo>
                      <a:pt x="86390" y="9752"/>
                    </a:lnTo>
                    <a:lnTo>
                      <a:pt x="86318" y="9446"/>
                    </a:lnTo>
                    <a:lnTo>
                      <a:pt x="86236" y="9149"/>
                    </a:lnTo>
                    <a:lnTo>
                      <a:pt x="86144" y="8853"/>
                    </a:lnTo>
                    <a:lnTo>
                      <a:pt x="86052" y="8556"/>
                    </a:lnTo>
                    <a:lnTo>
                      <a:pt x="85950" y="8270"/>
                    </a:lnTo>
                    <a:lnTo>
                      <a:pt x="85838" y="7984"/>
                    </a:lnTo>
                    <a:lnTo>
                      <a:pt x="85715" y="7698"/>
                    </a:lnTo>
                    <a:lnTo>
                      <a:pt x="85592" y="7422"/>
                    </a:lnTo>
                    <a:lnTo>
                      <a:pt x="85470" y="7146"/>
                    </a:lnTo>
                    <a:lnTo>
                      <a:pt x="85327" y="6870"/>
                    </a:lnTo>
                    <a:lnTo>
                      <a:pt x="85184" y="6594"/>
                    </a:lnTo>
                    <a:lnTo>
                      <a:pt x="85040" y="6328"/>
                    </a:lnTo>
                    <a:lnTo>
                      <a:pt x="84887" y="6072"/>
                    </a:lnTo>
                    <a:lnTo>
                      <a:pt x="84724" y="5817"/>
                    </a:lnTo>
                    <a:lnTo>
                      <a:pt x="84560" y="5561"/>
                    </a:lnTo>
                    <a:lnTo>
                      <a:pt x="84386" y="5316"/>
                    </a:lnTo>
                    <a:lnTo>
                      <a:pt x="84202" y="5070"/>
                    </a:lnTo>
                    <a:lnTo>
                      <a:pt x="84018" y="4825"/>
                    </a:lnTo>
                    <a:lnTo>
                      <a:pt x="83834" y="4590"/>
                    </a:lnTo>
                    <a:lnTo>
                      <a:pt x="83630" y="4365"/>
                    </a:lnTo>
                    <a:lnTo>
                      <a:pt x="83436" y="4130"/>
                    </a:lnTo>
                    <a:lnTo>
                      <a:pt x="83231" y="3915"/>
                    </a:lnTo>
                    <a:lnTo>
                      <a:pt x="83016" y="3701"/>
                    </a:lnTo>
                    <a:lnTo>
                      <a:pt x="82802" y="3486"/>
                    </a:lnTo>
                    <a:lnTo>
                      <a:pt x="82577" y="3282"/>
                    </a:lnTo>
                    <a:lnTo>
                      <a:pt x="82352" y="3077"/>
                    </a:lnTo>
                    <a:lnTo>
                      <a:pt x="82117" y="2883"/>
                    </a:lnTo>
                    <a:lnTo>
                      <a:pt x="81882" y="2689"/>
                    </a:lnTo>
                    <a:lnTo>
                      <a:pt x="81647" y="2505"/>
                    </a:lnTo>
                    <a:lnTo>
                      <a:pt x="81401" y="2331"/>
                    </a:lnTo>
                    <a:lnTo>
                      <a:pt x="81156" y="2157"/>
                    </a:lnTo>
                    <a:lnTo>
                      <a:pt x="80900" y="1994"/>
                    </a:lnTo>
                    <a:lnTo>
                      <a:pt x="80645" y="1830"/>
                    </a:lnTo>
                    <a:lnTo>
                      <a:pt x="80379" y="1677"/>
                    </a:lnTo>
                    <a:lnTo>
                      <a:pt x="80113" y="1523"/>
                    </a:lnTo>
                    <a:lnTo>
                      <a:pt x="79847" y="1380"/>
                    </a:lnTo>
                    <a:lnTo>
                      <a:pt x="79571" y="1247"/>
                    </a:lnTo>
                    <a:lnTo>
                      <a:pt x="79295" y="1114"/>
                    </a:lnTo>
                    <a:lnTo>
                      <a:pt x="79019" y="992"/>
                    </a:lnTo>
                    <a:lnTo>
                      <a:pt x="78733" y="879"/>
                    </a:lnTo>
                    <a:lnTo>
                      <a:pt x="78447" y="767"/>
                    </a:lnTo>
                    <a:lnTo>
                      <a:pt x="78151" y="665"/>
                    </a:lnTo>
                    <a:lnTo>
                      <a:pt x="77864" y="573"/>
                    </a:lnTo>
                    <a:lnTo>
                      <a:pt x="77568" y="481"/>
                    </a:lnTo>
                    <a:lnTo>
                      <a:pt x="77261" y="399"/>
                    </a:lnTo>
                    <a:lnTo>
                      <a:pt x="76965" y="327"/>
                    </a:lnTo>
                    <a:lnTo>
                      <a:pt x="76658" y="256"/>
                    </a:lnTo>
                    <a:lnTo>
                      <a:pt x="76351" y="194"/>
                    </a:lnTo>
                    <a:lnTo>
                      <a:pt x="76045" y="143"/>
                    </a:lnTo>
                    <a:lnTo>
                      <a:pt x="75728" y="102"/>
                    </a:lnTo>
                    <a:lnTo>
                      <a:pt x="75411" y="61"/>
                    </a:lnTo>
                    <a:lnTo>
                      <a:pt x="75094" y="41"/>
                    </a:lnTo>
                    <a:lnTo>
                      <a:pt x="74777" y="21"/>
                    </a:lnTo>
                    <a:lnTo>
                      <a:pt x="74450" y="0"/>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4" name="Google Shape;1834;p38">
                <a:extLst>
                  <a:ext uri="{FF2B5EF4-FFF2-40B4-BE49-F238E27FC236}">
                    <a16:creationId xmlns:a16="http://schemas.microsoft.com/office/drawing/2014/main" id="{6695E43E-124B-2256-72FA-17D7627ADF88}"/>
                  </a:ext>
                </a:extLst>
              </p:cNvPr>
              <p:cNvSpPr/>
              <p:nvPr/>
            </p:nvSpPr>
            <p:spPr>
              <a:xfrm flipH="1">
                <a:off x="1553693" y="3440403"/>
                <a:ext cx="1424376" cy="1026868"/>
              </a:xfrm>
              <a:custGeom>
                <a:avLst/>
                <a:gdLst/>
                <a:ahLst/>
                <a:cxnLst/>
                <a:rect l="l" t="t" r="r" b="b"/>
                <a:pathLst>
                  <a:path w="106079" h="76475" extrusionOk="0">
                    <a:moveTo>
                      <a:pt x="12257" y="0"/>
                    </a:moveTo>
                    <a:lnTo>
                      <a:pt x="11930" y="21"/>
                    </a:lnTo>
                    <a:lnTo>
                      <a:pt x="11613" y="41"/>
                    </a:lnTo>
                    <a:lnTo>
                      <a:pt x="11296" y="62"/>
                    </a:lnTo>
                    <a:lnTo>
                      <a:pt x="10979" y="103"/>
                    </a:lnTo>
                    <a:lnTo>
                      <a:pt x="10662" y="143"/>
                    </a:lnTo>
                    <a:lnTo>
                      <a:pt x="10345" y="195"/>
                    </a:lnTo>
                    <a:lnTo>
                      <a:pt x="10039" y="256"/>
                    </a:lnTo>
                    <a:lnTo>
                      <a:pt x="9732" y="317"/>
                    </a:lnTo>
                    <a:lnTo>
                      <a:pt x="9436" y="399"/>
                    </a:lnTo>
                    <a:lnTo>
                      <a:pt x="9129" y="481"/>
                    </a:lnTo>
                    <a:lnTo>
                      <a:pt x="8832" y="563"/>
                    </a:lnTo>
                    <a:lnTo>
                      <a:pt x="8546" y="665"/>
                    </a:lnTo>
                    <a:lnTo>
                      <a:pt x="8250" y="767"/>
                    </a:lnTo>
                    <a:lnTo>
                      <a:pt x="7964" y="869"/>
                    </a:lnTo>
                    <a:lnTo>
                      <a:pt x="7677" y="992"/>
                    </a:lnTo>
                    <a:lnTo>
                      <a:pt x="7401" y="1115"/>
                    </a:lnTo>
                    <a:lnTo>
                      <a:pt x="7125" y="1237"/>
                    </a:lnTo>
                    <a:lnTo>
                      <a:pt x="6849" y="1380"/>
                    </a:lnTo>
                    <a:lnTo>
                      <a:pt x="6584" y="1513"/>
                    </a:lnTo>
                    <a:lnTo>
                      <a:pt x="6318" y="1667"/>
                    </a:lnTo>
                    <a:lnTo>
                      <a:pt x="6052" y="1820"/>
                    </a:lnTo>
                    <a:lnTo>
                      <a:pt x="5796" y="1983"/>
                    </a:lnTo>
                    <a:lnTo>
                      <a:pt x="5541" y="2147"/>
                    </a:lnTo>
                    <a:lnTo>
                      <a:pt x="5296" y="2321"/>
                    </a:lnTo>
                    <a:lnTo>
                      <a:pt x="5050" y="2495"/>
                    </a:lnTo>
                    <a:lnTo>
                      <a:pt x="4805" y="2679"/>
                    </a:lnTo>
                    <a:lnTo>
                      <a:pt x="4570" y="2873"/>
                    </a:lnTo>
                    <a:lnTo>
                      <a:pt x="4345" y="3067"/>
                    </a:lnTo>
                    <a:lnTo>
                      <a:pt x="4120" y="3272"/>
                    </a:lnTo>
                    <a:lnTo>
                      <a:pt x="3895" y="3476"/>
                    </a:lnTo>
                    <a:lnTo>
                      <a:pt x="3680" y="3680"/>
                    </a:lnTo>
                    <a:lnTo>
                      <a:pt x="3466" y="3905"/>
                    </a:lnTo>
                    <a:lnTo>
                      <a:pt x="3261" y="4120"/>
                    </a:lnTo>
                    <a:lnTo>
                      <a:pt x="3067" y="4345"/>
                    </a:lnTo>
                    <a:lnTo>
                      <a:pt x="2873" y="4580"/>
                    </a:lnTo>
                    <a:lnTo>
                      <a:pt x="2679" y="4815"/>
                    </a:lnTo>
                    <a:lnTo>
                      <a:pt x="2495" y="5050"/>
                    </a:lnTo>
                    <a:lnTo>
                      <a:pt x="2321" y="5296"/>
                    </a:lnTo>
                    <a:lnTo>
                      <a:pt x="2147" y="5551"/>
                    </a:lnTo>
                    <a:lnTo>
                      <a:pt x="1973" y="5796"/>
                    </a:lnTo>
                    <a:lnTo>
                      <a:pt x="1820" y="6062"/>
                    </a:lnTo>
                    <a:lnTo>
                      <a:pt x="1667" y="6318"/>
                    </a:lnTo>
                    <a:lnTo>
                      <a:pt x="1513" y="6584"/>
                    </a:lnTo>
                    <a:lnTo>
                      <a:pt x="1370" y="6849"/>
                    </a:lnTo>
                    <a:lnTo>
                      <a:pt x="1237" y="7125"/>
                    </a:lnTo>
                    <a:lnTo>
                      <a:pt x="1104" y="7401"/>
                    </a:lnTo>
                    <a:lnTo>
                      <a:pt x="982" y="7688"/>
                    </a:lnTo>
                    <a:lnTo>
                      <a:pt x="869" y="7964"/>
                    </a:lnTo>
                    <a:lnTo>
                      <a:pt x="757" y="8260"/>
                    </a:lnTo>
                    <a:lnTo>
                      <a:pt x="655" y="8546"/>
                    </a:lnTo>
                    <a:lnTo>
                      <a:pt x="563" y="8843"/>
                    </a:lnTo>
                    <a:lnTo>
                      <a:pt x="471" y="9139"/>
                    </a:lnTo>
                    <a:lnTo>
                      <a:pt x="389" y="9436"/>
                    </a:lnTo>
                    <a:lnTo>
                      <a:pt x="317" y="9742"/>
                    </a:lnTo>
                    <a:lnTo>
                      <a:pt x="256" y="10049"/>
                    </a:lnTo>
                    <a:lnTo>
                      <a:pt x="195" y="10356"/>
                    </a:lnTo>
                    <a:lnTo>
                      <a:pt x="143" y="10662"/>
                    </a:lnTo>
                    <a:lnTo>
                      <a:pt x="92" y="10979"/>
                    </a:lnTo>
                    <a:lnTo>
                      <a:pt x="62" y="11296"/>
                    </a:lnTo>
                    <a:lnTo>
                      <a:pt x="31" y="11613"/>
                    </a:lnTo>
                    <a:lnTo>
                      <a:pt x="11" y="11930"/>
                    </a:lnTo>
                    <a:lnTo>
                      <a:pt x="0" y="12257"/>
                    </a:lnTo>
                    <a:lnTo>
                      <a:pt x="0" y="12584"/>
                    </a:lnTo>
                    <a:lnTo>
                      <a:pt x="0" y="76474"/>
                    </a:lnTo>
                    <a:lnTo>
                      <a:pt x="106078" y="76474"/>
                    </a:lnTo>
                    <a:lnTo>
                      <a:pt x="106078" y="12584"/>
                    </a:lnTo>
                    <a:lnTo>
                      <a:pt x="106078" y="12257"/>
                    </a:lnTo>
                    <a:lnTo>
                      <a:pt x="106058" y="11930"/>
                    </a:lnTo>
                    <a:lnTo>
                      <a:pt x="106037" y="11613"/>
                    </a:lnTo>
                    <a:lnTo>
                      <a:pt x="106017" y="11296"/>
                    </a:lnTo>
                    <a:lnTo>
                      <a:pt x="105976" y="10979"/>
                    </a:lnTo>
                    <a:lnTo>
                      <a:pt x="105935" y="10662"/>
                    </a:lnTo>
                    <a:lnTo>
                      <a:pt x="105884" y="10356"/>
                    </a:lnTo>
                    <a:lnTo>
                      <a:pt x="105823" y="10049"/>
                    </a:lnTo>
                    <a:lnTo>
                      <a:pt x="105751" y="9742"/>
                    </a:lnTo>
                    <a:lnTo>
                      <a:pt x="105680" y="9436"/>
                    </a:lnTo>
                    <a:lnTo>
                      <a:pt x="105598" y="9139"/>
                    </a:lnTo>
                    <a:lnTo>
                      <a:pt x="105516" y="8843"/>
                    </a:lnTo>
                    <a:lnTo>
                      <a:pt x="105414" y="8546"/>
                    </a:lnTo>
                    <a:lnTo>
                      <a:pt x="105312" y="8260"/>
                    </a:lnTo>
                    <a:lnTo>
                      <a:pt x="105209" y="7964"/>
                    </a:lnTo>
                    <a:lnTo>
                      <a:pt x="105087" y="7688"/>
                    </a:lnTo>
                    <a:lnTo>
                      <a:pt x="104964" y="7401"/>
                    </a:lnTo>
                    <a:lnTo>
                      <a:pt x="104841" y="7125"/>
                    </a:lnTo>
                    <a:lnTo>
                      <a:pt x="104698" y="6849"/>
                    </a:lnTo>
                    <a:lnTo>
                      <a:pt x="104555" y="6584"/>
                    </a:lnTo>
                    <a:lnTo>
                      <a:pt x="104412" y="6318"/>
                    </a:lnTo>
                    <a:lnTo>
                      <a:pt x="104259" y="6062"/>
                    </a:lnTo>
                    <a:lnTo>
                      <a:pt x="104095" y="5796"/>
                    </a:lnTo>
                    <a:lnTo>
                      <a:pt x="103932" y="5551"/>
                    </a:lnTo>
                    <a:lnTo>
                      <a:pt x="103758" y="5296"/>
                    </a:lnTo>
                    <a:lnTo>
                      <a:pt x="103574" y="5050"/>
                    </a:lnTo>
                    <a:lnTo>
                      <a:pt x="103390" y="4815"/>
                    </a:lnTo>
                    <a:lnTo>
                      <a:pt x="103206" y="4580"/>
                    </a:lnTo>
                    <a:lnTo>
                      <a:pt x="103012" y="4345"/>
                    </a:lnTo>
                    <a:lnTo>
                      <a:pt x="102807" y="4120"/>
                    </a:lnTo>
                    <a:lnTo>
                      <a:pt x="102603" y="3905"/>
                    </a:lnTo>
                    <a:lnTo>
                      <a:pt x="102388" y="3680"/>
                    </a:lnTo>
                    <a:lnTo>
                      <a:pt x="102173" y="3476"/>
                    </a:lnTo>
                    <a:lnTo>
                      <a:pt x="101959" y="3272"/>
                    </a:lnTo>
                    <a:lnTo>
                      <a:pt x="101734" y="3067"/>
                    </a:lnTo>
                    <a:lnTo>
                      <a:pt x="101499" y="2873"/>
                    </a:lnTo>
                    <a:lnTo>
                      <a:pt x="101264" y="2679"/>
                    </a:lnTo>
                    <a:lnTo>
                      <a:pt x="101028" y="2495"/>
                    </a:lnTo>
                    <a:lnTo>
                      <a:pt x="100783" y="2321"/>
                    </a:lnTo>
                    <a:lnTo>
                      <a:pt x="100528" y="2147"/>
                    </a:lnTo>
                    <a:lnTo>
                      <a:pt x="100282" y="1983"/>
                    </a:lnTo>
                    <a:lnTo>
                      <a:pt x="100016" y="1820"/>
                    </a:lnTo>
                    <a:lnTo>
                      <a:pt x="99761" y="1667"/>
                    </a:lnTo>
                    <a:lnTo>
                      <a:pt x="99495" y="1513"/>
                    </a:lnTo>
                    <a:lnTo>
                      <a:pt x="99219" y="1380"/>
                    </a:lnTo>
                    <a:lnTo>
                      <a:pt x="98953" y="1237"/>
                    </a:lnTo>
                    <a:lnTo>
                      <a:pt x="98677" y="1115"/>
                    </a:lnTo>
                    <a:lnTo>
                      <a:pt x="98391" y="992"/>
                    </a:lnTo>
                    <a:lnTo>
                      <a:pt x="98105" y="869"/>
                    </a:lnTo>
                    <a:lnTo>
                      <a:pt x="97819" y="767"/>
                    </a:lnTo>
                    <a:lnTo>
                      <a:pt x="97532" y="665"/>
                    </a:lnTo>
                    <a:lnTo>
                      <a:pt x="97236" y="563"/>
                    </a:lnTo>
                    <a:lnTo>
                      <a:pt x="96939" y="481"/>
                    </a:lnTo>
                    <a:lnTo>
                      <a:pt x="96643" y="399"/>
                    </a:lnTo>
                    <a:lnTo>
                      <a:pt x="96336" y="317"/>
                    </a:lnTo>
                    <a:lnTo>
                      <a:pt x="96030" y="256"/>
                    </a:lnTo>
                    <a:lnTo>
                      <a:pt x="95723" y="195"/>
                    </a:lnTo>
                    <a:lnTo>
                      <a:pt x="95416" y="143"/>
                    </a:lnTo>
                    <a:lnTo>
                      <a:pt x="95099" y="103"/>
                    </a:lnTo>
                    <a:lnTo>
                      <a:pt x="94783" y="62"/>
                    </a:lnTo>
                    <a:lnTo>
                      <a:pt x="94466" y="41"/>
                    </a:lnTo>
                    <a:lnTo>
                      <a:pt x="94139" y="21"/>
                    </a:lnTo>
                    <a:lnTo>
                      <a:pt x="93822" y="0"/>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5" name="Google Shape;1835;p38">
                <a:extLst>
                  <a:ext uri="{FF2B5EF4-FFF2-40B4-BE49-F238E27FC236}">
                    <a16:creationId xmlns:a16="http://schemas.microsoft.com/office/drawing/2014/main" id="{A66A2531-6AFC-C393-DF9F-DF54673C662F}"/>
                  </a:ext>
                </a:extLst>
              </p:cNvPr>
              <p:cNvSpPr/>
              <p:nvPr/>
            </p:nvSpPr>
            <p:spPr>
              <a:xfrm flipH="1">
                <a:off x="2692694" y="3288457"/>
                <a:ext cx="134664" cy="175014"/>
              </a:xfrm>
              <a:custGeom>
                <a:avLst/>
                <a:gdLst/>
                <a:ahLst/>
                <a:cxnLst/>
                <a:rect l="l" t="t" r="r" b="b"/>
                <a:pathLst>
                  <a:path w="10029" h="13034" extrusionOk="0">
                    <a:moveTo>
                      <a:pt x="6134" y="0"/>
                    </a:moveTo>
                    <a:lnTo>
                      <a:pt x="6032" y="10"/>
                    </a:lnTo>
                    <a:lnTo>
                      <a:pt x="5930" y="31"/>
                    </a:lnTo>
                    <a:lnTo>
                      <a:pt x="5827" y="51"/>
                    </a:lnTo>
                    <a:lnTo>
                      <a:pt x="5725" y="92"/>
                    </a:lnTo>
                    <a:lnTo>
                      <a:pt x="5633" y="133"/>
                    </a:lnTo>
                    <a:lnTo>
                      <a:pt x="5541" y="194"/>
                    </a:lnTo>
                    <a:lnTo>
                      <a:pt x="5449" y="266"/>
                    </a:lnTo>
                    <a:lnTo>
                      <a:pt x="5378" y="358"/>
                    </a:lnTo>
                    <a:lnTo>
                      <a:pt x="5306" y="460"/>
                    </a:lnTo>
                    <a:lnTo>
                      <a:pt x="5234" y="573"/>
                    </a:lnTo>
                    <a:lnTo>
                      <a:pt x="5173" y="705"/>
                    </a:lnTo>
                    <a:lnTo>
                      <a:pt x="5132" y="859"/>
                    </a:lnTo>
                    <a:lnTo>
                      <a:pt x="5091" y="1022"/>
                    </a:lnTo>
                    <a:lnTo>
                      <a:pt x="5050" y="1186"/>
                    </a:lnTo>
                    <a:lnTo>
                      <a:pt x="4999" y="1339"/>
                    </a:lnTo>
                    <a:lnTo>
                      <a:pt x="4948" y="1472"/>
                    </a:lnTo>
                    <a:lnTo>
                      <a:pt x="4887" y="1595"/>
                    </a:lnTo>
                    <a:lnTo>
                      <a:pt x="4815" y="1697"/>
                    </a:lnTo>
                    <a:lnTo>
                      <a:pt x="4744" y="1789"/>
                    </a:lnTo>
                    <a:lnTo>
                      <a:pt x="4662" y="1871"/>
                    </a:lnTo>
                    <a:lnTo>
                      <a:pt x="4570" y="1942"/>
                    </a:lnTo>
                    <a:lnTo>
                      <a:pt x="4478" y="2004"/>
                    </a:lnTo>
                    <a:lnTo>
                      <a:pt x="4376" y="2065"/>
                    </a:lnTo>
                    <a:lnTo>
                      <a:pt x="4263" y="2106"/>
                    </a:lnTo>
                    <a:lnTo>
                      <a:pt x="4151" y="2147"/>
                    </a:lnTo>
                    <a:lnTo>
                      <a:pt x="3916" y="2208"/>
                    </a:lnTo>
                    <a:lnTo>
                      <a:pt x="3650" y="2259"/>
                    </a:lnTo>
                    <a:lnTo>
                      <a:pt x="3077" y="2361"/>
                    </a:lnTo>
                    <a:lnTo>
                      <a:pt x="2771" y="2423"/>
                    </a:lnTo>
                    <a:lnTo>
                      <a:pt x="2454" y="2505"/>
                    </a:lnTo>
                    <a:lnTo>
                      <a:pt x="2290" y="2566"/>
                    </a:lnTo>
                    <a:lnTo>
                      <a:pt x="2117" y="2627"/>
                    </a:lnTo>
                    <a:lnTo>
                      <a:pt x="1953" y="2689"/>
                    </a:lnTo>
                    <a:lnTo>
                      <a:pt x="1779" y="2770"/>
                    </a:lnTo>
                    <a:lnTo>
                      <a:pt x="1605" y="2862"/>
                    </a:lnTo>
                    <a:lnTo>
                      <a:pt x="1432" y="2975"/>
                    </a:lnTo>
                    <a:lnTo>
                      <a:pt x="1258" y="3087"/>
                    </a:lnTo>
                    <a:lnTo>
                      <a:pt x="1084" y="3220"/>
                    </a:lnTo>
                    <a:lnTo>
                      <a:pt x="910" y="3373"/>
                    </a:lnTo>
                    <a:lnTo>
                      <a:pt x="757" y="3527"/>
                    </a:lnTo>
                    <a:lnTo>
                      <a:pt x="614" y="3690"/>
                    </a:lnTo>
                    <a:lnTo>
                      <a:pt x="491" y="3854"/>
                    </a:lnTo>
                    <a:lnTo>
                      <a:pt x="379" y="4028"/>
                    </a:lnTo>
                    <a:lnTo>
                      <a:pt x="277" y="4212"/>
                    </a:lnTo>
                    <a:lnTo>
                      <a:pt x="195" y="4406"/>
                    </a:lnTo>
                    <a:lnTo>
                      <a:pt x="133" y="4600"/>
                    </a:lnTo>
                    <a:lnTo>
                      <a:pt x="72" y="4794"/>
                    </a:lnTo>
                    <a:lnTo>
                      <a:pt x="41" y="4999"/>
                    </a:lnTo>
                    <a:lnTo>
                      <a:pt x="11" y="5203"/>
                    </a:lnTo>
                    <a:lnTo>
                      <a:pt x="1" y="5418"/>
                    </a:lnTo>
                    <a:lnTo>
                      <a:pt x="11" y="5622"/>
                    </a:lnTo>
                    <a:lnTo>
                      <a:pt x="31" y="5837"/>
                    </a:lnTo>
                    <a:lnTo>
                      <a:pt x="72" y="6042"/>
                    </a:lnTo>
                    <a:lnTo>
                      <a:pt x="123" y="6256"/>
                    </a:lnTo>
                    <a:lnTo>
                      <a:pt x="195" y="6471"/>
                    </a:lnTo>
                    <a:lnTo>
                      <a:pt x="277" y="6675"/>
                    </a:lnTo>
                    <a:lnTo>
                      <a:pt x="369" y="6890"/>
                    </a:lnTo>
                    <a:lnTo>
                      <a:pt x="491" y="7094"/>
                    </a:lnTo>
                    <a:lnTo>
                      <a:pt x="614" y="7299"/>
                    </a:lnTo>
                    <a:lnTo>
                      <a:pt x="767" y="7493"/>
                    </a:lnTo>
                    <a:lnTo>
                      <a:pt x="921" y="7687"/>
                    </a:lnTo>
                    <a:lnTo>
                      <a:pt x="1105" y="7871"/>
                    </a:lnTo>
                    <a:lnTo>
                      <a:pt x="1299" y="8055"/>
                    </a:lnTo>
                    <a:lnTo>
                      <a:pt x="1503" y="8239"/>
                    </a:lnTo>
                    <a:lnTo>
                      <a:pt x="1728" y="8403"/>
                    </a:lnTo>
                    <a:lnTo>
                      <a:pt x="1973" y="8566"/>
                    </a:lnTo>
                    <a:lnTo>
                      <a:pt x="2229" y="8720"/>
                    </a:lnTo>
                    <a:lnTo>
                      <a:pt x="2505" y="8873"/>
                    </a:lnTo>
                    <a:lnTo>
                      <a:pt x="2791" y="9006"/>
                    </a:lnTo>
                    <a:lnTo>
                      <a:pt x="3098" y="9129"/>
                    </a:lnTo>
                    <a:lnTo>
                      <a:pt x="3251" y="9190"/>
                    </a:lnTo>
                    <a:lnTo>
                      <a:pt x="3394" y="9262"/>
                    </a:lnTo>
                    <a:lnTo>
                      <a:pt x="3527" y="9323"/>
                    </a:lnTo>
                    <a:lnTo>
                      <a:pt x="3640" y="9395"/>
                    </a:lnTo>
                    <a:lnTo>
                      <a:pt x="3752" y="9466"/>
                    </a:lnTo>
                    <a:lnTo>
                      <a:pt x="3854" y="9548"/>
                    </a:lnTo>
                    <a:lnTo>
                      <a:pt x="3946" y="9619"/>
                    </a:lnTo>
                    <a:lnTo>
                      <a:pt x="4028" y="9701"/>
                    </a:lnTo>
                    <a:lnTo>
                      <a:pt x="4110" y="9783"/>
                    </a:lnTo>
                    <a:lnTo>
                      <a:pt x="4171" y="9865"/>
                    </a:lnTo>
                    <a:lnTo>
                      <a:pt x="4233" y="9947"/>
                    </a:lnTo>
                    <a:lnTo>
                      <a:pt x="4284" y="10039"/>
                    </a:lnTo>
                    <a:lnTo>
                      <a:pt x="4376" y="10212"/>
                    </a:lnTo>
                    <a:lnTo>
                      <a:pt x="4447" y="10396"/>
                    </a:lnTo>
                    <a:lnTo>
                      <a:pt x="4509" y="10580"/>
                    </a:lnTo>
                    <a:lnTo>
                      <a:pt x="4549" y="10764"/>
                    </a:lnTo>
                    <a:lnTo>
                      <a:pt x="4580" y="10948"/>
                    </a:lnTo>
                    <a:lnTo>
                      <a:pt x="4611" y="11132"/>
                    </a:lnTo>
                    <a:lnTo>
                      <a:pt x="4662" y="11490"/>
                    </a:lnTo>
                    <a:lnTo>
                      <a:pt x="4703" y="11674"/>
                    </a:lnTo>
                    <a:lnTo>
                      <a:pt x="4744" y="11838"/>
                    </a:lnTo>
                    <a:lnTo>
                      <a:pt x="4805" y="12001"/>
                    </a:lnTo>
                    <a:lnTo>
                      <a:pt x="4877" y="12165"/>
                    </a:lnTo>
                    <a:lnTo>
                      <a:pt x="4928" y="12236"/>
                    </a:lnTo>
                    <a:lnTo>
                      <a:pt x="4979" y="12308"/>
                    </a:lnTo>
                    <a:lnTo>
                      <a:pt x="5040" y="12379"/>
                    </a:lnTo>
                    <a:lnTo>
                      <a:pt x="5102" y="12441"/>
                    </a:lnTo>
                    <a:lnTo>
                      <a:pt x="5173" y="12512"/>
                    </a:lnTo>
                    <a:lnTo>
                      <a:pt x="5255" y="12574"/>
                    </a:lnTo>
                    <a:lnTo>
                      <a:pt x="5347" y="12625"/>
                    </a:lnTo>
                    <a:lnTo>
                      <a:pt x="5439" y="12686"/>
                    </a:lnTo>
                    <a:lnTo>
                      <a:pt x="5541" y="12737"/>
                    </a:lnTo>
                    <a:lnTo>
                      <a:pt x="5664" y="12788"/>
                    </a:lnTo>
                    <a:lnTo>
                      <a:pt x="5786" y="12829"/>
                    </a:lnTo>
                    <a:lnTo>
                      <a:pt x="5919" y="12870"/>
                    </a:lnTo>
                    <a:lnTo>
                      <a:pt x="6073" y="12901"/>
                    </a:lnTo>
                    <a:lnTo>
                      <a:pt x="6226" y="12942"/>
                    </a:lnTo>
                    <a:lnTo>
                      <a:pt x="6400" y="12962"/>
                    </a:lnTo>
                    <a:lnTo>
                      <a:pt x="6584" y="12993"/>
                    </a:lnTo>
                    <a:lnTo>
                      <a:pt x="6993" y="13023"/>
                    </a:lnTo>
                    <a:lnTo>
                      <a:pt x="7453" y="13034"/>
                    </a:lnTo>
                    <a:lnTo>
                      <a:pt x="7974" y="13034"/>
                    </a:lnTo>
                    <a:lnTo>
                      <a:pt x="8557" y="13003"/>
                    </a:lnTo>
                    <a:lnTo>
                      <a:pt x="9201" y="12952"/>
                    </a:lnTo>
                    <a:lnTo>
                      <a:pt x="9926" y="12870"/>
                    </a:lnTo>
                    <a:lnTo>
                      <a:pt x="9957" y="12686"/>
                    </a:lnTo>
                    <a:lnTo>
                      <a:pt x="9988" y="12482"/>
                    </a:lnTo>
                    <a:lnTo>
                      <a:pt x="10018" y="12206"/>
                    </a:lnTo>
                    <a:lnTo>
                      <a:pt x="10029" y="11868"/>
                    </a:lnTo>
                    <a:lnTo>
                      <a:pt x="10029" y="11684"/>
                    </a:lnTo>
                    <a:lnTo>
                      <a:pt x="10029" y="11490"/>
                    </a:lnTo>
                    <a:lnTo>
                      <a:pt x="10008" y="11296"/>
                    </a:lnTo>
                    <a:lnTo>
                      <a:pt x="9988" y="11081"/>
                    </a:lnTo>
                    <a:lnTo>
                      <a:pt x="9957" y="10867"/>
                    </a:lnTo>
                    <a:lnTo>
                      <a:pt x="9906" y="10652"/>
                    </a:lnTo>
                    <a:lnTo>
                      <a:pt x="9855" y="10427"/>
                    </a:lnTo>
                    <a:lnTo>
                      <a:pt x="9783" y="10202"/>
                    </a:lnTo>
                    <a:lnTo>
                      <a:pt x="9702" y="9977"/>
                    </a:lnTo>
                    <a:lnTo>
                      <a:pt x="9599" y="9763"/>
                    </a:lnTo>
                    <a:lnTo>
                      <a:pt x="9477" y="9538"/>
                    </a:lnTo>
                    <a:lnTo>
                      <a:pt x="9344" y="9323"/>
                    </a:lnTo>
                    <a:lnTo>
                      <a:pt x="9190" y="9108"/>
                    </a:lnTo>
                    <a:lnTo>
                      <a:pt x="9017" y="8904"/>
                    </a:lnTo>
                    <a:lnTo>
                      <a:pt x="8822" y="8699"/>
                    </a:lnTo>
                    <a:lnTo>
                      <a:pt x="8598" y="8505"/>
                    </a:lnTo>
                    <a:lnTo>
                      <a:pt x="8362" y="8331"/>
                    </a:lnTo>
                    <a:lnTo>
                      <a:pt x="8086" y="8158"/>
                    </a:lnTo>
                    <a:lnTo>
                      <a:pt x="7943" y="8086"/>
                    </a:lnTo>
                    <a:lnTo>
                      <a:pt x="7800" y="8004"/>
                    </a:lnTo>
                    <a:lnTo>
                      <a:pt x="7637" y="7933"/>
                    </a:lnTo>
                    <a:lnTo>
                      <a:pt x="7473" y="7861"/>
                    </a:lnTo>
                    <a:lnTo>
                      <a:pt x="7310" y="7800"/>
                    </a:lnTo>
                    <a:lnTo>
                      <a:pt x="7126" y="7738"/>
                    </a:lnTo>
                    <a:lnTo>
                      <a:pt x="6942" y="7677"/>
                    </a:lnTo>
                    <a:lnTo>
                      <a:pt x="6747" y="7626"/>
                    </a:lnTo>
                    <a:lnTo>
                      <a:pt x="6369" y="7524"/>
                    </a:lnTo>
                    <a:lnTo>
                      <a:pt x="6001" y="7411"/>
                    </a:lnTo>
                    <a:lnTo>
                      <a:pt x="5664" y="7299"/>
                    </a:lnTo>
                    <a:lnTo>
                      <a:pt x="5337" y="7166"/>
                    </a:lnTo>
                    <a:lnTo>
                      <a:pt x="5030" y="7043"/>
                    </a:lnTo>
                    <a:lnTo>
                      <a:pt x="4754" y="6910"/>
                    </a:lnTo>
                    <a:lnTo>
                      <a:pt x="4488" y="6767"/>
                    </a:lnTo>
                    <a:lnTo>
                      <a:pt x="4243" y="6624"/>
                    </a:lnTo>
                    <a:lnTo>
                      <a:pt x="4028" y="6481"/>
                    </a:lnTo>
                    <a:lnTo>
                      <a:pt x="3824" y="6338"/>
                    </a:lnTo>
                    <a:lnTo>
                      <a:pt x="3650" y="6195"/>
                    </a:lnTo>
                    <a:lnTo>
                      <a:pt x="3486" y="6042"/>
                    </a:lnTo>
                    <a:lnTo>
                      <a:pt x="3353" y="5888"/>
                    </a:lnTo>
                    <a:lnTo>
                      <a:pt x="3241" y="5735"/>
                    </a:lnTo>
                    <a:lnTo>
                      <a:pt x="3149" y="5592"/>
                    </a:lnTo>
                    <a:lnTo>
                      <a:pt x="3077" y="5438"/>
                    </a:lnTo>
                    <a:lnTo>
                      <a:pt x="3026" y="5295"/>
                    </a:lnTo>
                    <a:lnTo>
                      <a:pt x="3006" y="5142"/>
                    </a:lnTo>
                    <a:lnTo>
                      <a:pt x="2996" y="5009"/>
                    </a:lnTo>
                    <a:lnTo>
                      <a:pt x="3016" y="4866"/>
                    </a:lnTo>
                    <a:lnTo>
                      <a:pt x="3057" y="4733"/>
                    </a:lnTo>
                    <a:lnTo>
                      <a:pt x="3129" y="4600"/>
                    </a:lnTo>
                    <a:lnTo>
                      <a:pt x="3210" y="4467"/>
                    </a:lnTo>
                    <a:lnTo>
                      <a:pt x="3323" y="4355"/>
                    </a:lnTo>
                    <a:lnTo>
                      <a:pt x="3466" y="4232"/>
                    </a:lnTo>
                    <a:lnTo>
                      <a:pt x="3619" y="4130"/>
                    </a:lnTo>
                    <a:lnTo>
                      <a:pt x="3803" y="4028"/>
                    </a:lnTo>
                    <a:lnTo>
                      <a:pt x="4018" y="3936"/>
                    </a:lnTo>
                    <a:lnTo>
                      <a:pt x="4243" y="3854"/>
                    </a:lnTo>
                    <a:lnTo>
                      <a:pt x="4498" y="3772"/>
                    </a:lnTo>
                    <a:lnTo>
                      <a:pt x="4785" y="3711"/>
                    </a:lnTo>
                    <a:lnTo>
                      <a:pt x="5091" y="3649"/>
                    </a:lnTo>
                    <a:lnTo>
                      <a:pt x="5398" y="3598"/>
                    </a:lnTo>
                    <a:lnTo>
                      <a:pt x="5674" y="3527"/>
                    </a:lnTo>
                    <a:lnTo>
                      <a:pt x="5930" y="3455"/>
                    </a:lnTo>
                    <a:lnTo>
                      <a:pt x="6175" y="3363"/>
                    </a:lnTo>
                    <a:lnTo>
                      <a:pt x="6379" y="3261"/>
                    </a:lnTo>
                    <a:lnTo>
                      <a:pt x="6574" y="3159"/>
                    </a:lnTo>
                    <a:lnTo>
                      <a:pt x="6747" y="3046"/>
                    </a:lnTo>
                    <a:lnTo>
                      <a:pt x="6911" y="2924"/>
                    </a:lnTo>
                    <a:lnTo>
                      <a:pt x="7044" y="2801"/>
                    </a:lnTo>
                    <a:lnTo>
                      <a:pt x="7166" y="2668"/>
                    </a:lnTo>
                    <a:lnTo>
                      <a:pt x="7269" y="2535"/>
                    </a:lnTo>
                    <a:lnTo>
                      <a:pt x="7361" y="2402"/>
                    </a:lnTo>
                    <a:lnTo>
                      <a:pt x="7432" y="2259"/>
                    </a:lnTo>
                    <a:lnTo>
                      <a:pt x="7494" y="2116"/>
                    </a:lnTo>
                    <a:lnTo>
                      <a:pt x="7555" y="1983"/>
                    </a:lnTo>
                    <a:lnTo>
                      <a:pt x="7586" y="1840"/>
                    </a:lnTo>
                    <a:lnTo>
                      <a:pt x="7616" y="1707"/>
                    </a:lnTo>
                    <a:lnTo>
                      <a:pt x="7647" y="1564"/>
                    </a:lnTo>
                    <a:lnTo>
                      <a:pt x="7657" y="1441"/>
                    </a:lnTo>
                    <a:lnTo>
                      <a:pt x="7667" y="1309"/>
                    </a:lnTo>
                    <a:lnTo>
                      <a:pt x="7657" y="1073"/>
                    </a:lnTo>
                    <a:lnTo>
                      <a:pt x="7637" y="859"/>
                    </a:lnTo>
                    <a:lnTo>
                      <a:pt x="7606" y="685"/>
                    </a:lnTo>
                    <a:lnTo>
                      <a:pt x="7575" y="552"/>
                    </a:lnTo>
                    <a:lnTo>
                      <a:pt x="7545" y="429"/>
                    </a:lnTo>
                    <a:lnTo>
                      <a:pt x="7453" y="378"/>
                    </a:lnTo>
                    <a:lnTo>
                      <a:pt x="7218" y="256"/>
                    </a:lnTo>
                    <a:lnTo>
                      <a:pt x="7054" y="194"/>
                    </a:lnTo>
                    <a:lnTo>
                      <a:pt x="6870" y="123"/>
                    </a:lnTo>
                    <a:lnTo>
                      <a:pt x="6666" y="61"/>
                    </a:lnTo>
                    <a:lnTo>
                      <a:pt x="6461" y="21"/>
                    </a:lnTo>
                    <a:lnTo>
                      <a:pt x="6349" y="10"/>
                    </a:lnTo>
                    <a:lnTo>
                      <a:pt x="6246"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6" name="Google Shape;1836;p38">
                <a:extLst>
                  <a:ext uri="{FF2B5EF4-FFF2-40B4-BE49-F238E27FC236}">
                    <a16:creationId xmlns:a16="http://schemas.microsoft.com/office/drawing/2014/main" id="{693D1979-BC7E-CF0D-ED73-9EDACED4DA5D}"/>
                  </a:ext>
                </a:extLst>
              </p:cNvPr>
              <p:cNvSpPr/>
              <p:nvPr/>
            </p:nvSpPr>
            <p:spPr>
              <a:xfrm flipH="1">
                <a:off x="2560366" y="3176311"/>
                <a:ext cx="361844" cy="123412"/>
              </a:xfrm>
              <a:custGeom>
                <a:avLst/>
                <a:gdLst/>
                <a:ahLst/>
                <a:cxnLst/>
                <a:rect l="l" t="t" r="r" b="b"/>
                <a:pathLst>
                  <a:path w="26948" h="9191" extrusionOk="0">
                    <a:moveTo>
                      <a:pt x="13995" y="0"/>
                    </a:moveTo>
                    <a:lnTo>
                      <a:pt x="13546" y="11"/>
                    </a:lnTo>
                    <a:lnTo>
                      <a:pt x="13147" y="21"/>
                    </a:lnTo>
                    <a:lnTo>
                      <a:pt x="12789" y="51"/>
                    </a:lnTo>
                    <a:lnTo>
                      <a:pt x="12472" y="92"/>
                    </a:lnTo>
                    <a:lnTo>
                      <a:pt x="12186" y="143"/>
                    </a:lnTo>
                    <a:lnTo>
                      <a:pt x="11930" y="195"/>
                    </a:lnTo>
                    <a:lnTo>
                      <a:pt x="11716" y="256"/>
                    </a:lnTo>
                    <a:lnTo>
                      <a:pt x="11511" y="327"/>
                    </a:lnTo>
                    <a:lnTo>
                      <a:pt x="11348" y="409"/>
                    </a:lnTo>
                    <a:lnTo>
                      <a:pt x="11194" y="491"/>
                    </a:lnTo>
                    <a:lnTo>
                      <a:pt x="11061" y="573"/>
                    </a:lnTo>
                    <a:lnTo>
                      <a:pt x="10949" y="665"/>
                    </a:lnTo>
                    <a:lnTo>
                      <a:pt x="10847" y="757"/>
                    </a:lnTo>
                    <a:lnTo>
                      <a:pt x="10755" y="849"/>
                    </a:lnTo>
                    <a:lnTo>
                      <a:pt x="10591" y="1043"/>
                    </a:lnTo>
                    <a:lnTo>
                      <a:pt x="10438" y="1227"/>
                    </a:lnTo>
                    <a:lnTo>
                      <a:pt x="10356" y="1319"/>
                    </a:lnTo>
                    <a:lnTo>
                      <a:pt x="10274" y="1401"/>
                    </a:lnTo>
                    <a:lnTo>
                      <a:pt x="10182" y="1483"/>
                    </a:lnTo>
                    <a:lnTo>
                      <a:pt x="10070" y="1564"/>
                    </a:lnTo>
                    <a:lnTo>
                      <a:pt x="9957" y="1636"/>
                    </a:lnTo>
                    <a:lnTo>
                      <a:pt x="9814" y="1697"/>
                    </a:lnTo>
                    <a:lnTo>
                      <a:pt x="9661" y="1759"/>
                    </a:lnTo>
                    <a:lnTo>
                      <a:pt x="9477" y="1810"/>
                    </a:lnTo>
                    <a:lnTo>
                      <a:pt x="9283" y="1851"/>
                    </a:lnTo>
                    <a:lnTo>
                      <a:pt x="9048" y="1881"/>
                    </a:lnTo>
                    <a:lnTo>
                      <a:pt x="8782" y="1891"/>
                    </a:lnTo>
                    <a:lnTo>
                      <a:pt x="8485" y="1902"/>
                    </a:lnTo>
                    <a:lnTo>
                      <a:pt x="8158" y="1902"/>
                    </a:lnTo>
                    <a:lnTo>
                      <a:pt x="7780" y="1881"/>
                    </a:lnTo>
                    <a:lnTo>
                      <a:pt x="7412" y="1861"/>
                    </a:lnTo>
                    <a:lnTo>
                      <a:pt x="7075" y="1851"/>
                    </a:lnTo>
                    <a:lnTo>
                      <a:pt x="6768" y="1851"/>
                    </a:lnTo>
                    <a:lnTo>
                      <a:pt x="6492" y="1871"/>
                    </a:lnTo>
                    <a:lnTo>
                      <a:pt x="6247" y="1891"/>
                    </a:lnTo>
                    <a:lnTo>
                      <a:pt x="6022" y="1912"/>
                    </a:lnTo>
                    <a:lnTo>
                      <a:pt x="5828" y="1953"/>
                    </a:lnTo>
                    <a:lnTo>
                      <a:pt x="5654" y="1994"/>
                    </a:lnTo>
                    <a:lnTo>
                      <a:pt x="5500" y="2045"/>
                    </a:lnTo>
                    <a:lnTo>
                      <a:pt x="5357" y="2106"/>
                    </a:lnTo>
                    <a:lnTo>
                      <a:pt x="5235" y="2168"/>
                    </a:lnTo>
                    <a:lnTo>
                      <a:pt x="5122" y="2229"/>
                    </a:lnTo>
                    <a:lnTo>
                      <a:pt x="5020" y="2300"/>
                    </a:lnTo>
                    <a:lnTo>
                      <a:pt x="4928" y="2372"/>
                    </a:lnTo>
                    <a:lnTo>
                      <a:pt x="4754" y="2536"/>
                    </a:lnTo>
                    <a:lnTo>
                      <a:pt x="4591" y="2689"/>
                    </a:lnTo>
                    <a:lnTo>
                      <a:pt x="4417" y="2852"/>
                    </a:lnTo>
                    <a:lnTo>
                      <a:pt x="4315" y="2934"/>
                    </a:lnTo>
                    <a:lnTo>
                      <a:pt x="4212" y="3006"/>
                    </a:lnTo>
                    <a:lnTo>
                      <a:pt x="4090" y="3077"/>
                    </a:lnTo>
                    <a:lnTo>
                      <a:pt x="3957" y="3149"/>
                    </a:lnTo>
                    <a:lnTo>
                      <a:pt x="3814" y="3220"/>
                    </a:lnTo>
                    <a:lnTo>
                      <a:pt x="3640" y="3282"/>
                    </a:lnTo>
                    <a:lnTo>
                      <a:pt x="3456" y="3343"/>
                    </a:lnTo>
                    <a:lnTo>
                      <a:pt x="3241" y="3394"/>
                    </a:lnTo>
                    <a:lnTo>
                      <a:pt x="3006" y="3445"/>
                    </a:lnTo>
                    <a:lnTo>
                      <a:pt x="2751" y="3486"/>
                    </a:lnTo>
                    <a:lnTo>
                      <a:pt x="2454" y="3517"/>
                    </a:lnTo>
                    <a:lnTo>
                      <a:pt x="2127" y="3537"/>
                    </a:lnTo>
                    <a:lnTo>
                      <a:pt x="1800" y="3568"/>
                    </a:lnTo>
                    <a:lnTo>
                      <a:pt x="1504" y="3599"/>
                    </a:lnTo>
                    <a:lnTo>
                      <a:pt x="1238" y="3650"/>
                    </a:lnTo>
                    <a:lnTo>
                      <a:pt x="1003" y="3711"/>
                    </a:lnTo>
                    <a:lnTo>
                      <a:pt x="788" y="3783"/>
                    </a:lnTo>
                    <a:lnTo>
                      <a:pt x="604" y="3864"/>
                    </a:lnTo>
                    <a:lnTo>
                      <a:pt x="440" y="3956"/>
                    </a:lnTo>
                    <a:lnTo>
                      <a:pt x="308" y="4048"/>
                    </a:lnTo>
                    <a:lnTo>
                      <a:pt x="195" y="4161"/>
                    </a:lnTo>
                    <a:lnTo>
                      <a:pt x="113" y="4263"/>
                    </a:lnTo>
                    <a:lnTo>
                      <a:pt x="52" y="4386"/>
                    </a:lnTo>
                    <a:lnTo>
                      <a:pt x="11" y="4498"/>
                    </a:lnTo>
                    <a:lnTo>
                      <a:pt x="1" y="4631"/>
                    </a:lnTo>
                    <a:lnTo>
                      <a:pt x="1" y="4754"/>
                    </a:lnTo>
                    <a:lnTo>
                      <a:pt x="32" y="4887"/>
                    </a:lnTo>
                    <a:lnTo>
                      <a:pt x="83" y="5020"/>
                    </a:lnTo>
                    <a:lnTo>
                      <a:pt x="144" y="5142"/>
                    </a:lnTo>
                    <a:lnTo>
                      <a:pt x="226" y="5275"/>
                    </a:lnTo>
                    <a:lnTo>
                      <a:pt x="338" y="5408"/>
                    </a:lnTo>
                    <a:lnTo>
                      <a:pt x="461" y="5541"/>
                    </a:lnTo>
                    <a:lnTo>
                      <a:pt x="594" y="5664"/>
                    </a:lnTo>
                    <a:lnTo>
                      <a:pt x="747" y="5786"/>
                    </a:lnTo>
                    <a:lnTo>
                      <a:pt x="921" y="5909"/>
                    </a:lnTo>
                    <a:lnTo>
                      <a:pt x="1105" y="6021"/>
                    </a:lnTo>
                    <a:lnTo>
                      <a:pt x="1309" y="6124"/>
                    </a:lnTo>
                    <a:lnTo>
                      <a:pt x="1524" y="6226"/>
                    </a:lnTo>
                    <a:lnTo>
                      <a:pt x="1749" y="6328"/>
                    </a:lnTo>
                    <a:lnTo>
                      <a:pt x="1994" y="6410"/>
                    </a:lnTo>
                    <a:lnTo>
                      <a:pt x="2250" y="6492"/>
                    </a:lnTo>
                    <a:lnTo>
                      <a:pt x="2516" y="6553"/>
                    </a:lnTo>
                    <a:lnTo>
                      <a:pt x="2792" y="6614"/>
                    </a:lnTo>
                    <a:lnTo>
                      <a:pt x="3078" y="6655"/>
                    </a:lnTo>
                    <a:lnTo>
                      <a:pt x="3599" y="6737"/>
                    </a:lnTo>
                    <a:lnTo>
                      <a:pt x="4039" y="6819"/>
                    </a:lnTo>
                    <a:lnTo>
                      <a:pt x="4376" y="6900"/>
                    </a:lnTo>
                    <a:lnTo>
                      <a:pt x="4652" y="6992"/>
                    </a:lnTo>
                    <a:lnTo>
                      <a:pt x="4764" y="7033"/>
                    </a:lnTo>
                    <a:lnTo>
                      <a:pt x="4856" y="7074"/>
                    </a:lnTo>
                    <a:lnTo>
                      <a:pt x="4938" y="7125"/>
                    </a:lnTo>
                    <a:lnTo>
                      <a:pt x="5010" y="7166"/>
                    </a:lnTo>
                    <a:lnTo>
                      <a:pt x="5071" y="7217"/>
                    </a:lnTo>
                    <a:lnTo>
                      <a:pt x="5122" y="7258"/>
                    </a:lnTo>
                    <a:lnTo>
                      <a:pt x="5163" y="7309"/>
                    </a:lnTo>
                    <a:lnTo>
                      <a:pt x="5194" y="7361"/>
                    </a:lnTo>
                    <a:lnTo>
                      <a:pt x="5245" y="7463"/>
                    </a:lnTo>
                    <a:lnTo>
                      <a:pt x="5286" y="7575"/>
                    </a:lnTo>
                    <a:lnTo>
                      <a:pt x="5327" y="7688"/>
                    </a:lnTo>
                    <a:lnTo>
                      <a:pt x="5378" y="7810"/>
                    </a:lnTo>
                    <a:lnTo>
                      <a:pt x="5460" y="7943"/>
                    </a:lnTo>
                    <a:lnTo>
                      <a:pt x="5500" y="8005"/>
                    </a:lnTo>
                    <a:lnTo>
                      <a:pt x="5562" y="8076"/>
                    </a:lnTo>
                    <a:lnTo>
                      <a:pt x="5623" y="8148"/>
                    </a:lnTo>
                    <a:lnTo>
                      <a:pt x="5705" y="8219"/>
                    </a:lnTo>
                    <a:lnTo>
                      <a:pt x="5797" y="8301"/>
                    </a:lnTo>
                    <a:lnTo>
                      <a:pt x="5899" y="8383"/>
                    </a:lnTo>
                    <a:lnTo>
                      <a:pt x="6032" y="8454"/>
                    </a:lnTo>
                    <a:lnTo>
                      <a:pt x="6185" y="8536"/>
                    </a:lnTo>
                    <a:lnTo>
                      <a:pt x="6380" y="8608"/>
                    </a:lnTo>
                    <a:lnTo>
                      <a:pt x="6594" y="8669"/>
                    </a:lnTo>
                    <a:lnTo>
                      <a:pt x="6829" y="8730"/>
                    </a:lnTo>
                    <a:lnTo>
                      <a:pt x="7095" y="8792"/>
                    </a:lnTo>
                    <a:lnTo>
                      <a:pt x="7381" y="8843"/>
                    </a:lnTo>
                    <a:lnTo>
                      <a:pt x="7698" y="8894"/>
                    </a:lnTo>
                    <a:lnTo>
                      <a:pt x="8025" y="8935"/>
                    </a:lnTo>
                    <a:lnTo>
                      <a:pt x="8373" y="8976"/>
                    </a:lnTo>
                    <a:lnTo>
                      <a:pt x="9119" y="9047"/>
                    </a:lnTo>
                    <a:lnTo>
                      <a:pt x="9927" y="9109"/>
                    </a:lnTo>
                    <a:lnTo>
                      <a:pt x="10775" y="9149"/>
                    </a:lnTo>
                    <a:lnTo>
                      <a:pt x="11665" y="9170"/>
                    </a:lnTo>
                    <a:lnTo>
                      <a:pt x="12574" y="9190"/>
                    </a:lnTo>
                    <a:lnTo>
                      <a:pt x="13494" y="9190"/>
                    </a:lnTo>
                    <a:lnTo>
                      <a:pt x="14414" y="9180"/>
                    </a:lnTo>
                    <a:lnTo>
                      <a:pt x="15334" y="9160"/>
                    </a:lnTo>
                    <a:lnTo>
                      <a:pt x="16214" y="9129"/>
                    </a:lnTo>
                    <a:lnTo>
                      <a:pt x="17072" y="9078"/>
                    </a:lnTo>
                    <a:lnTo>
                      <a:pt x="17880" y="9027"/>
                    </a:lnTo>
                    <a:lnTo>
                      <a:pt x="18258" y="8986"/>
                    </a:lnTo>
                    <a:lnTo>
                      <a:pt x="18606" y="8945"/>
                    </a:lnTo>
                    <a:lnTo>
                      <a:pt x="18923" y="8894"/>
                    </a:lnTo>
                    <a:lnTo>
                      <a:pt x="19219" y="8843"/>
                    </a:lnTo>
                    <a:lnTo>
                      <a:pt x="19495" y="8781"/>
                    </a:lnTo>
                    <a:lnTo>
                      <a:pt x="19740" y="8710"/>
                    </a:lnTo>
                    <a:lnTo>
                      <a:pt x="19965" y="8628"/>
                    </a:lnTo>
                    <a:lnTo>
                      <a:pt x="20170" y="8557"/>
                    </a:lnTo>
                    <a:lnTo>
                      <a:pt x="20354" y="8475"/>
                    </a:lnTo>
                    <a:lnTo>
                      <a:pt x="20517" y="8383"/>
                    </a:lnTo>
                    <a:lnTo>
                      <a:pt x="20671" y="8291"/>
                    </a:lnTo>
                    <a:lnTo>
                      <a:pt x="20803" y="8199"/>
                    </a:lnTo>
                    <a:lnTo>
                      <a:pt x="20926" y="8107"/>
                    </a:lnTo>
                    <a:lnTo>
                      <a:pt x="21028" y="8015"/>
                    </a:lnTo>
                    <a:lnTo>
                      <a:pt x="21131" y="7923"/>
                    </a:lnTo>
                    <a:lnTo>
                      <a:pt x="21212" y="7831"/>
                    </a:lnTo>
                    <a:lnTo>
                      <a:pt x="21366" y="7647"/>
                    </a:lnTo>
                    <a:lnTo>
                      <a:pt x="21488" y="7473"/>
                    </a:lnTo>
                    <a:lnTo>
                      <a:pt x="21601" y="7309"/>
                    </a:lnTo>
                    <a:lnTo>
                      <a:pt x="21703" y="7166"/>
                    </a:lnTo>
                    <a:lnTo>
                      <a:pt x="21764" y="7105"/>
                    </a:lnTo>
                    <a:lnTo>
                      <a:pt x="21826" y="7044"/>
                    </a:lnTo>
                    <a:lnTo>
                      <a:pt x="21887" y="6992"/>
                    </a:lnTo>
                    <a:lnTo>
                      <a:pt x="21959" y="6952"/>
                    </a:lnTo>
                    <a:lnTo>
                      <a:pt x="22030" y="6921"/>
                    </a:lnTo>
                    <a:lnTo>
                      <a:pt x="22122" y="6890"/>
                    </a:lnTo>
                    <a:lnTo>
                      <a:pt x="22214" y="6880"/>
                    </a:lnTo>
                    <a:lnTo>
                      <a:pt x="22327" y="6870"/>
                    </a:lnTo>
                    <a:lnTo>
                      <a:pt x="22879" y="6880"/>
                    </a:lnTo>
                    <a:lnTo>
                      <a:pt x="23216" y="6870"/>
                    </a:lnTo>
                    <a:lnTo>
                      <a:pt x="23584" y="6860"/>
                    </a:lnTo>
                    <a:lnTo>
                      <a:pt x="23983" y="6839"/>
                    </a:lnTo>
                    <a:lnTo>
                      <a:pt x="24381" y="6808"/>
                    </a:lnTo>
                    <a:lnTo>
                      <a:pt x="24780" y="6768"/>
                    </a:lnTo>
                    <a:lnTo>
                      <a:pt x="25168" y="6696"/>
                    </a:lnTo>
                    <a:lnTo>
                      <a:pt x="25363" y="6655"/>
                    </a:lnTo>
                    <a:lnTo>
                      <a:pt x="25547" y="6614"/>
                    </a:lnTo>
                    <a:lnTo>
                      <a:pt x="25731" y="6563"/>
                    </a:lnTo>
                    <a:lnTo>
                      <a:pt x="25894" y="6502"/>
                    </a:lnTo>
                    <a:lnTo>
                      <a:pt x="26058" y="6440"/>
                    </a:lnTo>
                    <a:lnTo>
                      <a:pt x="26211" y="6369"/>
                    </a:lnTo>
                    <a:lnTo>
                      <a:pt x="26354" y="6287"/>
                    </a:lnTo>
                    <a:lnTo>
                      <a:pt x="26487" y="6195"/>
                    </a:lnTo>
                    <a:lnTo>
                      <a:pt x="26600" y="6103"/>
                    </a:lnTo>
                    <a:lnTo>
                      <a:pt x="26702" y="5991"/>
                    </a:lnTo>
                    <a:lnTo>
                      <a:pt x="26784" y="5878"/>
                    </a:lnTo>
                    <a:lnTo>
                      <a:pt x="26855" y="5756"/>
                    </a:lnTo>
                    <a:lnTo>
                      <a:pt x="26906" y="5623"/>
                    </a:lnTo>
                    <a:lnTo>
                      <a:pt x="26937" y="5480"/>
                    </a:lnTo>
                    <a:lnTo>
                      <a:pt x="26947" y="5326"/>
                    </a:lnTo>
                    <a:lnTo>
                      <a:pt x="26927" y="5152"/>
                    </a:lnTo>
                    <a:lnTo>
                      <a:pt x="26896" y="4989"/>
                    </a:lnTo>
                    <a:lnTo>
                      <a:pt x="26855" y="4836"/>
                    </a:lnTo>
                    <a:lnTo>
                      <a:pt x="26794" y="4692"/>
                    </a:lnTo>
                    <a:lnTo>
                      <a:pt x="26712" y="4560"/>
                    </a:lnTo>
                    <a:lnTo>
                      <a:pt x="26620" y="4447"/>
                    </a:lnTo>
                    <a:lnTo>
                      <a:pt x="26518" y="4335"/>
                    </a:lnTo>
                    <a:lnTo>
                      <a:pt x="26405" y="4232"/>
                    </a:lnTo>
                    <a:lnTo>
                      <a:pt x="26293" y="4140"/>
                    </a:lnTo>
                    <a:lnTo>
                      <a:pt x="26160" y="4048"/>
                    </a:lnTo>
                    <a:lnTo>
                      <a:pt x="26017" y="3977"/>
                    </a:lnTo>
                    <a:lnTo>
                      <a:pt x="25874" y="3905"/>
                    </a:lnTo>
                    <a:lnTo>
                      <a:pt x="25731" y="3844"/>
                    </a:lnTo>
                    <a:lnTo>
                      <a:pt x="25577" y="3793"/>
                    </a:lnTo>
                    <a:lnTo>
                      <a:pt x="25424" y="3742"/>
                    </a:lnTo>
                    <a:lnTo>
                      <a:pt x="25107" y="3670"/>
                    </a:lnTo>
                    <a:lnTo>
                      <a:pt x="24800" y="3609"/>
                    </a:lnTo>
                    <a:lnTo>
                      <a:pt x="24494" y="3578"/>
                    </a:lnTo>
                    <a:lnTo>
                      <a:pt x="24218" y="3548"/>
                    </a:lnTo>
                    <a:lnTo>
                      <a:pt x="23972" y="3537"/>
                    </a:lnTo>
                    <a:lnTo>
                      <a:pt x="23604" y="3537"/>
                    </a:lnTo>
                    <a:lnTo>
                      <a:pt x="23461" y="3548"/>
                    </a:lnTo>
                    <a:lnTo>
                      <a:pt x="23318" y="3394"/>
                    </a:lnTo>
                    <a:lnTo>
                      <a:pt x="23185" y="3251"/>
                    </a:lnTo>
                    <a:lnTo>
                      <a:pt x="23042" y="3139"/>
                    </a:lnTo>
                    <a:lnTo>
                      <a:pt x="22909" y="3026"/>
                    </a:lnTo>
                    <a:lnTo>
                      <a:pt x="22787" y="2934"/>
                    </a:lnTo>
                    <a:lnTo>
                      <a:pt x="22654" y="2852"/>
                    </a:lnTo>
                    <a:lnTo>
                      <a:pt x="22531" y="2781"/>
                    </a:lnTo>
                    <a:lnTo>
                      <a:pt x="22408" y="2730"/>
                    </a:lnTo>
                    <a:lnTo>
                      <a:pt x="22286" y="2679"/>
                    </a:lnTo>
                    <a:lnTo>
                      <a:pt x="22173" y="2648"/>
                    </a:lnTo>
                    <a:lnTo>
                      <a:pt x="22051" y="2617"/>
                    </a:lnTo>
                    <a:lnTo>
                      <a:pt x="21938" y="2597"/>
                    </a:lnTo>
                    <a:lnTo>
                      <a:pt x="21815" y="2576"/>
                    </a:lnTo>
                    <a:lnTo>
                      <a:pt x="21703" y="2576"/>
                    </a:lnTo>
                    <a:lnTo>
                      <a:pt x="21468" y="2566"/>
                    </a:lnTo>
                    <a:lnTo>
                      <a:pt x="21223" y="2587"/>
                    </a:lnTo>
                    <a:lnTo>
                      <a:pt x="20977" y="2607"/>
                    </a:lnTo>
                    <a:lnTo>
                      <a:pt x="20722" y="2628"/>
                    </a:lnTo>
                    <a:lnTo>
                      <a:pt x="20456" y="2648"/>
                    </a:lnTo>
                    <a:lnTo>
                      <a:pt x="20170" y="2648"/>
                    </a:lnTo>
                    <a:lnTo>
                      <a:pt x="19873" y="2638"/>
                    </a:lnTo>
                    <a:lnTo>
                      <a:pt x="19710" y="2617"/>
                    </a:lnTo>
                    <a:lnTo>
                      <a:pt x="19546" y="2597"/>
                    </a:lnTo>
                    <a:lnTo>
                      <a:pt x="19372" y="2566"/>
                    </a:lnTo>
                    <a:lnTo>
                      <a:pt x="19199" y="2525"/>
                    </a:lnTo>
                    <a:lnTo>
                      <a:pt x="19035" y="2474"/>
                    </a:lnTo>
                    <a:lnTo>
                      <a:pt x="18882" y="2413"/>
                    </a:lnTo>
                    <a:lnTo>
                      <a:pt x="18749" y="2352"/>
                    </a:lnTo>
                    <a:lnTo>
                      <a:pt x="18636" y="2280"/>
                    </a:lnTo>
                    <a:lnTo>
                      <a:pt x="18524" y="2198"/>
                    </a:lnTo>
                    <a:lnTo>
                      <a:pt x="18432" y="2116"/>
                    </a:lnTo>
                    <a:lnTo>
                      <a:pt x="18350" y="2024"/>
                    </a:lnTo>
                    <a:lnTo>
                      <a:pt x="18279" y="1922"/>
                    </a:lnTo>
                    <a:lnTo>
                      <a:pt x="18146" y="1728"/>
                    </a:lnTo>
                    <a:lnTo>
                      <a:pt x="18023" y="1513"/>
                    </a:lnTo>
                    <a:lnTo>
                      <a:pt x="17890" y="1299"/>
                    </a:lnTo>
                    <a:lnTo>
                      <a:pt x="17819" y="1186"/>
                    </a:lnTo>
                    <a:lnTo>
                      <a:pt x="17747" y="1084"/>
                    </a:lnTo>
                    <a:lnTo>
                      <a:pt x="17655" y="971"/>
                    </a:lnTo>
                    <a:lnTo>
                      <a:pt x="17553" y="869"/>
                    </a:lnTo>
                    <a:lnTo>
                      <a:pt x="17440" y="767"/>
                    </a:lnTo>
                    <a:lnTo>
                      <a:pt x="17318" y="675"/>
                    </a:lnTo>
                    <a:lnTo>
                      <a:pt x="17174" y="573"/>
                    </a:lnTo>
                    <a:lnTo>
                      <a:pt x="17011" y="491"/>
                    </a:lnTo>
                    <a:lnTo>
                      <a:pt x="16837" y="399"/>
                    </a:lnTo>
                    <a:lnTo>
                      <a:pt x="16633" y="327"/>
                    </a:lnTo>
                    <a:lnTo>
                      <a:pt x="16408" y="256"/>
                    </a:lnTo>
                    <a:lnTo>
                      <a:pt x="16152" y="195"/>
                    </a:lnTo>
                    <a:lnTo>
                      <a:pt x="15876" y="133"/>
                    </a:lnTo>
                    <a:lnTo>
                      <a:pt x="15559" y="92"/>
                    </a:lnTo>
                    <a:lnTo>
                      <a:pt x="15222" y="51"/>
                    </a:lnTo>
                    <a:lnTo>
                      <a:pt x="14844" y="21"/>
                    </a:lnTo>
                    <a:lnTo>
                      <a:pt x="14435" y="0"/>
                    </a:lnTo>
                    <a:close/>
                  </a:path>
                </a:pathLst>
              </a:custGeom>
              <a:solidFill>
                <a:srgbClr val="60929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7" name="Google Shape;1837;p38">
                <a:extLst>
                  <a:ext uri="{FF2B5EF4-FFF2-40B4-BE49-F238E27FC236}">
                    <a16:creationId xmlns:a16="http://schemas.microsoft.com/office/drawing/2014/main" id="{2B4ADE83-76A0-F58F-D263-E64615E08381}"/>
                  </a:ext>
                </a:extLst>
              </p:cNvPr>
              <p:cNvSpPr/>
              <p:nvPr/>
            </p:nvSpPr>
            <p:spPr>
              <a:xfrm flipH="1">
                <a:off x="1553693" y="3440403"/>
                <a:ext cx="1424376" cy="230617"/>
              </a:xfrm>
              <a:custGeom>
                <a:avLst/>
                <a:gdLst/>
                <a:ahLst/>
                <a:cxnLst/>
                <a:rect l="l" t="t" r="r" b="b"/>
                <a:pathLst>
                  <a:path w="106079" h="17175" extrusionOk="0">
                    <a:moveTo>
                      <a:pt x="12257" y="0"/>
                    </a:moveTo>
                    <a:lnTo>
                      <a:pt x="11940" y="11"/>
                    </a:lnTo>
                    <a:lnTo>
                      <a:pt x="11633" y="31"/>
                    </a:lnTo>
                    <a:lnTo>
                      <a:pt x="11317" y="62"/>
                    </a:lnTo>
                    <a:lnTo>
                      <a:pt x="11010" y="92"/>
                    </a:lnTo>
                    <a:lnTo>
                      <a:pt x="10703" y="133"/>
                    </a:lnTo>
                    <a:lnTo>
                      <a:pt x="10397" y="184"/>
                    </a:lnTo>
                    <a:lnTo>
                      <a:pt x="10100" y="246"/>
                    </a:lnTo>
                    <a:lnTo>
                      <a:pt x="9793" y="307"/>
                    </a:lnTo>
                    <a:lnTo>
                      <a:pt x="9497" y="379"/>
                    </a:lnTo>
                    <a:lnTo>
                      <a:pt x="9200" y="460"/>
                    </a:lnTo>
                    <a:lnTo>
                      <a:pt x="8914" y="542"/>
                    </a:lnTo>
                    <a:lnTo>
                      <a:pt x="8628" y="634"/>
                    </a:lnTo>
                    <a:lnTo>
                      <a:pt x="8342" y="726"/>
                    </a:lnTo>
                    <a:lnTo>
                      <a:pt x="8056" y="839"/>
                    </a:lnTo>
                    <a:lnTo>
                      <a:pt x="7780" y="951"/>
                    </a:lnTo>
                    <a:lnTo>
                      <a:pt x="7504" y="1063"/>
                    </a:lnTo>
                    <a:lnTo>
                      <a:pt x="7228" y="1186"/>
                    </a:lnTo>
                    <a:lnTo>
                      <a:pt x="6962" y="1319"/>
                    </a:lnTo>
                    <a:lnTo>
                      <a:pt x="6696" y="1452"/>
                    </a:lnTo>
                    <a:lnTo>
                      <a:pt x="6430" y="1595"/>
                    </a:lnTo>
                    <a:lnTo>
                      <a:pt x="6175" y="1748"/>
                    </a:lnTo>
                    <a:lnTo>
                      <a:pt x="5919" y="1902"/>
                    </a:lnTo>
                    <a:lnTo>
                      <a:pt x="5674" y="2065"/>
                    </a:lnTo>
                    <a:lnTo>
                      <a:pt x="5428" y="2229"/>
                    </a:lnTo>
                    <a:lnTo>
                      <a:pt x="5183" y="2403"/>
                    </a:lnTo>
                    <a:lnTo>
                      <a:pt x="4948" y="2576"/>
                    </a:lnTo>
                    <a:lnTo>
                      <a:pt x="4713" y="2760"/>
                    </a:lnTo>
                    <a:lnTo>
                      <a:pt x="4488" y="2944"/>
                    </a:lnTo>
                    <a:lnTo>
                      <a:pt x="4263" y="3139"/>
                    </a:lnTo>
                    <a:lnTo>
                      <a:pt x="4048" y="3333"/>
                    </a:lnTo>
                    <a:lnTo>
                      <a:pt x="3834" y="3537"/>
                    </a:lnTo>
                    <a:lnTo>
                      <a:pt x="3619" y="3742"/>
                    </a:lnTo>
                    <a:lnTo>
                      <a:pt x="3415" y="3956"/>
                    </a:lnTo>
                    <a:lnTo>
                      <a:pt x="3220" y="4171"/>
                    </a:lnTo>
                    <a:lnTo>
                      <a:pt x="3016" y="4396"/>
                    </a:lnTo>
                    <a:lnTo>
                      <a:pt x="2832" y="4621"/>
                    </a:lnTo>
                    <a:lnTo>
                      <a:pt x="2648" y="4856"/>
                    </a:lnTo>
                    <a:lnTo>
                      <a:pt x="2464" y="5091"/>
                    </a:lnTo>
                    <a:lnTo>
                      <a:pt x="2290" y="5326"/>
                    </a:lnTo>
                    <a:lnTo>
                      <a:pt x="2127" y="5572"/>
                    </a:lnTo>
                    <a:lnTo>
                      <a:pt x="1963" y="5827"/>
                    </a:lnTo>
                    <a:lnTo>
                      <a:pt x="1810" y="6072"/>
                    </a:lnTo>
                    <a:lnTo>
                      <a:pt x="1656" y="6328"/>
                    </a:lnTo>
                    <a:lnTo>
                      <a:pt x="1513" y="6594"/>
                    </a:lnTo>
                    <a:lnTo>
                      <a:pt x="1370" y="6849"/>
                    </a:lnTo>
                    <a:lnTo>
                      <a:pt x="1237" y="7125"/>
                    </a:lnTo>
                    <a:lnTo>
                      <a:pt x="1115" y="7391"/>
                    </a:lnTo>
                    <a:lnTo>
                      <a:pt x="992" y="7667"/>
                    </a:lnTo>
                    <a:lnTo>
                      <a:pt x="879" y="7943"/>
                    </a:lnTo>
                    <a:lnTo>
                      <a:pt x="767" y="8229"/>
                    </a:lnTo>
                    <a:lnTo>
                      <a:pt x="675" y="8505"/>
                    </a:lnTo>
                    <a:lnTo>
                      <a:pt x="573" y="8792"/>
                    </a:lnTo>
                    <a:lnTo>
                      <a:pt x="491" y="9088"/>
                    </a:lnTo>
                    <a:lnTo>
                      <a:pt x="409" y="9374"/>
                    </a:lnTo>
                    <a:lnTo>
                      <a:pt x="338" y="9671"/>
                    </a:lnTo>
                    <a:lnTo>
                      <a:pt x="266" y="9977"/>
                    </a:lnTo>
                    <a:lnTo>
                      <a:pt x="205" y="10274"/>
                    </a:lnTo>
                    <a:lnTo>
                      <a:pt x="154" y="10581"/>
                    </a:lnTo>
                    <a:lnTo>
                      <a:pt x="113" y="10887"/>
                    </a:lnTo>
                    <a:lnTo>
                      <a:pt x="72" y="11194"/>
                    </a:lnTo>
                    <a:lnTo>
                      <a:pt x="41" y="11501"/>
                    </a:lnTo>
                    <a:lnTo>
                      <a:pt x="21" y="11817"/>
                    </a:lnTo>
                    <a:lnTo>
                      <a:pt x="0" y="12134"/>
                    </a:lnTo>
                    <a:lnTo>
                      <a:pt x="62" y="12134"/>
                    </a:lnTo>
                    <a:lnTo>
                      <a:pt x="72" y="12370"/>
                    </a:lnTo>
                    <a:lnTo>
                      <a:pt x="92" y="12605"/>
                    </a:lnTo>
                    <a:lnTo>
                      <a:pt x="123" y="12840"/>
                    </a:lnTo>
                    <a:lnTo>
                      <a:pt x="174" y="13075"/>
                    </a:lnTo>
                    <a:lnTo>
                      <a:pt x="225" y="13300"/>
                    </a:lnTo>
                    <a:lnTo>
                      <a:pt x="297" y="13535"/>
                    </a:lnTo>
                    <a:lnTo>
                      <a:pt x="379" y="13760"/>
                    </a:lnTo>
                    <a:lnTo>
                      <a:pt x="471" y="13985"/>
                    </a:lnTo>
                    <a:lnTo>
                      <a:pt x="573" y="14199"/>
                    </a:lnTo>
                    <a:lnTo>
                      <a:pt x="685" y="14414"/>
                    </a:lnTo>
                    <a:lnTo>
                      <a:pt x="808" y="14629"/>
                    </a:lnTo>
                    <a:lnTo>
                      <a:pt x="931" y="14833"/>
                    </a:lnTo>
                    <a:lnTo>
                      <a:pt x="1074" y="15038"/>
                    </a:lnTo>
                    <a:lnTo>
                      <a:pt x="1227" y="15232"/>
                    </a:lnTo>
                    <a:lnTo>
                      <a:pt x="1391" y="15416"/>
                    </a:lnTo>
                    <a:lnTo>
                      <a:pt x="1554" y="15600"/>
                    </a:lnTo>
                    <a:lnTo>
                      <a:pt x="1738" y="15774"/>
                    </a:lnTo>
                    <a:lnTo>
                      <a:pt x="1922" y="15937"/>
                    </a:lnTo>
                    <a:lnTo>
                      <a:pt x="2106" y="16090"/>
                    </a:lnTo>
                    <a:lnTo>
                      <a:pt x="2311" y="16244"/>
                    </a:lnTo>
                    <a:lnTo>
                      <a:pt x="2515" y="16377"/>
                    </a:lnTo>
                    <a:lnTo>
                      <a:pt x="2730" y="16510"/>
                    </a:lnTo>
                    <a:lnTo>
                      <a:pt x="2944" y="16632"/>
                    </a:lnTo>
                    <a:lnTo>
                      <a:pt x="3169" y="16734"/>
                    </a:lnTo>
                    <a:lnTo>
                      <a:pt x="3404" y="16837"/>
                    </a:lnTo>
                    <a:lnTo>
                      <a:pt x="3639" y="16918"/>
                    </a:lnTo>
                    <a:lnTo>
                      <a:pt x="3885" y="17000"/>
                    </a:lnTo>
                    <a:lnTo>
                      <a:pt x="4130" y="17062"/>
                    </a:lnTo>
                    <a:lnTo>
                      <a:pt x="4376" y="17113"/>
                    </a:lnTo>
                    <a:lnTo>
                      <a:pt x="4631" y="17143"/>
                    </a:lnTo>
                    <a:lnTo>
                      <a:pt x="4897" y="17164"/>
                    </a:lnTo>
                    <a:lnTo>
                      <a:pt x="5152" y="17174"/>
                    </a:lnTo>
                    <a:lnTo>
                      <a:pt x="5398" y="17164"/>
                    </a:lnTo>
                    <a:lnTo>
                      <a:pt x="5643" y="17154"/>
                    </a:lnTo>
                    <a:lnTo>
                      <a:pt x="5878" y="17123"/>
                    </a:lnTo>
                    <a:lnTo>
                      <a:pt x="6113" y="17082"/>
                    </a:lnTo>
                    <a:lnTo>
                      <a:pt x="6338" y="17031"/>
                    </a:lnTo>
                    <a:lnTo>
                      <a:pt x="6573" y="16970"/>
                    </a:lnTo>
                    <a:lnTo>
                      <a:pt x="6788" y="16898"/>
                    </a:lnTo>
                    <a:lnTo>
                      <a:pt x="7013" y="16816"/>
                    </a:lnTo>
                    <a:lnTo>
                      <a:pt x="7217" y="16724"/>
                    </a:lnTo>
                    <a:lnTo>
                      <a:pt x="7432" y="16622"/>
                    </a:lnTo>
                    <a:lnTo>
                      <a:pt x="7626" y="16520"/>
                    </a:lnTo>
                    <a:lnTo>
                      <a:pt x="7831" y="16397"/>
                    </a:lnTo>
                    <a:lnTo>
                      <a:pt x="8015" y="16274"/>
                    </a:lnTo>
                    <a:lnTo>
                      <a:pt x="8199" y="16142"/>
                    </a:lnTo>
                    <a:lnTo>
                      <a:pt x="8383" y="15998"/>
                    </a:lnTo>
                    <a:lnTo>
                      <a:pt x="8556" y="15845"/>
                    </a:lnTo>
                    <a:lnTo>
                      <a:pt x="8720" y="15692"/>
                    </a:lnTo>
                    <a:lnTo>
                      <a:pt x="8873" y="15518"/>
                    </a:lnTo>
                    <a:lnTo>
                      <a:pt x="9027" y="15354"/>
                    </a:lnTo>
                    <a:lnTo>
                      <a:pt x="9170" y="15170"/>
                    </a:lnTo>
                    <a:lnTo>
                      <a:pt x="9303" y="14986"/>
                    </a:lnTo>
                    <a:lnTo>
                      <a:pt x="9425" y="14792"/>
                    </a:lnTo>
                    <a:lnTo>
                      <a:pt x="9548" y="14598"/>
                    </a:lnTo>
                    <a:lnTo>
                      <a:pt x="9650" y="14394"/>
                    </a:lnTo>
                    <a:lnTo>
                      <a:pt x="9752" y="14189"/>
                    </a:lnTo>
                    <a:lnTo>
                      <a:pt x="9844" y="13974"/>
                    </a:lnTo>
                    <a:lnTo>
                      <a:pt x="9926" y="13760"/>
                    </a:lnTo>
                    <a:lnTo>
                      <a:pt x="9998" y="13535"/>
                    </a:lnTo>
                    <a:lnTo>
                      <a:pt x="10059" y="13310"/>
                    </a:lnTo>
                    <a:lnTo>
                      <a:pt x="10110" y="13075"/>
                    </a:lnTo>
                    <a:lnTo>
                      <a:pt x="10151" y="12840"/>
                    </a:lnTo>
                    <a:lnTo>
                      <a:pt x="10182" y="12605"/>
                    </a:lnTo>
                    <a:lnTo>
                      <a:pt x="10223" y="12840"/>
                    </a:lnTo>
                    <a:lnTo>
                      <a:pt x="10264" y="13075"/>
                    </a:lnTo>
                    <a:lnTo>
                      <a:pt x="10315" y="13300"/>
                    </a:lnTo>
                    <a:lnTo>
                      <a:pt x="10376" y="13535"/>
                    </a:lnTo>
                    <a:lnTo>
                      <a:pt x="10448" y="13750"/>
                    </a:lnTo>
                    <a:lnTo>
                      <a:pt x="10529" y="13974"/>
                    </a:lnTo>
                    <a:lnTo>
                      <a:pt x="10621" y="14179"/>
                    </a:lnTo>
                    <a:lnTo>
                      <a:pt x="10724" y="14394"/>
                    </a:lnTo>
                    <a:lnTo>
                      <a:pt x="10826" y="14588"/>
                    </a:lnTo>
                    <a:lnTo>
                      <a:pt x="10949" y="14782"/>
                    </a:lnTo>
                    <a:lnTo>
                      <a:pt x="11071" y="14976"/>
                    </a:lnTo>
                    <a:lnTo>
                      <a:pt x="11204" y="15160"/>
                    </a:lnTo>
                    <a:lnTo>
                      <a:pt x="11347" y="15334"/>
                    </a:lnTo>
                    <a:lnTo>
                      <a:pt x="11501" y="15508"/>
                    </a:lnTo>
                    <a:lnTo>
                      <a:pt x="11654" y="15671"/>
                    </a:lnTo>
                    <a:lnTo>
                      <a:pt x="11817" y="15825"/>
                    </a:lnTo>
                    <a:lnTo>
                      <a:pt x="11991" y="15978"/>
                    </a:lnTo>
                    <a:lnTo>
                      <a:pt x="12175" y="16121"/>
                    </a:lnTo>
                    <a:lnTo>
                      <a:pt x="12359" y="16254"/>
                    </a:lnTo>
                    <a:lnTo>
                      <a:pt x="12543" y="16377"/>
                    </a:lnTo>
                    <a:lnTo>
                      <a:pt x="12737" y="16489"/>
                    </a:lnTo>
                    <a:lnTo>
                      <a:pt x="12942" y="16602"/>
                    </a:lnTo>
                    <a:lnTo>
                      <a:pt x="13157" y="16704"/>
                    </a:lnTo>
                    <a:lnTo>
                      <a:pt x="13361" y="16786"/>
                    </a:lnTo>
                    <a:lnTo>
                      <a:pt x="13586" y="16867"/>
                    </a:lnTo>
                    <a:lnTo>
                      <a:pt x="13801" y="16939"/>
                    </a:lnTo>
                    <a:lnTo>
                      <a:pt x="14025" y="17000"/>
                    </a:lnTo>
                    <a:lnTo>
                      <a:pt x="14261" y="17051"/>
                    </a:lnTo>
                    <a:lnTo>
                      <a:pt x="14496" y="17082"/>
                    </a:lnTo>
                    <a:lnTo>
                      <a:pt x="14731" y="17113"/>
                    </a:lnTo>
                    <a:lnTo>
                      <a:pt x="14976" y="17133"/>
                    </a:lnTo>
                    <a:lnTo>
                      <a:pt x="15467" y="17133"/>
                    </a:lnTo>
                    <a:lnTo>
                      <a:pt x="15702" y="17113"/>
                    </a:lnTo>
                    <a:lnTo>
                      <a:pt x="15947" y="17082"/>
                    </a:lnTo>
                    <a:lnTo>
                      <a:pt x="16182" y="17051"/>
                    </a:lnTo>
                    <a:lnTo>
                      <a:pt x="16407" y="17000"/>
                    </a:lnTo>
                    <a:lnTo>
                      <a:pt x="16632" y="16939"/>
                    </a:lnTo>
                    <a:lnTo>
                      <a:pt x="16857" y="16867"/>
                    </a:lnTo>
                    <a:lnTo>
                      <a:pt x="17072" y="16786"/>
                    </a:lnTo>
                    <a:lnTo>
                      <a:pt x="17286" y="16694"/>
                    </a:lnTo>
                    <a:lnTo>
                      <a:pt x="17491" y="16591"/>
                    </a:lnTo>
                    <a:lnTo>
                      <a:pt x="17695" y="16489"/>
                    </a:lnTo>
                    <a:lnTo>
                      <a:pt x="17890" y="16366"/>
                    </a:lnTo>
                    <a:lnTo>
                      <a:pt x="18084" y="16244"/>
                    </a:lnTo>
                    <a:lnTo>
                      <a:pt x="18268" y="16111"/>
                    </a:lnTo>
                    <a:lnTo>
                      <a:pt x="18442" y="15968"/>
                    </a:lnTo>
                    <a:lnTo>
                      <a:pt x="18615" y="15814"/>
                    </a:lnTo>
                    <a:lnTo>
                      <a:pt x="18779" y="15661"/>
                    </a:lnTo>
                    <a:lnTo>
                      <a:pt x="18942" y="15498"/>
                    </a:lnTo>
                    <a:lnTo>
                      <a:pt x="19086" y="15324"/>
                    </a:lnTo>
                    <a:lnTo>
                      <a:pt x="19229" y="15150"/>
                    </a:lnTo>
                    <a:lnTo>
                      <a:pt x="19362" y="14966"/>
                    </a:lnTo>
                    <a:lnTo>
                      <a:pt x="19494" y="14772"/>
                    </a:lnTo>
                    <a:lnTo>
                      <a:pt x="19607" y="14578"/>
                    </a:lnTo>
                    <a:lnTo>
                      <a:pt x="19719" y="14373"/>
                    </a:lnTo>
                    <a:lnTo>
                      <a:pt x="19822" y="14169"/>
                    </a:lnTo>
                    <a:lnTo>
                      <a:pt x="19914" y="13954"/>
                    </a:lnTo>
                    <a:lnTo>
                      <a:pt x="19995" y="13739"/>
                    </a:lnTo>
                    <a:lnTo>
                      <a:pt x="20067" y="13514"/>
                    </a:lnTo>
                    <a:lnTo>
                      <a:pt x="20128" y="13290"/>
                    </a:lnTo>
                    <a:lnTo>
                      <a:pt x="20179" y="13054"/>
                    </a:lnTo>
                    <a:lnTo>
                      <a:pt x="20220" y="12819"/>
                    </a:lnTo>
                    <a:lnTo>
                      <a:pt x="20251" y="12584"/>
                    </a:lnTo>
                    <a:lnTo>
                      <a:pt x="20282" y="12819"/>
                    </a:lnTo>
                    <a:lnTo>
                      <a:pt x="20322" y="13054"/>
                    </a:lnTo>
                    <a:lnTo>
                      <a:pt x="20374" y="13290"/>
                    </a:lnTo>
                    <a:lnTo>
                      <a:pt x="20435" y="13514"/>
                    </a:lnTo>
                    <a:lnTo>
                      <a:pt x="20517" y="13739"/>
                    </a:lnTo>
                    <a:lnTo>
                      <a:pt x="20598" y="13954"/>
                    </a:lnTo>
                    <a:lnTo>
                      <a:pt x="20680" y="14169"/>
                    </a:lnTo>
                    <a:lnTo>
                      <a:pt x="20782" y="14373"/>
                    </a:lnTo>
                    <a:lnTo>
                      <a:pt x="20895" y="14578"/>
                    </a:lnTo>
                    <a:lnTo>
                      <a:pt x="21007" y="14772"/>
                    </a:lnTo>
                    <a:lnTo>
                      <a:pt x="21140" y="14956"/>
                    </a:lnTo>
                    <a:lnTo>
                      <a:pt x="21273" y="15150"/>
                    </a:lnTo>
                    <a:lnTo>
                      <a:pt x="21416" y="15324"/>
                    </a:lnTo>
                    <a:lnTo>
                      <a:pt x="21570" y="15498"/>
                    </a:lnTo>
                    <a:lnTo>
                      <a:pt x="21723" y="15661"/>
                    </a:lnTo>
                    <a:lnTo>
                      <a:pt x="21887" y="15814"/>
                    </a:lnTo>
                    <a:lnTo>
                      <a:pt x="22060" y="15968"/>
                    </a:lnTo>
                    <a:lnTo>
                      <a:pt x="22234" y="16101"/>
                    </a:lnTo>
                    <a:lnTo>
                      <a:pt x="22418" y="16244"/>
                    </a:lnTo>
                    <a:lnTo>
                      <a:pt x="22612" y="16366"/>
                    </a:lnTo>
                    <a:lnTo>
                      <a:pt x="22807" y="16479"/>
                    </a:lnTo>
                    <a:lnTo>
                      <a:pt x="23011" y="16591"/>
                    </a:lnTo>
                    <a:lnTo>
                      <a:pt x="23215" y="16694"/>
                    </a:lnTo>
                    <a:lnTo>
                      <a:pt x="23430" y="16775"/>
                    </a:lnTo>
                    <a:lnTo>
                      <a:pt x="23645" y="16857"/>
                    </a:lnTo>
                    <a:lnTo>
                      <a:pt x="23870" y="16929"/>
                    </a:lnTo>
                    <a:lnTo>
                      <a:pt x="24095" y="16990"/>
                    </a:lnTo>
                    <a:lnTo>
                      <a:pt x="24330" y="17041"/>
                    </a:lnTo>
                    <a:lnTo>
                      <a:pt x="24565" y="17082"/>
                    </a:lnTo>
                    <a:lnTo>
                      <a:pt x="24800" y="17102"/>
                    </a:lnTo>
                    <a:lnTo>
                      <a:pt x="25045" y="17123"/>
                    </a:lnTo>
                    <a:lnTo>
                      <a:pt x="25280" y="17133"/>
                    </a:lnTo>
                    <a:lnTo>
                      <a:pt x="25526" y="17123"/>
                    </a:lnTo>
                    <a:lnTo>
                      <a:pt x="25771" y="17102"/>
                    </a:lnTo>
                    <a:lnTo>
                      <a:pt x="26006" y="17082"/>
                    </a:lnTo>
                    <a:lnTo>
                      <a:pt x="26241" y="17041"/>
                    </a:lnTo>
                    <a:lnTo>
                      <a:pt x="26476" y="16990"/>
                    </a:lnTo>
                    <a:lnTo>
                      <a:pt x="26701" y="16929"/>
                    </a:lnTo>
                    <a:lnTo>
                      <a:pt x="26926" y="16857"/>
                    </a:lnTo>
                    <a:lnTo>
                      <a:pt x="27141" y="16775"/>
                    </a:lnTo>
                    <a:lnTo>
                      <a:pt x="27355" y="16683"/>
                    </a:lnTo>
                    <a:lnTo>
                      <a:pt x="27560" y="16591"/>
                    </a:lnTo>
                    <a:lnTo>
                      <a:pt x="27764" y="16479"/>
                    </a:lnTo>
                    <a:lnTo>
                      <a:pt x="27959" y="16366"/>
                    </a:lnTo>
                    <a:lnTo>
                      <a:pt x="28153" y="16234"/>
                    </a:lnTo>
                    <a:lnTo>
                      <a:pt x="28337" y="16101"/>
                    </a:lnTo>
                    <a:lnTo>
                      <a:pt x="28511" y="15958"/>
                    </a:lnTo>
                    <a:lnTo>
                      <a:pt x="28684" y="15814"/>
                    </a:lnTo>
                    <a:lnTo>
                      <a:pt x="28848" y="15651"/>
                    </a:lnTo>
                    <a:lnTo>
                      <a:pt x="29001" y="15487"/>
                    </a:lnTo>
                    <a:lnTo>
                      <a:pt x="29155" y="15324"/>
                    </a:lnTo>
                    <a:lnTo>
                      <a:pt x="29298" y="15140"/>
                    </a:lnTo>
                    <a:lnTo>
                      <a:pt x="29431" y="14956"/>
                    </a:lnTo>
                    <a:lnTo>
                      <a:pt x="29553" y="14772"/>
                    </a:lnTo>
                    <a:lnTo>
                      <a:pt x="29676" y="14567"/>
                    </a:lnTo>
                    <a:lnTo>
                      <a:pt x="29788" y="14373"/>
                    </a:lnTo>
                    <a:lnTo>
                      <a:pt x="29891" y="14158"/>
                    </a:lnTo>
                    <a:lnTo>
                      <a:pt x="29972" y="13954"/>
                    </a:lnTo>
                    <a:lnTo>
                      <a:pt x="30054" y="13729"/>
                    </a:lnTo>
                    <a:lnTo>
                      <a:pt x="30136" y="13514"/>
                    </a:lnTo>
                    <a:lnTo>
                      <a:pt x="30197" y="13279"/>
                    </a:lnTo>
                    <a:lnTo>
                      <a:pt x="30248" y="13054"/>
                    </a:lnTo>
                    <a:lnTo>
                      <a:pt x="30289" y="12819"/>
                    </a:lnTo>
                    <a:lnTo>
                      <a:pt x="30320" y="12584"/>
                    </a:lnTo>
                    <a:lnTo>
                      <a:pt x="30351" y="12819"/>
                    </a:lnTo>
                    <a:lnTo>
                      <a:pt x="30392" y="13054"/>
                    </a:lnTo>
                    <a:lnTo>
                      <a:pt x="30443" y="13279"/>
                    </a:lnTo>
                    <a:lnTo>
                      <a:pt x="30504" y="13514"/>
                    </a:lnTo>
                    <a:lnTo>
                      <a:pt x="30576" y="13729"/>
                    </a:lnTo>
                    <a:lnTo>
                      <a:pt x="30657" y="13944"/>
                    </a:lnTo>
                    <a:lnTo>
                      <a:pt x="30749" y="14158"/>
                    </a:lnTo>
                    <a:lnTo>
                      <a:pt x="30852" y="14373"/>
                    </a:lnTo>
                    <a:lnTo>
                      <a:pt x="30964" y="14567"/>
                    </a:lnTo>
                    <a:lnTo>
                      <a:pt x="31076" y="14772"/>
                    </a:lnTo>
                    <a:lnTo>
                      <a:pt x="31209" y="14956"/>
                    </a:lnTo>
                    <a:lnTo>
                      <a:pt x="31342" y="15140"/>
                    </a:lnTo>
                    <a:lnTo>
                      <a:pt x="31485" y="15324"/>
                    </a:lnTo>
                    <a:lnTo>
                      <a:pt x="31628" y="15487"/>
                    </a:lnTo>
                    <a:lnTo>
                      <a:pt x="31792" y="15651"/>
                    </a:lnTo>
                    <a:lnTo>
                      <a:pt x="31956" y="15814"/>
                    </a:lnTo>
                    <a:lnTo>
                      <a:pt x="32129" y="15958"/>
                    </a:lnTo>
                    <a:lnTo>
                      <a:pt x="32303" y="16101"/>
                    </a:lnTo>
                    <a:lnTo>
                      <a:pt x="32487" y="16234"/>
                    </a:lnTo>
                    <a:lnTo>
                      <a:pt x="32681" y="16366"/>
                    </a:lnTo>
                    <a:lnTo>
                      <a:pt x="32876" y="16479"/>
                    </a:lnTo>
                    <a:lnTo>
                      <a:pt x="33080" y="16591"/>
                    </a:lnTo>
                    <a:lnTo>
                      <a:pt x="33284" y="16683"/>
                    </a:lnTo>
                    <a:lnTo>
                      <a:pt x="33499" y="16775"/>
                    </a:lnTo>
                    <a:lnTo>
                      <a:pt x="33714" y="16857"/>
                    </a:lnTo>
                    <a:lnTo>
                      <a:pt x="33939" y="16929"/>
                    </a:lnTo>
                    <a:lnTo>
                      <a:pt x="34164" y="16990"/>
                    </a:lnTo>
                    <a:lnTo>
                      <a:pt x="34389" y="17041"/>
                    </a:lnTo>
                    <a:lnTo>
                      <a:pt x="34624" y="17072"/>
                    </a:lnTo>
                    <a:lnTo>
                      <a:pt x="34869" y="17102"/>
                    </a:lnTo>
                    <a:lnTo>
                      <a:pt x="35104" y="17123"/>
                    </a:lnTo>
                    <a:lnTo>
                      <a:pt x="35595" y="17123"/>
                    </a:lnTo>
                    <a:lnTo>
                      <a:pt x="35840" y="17102"/>
                    </a:lnTo>
                    <a:lnTo>
                      <a:pt x="36075" y="17072"/>
                    </a:lnTo>
                    <a:lnTo>
                      <a:pt x="36310" y="17041"/>
                    </a:lnTo>
                    <a:lnTo>
                      <a:pt x="36535" y="16990"/>
                    </a:lnTo>
                    <a:lnTo>
                      <a:pt x="36770" y="16929"/>
                    </a:lnTo>
                    <a:lnTo>
                      <a:pt x="36985" y="16857"/>
                    </a:lnTo>
                    <a:lnTo>
                      <a:pt x="37210" y="16775"/>
                    </a:lnTo>
                    <a:lnTo>
                      <a:pt x="37414" y="16683"/>
                    </a:lnTo>
                    <a:lnTo>
                      <a:pt x="37629" y="16591"/>
                    </a:lnTo>
                    <a:lnTo>
                      <a:pt x="37823" y="16479"/>
                    </a:lnTo>
                    <a:lnTo>
                      <a:pt x="38028" y="16366"/>
                    </a:lnTo>
                    <a:lnTo>
                      <a:pt x="38212" y="16234"/>
                    </a:lnTo>
                    <a:lnTo>
                      <a:pt x="38396" y="16101"/>
                    </a:lnTo>
                    <a:lnTo>
                      <a:pt x="38580" y="15958"/>
                    </a:lnTo>
                    <a:lnTo>
                      <a:pt x="38753" y="15814"/>
                    </a:lnTo>
                    <a:lnTo>
                      <a:pt x="38917" y="15651"/>
                    </a:lnTo>
                    <a:lnTo>
                      <a:pt x="39070" y="15487"/>
                    </a:lnTo>
                    <a:lnTo>
                      <a:pt x="39224" y="15314"/>
                    </a:lnTo>
                    <a:lnTo>
                      <a:pt x="39367" y="15140"/>
                    </a:lnTo>
                    <a:lnTo>
                      <a:pt x="39500" y="14956"/>
                    </a:lnTo>
                    <a:lnTo>
                      <a:pt x="39622" y="14762"/>
                    </a:lnTo>
                    <a:lnTo>
                      <a:pt x="39745" y="14567"/>
                    </a:lnTo>
                    <a:lnTo>
                      <a:pt x="39847" y="14363"/>
                    </a:lnTo>
                    <a:lnTo>
                      <a:pt x="39950" y="14158"/>
                    </a:lnTo>
                    <a:lnTo>
                      <a:pt x="40042" y="13944"/>
                    </a:lnTo>
                    <a:lnTo>
                      <a:pt x="40123" y="13729"/>
                    </a:lnTo>
                    <a:lnTo>
                      <a:pt x="40195" y="13504"/>
                    </a:lnTo>
                    <a:lnTo>
                      <a:pt x="40256" y="13279"/>
                    </a:lnTo>
                    <a:lnTo>
                      <a:pt x="40307" y="13054"/>
                    </a:lnTo>
                    <a:lnTo>
                      <a:pt x="40348" y="12819"/>
                    </a:lnTo>
                    <a:lnTo>
                      <a:pt x="40379" y="12584"/>
                    </a:lnTo>
                    <a:lnTo>
                      <a:pt x="40420" y="12819"/>
                    </a:lnTo>
                    <a:lnTo>
                      <a:pt x="40461" y="13054"/>
                    </a:lnTo>
                    <a:lnTo>
                      <a:pt x="40512" y="13279"/>
                    </a:lnTo>
                    <a:lnTo>
                      <a:pt x="40573" y="13504"/>
                    </a:lnTo>
                    <a:lnTo>
                      <a:pt x="40645" y="13729"/>
                    </a:lnTo>
                    <a:lnTo>
                      <a:pt x="40726" y="13944"/>
                    </a:lnTo>
                    <a:lnTo>
                      <a:pt x="40818" y="14158"/>
                    </a:lnTo>
                    <a:lnTo>
                      <a:pt x="40921" y="14363"/>
                    </a:lnTo>
                    <a:lnTo>
                      <a:pt x="41023" y="14567"/>
                    </a:lnTo>
                    <a:lnTo>
                      <a:pt x="41146" y="14762"/>
                    </a:lnTo>
                    <a:lnTo>
                      <a:pt x="41268" y="14956"/>
                    </a:lnTo>
                    <a:lnTo>
                      <a:pt x="41401" y="15140"/>
                    </a:lnTo>
                    <a:lnTo>
                      <a:pt x="41544" y="15314"/>
                    </a:lnTo>
                    <a:lnTo>
                      <a:pt x="41698" y="15487"/>
                    </a:lnTo>
                    <a:lnTo>
                      <a:pt x="41851" y="15651"/>
                    </a:lnTo>
                    <a:lnTo>
                      <a:pt x="42014" y="15814"/>
                    </a:lnTo>
                    <a:lnTo>
                      <a:pt x="42188" y="15958"/>
                    </a:lnTo>
                    <a:lnTo>
                      <a:pt x="42372" y="16101"/>
                    </a:lnTo>
                    <a:lnTo>
                      <a:pt x="42556" y="16234"/>
                    </a:lnTo>
                    <a:lnTo>
                      <a:pt x="42740" y="16356"/>
                    </a:lnTo>
                    <a:lnTo>
                      <a:pt x="42934" y="16479"/>
                    </a:lnTo>
                    <a:lnTo>
                      <a:pt x="43139" y="16591"/>
                    </a:lnTo>
                    <a:lnTo>
                      <a:pt x="43354" y="16683"/>
                    </a:lnTo>
                    <a:lnTo>
                      <a:pt x="43558" y="16775"/>
                    </a:lnTo>
                    <a:lnTo>
                      <a:pt x="43783" y="16857"/>
                    </a:lnTo>
                    <a:lnTo>
                      <a:pt x="43998" y="16929"/>
                    </a:lnTo>
                    <a:lnTo>
                      <a:pt x="44222" y="16990"/>
                    </a:lnTo>
                    <a:lnTo>
                      <a:pt x="44458" y="17041"/>
                    </a:lnTo>
                    <a:lnTo>
                      <a:pt x="44693" y="17072"/>
                    </a:lnTo>
                    <a:lnTo>
                      <a:pt x="44928" y="17102"/>
                    </a:lnTo>
                    <a:lnTo>
                      <a:pt x="45173" y="17123"/>
                    </a:lnTo>
                    <a:lnTo>
                      <a:pt x="45664" y="17123"/>
                    </a:lnTo>
                    <a:lnTo>
                      <a:pt x="45899" y="17102"/>
                    </a:lnTo>
                    <a:lnTo>
                      <a:pt x="46144" y="17072"/>
                    </a:lnTo>
                    <a:lnTo>
                      <a:pt x="46379" y="17041"/>
                    </a:lnTo>
                    <a:lnTo>
                      <a:pt x="46604" y="16990"/>
                    </a:lnTo>
                    <a:lnTo>
                      <a:pt x="46829" y="16929"/>
                    </a:lnTo>
                    <a:lnTo>
                      <a:pt x="47054" y="16857"/>
                    </a:lnTo>
                    <a:lnTo>
                      <a:pt x="47269" y="16775"/>
                    </a:lnTo>
                    <a:lnTo>
                      <a:pt x="47483" y="16683"/>
                    </a:lnTo>
                    <a:lnTo>
                      <a:pt x="47688" y="16591"/>
                    </a:lnTo>
                    <a:lnTo>
                      <a:pt x="47892" y="16479"/>
                    </a:lnTo>
                    <a:lnTo>
                      <a:pt x="48087" y="16356"/>
                    </a:lnTo>
                    <a:lnTo>
                      <a:pt x="48281" y="16234"/>
                    </a:lnTo>
                    <a:lnTo>
                      <a:pt x="48465" y="16101"/>
                    </a:lnTo>
                    <a:lnTo>
                      <a:pt x="48639" y="15958"/>
                    </a:lnTo>
                    <a:lnTo>
                      <a:pt x="48812" y="15814"/>
                    </a:lnTo>
                    <a:lnTo>
                      <a:pt x="48976" y="15651"/>
                    </a:lnTo>
                    <a:lnTo>
                      <a:pt x="49139" y="15487"/>
                    </a:lnTo>
                    <a:lnTo>
                      <a:pt x="49283" y="15314"/>
                    </a:lnTo>
                    <a:lnTo>
                      <a:pt x="49426" y="15140"/>
                    </a:lnTo>
                    <a:lnTo>
                      <a:pt x="49559" y="14956"/>
                    </a:lnTo>
                    <a:lnTo>
                      <a:pt x="49691" y="14762"/>
                    </a:lnTo>
                    <a:lnTo>
                      <a:pt x="49804" y="14567"/>
                    </a:lnTo>
                    <a:lnTo>
                      <a:pt x="49916" y="14363"/>
                    </a:lnTo>
                    <a:lnTo>
                      <a:pt x="50019" y="14158"/>
                    </a:lnTo>
                    <a:lnTo>
                      <a:pt x="50111" y="13944"/>
                    </a:lnTo>
                    <a:lnTo>
                      <a:pt x="50192" y="13729"/>
                    </a:lnTo>
                    <a:lnTo>
                      <a:pt x="50264" y="13504"/>
                    </a:lnTo>
                    <a:lnTo>
                      <a:pt x="50325" y="13279"/>
                    </a:lnTo>
                    <a:lnTo>
                      <a:pt x="50376" y="13054"/>
                    </a:lnTo>
                    <a:lnTo>
                      <a:pt x="50417" y="12819"/>
                    </a:lnTo>
                    <a:lnTo>
                      <a:pt x="50448" y="12584"/>
                    </a:lnTo>
                    <a:lnTo>
                      <a:pt x="50479" y="12819"/>
                    </a:lnTo>
                    <a:lnTo>
                      <a:pt x="50519" y="13054"/>
                    </a:lnTo>
                    <a:lnTo>
                      <a:pt x="50571" y="13279"/>
                    </a:lnTo>
                    <a:lnTo>
                      <a:pt x="50632" y="13504"/>
                    </a:lnTo>
                    <a:lnTo>
                      <a:pt x="50714" y="13729"/>
                    </a:lnTo>
                    <a:lnTo>
                      <a:pt x="50796" y="13944"/>
                    </a:lnTo>
                    <a:lnTo>
                      <a:pt x="50877" y="14158"/>
                    </a:lnTo>
                    <a:lnTo>
                      <a:pt x="50980" y="14363"/>
                    </a:lnTo>
                    <a:lnTo>
                      <a:pt x="51092" y="14567"/>
                    </a:lnTo>
                    <a:lnTo>
                      <a:pt x="51204" y="14762"/>
                    </a:lnTo>
                    <a:lnTo>
                      <a:pt x="51337" y="14956"/>
                    </a:lnTo>
                    <a:lnTo>
                      <a:pt x="51470" y="15140"/>
                    </a:lnTo>
                    <a:lnTo>
                      <a:pt x="51613" y="15314"/>
                    </a:lnTo>
                    <a:lnTo>
                      <a:pt x="51767" y="15487"/>
                    </a:lnTo>
                    <a:lnTo>
                      <a:pt x="51920" y="15651"/>
                    </a:lnTo>
                    <a:lnTo>
                      <a:pt x="52084" y="15814"/>
                    </a:lnTo>
                    <a:lnTo>
                      <a:pt x="52257" y="15958"/>
                    </a:lnTo>
                    <a:lnTo>
                      <a:pt x="52431" y="16101"/>
                    </a:lnTo>
                    <a:lnTo>
                      <a:pt x="52615" y="16234"/>
                    </a:lnTo>
                    <a:lnTo>
                      <a:pt x="52809" y="16356"/>
                    </a:lnTo>
                    <a:lnTo>
                      <a:pt x="53004" y="16479"/>
                    </a:lnTo>
                    <a:lnTo>
                      <a:pt x="53208" y="16581"/>
                    </a:lnTo>
                    <a:lnTo>
                      <a:pt x="53412" y="16683"/>
                    </a:lnTo>
                    <a:lnTo>
                      <a:pt x="53627" y="16775"/>
                    </a:lnTo>
                    <a:lnTo>
                      <a:pt x="53842" y="16857"/>
                    </a:lnTo>
                    <a:lnTo>
                      <a:pt x="54067" y="16929"/>
                    </a:lnTo>
                    <a:lnTo>
                      <a:pt x="54292" y="16990"/>
                    </a:lnTo>
                    <a:lnTo>
                      <a:pt x="54527" y="17031"/>
                    </a:lnTo>
                    <a:lnTo>
                      <a:pt x="54762" y="17072"/>
                    </a:lnTo>
                    <a:lnTo>
                      <a:pt x="54997" y="17102"/>
                    </a:lnTo>
                    <a:lnTo>
                      <a:pt x="55242" y="17123"/>
                    </a:lnTo>
                    <a:lnTo>
                      <a:pt x="55477" y="17123"/>
                    </a:lnTo>
                    <a:lnTo>
                      <a:pt x="55835" y="17113"/>
                    </a:lnTo>
                    <a:lnTo>
                      <a:pt x="56183" y="17082"/>
                    </a:lnTo>
                    <a:lnTo>
                      <a:pt x="56520" y="17021"/>
                    </a:lnTo>
                    <a:lnTo>
                      <a:pt x="56847" y="16939"/>
                    </a:lnTo>
                    <a:lnTo>
                      <a:pt x="57164" y="16837"/>
                    </a:lnTo>
                    <a:lnTo>
                      <a:pt x="57481" y="16714"/>
                    </a:lnTo>
                    <a:lnTo>
                      <a:pt x="57777" y="16571"/>
                    </a:lnTo>
                    <a:lnTo>
                      <a:pt x="58064" y="16407"/>
                    </a:lnTo>
                    <a:lnTo>
                      <a:pt x="58340" y="16234"/>
                    </a:lnTo>
                    <a:lnTo>
                      <a:pt x="58605" y="16039"/>
                    </a:lnTo>
                    <a:lnTo>
                      <a:pt x="58861" y="15825"/>
                    </a:lnTo>
                    <a:lnTo>
                      <a:pt x="59096" y="15590"/>
                    </a:lnTo>
                    <a:lnTo>
                      <a:pt x="59321" y="15354"/>
                    </a:lnTo>
                    <a:lnTo>
                      <a:pt x="59525" y="15099"/>
                    </a:lnTo>
                    <a:lnTo>
                      <a:pt x="59709" y="14823"/>
                    </a:lnTo>
                    <a:lnTo>
                      <a:pt x="59883" y="14547"/>
                    </a:lnTo>
                    <a:lnTo>
                      <a:pt x="60057" y="14823"/>
                    </a:lnTo>
                    <a:lnTo>
                      <a:pt x="60251" y="15099"/>
                    </a:lnTo>
                    <a:lnTo>
                      <a:pt x="60456" y="15354"/>
                    </a:lnTo>
                    <a:lnTo>
                      <a:pt x="60681" y="15590"/>
                    </a:lnTo>
                    <a:lnTo>
                      <a:pt x="60916" y="15825"/>
                    </a:lnTo>
                    <a:lnTo>
                      <a:pt x="61161" y="16039"/>
                    </a:lnTo>
                    <a:lnTo>
                      <a:pt x="61427" y="16234"/>
                    </a:lnTo>
                    <a:lnTo>
                      <a:pt x="61703" y="16407"/>
                    </a:lnTo>
                    <a:lnTo>
                      <a:pt x="61999" y="16571"/>
                    </a:lnTo>
                    <a:lnTo>
                      <a:pt x="62296" y="16714"/>
                    </a:lnTo>
                    <a:lnTo>
                      <a:pt x="62602" y="16837"/>
                    </a:lnTo>
                    <a:lnTo>
                      <a:pt x="62930" y="16939"/>
                    </a:lnTo>
                    <a:lnTo>
                      <a:pt x="63257" y="17021"/>
                    </a:lnTo>
                    <a:lnTo>
                      <a:pt x="63594" y="17082"/>
                    </a:lnTo>
                    <a:lnTo>
                      <a:pt x="63942" y="17113"/>
                    </a:lnTo>
                    <a:lnTo>
                      <a:pt x="64289" y="17123"/>
                    </a:lnTo>
                    <a:lnTo>
                      <a:pt x="64534" y="17123"/>
                    </a:lnTo>
                    <a:lnTo>
                      <a:pt x="64780" y="17102"/>
                    </a:lnTo>
                    <a:lnTo>
                      <a:pt x="65015" y="17072"/>
                    </a:lnTo>
                    <a:lnTo>
                      <a:pt x="65250" y="17031"/>
                    </a:lnTo>
                    <a:lnTo>
                      <a:pt x="65475" y="16990"/>
                    </a:lnTo>
                    <a:lnTo>
                      <a:pt x="65710" y="16929"/>
                    </a:lnTo>
                    <a:lnTo>
                      <a:pt x="65925" y="16857"/>
                    </a:lnTo>
                    <a:lnTo>
                      <a:pt x="66150" y="16775"/>
                    </a:lnTo>
                    <a:lnTo>
                      <a:pt x="66354" y="16683"/>
                    </a:lnTo>
                    <a:lnTo>
                      <a:pt x="66569" y="16581"/>
                    </a:lnTo>
                    <a:lnTo>
                      <a:pt x="66763" y="16479"/>
                    </a:lnTo>
                    <a:lnTo>
                      <a:pt x="66967" y="16356"/>
                    </a:lnTo>
                    <a:lnTo>
                      <a:pt x="67151" y="16234"/>
                    </a:lnTo>
                    <a:lnTo>
                      <a:pt x="67335" y="16101"/>
                    </a:lnTo>
                    <a:lnTo>
                      <a:pt x="67519" y="15958"/>
                    </a:lnTo>
                    <a:lnTo>
                      <a:pt x="67683" y="15814"/>
                    </a:lnTo>
                    <a:lnTo>
                      <a:pt x="67857" y="15651"/>
                    </a:lnTo>
                    <a:lnTo>
                      <a:pt x="68010" y="15487"/>
                    </a:lnTo>
                    <a:lnTo>
                      <a:pt x="68163" y="15314"/>
                    </a:lnTo>
                    <a:lnTo>
                      <a:pt x="68307" y="15140"/>
                    </a:lnTo>
                    <a:lnTo>
                      <a:pt x="68439" y="14956"/>
                    </a:lnTo>
                    <a:lnTo>
                      <a:pt x="68562" y="14762"/>
                    </a:lnTo>
                    <a:lnTo>
                      <a:pt x="68685" y="14567"/>
                    </a:lnTo>
                    <a:lnTo>
                      <a:pt x="68787" y="14363"/>
                    </a:lnTo>
                    <a:lnTo>
                      <a:pt x="68889" y="14158"/>
                    </a:lnTo>
                    <a:lnTo>
                      <a:pt x="68981" y="13944"/>
                    </a:lnTo>
                    <a:lnTo>
                      <a:pt x="69063" y="13729"/>
                    </a:lnTo>
                    <a:lnTo>
                      <a:pt x="69135" y="13504"/>
                    </a:lnTo>
                    <a:lnTo>
                      <a:pt x="69196" y="13279"/>
                    </a:lnTo>
                    <a:lnTo>
                      <a:pt x="69247" y="13054"/>
                    </a:lnTo>
                    <a:lnTo>
                      <a:pt x="69288" y="12819"/>
                    </a:lnTo>
                    <a:lnTo>
                      <a:pt x="69319" y="12584"/>
                    </a:lnTo>
                    <a:lnTo>
                      <a:pt x="69349" y="12819"/>
                    </a:lnTo>
                    <a:lnTo>
                      <a:pt x="69400" y="13054"/>
                    </a:lnTo>
                    <a:lnTo>
                      <a:pt x="69451" y="13279"/>
                    </a:lnTo>
                    <a:lnTo>
                      <a:pt x="69513" y="13504"/>
                    </a:lnTo>
                    <a:lnTo>
                      <a:pt x="69584" y="13729"/>
                    </a:lnTo>
                    <a:lnTo>
                      <a:pt x="69666" y="13944"/>
                    </a:lnTo>
                    <a:lnTo>
                      <a:pt x="69758" y="14158"/>
                    </a:lnTo>
                    <a:lnTo>
                      <a:pt x="69860" y="14363"/>
                    </a:lnTo>
                    <a:lnTo>
                      <a:pt x="69963" y="14567"/>
                    </a:lnTo>
                    <a:lnTo>
                      <a:pt x="70085" y="14762"/>
                    </a:lnTo>
                    <a:lnTo>
                      <a:pt x="70208" y="14956"/>
                    </a:lnTo>
                    <a:lnTo>
                      <a:pt x="70341" y="15140"/>
                    </a:lnTo>
                    <a:lnTo>
                      <a:pt x="70484" y="15314"/>
                    </a:lnTo>
                    <a:lnTo>
                      <a:pt x="70637" y="15487"/>
                    </a:lnTo>
                    <a:lnTo>
                      <a:pt x="70791" y="15651"/>
                    </a:lnTo>
                    <a:lnTo>
                      <a:pt x="70954" y="15814"/>
                    </a:lnTo>
                    <a:lnTo>
                      <a:pt x="71128" y="15958"/>
                    </a:lnTo>
                    <a:lnTo>
                      <a:pt x="71312" y="16101"/>
                    </a:lnTo>
                    <a:lnTo>
                      <a:pt x="71496" y="16234"/>
                    </a:lnTo>
                    <a:lnTo>
                      <a:pt x="71680" y="16356"/>
                    </a:lnTo>
                    <a:lnTo>
                      <a:pt x="71874" y="16479"/>
                    </a:lnTo>
                    <a:lnTo>
                      <a:pt x="72079" y="16581"/>
                    </a:lnTo>
                    <a:lnTo>
                      <a:pt x="72283" y="16683"/>
                    </a:lnTo>
                    <a:lnTo>
                      <a:pt x="72498" y="16775"/>
                    </a:lnTo>
                    <a:lnTo>
                      <a:pt x="72723" y="16857"/>
                    </a:lnTo>
                    <a:lnTo>
                      <a:pt x="72937" y="16929"/>
                    </a:lnTo>
                    <a:lnTo>
                      <a:pt x="73162" y="16990"/>
                    </a:lnTo>
                    <a:lnTo>
                      <a:pt x="73397" y="17031"/>
                    </a:lnTo>
                    <a:lnTo>
                      <a:pt x="73632" y="17072"/>
                    </a:lnTo>
                    <a:lnTo>
                      <a:pt x="73868" y="17102"/>
                    </a:lnTo>
                    <a:lnTo>
                      <a:pt x="74113" y="17123"/>
                    </a:lnTo>
                    <a:lnTo>
                      <a:pt x="74604" y="17123"/>
                    </a:lnTo>
                    <a:lnTo>
                      <a:pt x="74839" y="17102"/>
                    </a:lnTo>
                    <a:lnTo>
                      <a:pt x="75084" y="17072"/>
                    </a:lnTo>
                    <a:lnTo>
                      <a:pt x="75309" y="17031"/>
                    </a:lnTo>
                    <a:lnTo>
                      <a:pt x="75544" y="16990"/>
                    </a:lnTo>
                    <a:lnTo>
                      <a:pt x="75769" y="16929"/>
                    </a:lnTo>
                    <a:lnTo>
                      <a:pt x="75994" y="16857"/>
                    </a:lnTo>
                    <a:lnTo>
                      <a:pt x="76208" y="16775"/>
                    </a:lnTo>
                    <a:lnTo>
                      <a:pt x="76423" y="16683"/>
                    </a:lnTo>
                    <a:lnTo>
                      <a:pt x="76628" y="16581"/>
                    </a:lnTo>
                    <a:lnTo>
                      <a:pt x="76832" y="16479"/>
                    </a:lnTo>
                    <a:lnTo>
                      <a:pt x="77026" y="16356"/>
                    </a:lnTo>
                    <a:lnTo>
                      <a:pt x="77220" y="16234"/>
                    </a:lnTo>
                    <a:lnTo>
                      <a:pt x="77404" y="16101"/>
                    </a:lnTo>
                    <a:lnTo>
                      <a:pt x="77578" y="15958"/>
                    </a:lnTo>
                    <a:lnTo>
                      <a:pt x="77752" y="15814"/>
                    </a:lnTo>
                    <a:lnTo>
                      <a:pt x="77916" y="15651"/>
                    </a:lnTo>
                    <a:lnTo>
                      <a:pt x="78079" y="15487"/>
                    </a:lnTo>
                    <a:lnTo>
                      <a:pt x="78222" y="15314"/>
                    </a:lnTo>
                    <a:lnTo>
                      <a:pt x="78365" y="15140"/>
                    </a:lnTo>
                    <a:lnTo>
                      <a:pt x="78498" y="14956"/>
                    </a:lnTo>
                    <a:lnTo>
                      <a:pt x="78631" y="14762"/>
                    </a:lnTo>
                    <a:lnTo>
                      <a:pt x="78744" y="14567"/>
                    </a:lnTo>
                    <a:lnTo>
                      <a:pt x="78856" y="14363"/>
                    </a:lnTo>
                    <a:lnTo>
                      <a:pt x="78958" y="14158"/>
                    </a:lnTo>
                    <a:lnTo>
                      <a:pt x="79050" y="13944"/>
                    </a:lnTo>
                    <a:lnTo>
                      <a:pt x="79132" y="13729"/>
                    </a:lnTo>
                    <a:lnTo>
                      <a:pt x="79204" y="13504"/>
                    </a:lnTo>
                    <a:lnTo>
                      <a:pt x="79265" y="13279"/>
                    </a:lnTo>
                    <a:lnTo>
                      <a:pt x="79316" y="13054"/>
                    </a:lnTo>
                    <a:lnTo>
                      <a:pt x="79357" y="12819"/>
                    </a:lnTo>
                    <a:lnTo>
                      <a:pt x="79388" y="12584"/>
                    </a:lnTo>
                    <a:lnTo>
                      <a:pt x="79418" y="12819"/>
                    </a:lnTo>
                    <a:lnTo>
                      <a:pt x="79459" y="13054"/>
                    </a:lnTo>
                    <a:lnTo>
                      <a:pt x="79510" y="13279"/>
                    </a:lnTo>
                    <a:lnTo>
                      <a:pt x="79572" y="13504"/>
                    </a:lnTo>
                    <a:lnTo>
                      <a:pt x="79643" y="13729"/>
                    </a:lnTo>
                    <a:lnTo>
                      <a:pt x="79725" y="13944"/>
                    </a:lnTo>
                    <a:lnTo>
                      <a:pt x="79817" y="14158"/>
                    </a:lnTo>
                    <a:lnTo>
                      <a:pt x="79919" y="14363"/>
                    </a:lnTo>
                    <a:lnTo>
                      <a:pt x="80032" y="14567"/>
                    </a:lnTo>
                    <a:lnTo>
                      <a:pt x="80144" y="14762"/>
                    </a:lnTo>
                    <a:lnTo>
                      <a:pt x="80277" y="14956"/>
                    </a:lnTo>
                    <a:lnTo>
                      <a:pt x="80410" y="15140"/>
                    </a:lnTo>
                    <a:lnTo>
                      <a:pt x="80553" y="15314"/>
                    </a:lnTo>
                    <a:lnTo>
                      <a:pt x="80706" y="15487"/>
                    </a:lnTo>
                    <a:lnTo>
                      <a:pt x="80860" y="15651"/>
                    </a:lnTo>
                    <a:lnTo>
                      <a:pt x="81023" y="15814"/>
                    </a:lnTo>
                    <a:lnTo>
                      <a:pt x="81197" y="15958"/>
                    </a:lnTo>
                    <a:lnTo>
                      <a:pt x="81371" y="16101"/>
                    </a:lnTo>
                    <a:lnTo>
                      <a:pt x="81555" y="16234"/>
                    </a:lnTo>
                    <a:lnTo>
                      <a:pt x="81749" y="16356"/>
                    </a:lnTo>
                    <a:lnTo>
                      <a:pt x="81943" y="16479"/>
                    </a:lnTo>
                    <a:lnTo>
                      <a:pt x="82148" y="16581"/>
                    </a:lnTo>
                    <a:lnTo>
                      <a:pt x="82352" y="16683"/>
                    </a:lnTo>
                    <a:lnTo>
                      <a:pt x="82567" y="16775"/>
                    </a:lnTo>
                    <a:lnTo>
                      <a:pt x="82781" y="16857"/>
                    </a:lnTo>
                    <a:lnTo>
                      <a:pt x="83006" y="16929"/>
                    </a:lnTo>
                    <a:lnTo>
                      <a:pt x="83231" y="16990"/>
                    </a:lnTo>
                    <a:lnTo>
                      <a:pt x="83466" y="17031"/>
                    </a:lnTo>
                    <a:lnTo>
                      <a:pt x="83701" y="17072"/>
                    </a:lnTo>
                    <a:lnTo>
                      <a:pt x="83937" y="17102"/>
                    </a:lnTo>
                    <a:lnTo>
                      <a:pt x="84172" y="17123"/>
                    </a:lnTo>
                    <a:lnTo>
                      <a:pt x="84662" y="17123"/>
                    </a:lnTo>
                    <a:lnTo>
                      <a:pt x="84908" y="17102"/>
                    </a:lnTo>
                    <a:lnTo>
                      <a:pt x="85143" y="17072"/>
                    </a:lnTo>
                    <a:lnTo>
                      <a:pt x="85378" y="17031"/>
                    </a:lnTo>
                    <a:lnTo>
                      <a:pt x="85613" y="16990"/>
                    </a:lnTo>
                    <a:lnTo>
                      <a:pt x="85838" y="16929"/>
                    </a:lnTo>
                    <a:lnTo>
                      <a:pt x="86063" y="16857"/>
                    </a:lnTo>
                    <a:lnTo>
                      <a:pt x="86278" y="16775"/>
                    </a:lnTo>
                    <a:lnTo>
                      <a:pt x="86492" y="16683"/>
                    </a:lnTo>
                    <a:lnTo>
                      <a:pt x="86697" y="16581"/>
                    </a:lnTo>
                    <a:lnTo>
                      <a:pt x="86901" y="16479"/>
                    </a:lnTo>
                    <a:lnTo>
                      <a:pt x="87095" y="16356"/>
                    </a:lnTo>
                    <a:lnTo>
                      <a:pt x="87290" y="16234"/>
                    </a:lnTo>
                    <a:lnTo>
                      <a:pt x="87474" y="16101"/>
                    </a:lnTo>
                    <a:lnTo>
                      <a:pt x="87647" y="15958"/>
                    </a:lnTo>
                    <a:lnTo>
                      <a:pt x="87821" y="15814"/>
                    </a:lnTo>
                    <a:lnTo>
                      <a:pt x="87985" y="15651"/>
                    </a:lnTo>
                    <a:lnTo>
                      <a:pt x="88138" y="15487"/>
                    </a:lnTo>
                    <a:lnTo>
                      <a:pt x="88291" y="15314"/>
                    </a:lnTo>
                    <a:lnTo>
                      <a:pt x="88434" y="15140"/>
                    </a:lnTo>
                    <a:lnTo>
                      <a:pt x="88567" y="14956"/>
                    </a:lnTo>
                    <a:lnTo>
                      <a:pt x="88690" y="14762"/>
                    </a:lnTo>
                    <a:lnTo>
                      <a:pt x="88813" y="14567"/>
                    </a:lnTo>
                    <a:lnTo>
                      <a:pt x="88925" y="14363"/>
                    </a:lnTo>
                    <a:lnTo>
                      <a:pt x="89017" y="14158"/>
                    </a:lnTo>
                    <a:lnTo>
                      <a:pt x="89109" y="13944"/>
                    </a:lnTo>
                    <a:lnTo>
                      <a:pt x="89191" y="13729"/>
                    </a:lnTo>
                    <a:lnTo>
                      <a:pt x="89262" y="13504"/>
                    </a:lnTo>
                    <a:lnTo>
                      <a:pt x="89334" y="13279"/>
                    </a:lnTo>
                    <a:lnTo>
                      <a:pt x="89385" y="13054"/>
                    </a:lnTo>
                    <a:lnTo>
                      <a:pt x="89426" y="12819"/>
                    </a:lnTo>
                    <a:lnTo>
                      <a:pt x="89457" y="12584"/>
                    </a:lnTo>
                    <a:lnTo>
                      <a:pt x="89487" y="12819"/>
                    </a:lnTo>
                    <a:lnTo>
                      <a:pt x="89528" y="13054"/>
                    </a:lnTo>
                    <a:lnTo>
                      <a:pt x="89579" y="13279"/>
                    </a:lnTo>
                    <a:lnTo>
                      <a:pt x="89641" y="13514"/>
                    </a:lnTo>
                    <a:lnTo>
                      <a:pt x="89712" y="13729"/>
                    </a:lnTo>
                    <a:lnTo>
                      <a:pt x="89794" y="13954"/>
                    </a:lnTo>
                    <a:lnTo>
                      <a:pt x="89886" y="14169"/>
                    </a:lnTo>
                    <a:lnTo>
                      <a:pt x="89988" y="14373"/>
                    </a:lnTo>
                    <a:lnTo>
                      <a:pt x="90101" y="14578"/>
                    </a:lnTo>
                    <a:lnTo>
                      <a:pt x="90213" y="14772"/>
                    </a:lnTo>
                    <a:lnTo>
                      <a:pt x="90336" y="14966"/>
                    </a:lnTo>
                    <a:lnTo>
                      <a:pt x="90479" y="15150"/>
                    </a:lnTo>
                    <a:lnTo>
                      <a:pt x="90622" y="15334"/>
                    </a:lnTo>
                    <a:lnTo>
                      <a:pt x="90765" y="15508"/>
                    </a:lnTo>
                    <a:lnTo>
                      <a:pt x="90929" y="15671"/>
                    </a:lnTo>
                    <a:lnTo>
                      <a:pt x="91092" y="15835"/>
                    </a:lnTo>
                    <a:lnTo>
                      <a:pt x="91256" y="15988"/>
                    </a:lnTo>
                    <a:lnTo>
                      <a:pt x="91440" y="16131"/>
                    </a:lnTo>
                    <a:lnTo>
                      <a:pt x="91624" y="16264"/>
                    </a:lnTo>
                    <a:lnTo>
                      <a:pt x="91818" y="16397"/>
                    </a:lnTo>
                    <a:lnTo>
                      <a:pt x="92012" y="16510"/>
                    </a:lnTo>
                    <a:lnTo>
                      <a:pt x="92217" y="16622"/>
                    </a:lnTo>
                    <a:lnTo>
                      <a:pt x="92421" y="16724"/>
                    </a:lnTo>
                    <a:lnTo>
                      <a:pt x="92636" y="16816"/>
                    </a:lnTo>
                    <a:lnTo>
                      <a:pt x="92851" y="16898"/>
                    </a:lnTo>
                    <a:lnTo>
                      <a:pt x="93075" y="16970"/>
                    </a:lnTo>
                    <a:lnTo>
                      <a:pt x="93300" y="17031"/>
                    </a:lnTo>
                    <a:lnTo>
                      <a:pt x="93525" y="17082"/>
                    </a:lnTo>
                    <a:lnTo>
                      <a:pt x="93760" y="17123"/>
                    </a:lnTo>
                    <a:lnTo>
                      <a:pt x="94006" y="17154"/>
                    </a:lnTo>
                    <a:lnTo>
                      <a:pt x="94241" y="17164"/>
                    </a:lnTo>
                    <a:lnTo>
                      <a:pt x="94486" y="17174"/>
                    </a:lnTo>
                    <a:lnTo>
                      <a:pt x="94731" y="17164"/>
                    </a:lnTo>
                    <a:lnTo>
                      <a:pt x="94977" y="17143"/>
                    </a:lnTo>
                    <a:lnTo>
                      <a:pt x="95212" y="17113"/>
                    </a:lnTo>
                    <a:lnTo>
                      <a:pt x="95447" y="17072"/>
                    </a:lnTo>
                    <a:lnTo>
                      <a:pt x="95672" y="17021"/>
                    </a:lnTo>
                    <a:lnTo>
                      <a:pt x="95907" y="16949"/>
                    </a:lnTo>
                    <a:lnTo>
                      <a:pt x="96122" y="16878"/>
                    </a:lnTo>
                    <a:lnTo>
                      <a:pt x="96347" y="16796"/>
                    </a:lnTo>
                    <a:lnTo>
                      <a:pt x="96551" y="16694"/>
                    </a:lnTo>
                    <a:lnTo>
                      <a:pt x="96766" y="16591"/>
                    </a:lnTo>
                    <a:lnTo>
                      <a:pt x="96960" y="16479"/>
                    </a:lnTo>
                    <a:lnTo>
                      <a:pt x="97164" y="16356"/>
                    </a:lnTo>
                    <a:lnTo>
                      <a:pt x="97348" y="16223"/>
                    </a:lnTo>
                    <a:lnTo>
                      <a:pt x="97532" y="16080"/>
                    </a:lnTo>
                    <a:lnTo>
                      <a:pt x="97716" y="15937"/>
                    </a:lnTo>
                    <a:lnTo>
                      <a:pt x="97880" y="15774"/>
                    </a:lnTo>
                    <a:lnTo>
                      <a:pt x="98054" y="15620"/>
                    </a:lnTo>
                    <a:lnTo>
                      <a:pt x="98207" y="15446"/>
                    </a:lnTo>
                    <a:lnTo>
                      <a:pt x="98360" y="15273"/>
                    </a:lnTo>
                    <a:lnTo>
                      <a:pt x="98504" y="15099"/>
                    </a:lnTo>
                    <a:lnTo>
                      <a:pt x="98636" y="14905"/>
                    </a:lnTo>
                    <a:lnTo>
                      <a:pt x="98759" y="14721"/>
                    </a:lnTo>
                    <a:lnTo>
                      <a:pt x="98882" y="14526"/>
                    </a:lnTo>
                    <a:lnTo>
                      <a:pt x="98984" y="14322"/>
                    </a:lnTo>
                    <a:lnTo>
                      <a:pt x="99086" y="14118"/>
                    </a:lnTo>
                    <a:lnTo>
                      <a:pt x="99178" y="13913"/>
                    </a:lnTo>
                    <a:lnTo>
                      <a:pt x="99260" y="13709"/>
                    </a:lnTo>
                    <a:lnTo>
                      <a:pt x="99332" y="13494"/>
                    </a:lnTo>
                    <a:lnTo>
                      <a:pt x="99393" y="13279"/>
                    </a:lnTo>
                    <a:lnTo>
                      <a:pt x="99444" y="13065"/>
                    </a:lnTo>
                    <a:lnTo>
                      <a:pt x="99485" y="12850"/>
                    </a:lnTo>
                    <a:lnTo>
                      <a:pt x="99516" y="12625"/>
                    </a:lnTo>
                    <a:lnTo>
                      <a:pt x="99546" y="12850"/>
                    </a:lnTo>
                    <a:lnTo>
                      <a:pt x="99597" y="13065"/>
                    </a:lnTo>
                    <a:lnTo>
                      <a:pt x="99648" y="13279"/>
                    </a:lnTo>
                    <a:lnTo>
                      <a:pt x="99710" y="13494"/>
                    </a:lnTo>
                    <a:lnTo>
                      <a:pt x="99781" y="13709"/>
                    </a:lnTo>
                    <a:lnTo>
                      <a:pt x="99863" y="13913"/>
                    </a:lnTo>
                    <a:lnTo>
                      <a:pt x="99955" y="14118"/>
                    </a:lnTo>
                    <a:lnTo>
                      <a:pt x="100057" y="14322"/>
                    </a:lnTo>
                    <a:lnTo>
                      <a:pt x="100160" y="14526"/>
                    </a:lnTo>
                    <a:lnTo>
                      <a:pt x="100282" y="14721"/>
                    </a:lnTo>
                    <a:lnTo>
                      <a:pt x="100405" y="14905"/>
                    </a:lnTo>
                    <a:lnTo>
                      <a:pt x="100538" y="15099"/>
                    </a:lnTo>
                    <a:lnTo>
                      <a:pt x="100681" y="15273"/>
                    </a:lnTo>
                    <a:lnTo>
                      <a:pt x="100834" y="15446"/>
                    </a:lnTo>
                    <a:lnTo>
                      <a:pt x="100988" y="15620"/>
                    </a:lnTo>
                    <a:lnTo>
                      <a:pt x="101151" y="15774"/>
                    </a:lnTo>
                    <a:lnTo>
                      <a:pt x="101325" y="15937"/>
                    </a:lnTo>
                    <a:lnTo>
                      <a:pt x="101509" y="16080"/>
                    </a:lnTo>
                    <a:lnTo>
                      <a:pt x="101693" y="16223"/>
                    </a:lnTo>
                    <a:lnTo>
                      <a:pt x="101877" y="16356"/>
                    </a:lnTo>
                    <a:lnTo>
                      <a:pt x="102071" y="16479"/>
                    </a:lnTo>
                    <a:lnTo>
                      <a:pt x="102276" y="16591"/>
                    </a:lnTo>
                    <a:lnTo>
                      <a:pt x="102480" y="16694"/>
                    </a:lnTo>
                    <a:lnTo>
                      <a:pt x="102695" y="16796"/>
                    </a:lnTo>
                    <a:lnTo>
                      <a:pt x="102920" y="16878"/>
                    </a:lnTo>
                    <a:lnTo>
                      <a:pt x="103134" y="16949"/>
                    </a:lnTo>
                    <a:lnTo>
                      <a:pt x="103359" y="17021"/>
                    </a:lnTo>
                    <a:lnTo>
                      <a:pt x="103594" y="17072"/>
                    </a:lnTo>
                    <a:lnTo>
                      <a:pt x="103829" y="17113"/>
                    </a:lnTo>
                    <a:lnTo>
                      <a:pt x="104065" y="17143"/>
                    </a:lnTo>
                    <a:lnTo>
                      <a:pt x="104310" y="17164"/>
                    </a:lnTo>
                    <a:lnTo>
                      <a:pt x="104555" y="17174"/>
                    </a:lnTo>
                    <a:lnTo>
                      <a:pt x="104749" y="17164"/>
                    </a:lnTo>
                    <a:lnTo>
                      <a:pt x="104944" y="17154"/>
                    </a:lnTo>
                    <a:lnTo>
                      <a:pt x="105138" y="17133"/>
                    </a:lnTo>
                    <a:lnTo>
                      <a:pt x="105332" y="17113"/>
                    </a:lnTo>
                    <a:lnTo>
                      <a:pt x="105526" y="17082"/>
                    </a:lnTo>
                    <a:lnTo>
                      <a:pt x="105710" y="17041"/>
                    </a:lnTo>
                    <a:lnTo>
                      <a:pt x="105894" y="16990"/>
                    </a:lnTo>
                    <a:lnTo>
                      <a:pt x="106078" y="16939"/>
                    </a:lnTo>
                    <a:lnTo>
                      <a:pt x="106078" y="12584"/>
                    </a:lnTo>
                    <a:lnTo>
                      <a:pt x="106078" y="12257"/>
                    </a:lnTo>
                    <a:lnTo>
                      <a:pt x="106058" y="11930"/>
                    </a:lnTo>
                    <a:lnTo>
                      <a:pt x="106037" y="11613"/>
                    </a:lnTo>
                    <a:lnTo>
                      <a:pt x="106017" y="11296"/>
                    </a:lnTo>
                    <a:lnTo>
                      <a:pt x="105976" y="10979"/>
                    </a:lnTo>
                    <a:lnTo>
                      <a:pt x="105935" y="10662"/>
                    </a:lnTo>
                    <a:lnTo>
                      <a:pt x="105884" y="10356"/>
                    </a:lnTo>
                    <a:lnTo>
                      <a:pt x="105823" y="10049"/>
                    </a:lnTo>
                    <a:lnTo>
                      <a:pt x="105751" y="9742"/>
                    </a:lnTo>
                    <a:lnTo>
                      <a:pt x="105680" y="9436"/>
                    </a:lnTo>
                    <a:lnTo>
                      <a:pt x="105598" y="9139"/>
                    </a:lnTo>
                    <a:lnTo>
                      <a:pt x="105516" y="8843"/>
                    </a:lnTo>
                    <a:lnTo>
                      <a:pt x="105414" y="8546"/>
                    </a:lnTo>
                    <a:lnTo>
                      <a:pt x="105312" y="8260"/>
                    </a:lnTo>
                    <a:lnTo>
                      <a:pt x="105209" y="7964"/>
                    </a:lnTo>
                    <a:lnTo>
                      <a:pt x="105087" y="7688"/>
                    </a:lnTo>
                    <a:lnTo>
                      <a:pt x="104964" y="7401"/>
                    </a:lnTo>
                    <a:lnTo>
                      <a:pt x="104841" y="7125"/>
                    </a:lnTo>
                    <a:lnTo>
                      <a:pt x="104698" y="6849"/>
                    </a:lnTo>
                    <a:lnTo>
                      <a:pt x="104555" y="6584"/>
                    </a:lnTo>
                    <a:lnTo>
                      <a:pt x="104412" y="6318"/>
                    </a:lnTo>
                    <a:lnTo>
                      <a:pt x="104259" y="6062"/>
                    </a:lnTo>
                    <a:lnTo>
                      <a:pt x="104095" y="5796"/>
                    </a:lnTo>
                    <a:lnTo>
                      <a:pt x="103932" y="5551"/>
                    </a:lnTo>
                    <a:lnTo>
                      <a:pt x="103758" y="5296"/>
                    </a:lnTo>
                    <a:lnTo>
                      <a:pt x="103574" y="5050"/>
                    </a:lnTo>
                    <a:lnTo>
                      <a:pt x="103390" y="4815"/>
                    </a:lnTo>
                    <a:lnTo>
                      <a:pt x="103206" y="4580"/>
                    </a:lnTo>
                    <a:lnTo>
                      <a:pt x="103012" y="4345"/>
                    </a:lnTo>
                    <a:lnTo>
                      <a:pt x="102807" y="4120"/>
                    </a:lnTo>
                    <a:lnTo>
                      <a:pt x="102603" y="3905"/>
                    </a:lnTo>
                    <a:lnTo>
                      <a:pt x="102388" y="3680"/>
                    </a:lnTo>
                    <a:lnTo>
                      <a:pt x="102173" y="3476"/>
                    </a:lnTo>
                    <a:lnTo>
                      <a:pt x="101959" y="3272"/>
                    </a:lnTo>
                    <a:lnTo>
                      <a:pt x="101734" y="3067"/>
                    </a:lnTo>
                    <a:lnTo>
                      <a:pt x="101499" y="2873"/>
                    </a:lnTo>
                    <a:lnTo>
                      <a:pt x="101264" y="2679"/>
                    </a:lnTo>
                    <a:lnTo>
                      <a:pt x="101028" y="2495"/>
                    </a:lnTo>
                    <a:lnTo>
                      <a:pt x="100783" y="2321"/>
                    </a:lnTo>
                    <a:lnTo>
                      <a:pt x="100528" y="2147"/>
                    </a:lnTo>
                    <a:lnTo>
                      <a:pt x="100282" y="1983"/>
                    </a:lnTo>
                    <a:lnTo>
                      <a:pt x="100016" y="1820"/>
                    </a:lnTo>
                    <a:lnTo>
                      <a:pt x="99761" y="1667"/>
                    </a:lnTo>
                    <a:lnTo>
                      <a:pt x="99495" y="1513"/>
                    </a:lnTo>
                    <a:lnTo>
                      <a:pt x="99219" y="1380"/>
                    </a:lnTo>
                    <a:lnTo>
                      <a:pt x="98953" y="1237"/>
                    </a:lnTo>
                    <a:lnTo>
                      <a:pt x="98677" y="1115"/>
                    </a:lnTo>
                    <a:lnTo>
                      <a:pt x="98391" y="992"/>
                    </a:lnTo>
                    <a:lnTo>
                      <a:pt x="98105" y="869"/>
                    </a:lnTo>
                    <a:lnTo>
                      <a:pt x="97819" y="767"/>
                    </a:lnTo>
                    <a:lnTo>
                      <a:pt x="97532" y="665"/>
                    </a:lnTo>
                    <a:lnTo>
                      <a:pt x="97236" y="563"/>
                    </a:lnTo>
                    <a:lnTo>
                      <a:pt x="96939" y="481"/>
                    </a:lnTo>
                    <a:lnTo>
                      <a:pt x="96643" y="399"/>
                    </a:lnTo>
                    <a:lnTo>
                      <a:pt x="96336" y="317"/>
                    </a:lnTo>
                    <a:lnTo>
                      <a:pt x="96030" y="256"/>
                    </a:lnTo>
                    <a:lnTo>
                      <a:pt x="95723" y="195"/>
                    </a:lnTo>
                    <a:lnTo>
                      <a:pt x="95416" y="143"/>
                    </a:lnTo>
                    <a:lnTo>
                      <a:pt x="95099" y="103"/>
                    </a:lnTo>
                    <a:lnTo>
                      <a:pt x="94783" y="62"/>
                    </a:lnTo>
                    <a:lnTo>
                      <a:pt x="94466" y="41"/>
                    </a:lnTo>
                    <a:lnTo>
                      <a:pt x="94139" y="21"/>
                    </a:lnTo>
                    <a:lnTo>
                      <a:pt x="93822" y="0"/>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8" name="Google Shape;1838;p38">
                <a:extLst>
                  <a:ext uri="{FF2B5EF4-FFF2-40B4-BE49-F238E27FC236}">
                    <a16:creationId xmlns:a16="http://schemas.microsoft.com/office/drawing/2014/main" id="{8D6E21CB-151A-481C-1DA9-E6FC96A80C8C}"/>
                  </a:ext>
                </a:extLst>
              </p:cNvPr>
              <p:cNvSpPr/>
              <p:nvPr/>
            </p:nvSpPr>
            <p:spPr>
              <a:xfrm flipH="1">
                <a:off x="1439774" y="2967674"/>
                <a:ext cx="1189099" cy="213309"/>
              </a:xfrm>
              <a:custGeom>
                <a:avLst/>
                <a:gdLst/>
                <a:ahLst/>
                <a:cxnLst/>
                <a:rect l="l" t="t" r="r" b="b"/>
                <a:pathLst>
                  <a:path w="88557" h="15886" extrusionOk="0">
                    <a:moveTo>
                      <a:pt x="12257" y="0"/>
                    </a:moveTo>
                    <a:lnTo>
                      <a:pt x="11940" y="10"/>
                    </a:lnTo>
                    <a:lnTo>
                      <a:pt x="11613" y="31"/>
                    </a:lnTo>
                    <a:lnTo>
                      <a:pt x="11296" y="62"/>
                    </a:lnTo>
                    <a:lnTo>
                      <a:pt x="10989" y="92"/>
                    </a:lnTo>
                    <a:lnTo>
                      <a:pt x="10672" y="143"/>
                    </a:lnTo>
                    <a:lnTo>
                      <a:pt x="10366" y="194"/>
                    </a:lnTo>
                    <a:lnTo>
                      <a:pt x="10059" y="256"/>
                    </a:lnTo>
                    <a:lnTo>
                      <a:pt x="9752" y="317"/>
                    </a:lnTo>
                    <a:lnTo>
                      <a:pt x="9446" y="389"/>
                    </a:lnTo>
                    <a:lnTo>
                      <a:pt x="9149" y="470"/>
                    </a:lnTo>
                    <a:lnTo>
                      <a:pt x="8853" y="562"/>
                    </a:lnTo>
                    <a:lnTo>
                      <a:pt x="8556" y="654"/>
                    </a:lnTo>
                    <a:lnTo>
                      <a:pt x="8270" y="767"/>
                    </a:lnTo>
                    <a:lnTo>
                      <a:pt x="7984" y="869"/>
                    </a:lnTo>
                    <a:lnTo>
                      <a:pt x="7698" y="992"/>
                    </a:lnTo>
                    <a:lnTo>
                      <a:pt x="7422" y="1114"/>
                    </a:lnTo>
                    <a:lnTo>
                      <a:pt x="7135" y="1237"/>
                    </a:lnTo>
                    <a:lnTo>
                      <a:pt x="6870" y="1380"/>
                    </a:lnTo>
                    <a:lnTo>
                      <a:pt x="6594" y="1523"/>
                    </a:lnTo>
                    <a:lnTo>
                      <a:pt x="6328" y="1666"/>
                    </a:lnTo>
                    <a:lnTo>
                      <a:pt x="6072" y="1820"/>
                    </a:lnTo>
                    <a:lnTo>
                      <a:pt x="5817" y="1983"/>
                    </a:lnTo>
                    <a:lnTo>
                      <a:pt x="5561" y="2147"/>
                    </a:lnTo>
                    <a:lnTo>
                      <a:pt x="5316" y="2321"/>
                    </a:lnTo>
                    <a:lnTo>
                      <a:pt x="5070" y="2505"/>
                    </a:lnTo>
                    <a:lnTo>
                      <a:pt x="4825" y="2689"/>
                    </a:lnTo>
                    <a:lnTo>
                      <a:pt x="4590" y="2883"/>
                    </a:lnTo>
                    <a:lnTo>
                      <a:pt x="4355" y="3077"/>
                    </a:lnTo>
                    <a:lnTo>
                      <a:pt x="4130" y="3271"/>
                    </a:lnTo>
                    <a:lnTo>
                      <a:pt x="3915" y="3476"/>
                    </a:lnTo>
                    <a:lnTo>
                      <a:pt x="3701" y="3691"/>
                    </a:lnTo>
                    <a:lnTo>
                      <a:pt x="3486" y="3905"/>
                    </a:lnTo>
                    <a:lnTo>
                      <a:pt x="3282" y="4130"/>
                    </a:lnTo>
                    <a:lnTo>
                      <a:pt x="3077" y="4355"/>
                    </a:lnTo>
                    <a:lnTo>
                      <a:pt x="2883" y="4590"/>
                    </a:lnTo>
                    <a:lnTo>
                      <a:pt x="2689" y="4825"/>
                    </a:lnTo>
                    <a:lnTo>
                      <a:pt x="2505" y="5060"/>
                    </a:lnTo>
                    <a:lnTo>
                      <a:pt x="2331" y="5306"/>
                    </a:lnTo>
                    <a:lnTo>
                      <a:pt x="2157" y="5551"/>
                    </a:lnTo>
                    <a:lnTo>
                      <a:pt x="1994" y="5807"/>
                    </a:lnTo>
                    <a:lnTo>
                      <a:pt x="1830" y="6062"/>
                    </a:lnTo>
                    <a:lnTo>
                      <a:pt x="1677" y="6328"/>
                    </a:lnTo>
                    <a:lnTo>
                      <a:pt x="1523" y="6594"/>
                    </a:lnTo>
                    <a:lnTo>
                      <a:pt x="1380" y="6859"/>
                    </a:lnTo>
                    <a:lnTo>
                      <a:pt x="1247" y="7135"/>
                    </a:lnTo>
                    <a:lnTo>
                      <a:pt x="1114" y="7411"/>
                    </a:lnTo>
                    <a:lnTo>
                      <a:pt x="992" y="7688"/>
                    </a:lnTo>
                    <a:lnTo>
                      <a:pt x="879" y="7974"/>
                    </a:lnTo>
                    <a:lnTo>
                      <a:pt x="767" y="8260"/>
                    </a:lnTo>
                    <a:lnTo>
                      <a:pt x="665" y="8556"/>
                    </a:lnTo>
                    <a:lnTo>
                      <a:pt x="573" y="8843"/>
                    </a:lnTo>
                    <a:lnTo>
                      <a:pt x="481" y="9139"/>
                    </a:lnTo>
                    <a:lnTo>
                      <a:pt x="399" y="9446"/>
                    </a:lnTo>
                    <a:lnTo>
                      <a:pt x="327" y="9742"/>
                    </a:lnTo>
                    <a:lnTo>
                      <a:pt x="256" y="10049"/>
                    </a:lnTo>
                    <a:lnTo>
                      <a:pt x="194" y="10356"/>
                    </a:lnTo>
                    <a:lnTo>
                      <a:pt x="143" y="10672"/>
                    </a:lnTo>
                    <a:lnTo>
                      <a:pt x="102" y="10979"/>
                    </a:lnTo>
                    <a:lnTo>
                      <a:pt x="61" y="11296"/>
                    </a:lnTo>
                    <a:lnTo>
                      <a:pt x="41" y="11613"/>
                    </a:lnTo>
                    <a:lnTo>
                      <a:pt x="21" y="11930"/>
                    </a:lnTo>
                    <a:lnTo>
                      <a:pt x="0" y="12257"/>
                    </a:lnTo>
                    <a:lnTo>
                      <a:pt x="0" y="12574"/>
                    </a:lnTo>
                    <a:lnTo>
                      <a:pt x="0" y="15538"/>
                    </a:lnTo>
                    <a:lnTo>
                      <a:pt x="215" y="15620"/>
                    </a:lnTo>
                    <a:lnTo>
                      <a:pt x="440" y="15681"/>
                    </a:lnTo>
                    <a:lnTo>
                      <a:pt x="665" y="15743"/>
                    </a:lnTo>
                    <a:lnTo>
                      <a:pt x="889" y="15794"/>
                    </a:lnTo>
                    <a:lnTo>
                      <a:pt x="1125" y="15835"/>
                    </a:lnTo>
                    <a:lnTo>
                      <a:pt x="1360" y="15865"/>
                    </a:lnTo>
                    <a:lnTo>
                      <a:pt x="1595" y="15886"/>
                    </a:lnTo>
                    <a:lnTo>
                      <a:pt x="2086" y="15886"/>
                    </a:lnTo>
                    <a:lnTo>
                      <a:pt x="2331" y="15865"/>
                    </a:lnTo>
                    <a:lnTo>
                      <a:pt x="2576" y="15835"/>
                    </a:lnTo>
                    <a:lnTo>
                      <a:pt x="2811" y="15794"/>
                    </a:lnTo>
                    <a:lnTo>
                      <a:pt x="3046" y="15753"/>
                    </a:lnTo>
                    <a:lnTo>
                      <a:pt x="3282" y="15692"/>
                    </a:lnTo>
                    <a:lnTo>
                      <a:pt x="3506" y="15620"/>
                    </a:lnTo>
                    <a:lnTo>
                      <a:pt x="3731" y="15538"/>
                    </a:lnTo>
                    <a:lnTo>
                      <a:pt x="3946" y="15446"/>
                    </a:lnTo>
                    <a:lnTo>
                      <a:pt x="4161" y="15344"/>
                    </a:lnTo>
                    <a:lnTo>
                      <a:pt x="4365" y="15232"/>
                    </a:lnTo>
                    <a:lnTo>
                      <a:pt x="4559" y="15119"/>
                    </a:lnTo>
                    <a:lnTo>
                      <a:pt x="4764" y="14986"/>
                    </a:lnTo>
                    <a:lnTo>
                      <a:pt x="4948" y="14853"/>
                    </a:lnTo>
                    <a:lnTo>
                      <a:pt x="5132" y="14710"/>
                    </a:lnTo>
                    <a:lnTo>
                      <a:pt x="5306" y="14567"/>
                    </a:lnTo>
                    <a:lnTo>
                      <a:pt x="5469" y="14404"/>
                    </a:lnTo>
                    <a:lnTo>
                      <a:pt x="5633" y="14240"/>
                    </a:lnTo>
                    <a:lnTo>
                      <a:pt x="5786" y="14066"/>
                    </a:lnTo>
                    <a:lnTo>
                      <a:pt x="5929" y="13893"/>
                    </a:lnTo>
                    <a:lnTo>
                      <a:pt x="6072" y="13698"/>
                    </a:lnTo>
                    <a:lnTo>
                      <a:pt x="6195" y="13514"/>
                    </a:lnTo>
                    <a:lnTo>
                      <a:pt x="6318" y="13310"/>
                    </a:lnTo>
                    <a:lnTo>
                      <a:pt x="6430" y="13116"/>
                    </a:lnTo>
                    <a:lnTo>
                      <a:pt x="6532" y="12901"/>
                    </a:lnTo>
                    <a:lnTo>
                      <a:pt x="6624" y="12686"/>
                    </a:lnTo>
                    <a:lnTo>
                      <a:pt x="6706" y="12472"/>
                    </a:lnTo>
                    <a:lnTo>
                      <a:pt x="6778" y="12247"/>
                    </a:lnTo>
                    <a:lnTo>
                      <a:pt x="6849" y="12022"/>
                    </a:lnTo>
                    <a:lnTo>
                      <a:pt x="6900" y="11797"/>
                    </a:lnTo>
                    <a:lnTo>
                      <a:pt x="6941" y="11562"/>
                    </a:lnTo>
                    <a:lnTo>
                      <a:pt x="6972" y="11316"/>
                    </a:lnTo>
                    <a:lnTo>
                      <a:pt x="7002" y="11562"/>
                    </a:lnTo>
                    <a:lnTo>
                      <a:pt x="7043" y="11797"/>
                    </a:lnTo>
                    <a:lnTo>
                      <a:pt x="7105" y="12022"/>
                    </a:lnTo>
                    <a:lnTo>
                      <a:pt x="7166" y="12247"/>
                    </a:lnTo>
                    <a:lnTo>
                      <a:pt x="7238" y="12472"/>
                    </a:lnTo>
                    <a:lnTo>
                      <a:pt x="7319" y="12686"/>
                    </a:lnTo>
                    <a:lnTo>
                      <a:pt x="7411" y="12901"/>
                    </a:lnTo>
                    <a:lnTo>
                      <a:pt x="7514" y="13105"/>
                    </a:lnTo>
                    <a:lnTo>
                      <a:pt x="7626" y="13310"/>
                    </a:lnTo>
                    <a:lnTo>
                      <a:pt x="7749" y="13504"/>
                    </a:lnTo>
                    <a:lnTo>
                      <a:pt x="7882" y="13698"/>
                    </a:lnTo>
                    <a:lnTo>
                      <a:pt x="8015" y="13882"/>
                    </a:lnTo>
                    <a:lnTo>
                      <a:pt x="8158" y="14056"/>
                    </a:lnTo>
                    <a:lnTo>
                      <a:pt x="8311" y="14230"/>
                    </a:lnTo>
                    <a:lnTo>
                      <a:pt x="8475" y="14393"/>
                    </a:lnTo>
                    <a:lnTo>
                      <a:pt x="8648" y="14547"/>
                    </a:lnTo>
                    <a:lnTo>
                      <a:pt x="8822" y="14690"/>
                    </a:lnTo>
                    <a:lnTo>
                      <a:pt x="8996" y="14833"/>
                    </a:lnTo>
                    <a:lnTo>
                      <a:pt x="9190" y="14966"/>
                    </a:lnTo>
                    <a:lnTo>
                      <a:pt x="9384" y="15099"/>
                    </a:lnTo>
                    <a:lnTo>
                      <a:pt x="9589" y="15211"/>
                    </a:lnTo>
                    <a:lnTo>
                      <a:pt x="9793" y="15313"/>
                    </a:lnTo>
                    <a:lnTo>
                      <a:pt x="9998" y="15416"/>
                    </a:lnTo>
                    <a:lnTo>
                      <a:pt x="10223" y="15508"/>
                    </a:lnTo>
                    <a:lnTo>
                      <a:pt x="10437" y="15589"/>
                    </a:lnTo>
                    <a:lnTo>
                      <a:pt x="10672" y="15661"/>
                    </a:lnTo>
                    <a:lnTo>
                      <a:pt x="10897" y="15712"/>
                    </a:lnTo>
                    <a:lnTo>
                      <a:pt x="11132" y="15763"/>
                    </a:lnTo>
                    <a:lnTo>
                      <a:pt x="11378" y="15804"/>
                    </a:lnTo>
                    <a:lnTo>
                      <a:pt x="11613" y="15835"/>
                    </a:lnTo>
                    <a:lnTo>
                      <a:pt x="11868" y="15855"/>
                    </a:lnTo>
                    <a:lnTo>
                      <a:pt x="12359" y="15855"/>
                    </a:lnTo>
                    <a:lnTo>
                      <a:pt x="12615" y="15835"/>
                    </a:lnTo>
                    <a:lnTo>
                      <a:pt x="12850" y="15804"/>
                    </a:lnTo>
                    <a:lnTo>
                      <a:pt x="13095" y="15763"/>
                    </a:lnTo>
                    <a:lnTo>
                      <a:pt x="13330" y="15712"/>
                    </a:lnTo>
                    <a:lnTo>
                      <a:pt x="13555" y="15651"/>
                    </a:lnTo>
                    <a:lnTo>
                      <a:pt x="13790" y="15579"/>
                    </a:lnTo>
                    <a:lnTo>
                      <a:pt x="14005" y="15508"/>
                    </a:lnTo>
                    <a:lnTo>
                      <a:pt x="14230" y="15416"/>
                    </a:lnTo>
                    <a:lnTo>
                      <a:pt x="14434" y="15313"/>
                    </a:lnTo>
                    <a:lnTo>
                      <a:pt x="14639" y="15201"/>
                    </a:lnTo>
                    <a:lnTo>
                      <a:pt x="14843" y="15089"/>
                    </a:lnTo>
                    <a:lnTo>
                      <a:pt x="15037" y="14966"/>
                    </a:lnTo>
                    <a:lnTo>
                      <a:pt x="15232" y="14833"/>
                    </a:lnTo>
                    <a:lnTo>
                      <a:pt x="15405" y="14690"/>
                    </a:lnTo>
                    <a:lnTo>
                      <a:pt x="15579" y="14537"/>
                    </a:lnTo>
                    <a:lnTo>
                      <a:pt x="15753" y="14383"/>
                    </a:lnTo>
                    <a:lnTo>
                      <a:pt x="15916" y="14220"/>
                    </a:lnTo>
                    <a:lnTo>
                      <a:pt x="16070" y="14046"/>
                    </a:lnTo>
                    <a:lnTo>
                      <a:pt x="16213" y="13862"/>
                    </a:lnTo>
                    <a:lnTo>
                      <a:pt x="16346" y="13678"/>
                    </a:lnTo>
                    <a:lnTo>
                      <a:pt x="16479" y="13494"/>
                    </a:lnTo>
                    <a:lnTo>
                      <a:pt x="16601" y="13289"/>
                    </a:lnTo>
                    <a:lnTo>
                      <a:pt x="16714" y="13095"/>
                    </a:lnTo>
                    <a:lnTo>
                      <a:pt x="16816" y="12881"/>
                    </a:lnTo>
                    <a:lnTo>
                      <a:pt x="16908" y="12676"/>
                    </a:lnTo>
                    <a:lnTo>
                      <a:pt x="16990" y="12451"/>
                    </a:lnTo>
                    <a:lnTo>
                      <a:pt x="17061" y="12236"/>
                    </a:lnTo>
                    <a:lnTo>
                      <a:pt x="17123" y="12001"/>
                    </a:lnTo>
                    <a:lnTo>
                      <a:pt x="17184" y="11776"/>
                    </a:lnTo>
                    <a:lnTo>
                      <a:pt x="17225" y="11541"/>
                    </a:lnTo>
                    <a:lnTo>
                      <a:pt x="17256" y="11306"/>
                    </a:lnTo>
                    <a:lnTo>
                      <a:pt x="17286" y="11541"/>
                    </a:lnTo>
                    <a:lnTo>
                      <a:pt x="17327" y="11776"/>
                    </a:lnTo>
                    <a:lnTo>
                      <a:pt x="17378" y="12001"/>
                    </a:lnTo>
                    <a:lnTo>
                      <a:pt x="17450" y="12236"/>
                    </a:lnTo>
                    <a:lnTo>
                      <a:pt x="17521" y="12451"/>
                    </a:lnTo>
                    <a:lnTo>
                      <a:pt x="17603" y="12666"/>
                    </a:lnTo>
                    <a:lnTo>
                      <a:pt x="17695" y="12881"/>
                    </a:lnTo>
                    <a:lnTo>
                      <a:pt x="17797" y="13095"/>
                    </a:lnTo>
                    <a:lnTo>
                      <a:pt x="17910" y="13289"/>
                    </a:lnTo>
                    <a:lnTo>
                      <a:pt x="18032" y="13484"/>
                    </a:lnTo>
                    <a:lnTo>
                      <a:pt x="18155" y="13678"/>
                    </a:lnTo>
                    <a:lnTo>
                      <a:pt x="18298" y="13862"/>
                    </a:lnTo>
                    <a:lnTo>
                      <a:pt x="18441" y="14036"/>
                    </a:lnTo>
                    <a:lnTo>
                      <a:pt x="18595" y="14209"/>
                    </a:lnTo>
                    <a:lnTo>
                      <a:pt x="18758" y="14373"/>
                    </a:lnTo>
                    <a:lnTo>
                      <a:pt x="18922" y="14537"/>
                    </a:lnTo>
                    <a:lnTo>
                      <a:pt x="19096" y="14680"/>
                    </a:lnTo>
                    <a:lnTo>
                      <a:pt x="19280" y="14823"/>
                    </a:lnTo>
                    <a:lnTo>
                      <a:pt x="19464" y="14956"/>
                    </a:lnTo>
                    <a:lnTo>
                      <a:pt x="19668" y="15078"/>
                    </a:lnTo>
                    <a:lnTo>
                      <a:pt x="19862" y="15201"/>
                    </a:lnTo>
                    <a:lnTo>
                      <a:pt x="20067" y="15303"/>
                    </a:lnTo>
                    <a:lnTo>
                      <a:pt x="20281" y="15405"/>
                    </a:lnTo>
                    <a:lnTo>
                      <a:pt x="20496" y="15497"/>
                    </a:lnTo>
                    <a:lnTo>
                      <a:pt x="20721" y="15579"/>
                    </a:lnTo>
                    <a:lnTo>
                      <a:pt x="20946" y="15651"/>
                    </a:lnTo>
                    <a:lnTo>
                      <a:pt x="21181" y="15702"/>
                    </a:lnTo>
                    <a:lnTo>
                      <a:pt x="21416" y="15753"/>
                    </a:lnTo>
                    <a:lnTo>
                      <a:pt x="21651" y="15794"/>
                    </a:lnTo>
                    <a:lnTo>
                      <a:pt x="21897" y="15825"/>
                    </a:lnTo>
                    <a:lnTo>
                      <a:pt x="22142" y="15845"/>
                    </a:lnTo>
                    <a:lnTo>
                      <a:pt x="22643" y="15845"/>
                    </a:lnTo>
                    <a:lnTo>
                      <a:pt x="22888" y="15825"/>
                    </a:lnTo>
                    <a:lnTo>
                      <a:pt x="23133" y="15794"/>
                    </a:lnTo>
                    <a:lnTo>
                      <a:pt x="23369" y="15753"/>
                    </a:lnTo>
                    <a:lnTo>
                      <a:pt x="23604" y="15702"/>
                    </a:lnTo>
                    <a:lnTo>
                      <a:pt x="23839" y="15651"/>
                    </a:lnTo>
                    <a:lnTo>
                      <a:pt x="24064" y="15579"/>
                    </a:lnTo>
                    <a:lnTo>
                      <a:pt x="24289" y="15497"/>
                    </a:lnTo>
                    <a:lnTo>
                      <a:pt x="24503" y="15405"/>
                    </a:lnTo>
                    <a:lnTo>
                      <a:pt x="24718" y="15303"/>
                    </a:lnTo>
                    <a:lnTo>
                      <a:pt x="24922" y="15201"/>
                    </a:lnTo>
                    <a:lnTo>
                      <a:pt x="25127" y="15078"/>
                    </a:lnTo>
                    <a:lnTo>
                      <a:pt x="25321" y="14956"/>
                    </a:lnTo>
                    <a:lnTo>
                      <a:pt x="25505" y="14823"/>
                    </a:lnTo>
                    <a:lnTo>
                      <a:pt x="25689" y="14680"/>
                    </a:lnTo>
                    <a:lnTo>
                      <a:pt x="25863" y="14526"/>
                    </a:lnTo>
                    <a:lnTo>
                      <a:pt x="26037" y="14373"/>
                    </a:lnTo>
                    <a:lnTo>
                      <a:pt x="26190" y="14209"/>
                    </a:lnTo>
                    <a:lnTo>
                      <a:pt x="26343" y="14036"/>
                    </a:lnTo>
                    <a:lnTo>
                      <a:pt x="26486" y="13862"/>
                    </a:lnTo>
                    <a:lnTo>
                      <a:pt x="26630" y="13678"/>
                    </a:lnTo>
                    <a:lnTo>
                      <a:pt x="26762" y="13484"/>
                    </a:lnTo>
                    <a:lnTo>
                      <a:pt x="26875" y="13289"/>
                    </a:lnTo>
                    <a:lnTo>
                      <a:pt x="26987" y="13085"/>
                    </a:lnTo>
                    <a:lnTo>
                      <a:pt x="27090" y="12881"/>
                    </a:lnTo>
                    <a:lnTo>
                      <a:pt x="27182" y="12666"/>
                    </a:lnTo>
                    <a:lnTo>
                      <a:pt x="27274" y="12451"/>
                    </a:lnTo>
                    <a:lnTo>
                      <a:pt x="27345" y="12226"/>
                    </a:lnTo>
                    <a:lnTo>
                      <a:pt x="27406" y="12001"/>
                    </a:lnTo>
                    <a:lnTo>
                      <a:pt x="27458" y="11766"/>
                    </a:lnTo>
                    <a:lnTo>
                      <a:pt x="27498" y="11541"/>
                    </a:lnTo>
                    <a:lnTo>
                      <a:pt x="27529" y="11296"/>
                    </a:lnTo>
                    <a:lnTo>
                      <a:pt x="27570" y="11541"/>
                    </a:lnTo>
                    <a:lnTo>
                      <a:pt x="27611" y="11766"/>
                    </a:lnTo>
                    <a:lnTo>
                      <a:pt x="27662" y="12001"/>
                    </a:lnTo>
                    <a:lnTo>
                      <a:pt x="27723" y="12226"/>
                    </a:lnTo>
                    <a:lnTo>
                      <a:pt x="27795" y="12451"/>
                    </a:lnTo>
                    <a:lnTo>
                      <a:pt x="27887" y="12666"/>
                    </a:lnTo>
                    <a:lnTo>
                      <a:pt x="27979" y="12881"/>
                    </a:lnTo>
                    <a:lnTo>
                      <a:pt x="28081" y="13085"/>
                    </a:lnTo>
                    <a:lnTo>
                      <a:pt x="28194" y="13289"/>
                    </a:lnTo>
                    <a:lnTo>
                      <a:pt x="28306" y="13484"/>
                    </a:lnTo>
                    <a:lnTo>
                      <a:pt x="28439" y="13678"/>
                    </a:lnTo>
                    <a:lnTo>
                      <a:pt x="28572" y="13862"/>
                    </a:lnTo>
                    <a:lnTo>
                      <a:pt x="28725" y="14036"/>
                    </a:lnTo>
                    <a:lnTo>
                      <a:pt x="28878" y="14209"/>
                    </a:lnTo>
                    <a:lnTo>
                      <a:pt x="29032" y="14373"/>
                    </a:lnTo>
                    <a:lnTo>
                      <a:pt x="29206" y="14526"/>
                    </a:lnTo>
                    <a:lnTo>
                      <a:pt x="29379" y="14680"/>
                    </a:lnTo>
                    <a:lnTo>
                      <a:pt x="29563" y="14823"/>
                    </a:lnTo>
                    <a:lnTo>
                      <a:pt x="29747" y="14956"/>
                    </a:lnTo>
                    <a:lnTo>
                      <a:pt x="29942" y="15078"/>
                    </a:lnTo>
                    <a:lnTo>
                      <a:pt x="30146" y="15201"/>
                    </a:lnTo>
                    <a:lnTo>
                      <a:pt x="30350" y="15303"/>
                    </a:lnTo>
                    <a:lnTo>
                      <a:pt x="30565" y="15405"/>
                    </a:lnTo>
                    <a:lnTo>
                      <a:pt x="30780" y="15497"/>
                    </a:lnTo>
                    <a:lnTo>
                      <a:pt x="31005" y="15569"/>
                    </a:lnTo>
                    <a:lnTo>
                      <a:pt x="31230" y="15641"/>
                    </a:lnTo>
                    <a:lnTo>
                      <a:pt x="31455" y="15702"/>
                    </a:lnTo>
                    <a:lnTo>
                      <a:pt x="31690" y="15753"/>
                    </a:lnTo>
                    <a:lnTo>
                      <a:pt x="31935" y="15794"/>
                    </a:lnTo>
                    <a:lnTo>
                      <a:pt x="32180" y="15825"/>
                    </a:lnTo>
                    <a:lnTo>
                      <a:pt x="32426" y="15835"/>
                    </a:lnTo>
                    <a:lnTo>
                      <a:pt x="32671" y="15845"/>
                    </a:lnTo>
                    <a:lnTo>
                      <a:pt x="32927" y="15835"/>
                    </a:lnTo>
                    <a:lnTo>
                      <a:pt x="33172" y="15825"/>
                    </a:lnTo>
                    <a:lnTo>
                      <a:pt x="33417" y="15794"/>
                    </a:lnTo>
                    <a:lnTo>
                      <a:pt x="33652" y="15753"/>
                    </a:lnTo>
                    <a:lnTo>
                      <a:pt x="33887" y="15702"/>
                    </a:lnTo>
                    <a:lnTo>
                      <a:pt x="34123" y="15641"/>
                    </a:lnTo>
                    <a:lnTo>
                      <a:pt x="34347" y="15569"/>
                    </a:lnTo>
                    <a:lnTo>
                      <a:pt x="34572" y="15497"/>
                    </a:lnTo>
                    <a:lnTo>
                      <a:pt x="34787" y="15405"/>
                    </a:lnTo>
                    <a:lnTo>
                      <a:pt x="35002" y="15303"/>
                    </a:lnTo>
                    <a:lnTo>
                      <a:pt x="35206" y="15201"/>
                    </a:lnTo>
                    <a:lnTo>
                      <a:pt x="35400" y="15078"/>
                    </a:lnTo>
                    <a:lnTo>
                      <a:pt x="35595" y="14956"/>
                    </a:lnTo>
                    <a:lnTo>
                      <a:pt x="35789" y="14823"/>
                    </a:lnTo>
                    <a:lnTo>
                      <a:pt x="35973" y="14680"/>
                    </a:lnTo>
                    <a:lnTo>
                      <a:pt x="36147" y="14526"/>
                    </a:lnTo>
                    <a:lnTo>
                      <a:pt x="36310" y="14373"/>
                    </a:lnTo>
                    <a:lnTo>
                      <a:pt x="36474" y="14209"/>
                    </a:lnTo>
                    <a:lnTo>
                      <a:pt x="36627" y="14036"/>
                    </a:lnTo>
                    <a:lnTo>
                      <a:pt x="36770" y="13862"/>
                    </a:lnTo>
                    <a:lnTo>
                      <a:pt x="36913" y="13678"/>
                    </a:lnTo>
                    <a:lnTo>
                      <a:pt x="37036" y="13484"/>
                    </a:lnTo>
                    <a:lnTo>
                      <a:pt x="37159" y="13289"/>
                    </a:lnTo>
                    <a:lnTo>
                      <a:pt x="37271" y="13085"/>
                    </a:lnTo>
                    <a:lnTo>
                      <a:pt x="37373" y="12881"/>
                    </a:lnTo>
                    <a:lnTo>
                      <a:pt x="37465" y="12666"/>
                    </a:lnTo>
                    <a:lnTo>
                      <a:pt x="37547" y="12451"/>
                    </a:lnTo>
                    <a:lnTo>
                      <a:pt x="37619" y="12226"/>
                    </a:lnTo>
                    <a:lnTo>
                      <a:pt x="37690" y="12001"/>
                    </a:lnTo>
                    <a:lnTo>
                      <a:pt x="37741" y="11766"/>
                    </a:lnTo>
                    <a:lnTo>
                      <a:pt x="37782" y="11531"/>
                    </a:lnTo>
                    <a:lnTo>
                      <a:pt x="37813" y="11296"/>
                    </a:lnTo>
                    <a:lnTo>
                      <a:pt x="37844" y="11531"/>
                    </a:lnTo>
                    <a:lnTo>
                      <a:pt x="37884" y="11766"/>
                    </a:lnTo>
                    <a:lnTo>
                      <a:pt x="37946" y="12001"/>
                    </a:lnTo>
                    <a:lnTo>
                      <a:pt x="38007" y="12226"/>
                    </a:lnTo>
                    <a:lnTo>
                      <a:pt x="38079" y="12451"/>
                    </a:lnTo>
                    <a:lnTo>
                      <a:pt x="38160" y="12666"/>
                    </a:lnTo>
                    <a:lnTo>
                      <a:pt x="38252" y="12881"/>
                    </a:lnTo>
                    <a:lnTo>
                      <a:pt x="38355" y="13085"/>
                    </a:lnTo>
                    <a:lnTo>
                      <a:pt x="38467" y="13289"/>
                    </a:lnTo>
                    <a:lnTo>
                      <a:pt x="38590" y="13484"/>
                    </a:lnTo>
                    <a:lnTo>
                      <a:pt x="38723" y="13678"/>
                    </a:lnTo>
                    <a:lnTo>
                      <a:pt x="38856" y="13862"/>
                    </a:lnTo>
                    <a:lnTo>
                      <a:pt x="38999" y="14036"/>
                    </a:lnTo>
                    <a:lnTo>
                      <a:pt x="39152" y="14209"/>
                    </a:lnTo>
                    <a:lnTo>
                      <a:pt x="39316" y="14373"/>
                    </a:lnTo>
                    <a:lnTo>
                      <a:pt x="39479" y="14526"/>
                    </a:lnTo>
                    <a:lnTo>
                      <a:pt x="39663" y="14680"/>
                    </a:lnTo>
                    <a:lnTo>
                      <a:pt x="39837" y="14823"/>
                    </a:lnTo>
                    <a:lnTo>
                      <a:pt x="40031" y="14956"/>
                    </a:lnTo>
                    <a:lnTo>
                      <a:pt x="40225" y="15078"/>
                    </a:lnTo>
                    <a:lnTo>
                      <a:pt x="40420" y="15201"/>
                    </a:lnTo>
                    <a:lnTo>
                      <a:pt x="40634" y="15303"/>
                    </a:lnTo>
                    <a:lnTo>
                      <a:pt x="40839" y="15405"/>
                    </a:lnTo>
                    <a:lnTo>
                      <a:pt x="41064" y="15497"/>
                    </a:lnTo>
                    <a:lnTo>
                      <a:pt x="41278" y="15569"/>
                    </a:lnTo>
                    <a:lnTo>
                      <a:pt x="41503" y="15641"/>
                    </a:lnTo>
                    <a:lnTo>
                      <a:pt x="41738" y="15702"/>
                    </a:lnTo>
                    <a:lnTo>
                      <a:pt x="41973" y="15753"/>
                    </a:lnTo>
                    <a:lnTo>
                      <a:pt x="42219" y="15794"/>
                    </a:lnTo>
                    <a:lnTo>
                      <a:pt x="42454" y="15825"/>
                    </a:lnTo>
                    <a:lnTo>
                      <a:pt x="42699" y="15835"/>
                    </a:lnTo>
                    <a:lnTo>
                      <a:pt x="42955" y="15845"/>
                    </a:lnTo>
                    <a:lnTo>
                      <a:pt x="43200" y="15835"/>
                    </a:lnTo>
                    <a:lnTo>
                      <a:pt x="43445" y="15825"/>
                    </a:lnTo>
                    <a:lnTo>
                      <a:pt x="43691" y="15794"/>
                    </a:lnTo>
                    <a:lnTo>
                      <a:pt x="43936" y="15753"/>
                    </a:lnTo>
                    <a:lnTo>
                      <a:pt x="44171" y="15702"/>
                    </a:lnTo>
                    <a:lnTo>
                      <a:pt x="44396" y="15641"/>
                    </a:lnTo>
                    <a:lnTo>
                      <a:pt x="44621" y="15569"/>
                    </a:lnTo>
                    <a:lnTo>
                      <a:pt x="44846" y="15497"/>
                    </a:lnTo>
                    <a:lnTo>
                      <a:pt x="45061" y="15405"/>
                    </a:lnTo>
                    <a:lnTo>
                      <a:pt x="45275" y="15303"/>
                    </a:lnTo>
                    <a:lnTo>
                      <a:pt x="45480" y="15201"/>
                    </a:lnTo>
                    <a:lnTo>
                      <a:pt x="45684" y="15078"/>
                    </a:lnTo>
                    <a:lnTo>
                      <a:pt x="45878" y="14956"/>
                    </a:lnTo>
                    <a:lnTo>
                      <a:pt x="46062" y="14823"/>
                    </a:lnTo>
                    <a:lnTo>
                      <a:pt x="46246" y="14680"/>
                    </a:lnTo>
                    <a:lnTo>
                      <a:pt x="46420" y="14526"/>
                    </a:lnTo>
                    <a:lnTo>
                      <a:pt x="46594" y="14373"/>
                    </a:lnTo>
                    <a:lnTo>
                      <a:pt x="46757" y="14209"/>
                    </a:lnTo>
                    <a:lnTo>
                      <a:pt x="46901" y="14036"/>
                    </a:lnTo>
                    <a:lnTo>
                      <a:pt x="47054" y="13862"/>
                    </a:lnTo>
                    <a:lnTo>
                      <a:pt x="47187" y="13678"/>
                    </a:lnTo>
                    <a:lnTo>
                      <a:pt x="47320" y="13484"/>
                    </a:lnTo>
                    <a:lnTo>
                      <a:pt x="47442" y="13289"/>
                    </a:lnTo>
                    <a:lnTo>
                      <a:pt x="47545" y="13085"/>
                    </a:lnTo>
                    <a:lnTo>
                      <a:pt x="47647" y="12881"/>
                    </a:lnTo>
                    <a:lnTo>
                      <a:pt x="47749" y="12666"/>
                    </a:lnTo>
                    <a:lnTo>
                      <a:pt x="47831" y="12451"/>
                    </a:lnTo>
                    <a:lnTo>
                      <a:pt x="47902" y="12226"/>
                    </a:lnTo>
                    <a:lnTo>
                      <a:pt x="47964" y="12001"/>
                    </a:lnTo>
                    <a:lnTo>
                      <a:pt x="48015" y="11766"/>
                    </a:lnTo>
                    <a:lnTo>
                      <a:pt x="48066" y="11531"/>
                    </a:lnTo>
                    <a:lnTo>
                      <a:pt x="48097" y="11296"/>
                    </a:lnTo>
                    <a:lnTo>
                      <a:pt x="48127" y="11531"/>
                    </a:lnTo>
                    <a:lnTo>
                      <a:pt x="48168" y="11766"/>
                    </a:lnTo>
                    <a:lnTo>
                      <a:pt x="48219" y="12001"/>
                    </a:lnTo>
                    <a:lnTo>
                      <a:pt x="48281" y="12226"/>
                    </a:lnTo>
                    <a:lnTo>
                      <a:pt x="48362" y="12451"/>
                    </a:lnTo>
                    <a:lnTo>
                      <a:pt x="48444" y="12666"/>
                    </a:lnTo>
                    <a:lnTo>
                      <a:pt x="48536" y="12881"/>
                    </a:lnTo>
                    <a:lnTo>
                      <a:pt x="48638" y="13085"/>
                    </a:lnTo>
                    <a:lnTo>
                      <a:pt x="48751" y="13289"/>
                    </a:lnTo>
                    <a:lnTo>
                      <a:pt x="48874" y="13484"/>
                    </a:lnTo>
                    <a:lnTo>
                      <a:pt x="48996" y="13678"/>
                    </a:lnTo>
                    <a:lnTo>
                      <a:pt x="49139" y="13862"/>
                    </a:lnTo>
                    <a:lnTo>
                      <a:pt x="49282" y="14036"/>
                    </a:lnTo>
                    <a:lnTo>
                      <a:pt x="49436" y="14209"/>
                    </a:lnTo>
                    <a:lnTo>
                      <a:pt x="49599" y="14373"/>
                    </a:lnTo>
                    <a:lnTo>
                      <a:pt x="49763" y="14526"/>
                    </a:lnTo>
                    <a:lnTo>
                      <a:pt x="49937" y="14680"/>
                    </a:lnTo>
                    <a:lnTo>
                      <a:pt x="50121" y="14823"/>
                    </a:lnTo>
                    <a:lnTo>
                      <a:pt x="50305" y="14956"/>
                    </a:lnTo>
                    <a:lnTo>
                      <a:pt x="50499" y="15078"/>
                    </a:lnTo>
                    <a:lnTo>
                      <a:pt x="50703" y="15201"/>
                    </a:lnTo>
                    <a:lnTo>
                      <a:pt x="50908" y="15303"/>
                    </a:lnTo>
                    <a:lnTo>
                      <a:pt x="51122" y="15405"/>
                    </a:lnTo>
                    <a:lnTo>
                      <a:pt x="51337" y="15497"/>
                    </a:lnTo>
                    <a:lnTo>
                      <a:pt x="51562" y="15569"/>
                    </a:lnTo>
                    <a:lnTo>
                      <a:pt x="51787" y="15641"/>
                    </a:lnTo>
                    <a:lnTo>
                      <a:pt x="52022" y="15702"/>
                    </a:lnTo>
                    <a:lnTo>
                      <a:pt x="52257" y="15753"/>
                    </a:lnTo>
                    <a:lnTo>
                      <a:pt x="52492" y="15794"/>
                    </a:lnTo>
                    <a:lnTo>
                      <a:pt x="52738" y="15825"/>
                    </a:lnTo>
                    <a:lnTo>
                      <a:pt x="52983" y="15835"/>
                    </a:lnTo>
                    <a:lnTo>
                      <a:pt x="53228" y="15845"/>
                    </a:lnTo>
                    <a:lnTo>
                      <a:pt x="53596" y="15835"/>
                    </a:lnTo>
                    <a:lnTo>
                      <a:pt x="53944" y="15794"/>
                    </a:lnTo>
                    <a:lnTo>
                      <a:pt x="54291" y="15743"/>
                    </a:lnTo>
                    <a:lnTo>
                      <a:pt x="54629" y="15661"/>
                    </a:lnTo>
                    <a:lnTo>
                      <a:pt x="54956" y="15559"/>
                    </a:lnTo>
                    <a:lnTo>
                      <a:pt x="55273" y="15436"/>
                    </a:lnTo>
                    <a:lnTo>
                      <a:pt x="55579" y="15293"/>
                    </a:lnTo>
                    <a:lnTo>
                      <a:pt x="55876" y="15129"/>
                    </a:lnTo>
                    <a:lnTo>
                      <a:pt x="56152" y="14945"/>
                    </a:lnTo>
                    <a:lnTo>
                      <a:pt x="56428" y="14751"/>
                    </a:lnTo>
                    <a:lnTo>
                      <a:pt x="56683" y="14537"/>
                    </a:lnTo>
                    <a:lnTo>
                      <a:pt x="56919" y="14312"/>
                    </a:lnTo>
                    <a:lnTo>
                      <a:pt x="57154" y="14066"/>
                    </a:lnTo>
                    <a:lnTo>
                      <a:pt x="57358" y="13811"/>
                    </a:lnTo>
                    <a:lnTo>
                      <a:pt x="57552" y="13545"/>
                    </a:lnTo>
                    <a:lnTo>
                      <a:pt x="57726" y="13259"/>
                    </a:lnTo>
                    <a:lnTo>
                      <a:pt x="57910" y="13545"/>
                    </a:lnTo>
                    <a:lnTo>
                      <a:pt x="58104" y="13811"/>
                    </a:lnTo>
                    <a:lnTo>
                      <a:pt x="58309" y="14066"/>
                    </a:lnTo>
                    <a:lnTo>
                      <a:pt x="58534" y="14312"/>
                    </a:lnTo>
                    <a:lnTo>
                      <a:pt x="58779" y="14537"/>
                    </a:lnTo>
                    <a:lnTo>
                      <a:pt x="59035" y="14751"/>
                    </a:lnTo>
                    <a:lnTo>
                      <a:pt x="59311" y="14945"/>
                    </a:lnTo>
                    <a:lnTo>
                      <a:pt x="59587" y="15129"/>
                    </a:lnTo>
                    <a:lnTo>
                      <a:pt x="59883" y="15293"/>
                    </a:lnTo>
                    <a:lnTo>
                      <a:pt x="60190" y="15436"/>
                    </a:lnTo>
                    <a:lnTo>
                      <a:pt x="60507" y="15559"/>
                    </a:lnTo>
                    <a:lnTo>
                      <a:pt x="60834" y="15661"/>
                    </a:lnTo>
                    <a:lnTo>
                      <a:pt x="61171" y="15733"/>
                    </a:lnTo>
                    <a:lnTo>
                      <a:pt x="61519" y="15794"/>
                    </a:lnTo>
                    <a:lnTo>
                      <a:pt x="61866" y="15835"/>
                    </a:lnTo>
                    <a:lnTo>
                      <a:pt x="62224" y="15845"/>
                    </a:lnTo>
                    <a:lnTo>
                      <a:pt x="62480" y="15835"/>
                    </a:lnTo>
                    <a:lnTo>
                      <a:pt x="62725" y="15825"/>
                    </a:lnTo>
                    <a:lnTo>
                      <a:pt x="62970" y="15794"/>
                    </a:lnTo>
                    <a:lnTo>
                      <a:pt x="63205" y="15753"/>
                    </a:lnTo>
                    <a:lnTo>
                      <a:pt x="63440" y="15702"/>
                    </a:lnTo>
                    <a:lnTo>
                      <a:pt x="63676" y="15641"/>
                    </a:lnTo>
                    <a:lnTo>
                      <a:pt x="63900" y="15569"/>
                    </a:lnTo>
                    <a:lnTo>
                      <a:pt x="64125" y="15497"/>
                    </a:lnTo>
                    <a:lnTo>
                      <a:pt x="64340" y="15405"/>
                    </a:lnTo>
                    <a:lnTo>
                      <a:pt x="64555" y="15303"/>
                    </a:lnTo>
                    <a:lnTo>
                      <a:pt x="64759" y="15191"/>
                    </a:lnTo>
                    <a:lnTo>
                      <a:pt x="64964" y="15078"/>
                    </a:lnTo>
                    <a:lnTo>
                      <a:pt x="65158" y="14956"/>
                    </a:lnTo>
                    <a:lnTo>
                      <a:pt x="65342" y="14823"/>
                    </a:lnTo>
                    <a:lnTo>
                      <a:pt x="65526" y="14680"/>
                    </a:lnTo>
                    <a:lnTo>
                      <a:pt x="65700" y="14526"/>
                    </a:lnTo>
                    <a:lnTo>
                      <a:pt x="65863" y="14373"/>
                    </a:lnTo>
                    <a:lnTo>
                      <a:pt x="66027" y="14209"/>
                    </a:lnTo>
                    <a:lnTo>
                      <a:pt x="66180" y="14036"/>
                    </a:lnTo>
                    <a:lnTo>
                      <a:pt x="66323" y="13862"/>
                    </a:lnTo>
                    <a:lnTo>
                      <a:pt x="66466" y="13678"/>
                    </a:lnTo>
                    <a:lnTo>
                      <a:pt x="66589" y="13484"/>
                    </a:lnTo>
                    <a:lnTo>
                      <a:pt x="66712" y="13289"/>
                    </a:lnTo>
                    <a:lnTo>
                      <a:pt x="66824" y="13085"/>
                    </a:lnTo>
                    <a:lnTo>
                      <a:pt x="66926" y="12881"/>
                    </a:lnTo>
                    <a:lnTo>
                      <a:pt x="67018" y="12666"/>
                    </a:lnTo>
                    <a:lnTo>
                      <a:pt x="67100" y="12451"/>
                    </a:lnTo>
                    <a:lnTo>
                      <a:pt x="67182" y="12226"/>
                    </a:lnTo>
                    <a:lnTo>
                      <a:pt x="67243" y="12001"/>
                    </a:lnTo>
                    <a:lnTo>
                      <a:pt x="67294" y="11766"/>
                    </a:lnTo>
                    <a:lnTo>
                      <a:pt x="67335" y="11531"/>
                    </a:lnTo>
                    <a:lnTo>
                      <a:pt x="67366" y="11296"/>
                    </a:lnTo>
                    <a:lnTo>
                      <a:pt x="67397" y="11531"/>
                    </a:lnTo>
                    <a:lnTo>
                      <a:pt x="67437" y="11766"/>
                    </a:lnTo>
                    <a:lnTo>
                      <a:pt x="67499" y="12001"/>
                    </a:lnTo>
                    <a:lnTo>
                      <a:pt x="67560" y="12226"/>
                    </a:lnTo>
                    <a:lnTo>
                      <a:pt x="67632" y="12451"/>
                    </a:lnTo>
                    <a:lnTo>
                      <a:pt x="67713" y="12666"/>
                    </a:lnTo>
                    <a:lnTo>
                      <a:pt x="67805" y="12881"/>
                    </a:lnTo>
                    <a:lnTo>
                      <a:pt x="67908" y="13085"/>
                    </a:lnTo>
                    <a:lnTo>
                      <a:pt x="68020" y="13289"/>
                    </a:lnTo>
                    <a:lnTo>
                      <a:pt x="68143" y="13484"/>
                    </a:lnTo>
                    <a:lnTo>
                      <a:pt x="68276" y="13678"/>
                    </a:lnTo>
                    <a:lnTo>
                      <a:pt x="68409" y="13862"/>
                    </a:lnTo>
                    <a:lnTo>
                      <a:pt x="68552" y="14036"/>
                    </a:lnTo>
                    <a:lnTo>
                      <a:pt x="68705" y="14209"/>
                    </a:lnTo>
                    <a:lnTo>
                      <a:pt x="68869" y="14373"/>
                    </a:lnTo>
                    <a:lnTo>
                      <a:pt x="69042" y="14526"/>
                    </a:lnTo>
                    <a:lnTo>
                      <a:pt x="69216" y="14680"/>
                    </a:lnTo>
                    <a:lnTo>
                      <a:pt x="69390" y="14823"/>
                    </a:lnTo>
                    <a:lnTo>
                      <a:pt x="69584" y="14956"/>
                    </a:lnTo>
                    <a:lnTo>
                      <a:pt x="69778" y="15078"/>
                    </a:lnTo>
                    <a:lnTo>
                      <a:pt x="69983" y="15191"/>
                    </a:lnTo>
                    <a:lnTo>
                      <a:pt x="70187" y="15303"/>
                    </a:lnTo>
                    <a:lnTo>
                      <a:pt x="70392" y="15405"/>
                    </a:lnTo>
                    <a:lnTo>
                      <a:pt x="70617" y="15497"/>
                    </a:lnTo>
                    <a:lnTo>
                      <a:pt x="70831" y="15569"/>
                    </a:lnTo>
                    <a:lnTo>
                      <a:pt x="71066" y="15641"/>
                    </a:lnTo>
                    <a:lnTo>
                      <a:pt x="71291" y="15702"/>
                    </a:lnTo>
                    <a:lnTo>
                      <a:pt x="71526" y="15753"/>
                    </a:lnTo>
                    <a:lnTo>
                      <a:pt x="71772" y="15794"/>
                    </a:lnTo>
                    <a:lnTo>
                      <a:pt x="72007" y="15825"/>
                    </a:lnTo>
                    <a:lnTo>
                      <a:pt x="72262" y="15835"/>
                    </a:lnTo>
                    <a:lnTo>
                      <a:pt x="72508" y="15845"/>
                    </a:lnTo>
                    <a:lnTo>
                      <a:pt x="72753" y="15835"/>
                    </a:lnTo>
                    <a:lnTo>
                      <a:pt x="73009" y="15825"/>
                    </a:lnTo>
                    <a:lnTo>
                      <a:pt x="73244" y="15794"/>
                    </a:lnTo>
                    <a:lnTo>
                      <a:pt x="73489" y="15753"/>
                    </a:lnTo>
                    <a:lnTo>
                      <a:pt x="73724" y="15702"/>
                    </a:lnTo>
                    <a:lnTo>
                      <a:pt x="73949" y="15641"/>
                    </a:lnTo>
                    <a:lnTo>
                      <a:pt x="74184" y="15569"/>
                    </a:lnTo>
                    <a:lnTo>
                      <a:pt x="74399" y="15497"/>
                    </a:lnTo>
                    <a:lnTo>
                      <a:pt x="74624" y="15405"/>
                    </a:lnTo>
                    <a:lnTo>
                      <a:pt x="74828" y="15303"/>
                    </a:lnTo>
                    <a:lnTo>
                      <a:pt x="75043" y="15191"/>
                    </a:lnTo>
                    <a:lnTo>
                      <a:pt x="75237" y="15078"/>
                    </a:lnTo>
                    <a:lnTo>
                      <a:pt x="75431" y="14956"/>
                    </a:lnTo>
                    <a:lnTo>
                      <a:pt x="75626" y="14823"/>
                    </a:lnTo>
                    <a:lnTo>
                      <a:pt x="75799" y="14680"/>
                    </a:lnTo>
                    <a:lnTo>
                      <a:pt x="75983" y="14526"/>
                    </a:lnTo>
                    <a:lnTo>
                      <a:pt x="76147" y="14373"/>
                    </a:lnTo>
                    <a:lnTo>
                      <a:pt x="76310" y="14209"/>
                    </a:lnTo>
                    <a:lnTo>
                      <a:pt x="76464" y="14036"/>
                    </a:lnTo>
                    <a:lnTo>
                      <a:pt x="76607" y="13862"/>
                    </a:lnTo>
                    <a:lnTo>
                      <a:pt x="76740" y="13678"/>
                    </a:lnTo>
                    <a:lnTo>
                      <a:pt x="76873" y="13484"/>
                    </a:lnTo>
                    <a:lnTo>
                      <a:pt x="76995" y="13289"/>
                    </a:lnTo>
                    <a:lnTo>
                      <a:pt x="77108" y="13085"/>
                    </a:lnTo>
                    <a:lnTo>
                      <a:pt x="77210" y="12881"/>
                    </a:lnTo>
                    <a:lnTo>
                      <a:pt x="77302" y="12666"/>
                    </a:lnTo>
                    <a:lnTo>
                      <a:pt x="77384" y="12451"/>
                    </a:lnTo>
                    <a:lnTo>
                      <a:pt x="77455" y="12226"/>
                    </a:lnTo>
                    <a:lnTo>
                      <a:pt x="77517" y="12001"/>
                    </a:lnTo>
                    <a:lnTo>
                      <a:pt x="77578" y="11766"/>
                    </a:lnTo>
                    <a:lnTo>
                      <a:pt x="77619" y="11531"/>
                    </a:lnTo>
                    <a:lnTo>
                      <a:pt x="77650" y="11296"/>
                    </a:lnTo>
                    <a:lnTo>
                      <a:pt x="77680" y="11531"/>
                    </a:lnTo>
                    <a:lnTo>
                      <a:pt x="77721" y="11766"/>
                    </a:lnTo>
                    <a:lnTo>
                      <a:pt x="77772" y="12001"/>
                    </a:lnTo>
                    <a:lnTo>
                      <a:pt x="77844" y="12226"/>
                    </a:lnTo>
                    <a:lnTo>
                      <a:pt x="77915" y="12451"/>
                    </a:lnTo>
                    <a:lnTo>
                      <a:pt x="77997" y="12666"/>
                    </a:lnTo>
                    <a:lnTo>
                      <a:pt x="78089" y="12881"/>
                    </a:lnTo>
                    <a:lnTo>
                      <a:pt x="78191" y="13085"/>
                    </a:lnTo>
                    <a:lnTo>
                      <a:pt x="78304" y="13289"/>
                    </a:lnTo>
                    <a:lnTo>
                      <a:pt x="78427" y="13484"/>
                    </a:lnTo>
                    <a:lnTo>
                      <a:pt x="78549" y="13678"/>
                    </a:lnTo>
                    <a:lnTo>
                      <a:pt x="78692" y="13862"/>
                    </a:lnTo>
                    <a:lnTo>
                      <a:pt x="78835" y="14036"/>
                    </a:lnTo>
                    <a:lnTo>
                      <a:pt x="78989" y="14209"/>
                    </a:lnTo>
                    <a:lnTo>
                      <a:pt x="79152" y="14373"/>
                    </a:lnTo>
                    <a:lnTo>
                      <a:pt x="79316" y="14526"/>
                    </a:lnTo>
                    <a:lnTo>
                      <a:pt x="79490" y="14680"/>
                    </a:lnTo>
                    <a:lnTo>
                      <a:pt x="79674" y="14823"/>
                    </a:lnTo>
                    <a:lnTo>
                      <a:pt x="79868" y="14956"/>
                    </a:lnTo>
                    <a:lnTo>
                      <a:pt x="80062" y="15078"/>
                    </a:lnTo>
                    <a:lnTo>
                      <a:pt x="80256" y="15191"/>
                    </a:lnTo>
                    <a:lnTo>
                      <a:pt x="80461" y="15303"/>
                    </a:lnTo>
                    <a:lnTo>
                      <a:pt x="80675" y="15405"/>
                    </a:lnTo>
                    <a:lnTo>
                      <a:pt x="80890" y="15497"/>
                    </a:lnTo>
                    <a:lnTo>
                      <a:pt x="81115" y="15569"/>
                    </a:lnTo>
                    <a:lnTo>
                      <a:pt x="81340" y="15641"/>
                    </a:lnTo>
                    <a:lnTo>
                      <a:pt x="81575" y="15702"/>
                    </a:lnTo>
                    <a:lnTo>
                      <a:pt x="81810" y="15753"/>
                    </a:lnTo>
                    <a:lnTo>
                      <a:pt x="82045" y="15794"/>
                    </a:lnTo>
                    <a:lnTo>
                      <a:pt x="82291" y="15825"/>
                    </a:lnTo>
                    <a:lnTo>
                      <a:pt x="82536" y="15835"/>
                    </a:lnTo>
                    <a:lnTo>
                      <a:pt x="82792" y="15845"/>
                    </a:lnTo>
                    <a:lnTo>
                      <a:pt x="83037" y="15835"/>
                    </a:lnTo>
                    <a:lnTo>
                      <a:pt x="83282" y="15825"/>
                    </a:lnTo>
                    <a:lnTo>
                      <a:pt x="83528" y="15794"/>
                    </a:lnTo>
                    <a:lnTo>
                      <a:pt x="83763" y="15753"/>
                    </a:lnTo>
                    <a:lnTo>
                      <a:pt x="83998" y="15702"/>
                    </a:lnTo>
                    <a:lnTo>
                      <a:pt x="84233" y="15641"/>
                    </a:lnTo>
                    <a:lnTo>
                      <a:pt x="84458" y="15569"/>
                    </a:lnTo>
                    <a:lnTo>
                      <a:pt x="84683" y="15497"/>
                    </a:lnTo>
                    <a:lnTo>
                      <a:pt x="84897" y="15405"/>
                    </a:lnTo>
                    <a:lnTo>
                      <a:pt x="85112" y="15303"/>
                    </a:lnTo>
                    <a:lnTo>
                      <a:pt x="85316" y="15191"/>
                    </a:lnTo>
                    <a:lnTo>
                      <a:pt x="85521" y="15078"/>
                    </a:lnTo>
                    <a:lnTo>
                      <a:pt x="85715" y="14956"/>
                    </a:lnTo>
                    <a:lnTo>
                      <a:pt x="85899" y="14823"/>
                    </a:lnTo>
                    <a:lnTo>
                      <a:pt x="86083" y="14680"/>
                    </a:lnTo>
                    <a:lnTo>
                      <a:pt x="86257" y="14526"/>
                    </a:lnTo>
                    <a:lnTo>
                      <a:pt x="86431" y="14373"/>
                    </a:lnTo>
                    <a:lnTo>
                      <a:pt x="86584" y="14209"/>
                    </a:lnTo>
                    <a:lnTo>
                      <a:pt x="86737" y="14036"/>
                    </a:lnTo>
                    <a:lnTo>
                      <a:pt x="86880" y="13862"/>
                    </a:lnTo>
                    <a:lnTo>
                      <a:pt x="87024" y="13678"/>
                    </a:lnTo>
                    <a:lnTo>
                      <a:pt x="87156" y="13484"/>
                    </a:lnTo>
                    <a:lnTo>
                      <a:pt x="87269" y="13289"/>
                    </a:lnTo>
                    <a:lnTo>
                      <a:pt x="87381" y="13085"/>
                    </a:lnTo>
                    <a:lnTo>
                      <a:pt x="87484" y="12881"/>
                    </a:lnTo>
                    <a:lnTo>
                      <a:pt x="87576" y="12666"/>
                    </a:lnTo>
                    <a:lnTo>
                      <a:pt x="87668" y="12451"/>
                    </a:lnTo>
                    <a:lnTo>
                      <a:pt x="87739" y="12226"/>
                    </a:lnTo>
                    <a:lnTo>
                      <a:pt x="87800" y="12001"/>
                    </a:lnTo>
                    <a:lnTo>
                      <a:pt x="87852" y="11766"/>
                    </a:lnTo>
                    <a:lnTo>
                      <a:pt x="87892" y="11531"/>
                    </a:lnTo>
                    <a:lnTo>
                      <a:pt x="87923" y="11296"/>
                    </a:lnTo>
                    <a:lnTo>
                      <a:pt x="87964" y="11562"/>
                    </a:lnTo>
                    <a:lnTo>
                      <a:pt x="88015" y="11817"/>
                    </a:lnTo>
                    <a:lnTo>
                      <a:pt x="88076" y="12063"/>
                    </a:lnTo>
                    <a:lnTo>
                      <a:pt x="88148" y="12318"/>
                    </a:lnTo>
                    <a:lnTo>
                      <a:pt x="88230" y="12553"/>
                    </a:lnTo>
                    <a:lnTo>
                      <a:pt x="88332" y="12789"/>
                    </a:lnTo>
                    <a:lnTo>
                      <a:pt x="88434" y="13024"/>
                    </a:lnTo>
                    <a:lnTo>
                      <a:pt x="88557" y="13249"/>
                    </a:lnTo>
                    <a:lnTo>
                      <a:pt x="88557" y="12574"/>
                    </a:lnTo>
                    <a:lnTo>
                      <a:pt x="88557" y="12257"/>
                    </a:lnTo>
                    <a:lnTo>
                      <a:pt x="88536" y="11930"/>
                    </a:lnTo>
                    <a:lnTo>
                      <a:pt x="88516" y="11613"/>
                    </a:lnTo>
                    <a:lnTo>
                      <a:pt x="88496" y="11296"/>
                    </a:lnTo>
                    <a:lnTo>
                      <a:pt x="88455" y="10979"/>
                    </a:lnTo>
                    <a:lnTo>
                      <a:pt x="88414" y="10672"/>
                    </a:lnTo>
                    <a:lnTo>
                      <a:pt x="88363" y="10356"/>
                    </a:lnTo>
                    <a:lnTo>
                      <a:pt x="88301" y="10049"/>
                    </a:lnTo>
                    <a:lnTo>
                      <a:pt x="88230" y="9742"/>
                    </a:lnTo>
                    <a:lnTo>
                      <a:pt x="88158" y="9446"/>
                    </a:lnTo>
                    <a:lnTo>
                      <a:pt x="88076" y="9139"/>
                    </a:lnTo>
                    <a:lnTo>
                      <a:pt x="87984" y="8843"/>
                    </a:lnTo>
                    <a:lnTo>
                      <a:pt x="87892" y="8556"/>
                    </a:lnTo>
                    <a:lnTo>
                      <a:pt x="87790" y="8260"/>
                    </a:lnTo>
                    <a:lnTo>
                      <a:pt x="87678" y="7974"/>
                    </a:lnTo>
                    <a:lnTo>
                      <a:pt x="87565" y="7688"/>
                    </a:lnTo>
                    <a:lnTo>
                      <a:pt x="87443" y="7411"/>
                    </a:lnTo>
                    <a:lnTo>
                      <a:pt x="87310" y="7135"/>
                    </a:lnTo>
                    <a:lnTo>
                      <a:pt x="87177" y="6859"/>
                    </a:lnTo>
                    <a:lnTo>
                      <a:pt x="87034" y="6594"/>
                    </a:lnTo>
                    <a:lnTo>
                      <a:pt x="86880" y="6328"/>
                    </a:lnTo>
                    <a:lnTo>
                      <a:pt x="86727" y="6062"/>
                    </a:lnTo>
                    <a:lnTo>
                      <a:pt x="86564" y="5807"/>
                    </a:lnTo>
                    <a:lnTo>
                      <a:pt x="86400" y="5551"/>
                    </a:lnTo>
                    <a:lnTo>
                      <a:pt x="86226" y="5306"/>
                    </a:lnTo>
                    <a:lnTo>
                      <a:pt x="86052" y="5060"/>
                    </a:lnTo>
                    <a:lnTo>
                      <a:pt x="85868" y="4825"/>
                    </a:lnTo>
                    <a:lnTo>
                      <a:pt x="85674" y="4590"/>
                    </a:lnTo>
                    <a:lnTo>
                      <a:pt x="85480" y="4355"/>
                    </a:lnTo>
                    <a:lnTo>
                      <a:pt x="85276" y="4130"/>
                    </a:lnTo>
                    <a:lnTo>
                      <a:pt x="85071" y="3905"/>
                    </a:lnTo>
                    <a:lnTo>
                      <a:pt x="84867" y="3691"/>
                    </a:lnTo>
                    <a:lnTo>
                      <a:pt x="84642" y="3476"/>
                    </a:lnTo>
                    <a:lnTo>
                      <a:pt x="84427" y="3271"/>
                    </a:lnTo>
                    <a:lnTo>
                      <a:pt x="84202" y="3077"/>
                    </a:lnTo>
                    <a:lnTo>
                      <a:pt x="83967" y="2883"/>
                    </a:lnTo>
                    <a:lnTo>
                      <a:pt x="83732" y="2689"/>
                    </a:lnTo>
                    <a:lnTo>
                      <a:pt x="83487" y="2505"/>
                    </a:lnTo>
                    <a:lnTo>
                      <a:pt x="83252" y="2321"/>
                    </a:lnTo>
                    <a:lnTo>
                      <a:pt x="82996" y="2147"/>
                    </a:lnTo>
                    <a:lnTo>
                      <a:pt x="82740" y="1983"/>
                    </a:lnTo>
                    <a:lnTo>
                      <a:pt x="82485" y="1820"/>
                    </a:lnTo>
                    <a:lnTo>
                      <a:pt x="82229" y="1666"/>
                    </a:lnTo>
                    <a:lnTo>
                      <a:pt x="81963" y="1523"/>
                    </a:lnTo>
                    <a:lnTo>
                      <a:pt x="81687" y="1380"/>
                    </a:lnTo>
                    <a:lnTo>
                      <a:pt x="81422" y="1237"/>
                    </a:lnTo>
                    <a:lnTo>
                      <a:pt x="81146" y="1114"/>
                    </a:lnTo>
                    <a:lnTo>
                      <a:pt x="80859" y="992"/>
                    </a:lnTo>
                    <a:lnTo>
                      <a:pt x="80573" y="869"/>
                    </a:lnTo>
                    <a:lnTo>
                      <a:pt x="80287" y="767"/>
                    </a:lnTo>
                    <a:lnTo>
                      <a:pt x="80001" y="654"/>
                    </a:lnTo>
                    <a:lnTo>
                      <a:pt x="79704" y="562"/>
                    </a:lnTo>
                    <a:lnTo>
                      <a:pt x="79408" y="470"/>
                    </a:lnTo>
                    <a:lnTo>
                      <a:pt x="79111" y="389"/>
                    </a:lnTo>
                    <a:lnTo>
                      <a:pt x="78805" y="317"/>
                    </a:lnTo>
                    <a:lnTo>
                      <a:pt x="78498" y="256"/>
                    </a:lnTo>
                    <a:lnTo>
                      <a:pt x="78191" y="194"/>
                    </a:lnTo>
                    <a:lnTo>
                      <a:pt x="77885" y="143"/>
                    </a:lnTo>
                    <a:lnTo>
                      <a:pt x="77568" y="92"/>
                    </a:lnTo>
                    <a:lnTo>
                      <a:pt x="77261" y="62"/>
                    </a:lnTo>
                    <a:lnTo>
                      <a:pt x="76944" y="31"/>
                    </a:lnTo>
                    <a:lnTo>
                      <a:pt x="76617" y="10"/>
                    </a:lnTo>
                    <a:lnTo>
                      <a:pt x="76300" y="0"/>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9" name="Google Shape;1839;p38">
                <a:extLst>
                  <a:ext uri="{FF2B5EF4-FFF2-40B4-BE49-F238E27FC236}">
                    <a16:creationId xmlns:a16="http://schemas.microsoft.com/office/drawing/2014/main" id="{D1AEF95E-8BE9-8CC0-F1D0-42D9FD918C8D}"/>
                  </a:ext>
                </a:extLst>
              </p:cNvPr>
              <p:cNvSpPr/>
              <p:nvPr/>
            </p:nvSpPr>
            <p:spPr>
              <a:xfrm flipH="1">
                <a:off x="1464481" y="2513059"/>
                <a:ext cx="538483" cy="646521"/>
              </a:xfrm>
              <a:custGeom>
                <a:avLst/>
                <a:gdLst/>
                <a:ahLst/>
                <a:cxnLst/>
                <a:rect l="l" t="t" r="r" b="b"/>
                <a:pathLst>
                  <a:path w="40103" h="48149" extrusionOk="0">
                    <a:moveTo>
                      <a:pt x="12257" y="0"/>
                    </a:moveTo>
                    <a:lnTo>
                      <a:pt x="11940" y="21"/>
                    </a:lnTo>
                    <a:lnTo>
                      <a:pt x="11623" y="41"/>
                    </a:lnTo>
                    <a:lnTo>
                      <a:pt x="11296" y="62"/>
                    </a:lnTo>
                    <a:lnTo>
                      <a:pt x="10989" y="103"/>
                    </a:lnTo>
                    <a:lnTo>
                      <a:pt x="10673" y="144"/>
                    </a:lnTo>
                    <a:lnTo>
                      <a:pt x="10366" y="195"/>
                    </a:lnTo>
                    <a:lnTo>
                      <a:pt x="10059" y="256"/>
                    </a:lnTo>
                    <a:lnTo>
                      <a:pt x="9753" y="328"/>
                    </a:lnTo>
                    <a:lnTo>
                      <a:pt x="9446" y="399"/>
                    </a:lnTo>
                    <a:lnTo>
                      <a:pt x="9149" y="481"/>
                    </a:lnTo>
                    <a:lnTo>
                      <a:pt x="8853" y="573"/>
                    </a:lnTo>
                    <a:lnTo>
                      <a:pt x="8557" y="665"/>
                    </a:lnTo>
                    <a:lnTo>
                      <a:pt x="8270" y="767"/>
                    </a:lnTo>
                    <a:lnTo>
                      <a:pt x="7984" y="880"/>
                    </a:lnTo>
                    <a:lnTo>
                      <a:pt x="7698" y="992"/>
                    </a:lnTo>
                    <a:lnTo>
                      <a:pt x="7422" y="1115"/>
                    </a:lnTo>
                    <a:lnTo>
                      <a:pt x="7136" y="1248"/>
                    </a:lnTo>
                    <a:lnTo>
                      <a:pt x="6870" y="1380"/>
                    </a:lnTo>
                    <a:lnTo>
                      <a:pt x="6594" y="1524"/>
                    </a:lnTo>
                    <a:lnTo>
                      <a:pt x="6328" y="1677"/>
                    </a:lnTo>
                    <a:lnTo>
                      <a:pt x="6072" y="1830"/>
                    </a:lnTo>
                    <a:lnTo>
                      <a:pt x="5817" y="1994"/>
                    </a:lnTo>
                    <a:lnTo>
                      <a:pt x="5561" y="2157"/>
                    </a:lnTo>
                    <a:lnTo>
                      <a:pt x="5316" y="2331"/>
                    </a:lnTo>
                    <a:lnTo>
                      <a:pt x="5071" y="2505"/>
                    </a:lnTo>
                    <a:lnTo>
                      <a:pt x="4825" y="2689"/>
                    </a:lnTo>
                    <a:lnTo>
                      <a:pt x="4590" y="2883"/>
                    </a:lnTo>
                    <a:lnTo>
                      <a:pt x="4365" y="3077"/>
                    </a:lnTo>
                    <a:lnTo>
                      <a:pt x="4130" y="3282"/>
                    </a:lnTo>
                    <a:lnTo>
                      <a:pt x="3916" y="3486"/>
                    </a:lnTo>
                    <a:lnTo>
                      <a:pt x="3701" y="3701"/>
                    </a:lnTo>
                    <a:lnTo>
                      <a:pt x="3486" y="3916"/>
                    </a:lnTo>
                    <a:lnTo>
                      <a:pt x="3282" y="4130"/>
                    </a:lnTo>
                    <a:lnTo>
                      <a:pt x="3077" y="4355"/>
                    </a:lnTo>
                    <a:lnTo>
                      <a:pt x="2883" y="4590"/>
                    </a:lnTo>
                    <a:lnTo>
                      <a:pt x="2689" y="4825"/>
                    </a:lnTo>
                    <a:lnTo>
                      <a:pt x="2505" y="5071"/>
                    </a:lnTo>
                    <a:lnTo>
                      <a:pt x="2331" y="5316"/>
                    </a:lnTo>
                    <a:lnTo>
                      <a:pt x="2157" y="5561"/>
                    </a:lnTo>
                    <a:lnTo>
                      <a:pt x="1994" y="5817"/>
                    </a:lnTo>
                    <a:lnTo>
                      <a:pt x="1830" y="6073"/>
                    </a:lnTo>
                    <a:lnTo>
                      <a:pt x="1677" y="6328"/>
                    </a:lnTo>
                    <a:lnTo>
                      <a:pt x="1524" y="6594"/>
                    </a:lnTo>
                    <a:lnTo>
                      <a:pt x="1380" y="6870"/>
                    </a:lnTo>
                    <a:lnTo>
                      <a:pt x="1248" y="7136"/>
                    </a:lnTo>
                    <a:lnTo>
                      <a:pt x="1115" y="7412"/>
                    </a:lnTo>
                    <a:lnTo>
                      <a:pt x="992" y="7698"/>
                    </a:lnTo>
                    <a:lnTo>
                      <a:pt x="879" y="7984"/>
                    </a:lnTo>
                    <a:lnTo>
                      <a:pt x="767" y="8270"/>
                    </a:lnTo>
                    <a:lnTo>
                      <a:pt x="665" y="8557"/>
                    </a:lnTo>
                    <a:lnTo>
                      <a:pt x="573" y="8853"/>
                    </a:lnTo>
                    <a:lnTo>
                      <a:pt x="481" y="9150"/>
                    </a:lnTo>
                    <a:lnTo>
                      <a:pt x="399" y="9446"/>
                    </a:lnTo>
                    <a:lnTo>
                      <a:pt x="327" y="9753"/>
                    </a:lnTo>
                    <a:lnTo>
                      <a:pt x="256" y="10059"/>
                    </a:lnTo>
                    <a:lnTo>
                      <a:pt x="195" y="10366"/>
                    </a:lnTo>
                    <a:lnTo>
                      <a:pt x="143" y="10673"/>
                    </a:lnTo>
                    <a:lnTo>
                      <a:pt x="103" y="10990"/>
                    </a:lnTo>
                    <a:lnTo>
                      <a:pt x="62" y="11296"/>
                    </a:lnTo>
                    <a:lnTo>
                      <a:pt x="41" y="11613"/>
                    </a:lnTo>
                    <a:lnTo>
                      <a:pt x="21" y="11940"/>
                    </a:lnTo>
                    <a:lnTo>
                      <a:pt x="0" y="12257"/>
                    </a:lnTo>
                    <a:lnTo>
                      <a:pt x="0" y="12584"/>
                    </a:lnTo>
                    <a:lnTo>
                      <a:pt x="0" y="35564"/>
                    </a:lnTo>
                    <a:lnTo>
                      <a:pt x="0" y="35891"/>
                    </a:lnTo>
                    <a:lnTo>
                      <a:pt x="21" y="36208"/>
                    </a:lnTo>
                    <a:lnTo>
                      <a:pt x="41" y="36525"/>
                    </a:lnTo>
                    <a:lnTo>
                      <a:pt x="62" y="36852"/>
                    </a:lnTo>
                    <a:lnTo>
                      <a:pt x="103" y="37159"/>
                    </a:lnTo>
                    <a:lnTo>
                      <a:pt x="143" y="37476"/>
                    </a:lnTo>
                    <a:lnTo>
                      <a:pt x="195" y="37783"/>
                    </a:lnTo>
                    <a:lnTo>
                      <a:pt x="256" y="38089"/>
                    </a:lnTo>
                    <a:lnTo>
                      <a:pt x="327" y="38396"/>
                    </a:lnTo>
                    <a:lnTo>
                      <a:pt x="399" y="38703"/>
                    </a:lnTo>
                    <a:lnTo>
                      <a:pt x="481" y="38999"/>
                    </a:lnTo>
                    <a:lnTo>
                      <a:pt x="573" y="39296"/>
                    </a:lnTo>
                    <a:lnTo>
                      <a:pt x="665" y="39592"/>
                    </a:lnTo>
                    <a:lnTo>
                      <a:pt x="767" y="39878"/>
                    </a:lnTo>
                    <a:lnTo>
                      <a:pt x="879" y="40164"/>
                    </a:lnTo>
                    <a:lnTo>
                      <a:pt x="992" y="40451"/>
                    </a:lnTo>
                    <a:lnTo>
                      <a:pt x="1115" y="40727"/>
                    </a:lnTo>
                    <a:lnTo>
                      <a:pt x="1248" y="41013"/>
                    </a:lnTo>
                    <a:lnTo>
                      <a:pt x="1380" y="41279"/>
                    </a:lnTo>
                    <a:lnTo>
                      <a:pt x="1524" y="41555"/>
                    </a:lnTo>
                    <a:lnTo>
                      <a:pt x="1677" y="41821"/>
                    </a:lnTo>
                    <a:lnTo>
                      <a:pt x="1830" y="42076"/>
                    </a:lnTo>
                    <a:lnTo>
                      <a:pt x="1994" y="42332"/>
                    </a:lnTo>
                    <a:lnTo>
                      <a:pt x="2157" y="42587"/>
                    </a:lnTo>
                    <a:lnTo>
                      <a:pt x="2331" y="42833"/>
                    </a:lnTo>
                    <a:lnTo>
                      <a:pt x="2505" y="43078"/>
                    </a:lnTo>
                    <a:lnTo>
                      <a:pt x="2689" y="43323"/>
                    </a:lnTo>
                    <a:lnTo>
                      <a:pt x="2883" y="43558"/>
                    </a:lnTo>
                    <a:lnTo>
                      <a:pt x="3077" y="43783"/>
                    </a:lnTo>
                    <a:lnTo>
                      <a:pt x="3282" y="44018"/>
                    </a:lnTo>
                    <a:lnTo>
                      <a:pt x="3486" y="44233"/>
                    </a:lnTo>
                    <a:lnTo>
                      <a:pt x="3701" y="44448"/>
                    </a:lnTo>
                    <a:lnTo>
                      <a:pt x="3916" y="44662"/>
                    </a:lnTo>
                    <a:lnTo>
                      <a:pt x="4130" y="44867"/>
                    </a:lnTo>
                    <a:lnTo>
                      <a:pt x="4365" y="45071"/>
                    </a:lnTo>
                    <a:lnTo>
                      <a:pt x="4590" y="45265"/>
                    </a:lnTo>
                    <a:lnTo>
                      <a:pt x="4825" y="45460"/>
                    </a:lnTo>
                    <a:lnTo>
                      <a:pt x="5071" y="45644"/>
                    </a:lnTo>
                    <a:lnTo>
                      <a:pt x="5316" y="45817"/>
                    </a:lnTo>
                    <a:lnTo>
                      <a:pt x="5561" y="45991"/>
                    </a:lnTo>
                    <a:lnTo>
                      <a:pt x="5817" y="46155"/>
                    </a:lnTo>
                    <a:lnTo>
                      <a:pt x="6072" y="46318"/>
                    </a:lnTo>
                    <a:lnTo>
                      <a:pt x="6328" y="46472"/>
                    </a:lnTo>
                    <a:lnTo>
                      <a:pt x="6594" y="46625"/>
                    </a:lnTo>
                    <a:lnTo>
                      <a:pt x="6870" y="46768"/>
                    </a:lnTo>
                    <a:lnTo>
                      <a:pt x="7136" y="46901"/>
                    </a:lnTo>
                    <a:lnTo>
                      <a:pt x="7422" y="47034"/>
                    </a:lnTo>
                    <a:lnTo>
                      <a:pt x="7698" y="47157"/>
                    </a:lnTo>
                    <a:lnTo>
                      <a:pt x="7984" y="47269"/>
                    </a:lnTo>
                    <a:lnTo>
                      <a:pt x="8270" y="47382"/>
                    </a:lnTo>
                    <a:lnTo>
                      <a:pt x="8557" y="47484"/>
                    </a:lnTo>
                    <a:lnTo>
                      <a:pt x="8853" y="47576"/>
                    </a:lnTo>
                    <a:lnTo>
                      <a:pt x="9149" y="47668"/>
                    </a:lnTo>
                    <a:lnTo>
                      <a:pt x="9446" y="47750"/>
                    </a:lnTo>
                    <a:lnTo>
                      <a:pt x="9753" y="47821"/>
                    </a:lnTo>
                    <a:lnTo>
                      <a:pt x="10059" y="47893"/>
                    </a:lnTo>
                    <a:lnTo>
                      <a:pt x="10366" y="47954"/>
                    </a:lnTo>
                    <a:lnTo>
                      <a:pt x="10673" y="48005"/>
                    </a:lnTo>
                    <a:lnTo>
                      <a:pt x="10989" y="48046"/>
                    </a:lnTo>
                    <a:lnTo>
                      <a:pt x="11296" y="48087"/>
                    </a:lnTo>
                    <a:lnTo>
                      <a:pt x="11623" y="48107"/>
                    </a:lnTo>
                    <a:lnTo>
                      <a:pt x="11940" y="48128"/>
                    </a:lnTo>
                    <a:lnTo>
                      <a:pt x="12257" y="48148"/>
                    </a:lnTo>
                    <a:lnTo>
                      <a:pt x="27836" y="48148"/>
                    </a:lnTo>
                    <a:lnTo>
                      <a:pt x="28163" y="48128"/>
                    </a:lnTo>
                    <a:lnTo>
                      <a:pt x="28480" y="48107"/>
                    </a:lnTo>
                    <a:lnTo>
                      <a:pt x="28797" y="48087"/>
                    </a:lnTo>
                    <a:lnTo>
                      <a:pt x="29114" y="48046"/>
                    </a:lnTo>
                    <a:lnTo>
                      <a:pt x="29431" y="48005"/>
                    </a:lnTo>
                    <a:lnTo>
                      <a:pt x="29737" y="47954"/>
                    </a:lnTo>
                    <a:lnTo>
                      <a:pt x="30044" y="47893"/>
                    </a:lnTo>
                    <a:lnTo>
                      <a:pt x="30351" y="47821"/>
                    </a:lnTo>
                    <a:lnTo>
                      <a:pt x="30647" y="47750"/>
                    </a:lnTo>
                    <a:lnTo>
                      <a:pt x="30954" y="47668"/>
                    </a:lnTo>
                    <a:lnTo>
                      <a:pt x="31250" y="47576"/>
                    </a:lnTo>
                    <a:lnTo>
                      <a:pt x="31537" y="47484"/>
                    </a:lnTo>
                    <a:lnTo>
                      <a:pt x="31833" y="47382"/>
                    </a:lnTo>
                    <a:lnTo>
                      <a:pt x="32119" y="47269"/>
                    </a:lnTo>
                    <a:lnTo>
                      <a:pt x="32405" y="47157"/>
                    </a:lnTo>
                    <a:lnTo>
                      <a:pt x="32681" y="47034"/>
                    </a:lnTo>
                    <a:lnTo>
                      <a:pt x="32957" y="46901"/>
                    </a:lnTo>
                    <a:lnTo>
                      <a:pt x="33233" y="46768"/>
                    </a:lnTo>
                    <a:lnTo>
                      <a:pt x="33499" y="46625"/>
                    </a:lnTo>
                    <a:lnTo>
                      <a:pt x="33765" y="46472"/>
                    </a:lnTo>
                    <a:lnTo>
                      <a:pt x="34031" y="46318"/>
                    </a:lnTo>
                    <a:lnTo>
                      <a:pt x="34286" y="46155"/>
                    </a:lnTo>
                    <a:lnTo>
                      <a:pt x="34542" y="45991"/>
                    </a:lnTo>
                    <a:lnTo>
                      <a:pt x="34787" y="45817"/>
                    </a:lnTo>
                    <a:lnTo>
                      <a:pt x="35033" y="45644"/>
                    </a:lnTo>
                    <a:lnTo>
                      <a:pt x="35268" y="45460"/>
                    </a:lnTo>
                    <a:lnTo>
                      <a:pt x="35503" y="45265"/>
                    </a:lnTo>
                    <a:lnTo>
                      <a:pt x="35738" y="45071"/>
                    </a:lnTo>
                    <a:lnTo>
                      <a:pt x="35963" y="44867"/>
                    </a:lnTo>
                    <a:lnTo>
                      <a:pt x="36188" y="44662"/>
                    </a:lnTo>
                    <a:lnTo>
                      <a:pt x="36402" y="44448"/>
                    </a:lnTo>
                    <a:lnTo>
                      <a:pt x="36617" y="44233"/>
                    </a:lnTo>
                    <a:lnTo>
                      <a:pt x="36822" y="44018"/>
                    </a:lnTo>
                    <a:lnTo>
                      <a:pt x="37016" y="43783"/>
                    </a:lnTo>
                    <a:lnTo>
                      <a:pt x="37220" y="43558"/>
                    </a:lnTo>
                    <a:lnTo>
                      <a:pt x="37404" y="43323"/>
                    </a:lnTo>
                    <a:lnTo>
                      <a:pt x="37588" y="43078"/>
                    </a:lnTo>
                    <a:lnTo>
                      <a:pt x="37772" y="42833"/>
                    </a:lnTo>
                    <a:lnTo>
                      <a:pt x="37946" y="42587"/>
                    </a:lnTo>
                    <a:lnTo>
                      <a:pt x="38110" y="42332"/>
                    </a:lnTo>
                    <a:lnTo>
                      <a:pt x="38273" y="42076"/>
                    </a:lnTo>
                    <a:lnTo>
                      <a:pt x="38426" y="41821"/>
                    </a:lnTo>
                    <a:lnTo>
                      <a:pt x="38570" y="41555"/>
                    </a:lnTo>
                    <a:lnTo>
                      <a:pt x="38713" y="41279"/>
                    </a:lnTo>
                    <a:lnTo>
                      <a:pt x="38856" y="41013"/>
                    </a:lnTo>
                    <a:lnTo>
                      <a:pt x="38978" y="40727"/>
                    </a:lnTo>
                    <a:lnTo>
                      <a:pt x="39101" y="40451"/>
                    </a:lnTo>
                    <a:lnTo>
                      <a:pt x="39224" y="40164"/>
                    </a:lnTo>
                    <a:lnTo>
                      <a:pt x="39336" y="39878"/>
                    </a:lnTo>
                    <a:lnTo>
                      <a:pt x="39438" y="39592"/>
                    </a:lnTo>
                    <a:lnTo>
                      <a:pt x="39530" y="39296"/>
                    </a:lnTo>
                    <a:lnTo>
                      <a:pt x="39622" y="38999"/>
                    </a:lnTo>
                    <a:lnTo>
                      <a:pt x="39704" y="38703"/>
                    </a:lnTo>
                    <a:lnTo>
                      <a:pt x="39776" y="38396"/>
                    </a:lnTo>
                    <a:lnTo>
                      <a:pt x="39837" y="38089"/>
                    </a:lnTo>
                    <a:lnTo>
                      <a:pt x="39898" y="37783"/>
                    </a:lnTo>
                    <a:lnTo>
                      <a:pt x="39950" y="37476"/>
                    </a:lnTo>
                    <a:lnTo>
                      <a:pt x="40001" y="37159"/>
                    </a:lnTo>
                    <a:lnTo>
                      <a:pt x="40031" y="36852"/>
                    </a:lnTo>
                    <a:lnTo>
                      <a:pt x="40062" y="36525"/>
                    </a:lnTo>
                    <a:lnTo>
                      <a:pt x="40082" y="36208"/>
                    </a:lnTo>
                    <a:lnTo>
                      <a:pt x="40093" y="35891"/>
                    </a:lnTo>
                    <a:lnTo>
                      <a:pt x="40103" y="35564"/>
                    </a:lnTo>
                    <a:lnTo>
                      <a:pt x="40103" y="12584"/>
                    </a:lnTo>
                    <a:lnTo>
                      <a:pt x="40093" y="12257"/>
                    </a:lnTo>
                    <a:lnTo>
                      <a:pt x="40082" y="11940"/>
                    </a:lnTo>
                    <a:lnTo>
                      <a:pt x="40062" y="11613"/>
                    </a:lnTo>
                    <a:lnTo>
                      <a:pt x="40031" y="11296"/>
                    </a:lnTo>
                    <a:lnTo>
                      <a:pt x="40001" y="10990"/>
                    </a:lnTo>
                    <a:lnTo>
                      <a:pt x="39950" y="10673"/>
                    </a:lnTo>
                    <a:lnTo>
                      <a:pt x="39898" y="10366"/>
                    </a:lnTo>
                    <a:lnTo>
                      <a:pt x="39837" y="10059"/>
                    </a:lnTo>
                    <a:lnTo>
                      <a:pt x="39776" y="9753"/>
                    </a:lnTo>
                    <a:lnTo>
                      <a:pt x="39704" y="9446"/>
                    </a:lnTo>
                    <a:lnTo>
                      <a:pt x="39622" y="9150"/>
                    </a:lnTo>
                    <a:lnTo>
                      <a:pt x="39530" y="8853"/>
                    </a:lnTo>
                    <a:lnTo>
                      <a:pt x="39438" y="8557"/>
                    </a:lnTo>
                    <a:lnTo>
                      <a:pt x="39336" y="8270"/>
                    </a:lnTo>
                    <a:lnTo>
                      <a:pt x="39224" y="7984"/>
                    </a:lnTo>
                    <a:lnTo>
                      <a:pt x="39101" y="7698"/>
                    </a:lnTo>
                    <a:lnTo>
                      <a:pt x="38978" y="7412"/>
                    </a:lnTo>
                    <a:lnTo>
                      <a:pt x="38856" y="7136"/>
                    </a:lnTo>
                    <a:lnTo>
                      <a:pt x="38713" y="6870"/>
                    </a:lnTo>
                    <a:lnTo>
                      <a:pt x="38570" y="6594"/>
                    </a:lnTo>
                    <a:lnTo>
                      <a:pt x="38426" y="6328"/>
                    </a:lnTo>
                    <a:lnTo>
                      <a:pt x="38273" y="6073"/>
                    </a:lnTo>
                    <a:lnTo>
                      <a:pt x="38110" y="5817"/>
                    </a:lnTo>
                    <a:lnTo>
                      <a:pt x="37946" y="5561"/>
                    </a:lnTo>
                    <a:lnTo>
                      <a:pt x="37772" y="5316"/>
                    </a:lnTo>
                    <a:lnTo>
                      <a:pt x="37588" y="5071"/>
                    </a:lnTo>
                    <a:lnTo>
                      <a:pt x="37404" y="4825"/>
                    </a:lnTo>
                    <a:lnTo>
                      <a:pt x="37220" y="4590"/>
                    </a:lnTo>
                    <a:lnTo>
                      <a:pt x="37016" y="4355"/>
                    </a:lnTo>
                    <a:lnTo>
                      <a:pt x="36822" y="4130"/>
                    </a:lnTo>
                    <a:lnTo>
                      <a:pt x="36617" y="3916"/>
                    </a:lnTo>
                    <a:lnTo>
                      <a:pt x="36402" y="3701"/>
                    </a:lnTo>
                    <a:lnTo>
                      <a:pt x="36188" y="3486"/>
                    </a:lnTo>
                    <a:lnTo>
                      <a:pt x="35963" y="3282"/>
                    </a:lnTo>
                    <a:lnTo>
                      <a:pt x="35738" y="3077"/>
                    </a:lnTo>
                    <a:lnTo>
                      <a:pt x="35503" y="2883"/>
                    </a:lnTo>
                    <a:lnTo>
                      <a:pt x="35268" y="2689"/>
                    </a:lnTo>
                    <a:lnTo>
                      <a:pt x="35033" y="2505"/>
                    </a:lnTo>
                    <a:lnTo>
                      <a:pt x="34787" y="2331"/>
                    </a:lnTo>
                    <a:lnTo>
                      <a:pt x="34542" y="2157"/>
                    </a:lnTo>
                    <a:lnTo>
                      <a:pt x="34286" y="1994"/>
                    </a:lnTo>
                    <a:lnTo>
                      <a:pt x="34031" y="1830"/>
                    </a:lnTo>
                    <a:lnTo>
                      <a:pt x="33765" y="1677"/>
                    </a:lnTo>
                    <a:lnTo>
                      <a:pt x="33499" y="1524"/>
                    </a:lnTo>
                    <a:lnTo>
                      <a:pt x="33233" y="1380"/>
                    </a:lnTo>
                    <a:lnTo>
                      <a:pt x="32957" y="1248"/>
                    </a:lnTo>
                    <a:lnTo>
                      <a:pt x="32681" y="1115"/>
                    </a:lnTo>
                    <a:lnTo>
                      <a:pt x="32405" y="992"/>
                    </a:lnTo>
                    <a:lnTo>
                      <a:pt x="32119" y="880"/>
                    </a:lnTo>
                    <a:lnTo>
                      <a:pt x="31833" y="767"/>
                    </a:lnTo>
                    <a:lnTo>
                      <a:pt x="31537" y="665"/>
                    </a:lnTo>
                    <a:lnTo>
                      <a:pt x="31250" y="573"/>
                    </a:lnTo>
                    <a:lnTo>
                      <a:pt x="30954" y="481"/>
                    </a:lnTo>
                    <a:lnTo>
                      <a:pt x="30647" y="399"/>
                    </a:lnTo>
                    <a:lnTo>
                      <a:pt x="30351" y="328"/>
                    </a:lnTo>
                    <a:lnTo>
                      <a:pt x="30044" y="256"/>
                    </a:lnTo>
                    <a:lnTo>
                      <a:pt x="29737" y="195"/>
                    </a:lnTo>
                    <a:lnTo>
                      <a:pt x="29431" y="144"/>
                    </a:lnTo>
                    <a:lnTo>
                      <a:pt x="29114" y="103"/>
                    </a:lnTo>
                    <a:lnTo>
                      <a:pt x="28797" y="62"/>
                    </a:lnTo>
                    <a:lnTo>
                      <a:pt x="28480" y="41"/>
                    </a:lnTo>
                    <a:lnTo>
                      <a:pt x="28163" y="21"/>
                    </a:lnTo>
                    <a:lnTo>
                      <a:pt x="27836" y="0"/>
                    </a:lnTo>
                    <a:close/>
                  </a:path>
                </a:pathLst>
              </a:custGeom>
              <a:solidFill>
                <a:srgbClr val="6ECBF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0" name="Google Shape;1840;p38">
                <a:extLst>
                  <a:ext uri="{FF2B5EF4-FFF2-40B4-BE49-F238E27FC236}">
                    <a16:creationId xmlns:a16="http://schemas.microsoft.com/office/drawing/2014/main" id="{D82C636C-91A8-E1DA-0C48-40EE3AB2370B}"/>
                  </a:ext>
                </a:extLst>
              </p:cNvPr>
              <p:cNvSpPr/>
              <p:nvPr/>
            </p:nvSpPr>
            <p:spPr>
              <a:xfrm flipH="1">
                <a:off x="1626175" y="3007473"/>
                <a:ext cx="645957" cy="646521"/>
              </a:xfrm>
              <a:custGeom>
                <a:avLst/>
                <a:gdLst/>
                <a:ahLst/>
                <a:cxnLst/>
                <a:rect l="l" t="t" r="r" b="b"/>
                <a:pathLst>
                  <a:path w="48107" h="48149" extrusionOk="0">
                    <a:moveTo>
                      <a:pt x="12257" y="1"/>
                    </a:moveTo>
                    <a:lnTo>
                      <a:pt x="11940" y="11"/>
                    </a:lnTo>
                    <a:lnTo>
                      <a:pt x="11613" y="31"/>
                    </a:lnTo>
                    <a:lnTo>
                      <a:pt x="11296" y="62"/>
                    </a:lnTo>
                    <a:lnTo>
                      <a:pt x="10979" y="103"/>
                    </a:lnTo>
                    <a:lnTo>
                      <a:pt x="10672" y="144"/>
                    </a:lnTo>
                    <a:lnTo>
                      <a:pt x="10356" y="195"/>
                    </a:lnTo>
                    <a:lnTo>
                      <a:pt x="10049" y="256"/>
                    </a:lnTo>
                    <a:lnTo>
                      <a:pt x="9752" y="318"/>
                    </a:lnTo>
                    <a:lnTo>
                      <a:pt x="9446" y="399"/>
                    </a:lnTo>
                    <a:lnTo>
                      <a:pt x="9149" y="481"/>
                    </a:lnTo>
                    <a:lnTo>
                      <a:pt x="8853" y="563"/>
                    </a:lnTo>
                    <a:lnTo>
                      <a:pt x="8556" y="665"/>
                    </a:lnTo>
                    <a:lnTo>
                      <a:pt x="8270" y="767"/>
                    </a:lnTo>
                    <a:lnTo>
                      <a:pt x="7974" y="870"/>
                    </a:lnTo>
                    <a:lnTo>
                      <a:pt x="7698" y="992"/>
                    </a:lnTo>
                    <a:lnTo>
                      <a:pt x="7411" y="1115"/>
                    </a:lnTo>
                    <a:lnTo>
                      <a:pt x="7135" y="1248"/>
                    </a:lnTo>
                    <a:lnTo>
                      <a:pt x="6870" y="1381"/>
                    </a:lnTo>
                    <a:lnTo>
                      <a:pt x="6594" y="1524"/>
                    </a:lnTo>
                    <a:lnTo>
                      <a:pt x="6328" y="1667"/>
                    </a:lnTo>
                    <a:lnTo>
                      <a:pt x="6072" y="1831"/>
                    </a:lnTo>
                    <a:lnTo>
                      <a:pt x="5807" y="1984"/>
                    </a:lnTo>
                    <a:lnTo>
                      <a:pt x="5561" y="2158"/>
                    </a:lnTo>
                    <a:lnTo>
                      <a:pt x="5306" y="2331"/>
                    </a:lnTo>
                    <a:lnTo>
                      <a:pt x="5060" y="2505"/>
                    </a:lnTo>
                    <a:lnTo>
                      <a:pt x="4825" y="2689"/>
                    </a:lnTo>
                    <a:lnTo>
                      <a:pt x="4590" y="2883"/>
                    </a:lnTo>
                    <a:lnTo>
                      <a:pt x="4355" y="3078"/>
                    </a:lnTo>
                    <a:lnTo>
                      <a:pt x="4130" y="3272"/>
                    </a:lnTo>
                    <a:lnTo>
                      <a:pt x="3915" y="3487"/>
                    </a:lnTo>
                    <a:lnTo>
                      <a:pt x="3690" y="3691"/>
                    </a:lnTo>
                    <a:lnTo>
                      <a:pt x="3486" y="3906"/>
                    </a:lnTo>
                    <a:lnTo>
                      <a:pt x="3282" y="4131"/>
                    </a:lnTo>
                    <a:lnTo>
                      <a:pt x="3077" y="4355"/>
                    </a:lnTo>
                    <a:lnTo>
                      <a:pt x="2883" y="4591"/>
                    </a:lnTo>
                    <a:lnTo>
                      <a:pt x="2689" y="4826"/>
                    </a:lnTo>
                    <a:lnTo>
                      <a:pt x="2505" y="5061"/>
                    </a:lnTo>
                    <a:lnTo>
                      <a:pt x="2331" y="5306"/>
                    </a:lnTo>
                    <a:lnTo>
                      <a:pt x="2157" y="5562"/>
                    </a:lnTo>
                    <a:lnTo>
                      <a:pt x="1983" y="5807"/>
                    </a:lnTo>
                    <a:lnTo>
                      <a:pt x="1830" y="6073"/>
                    </a:lnTo>
                    <a:lnTo>
                      <a:pt x="1666" y="6328"/>
                    </a:lnTo>
                    <a:lnTo>
                      <a:pt x="1523" y="6594"/>
                    </a:lnTo>
                    <a:lnTo>
                      <a:pt x="1380" y="6860"/>
                    </a:lnTo>
                    <a:lnTo>
                      <a:pt x="1247" y="7136"/>
                    </a:lnTo>
                    <a:lnTo>
                      <a:pt x="1114" y="7412"/>
                    </a:lnTo>
                    <a:lnTo>
                      <a:pt x="992" y="7698"/>
                    </a:lnTo>
                    <a:lnTo>
                      <a:pt x="879" y="7974"/>
                    </a:lnTo>
                    <a:lnTo>
                      <a:pt x="767" y="8260"/>
                    </a:lnTo>
                    <a:lnTo>
                      <a:pt x="665" y="8557"/>
                    </a:lnTo>
                    <a:lnTo>
                      <a:pt x="562" y="8853"/>
                    </a:lnTo>
                    <a:lnTo>
                      <a:pt x="481" y="9150"/>
                    </a:lnTo>
                    <a:lnTo>
                      <a:pt x="399" y="9446"/>
                    </a:lnTo>
                    <a:lnTo>
                      <a:pt x="317" y="9743"/>
                    </a:lnTo>
                    <a:lnTo>
                      <a:pt x="256" y="10049"/>
                    </a:lnTo>
                    <a:lnTo>
                      <a:pt x="194" y="10356"/>
                    </a:lnTo>
                    <a:lnTo>
                      <a:pt x="143" y="10673"/>
                    </a:lnTo>
                    <a:lnTo>
                      <a:pt x="102" y="10980"/>
                    </a:lnTo>
                    <a:lnTo>
                      <a:pt x="62" y="11297"/>
                    </a:lnTo>
                    <a:lnTo>
                      <a:pt x="31" y="11613"/>
                    </a:lnTo>
                    <a:lnTo>
                      <a:pt x="10" y="11930"/>
                    </a:lnTo>
                    <a:lnTo>
                      <a:pt x="0" y="12257"/>
                    </a:lnTo>
                    <a:lnTo>
                      <a:pt x="0" y="12585"/>
                    </a:lnTo>
                    <a:lnTo>
                      <a:pt x="0" y="35565"/>
                    </a:lnTo>
                    <a:lnTo>
                      <a:pt x="0" y="35892"/>
                    </a:lnTo>
                    <a:lnTo>
                      <a:pt x="10" y="36209"/>
                    </a:lnTo>
                    <a:lnTo>
                      <a:pt x="31" y="36526"/>
                    </a:lnTo>
                    <a:lnTo>
                      <a:pt x="62" y="36842"/>
                    </a:lnTo>
                    <a:lnTo>
                      <a:pt x="102" y="37159"/>
                    </a:lnTo>
                    <a:lnTo>
                      <a:pt x="143" y="37476"/>
                    </a:lnTo>
                    <a:lnTo>
                      <a:pt x="194" y="37783"/>
                    </a:lnTo>
                    <a:lnTo>
                      <a:pt x="256" y="38090"/>
                    </a:lnTo>
                    <a:lnTo>
                      <a:pt x="317" y="38396"/>
                    </a:lnTo>
                    <a:lnTo>
                      <a:pt x="399" y="38703"/>
                    </a:lnTo>
                    <a:lnTo>
                      <a:pt x="481" y="38999"/>
                    </a:lnTo>
                    <a:lnTo>
                      <a:pt x="562" y="39296"/>
                    </a:lnTo>
                    <a:lnTo>
                      <a:pt x="665" y="39592"/>
                    </a:lnTo>
                    <a:lnTo>
                      <a:pt x="767" y="39879"/>
                    </a:lnTo>
                    <a:lnTo>
                      <a:pt x="879" y="40165"/>
                    </a:lnTo>
                    <a:lnTo>
                      <a:pt x="992" y="40451"/>
                    </a:lnTo>
                    <a:lnTo>
                      <a:pt x="1114" y="40727"/>
                    </a:lnTo>
                    <a:lnTo>
                      <a:pt x="1247" y="41003"/>
                    </a:lnTo>
                    <a:lnTo>
                      <a:pt x="1380" y="41279"/>
                    </a:lnTo>
                    <a:lnTo>
                      <a:pt x="1523" y="41545"/>
                    </a:lnTo>
                    <a:lnTo>
                      <a:pt x="1666" y="41811"/>
                    </a:lnTo>
                    <a:lnTo>
                      <a:pt x="1830" y="42076"/>
                    </a:lnTo>
                    <a:lnTo>
                      <a:pt x="1983" y="42332"/>
                    </a:lnTo>
                    <a:lnTo>
                      <a:pt x="2157" y="42587"/>
                    </a:lnTo>
                    <a:lnTo>
                      <a:pt x="2331" y="42833"/>
                    </a:lnTo>
                    <a:lnTo>
                      <a:pt x="2505" y="43078"/>
                    </a:lnTo>
                    <a:lnTo>
                      <a:pt x="2689" y="43323"/>
                    </a:lnTo>
                    <a:lnTo>
                      <a:pt x="2883" y="43559"/>
                    </a:lnTo>
                    <a:lnTo>
                      <a:pt x="3077" y="43783"/>
                    </a:lnTo>
                    <a:lnTo>
                      <a:pt x="3282" y="44008"/>
                    </a:lnTo>
                    <a:lnTo>
                      <a:pt x="3486" y="44233"/>
                    </a:lnTo>
                    <a:lnTo>
                      <a:pt x="3690" y="44448"/>
                    </a:lnTo>
                    <a:lnTo>
                      <a:pt x="3915" y="44663"/>
                    </a:lnTo>
                    <a:lnTo>
                      <a:pt x="4130" y="44867"/>
                    </a:lnTo>
                    <a:lnTo>
                      <a:pt x="4355" y="45072"/>
                    </a:lnTo>
                    <a:lnTo>
                      <a:pt x="4590" y="45266"/>
                    </a:lnTo>
                    <a:lnTo>
                      <a:pt x="4825" y="45450"/>
                    </a:lnTo>
                    <a:lnTo>
                      <a:pt x="5060" y="45634"/>
                    </a:lnTo>
                    <a:lnTo>
                      <a:pt x="5306" y="45818"/>
                    </a:lnTo>
                    <a:lnTo>
                      <a:pt x="5561" y="45992"/>
                    </a:lnTo>
                    <a:lnTo>
                      <a:pt x="5807" y="46155"/>
                    </a:lnTo>
                    <a:lnTo>
                      <a:pt x="6072" y="46319"/>
                    </a:lnTo>
                    <a:lnTo>
                      <a:pt x="6328" y="46472"/>
                    </a:lnTo>
                    <a:lnTo>
                      <a:pt x="6594" y="46625"/>
                    </a:lnTo>
                    <a:lnTo>
                      <a:pt x="6870" y="46768"/>
                    </a:lnTo>
                    <a:lnTo>
                      <a:pt x="7135" y="46901"/>
                    </a:lnTo>
                    <a:lnTo>
                      <a:pt x="7411" y="47034"/>
                    </a:lnTo>
                    <a:lnTo>
                      <a:pt x="7698" y="47157"/>
                    </a:lnTo>
                    <a:lnTo>
                      <a:pt x="7974" y="47269"/>
                    </a:lnTo>
                    <a:lnTo>
                      <a:pt x="8270" y="47382"/>
                    </a:lnTo>
                    <a:lnTo>
                      <a:pt x="8556" y="47484"/>
                    </a:lnTo>
                    <a:lnTo>
                      <a:pt x="8853" y="47576"/>
                    </a:lnTo>
                    <a:lnTo>
                      <a:pt x="9149" y="47668"/>
                    </a:lnTo>
                    <a:lnTo>
                      <a:pt x="9446" y="47750"/>
                    </a:lnTo>
                    <a:lnTo>
                      <a:pt x="9752" y="47821"/>
                    </a:lnTo>
                    <a:lnTo>
                      <a:pt x="10049" y="47893"/>
                    </a:lnTo>
                    <a:lnTo>
                      <a:pt x="10356" y="47944"/>
                    </a:lnTo>
                    <a:lnTo>
                      <a:pt x="10672" y="47995"/>
                    </a:lnTo>
                    <a:lnTo>
                      <a:pt x="10979" y="48046"/>
                    </a:lnTo>
                    <a:lnTo>
                      <a:pt x="11296" y="48077"/>
                    </a:lnTo>
                    <a:lnTo>
                      <a:pt x="11613" y="48108"/>
                    </a:lnTo>
                    <a:lnTo>
                      <a:pt x="11940" y="48128"/>
                    </a:lnTo>
                    <a:lnTo>
                      <a:pt x="12257" y="48138"/>
                    </a:lnTo>
                    <a:lnTo>
                      <a:pt x="12584" y="48148"/>
                    </a:lnTo>
                    <a:lnTo>
                      <a:pt x="35523" y="48148"/>
                    </a:lnTo>
                    <a:lnTo>
                      <a:pt x="35840" y="48138"/>
                    </a:lnTo>
                    <a:lnTo>
                      <a:pt x="36167" y="48128"/>
                    </a:lnTo>
                    <a:lnTo>
                      <a:pt x="36484" y="48108"/>
                    </a:lnTo>
                    <a:lnTo>
                      <a:pt x="36801" y="48077"/>
                    </a:lnTo>
                    <a:lnTo>
                      <a:pt x="37118" y="48046"/>
                    </a:lnTo>
                    <a:lnTo>
                      <a:pt x="37435" y="47995"/>
                    </a:lnTo>
                    <a:lnTo>
                      <a:pt x="37741" y="47944"/>
                    </a:lnTo>
                    <a:lnTo>
                      <a:pt x="38048" y="47893"/>
                    </a:lnTo>
                    <a:lnTo>
                      <a:pt x="38355" y="47821"/>
                    </a:lnTo>
                    <a:lnTo>
                      <a:pt x="38651" y="47750"/>
                    </a:lnTo>
                    <a:lnTo>
                      <a:pt x="38958" y="47668"/>
                    </a:lnTo>
                    <a:lnTo>
                      <a:pt x="39254" y="47576"/>
                    </a:lnTo>
                    <a:lnTo>
                      <a:pt x="39541" y="47484"/>
                    </a:lnTo>
                    <a:lnTo>
                      <a:pt x="39837" y="47382"/>
                    </a:lnTo>
                    <a:lnTo>
                      <a:pt x="40123" y="47269"/>
                    </a:lnTo>
                    <a:lnTo>
                      <a:pt x="40409" y="47157"/>
                    </a:lnTo>
                    <a:lnTo>
                      <a:pt x="40685" y="47034"/>
                    </a:lnTo>
                    <a:lnTo>
                      <a:pt x="40961" y="46901"/>
                    </a:lnTo>
                    <a:lnTo>
                      <a:pt x="41237" y="46768"/>
                    </a:lnTo>
                    <a:lnTo>
                      <a:pt x="41503" y="46625"/>
                    </a:lnTo>
                    <a:lnTo>
                      <a:pt x="41769" y="46472"/>
                    </a:lnTo>
                    <a:lnTo>
                      <a:pt x="42035" y="46319"/>
                    </a:lnTo>
                    <a:lnTo>
                      <a:pt x="42290" y="46155"/>
                    </a:lnTo>
                    <a:lnTo>
                      <a:pt x="42546" y="45992"/>
                    </a:lnTo>
                    <a:lnTo>
                      <a:pt x="42791" y="45818"/>
                    </a:lnTo>
                    <a:lnTo>
                      <a:pt x="43037" y="45634"/>
                    </a:lnTo>
                    <a:lnTo>
                      <a:pt x="43272" y="45450"/>
                    </a:lnTo>
                    <a:lnTo>
                      <a:pt x="43517" y="45266"/>
                    </a:lnTo>
                    <a:lnTo>
                      <a:pt x="43742" y="45072"/>
                    </a:lnTo>
                    <a:lnTo>
                      <a:pt x="43967" y="44867"/>
                    </a:lnTo>
                    <a:lnTo>
                      <a:pt x="44192" y="44663"/>
                    </a:lnTo>
                    <a:lnTo>
                      <a:pt x="44406" y="44448"/>
                    </a:lnTo>
                    <a:lnTo>
                      <a:pt x="44621" y="44233"/>
                    </a:lnTo>
                    <a:lnTo>
                      <a:pt x="44826" y="44008"/>
                    </a:lnTo>
                    <a:lnTo>
                      <a:pt x="45020" y="43783"/>
                    </a:lnTo>
                    <a:lnTo>
                      <a:pt x="45224" y="43559"/>
                    </a:lnTo>
                    <a:lnTo>
                      <a:pt x="45408" y="43323"/>
                    </a:lnTo>
                    <a:lnTo>
                      <a:pt x="45592" y="43078"/>
                    </a:lnTo>
                    <a:lnTo>
                      <a:pt x="45776" y="42833"/>
                    </a:lnTo>
                    <a:lnTo>
                      <a:pt x="45950" y="42587"/>
                    </a:lnTo>
                    <a:lnTo>
                      <a:pt x="46114" y="42332"/>
                    </a:lnTo>
                    <a:lnTo>
                      <a:pt x="46277" y="42076"/>
                    </a:lnTo>
                    <a:lnTo>
                      <a:pt x="46430" y="41811"/>
                    </a:lnTo>
                    <a:lnTo>
                      <a:pt x="46574" y="41545"/>
                    </a:lnTo>
                    <a:lnTo>
                      <a:pt x="46717" y="41279"/>
                    </a:lnTo>
                    <a:lnTo>
                      <a:pt x="46860" y="41003"/>
                    </a:lnTo>
                    <a:lnTo>
                      <a:pt x="46982" y="40727"/>
                    </a:lnTo>
                    <a:lnTo>
                      <a:pt x="47105" y="40451"/>
                    </a:lnTo>
                    <a:lnTo>
                      <a:pt x="47228" y="40165"/>
                    </a:lnTo>
                    <a:lnTo>
                      <a:pt x="47340" y="39879"/>
                    </a:lnTo>
                    <a:lnTo>
                      <a:pt x="47442" y="39592"/>
                    </a:lnTo>
                    <a:lnTo>
                      <a:pt x="47534" y="39296"/>
                    </a:lnTo>
                    <a:lnTo>
                      <a:pt x="47626" y="38999"/>
                    </a:lnTo>
                    <a:lnTo>
                      <a:pt x="47708" y="38703"/>
                    </a:lnTo>
                    <a:lnTo>
                      <a:pt x="47780" y="38396"/>
                    </a:lnTo>
                    <a:lnTo>
                      <a:pt x="47841" y="38090"/>
                    </a:lnTo>
                    <a:lnTo>
                      <a:pt x="47902" y="37783"/>
                    </a:lnTo>
                    <a:lnTo>
                      <a:pt x="47954" y="37476"/>
                    </a:lnTo>
                    <a:lnTo>
                      <a:pt x="48005" y="37159"/>
                    </a:lnTo>
                    <a:lnTo>
                      <a:pt x="48035" y="36842"/>
                    </a:lnTo>
                    <a:lnTo>
                      <a:pt x="48066" y="36526"/>
                    </a:lnTo>
                    <a:lnTo>
                      <a:pt x="48086" y="36209"/>
                    </a:lnTo>
                    <a:lnTo>
                      <a:pt x="48097" y="35892"/>
                    </a:lnTo>
                    <a:lnTo>
                      <a:pt x="48107" y="35565"/>
                    </a:lnTo>
                    <a:lnTo>
                      <a:pt x="48107" y="12585"/>
                    </a:lnTo>
                    <a:lnTo>
                      <a:pt x="48097" y="12257"/>
                    </a:lnTo>
                    <a:lnTo>
                      <a:pt x="48086" y="11930"/>
                    </a:lnTo>
                    <a:lnTo>
                      <a:pt x="48066" y="11613"/>
                    </a:lnTo>
                    <a:lnTo>
                      <a:pt x="48035" y="11297"/>
                    </a:lnTo>
                    <a:lnTo>
                      <a:pt x="48005" y="10980"/>
                    </a:lnTo>
                    <a:lnTo>
                      <a:pt x="47954" y="10673"/>
                    </a:lnTo>
                    <a:lnTo>
                      <a:pt x="47902" y="10356"/>
                    </a:lnTo>
                    <a:lnTo>
                      <a:pt x="47841" y="10049"/>
                    </a:lnTo>
                    <a:lnTo>
                      <a:pt x="47780" y="9743"/>
                    </a:lnTo>
                    <a:lnTo>
                      <a:pt x="47708" y="9446"/>
                    </a:lnTo>
                    <a:lnTo>
                      <a:pt x="47626" y="9150"/>
                    </a:lnTo>
                    <a:lnTo>
                      <a:pt x="47534" y="8853"/>
                    </a:lnTo>
                    <a:lnTo>
                      <a:pt x="47442" y="8557"/>
                    </a:lnTo>
                    <a:lnTo>
                      <a:pt x="47340" y="8260"/>
                    </a:lnTo>
                    <a:lnTo>
                      <a:pt x="47228" y="7974"/>
                    </a:lnTo>
                    <a:lnTo>
                      <a:pt x="47105" y="7698"/>
                    </a:lnTo>
                    <a:lnTo>
                      <a:pt x="46982" y="7412"/>
                    </a:lnTo>
                    <a:lnTo>
                      <a:pt x="46860" y="7136"/>
                    </a:lnTo>
                    <a:lnTo>
                      <a:pt x="46717" y="6860"/>
                    </a:lnTo>
                    <a:lnTo>
                      <a:pt x="46574" y="6594"/>
                    </a:lnTo>
                    <a:lnTo>
                      <a:pt x="46430" y="6328"/>
                    </a:lnTo>
                    <a:lnTo>
                      <a:pt x="46277" y="6073"/>
                    </a:lnTo>
                    <a:lnTo>
                      <a:pt x="46114" y="5807"/>
                    </a:lnTo>
                    <a:lnTo>
                      <a:pt x="45950" y="5562"/>
                    </a:lnTo>
                    <a:lnTo>
                      <a:pt x="45776" y="5306"/>
                    </a:lnTo>
                    <a:lnTo>
                      <a:pt x="45592" y="5061"/>
                    </a:lnTo>
                    <a:lnTo>
                      <a:pt x="45408" y="4826"/>
                    </a:lnTo>
                    <a:lnTo>
                      <a:pt x="45224" y="4591"/>
                    </a:lnTo>
                    <a:lnTo>
                      <a:pt x="45020" y="4355"/>
                    </a:lnTo>
                    <a:lnTo>
                      <a:pt x="44826" y="4131"/>
                    </a:lnTo>
                    <a:lnTo>
                      <a:pt x="44621" y="3906"/>
                    </a:lnTo>
                    <a:lnTo>
                      <a:pt x="44406" y="3691"/>
                    </a:lnTo>
                    <a:lnTo>
                      <a:pt x="44192" y="3487"/>
                    </a:lnTo>
                    <a:lnTo>
                      <a:pt x="43967" y="3272"/>
                    </a:lnTo>
                    <a:lnTo>
                      <a:pt x="43742" y="3078"/>
                    </a:lnTo>
                    <a:lnTo>
                      <a:pt x="43517" y="2883"/>
                    </a:lnTo>
                    <a:lnTo>
                      <a:pt x="43272" y="2689"/>
                    </a:lnTo>
                    <a:lnTo>
                      <a:pt x="43037" y="2505"/>
                    </a:lnTo>
                    <a:lnTo>
                      <a:pt x="42791" y="2331"/>
                    </a:lnTo>
                    <a:lnTo>
                      <a:pt x="42546" y="2158"/>
                    </a:lnTo>
                    <a:lnTo>
                      <a:pt x="42290" y="1984"/>
                    </a:lnTo>
                    <a:lnTo>
                      <a:pt x="42035" y="1831"/>
                    </a:lnTo>
                    <a:lnTo>
                      <a:pt x="41769" y="1667"/>
                    </a:lnTo>
                    <a:lnTo>
                      <a:pt x="41503" y="1524"/>
                    </a:lnTo>
                    <a:lnTo>
                      <a:pt x="41237" y="1381"/>
                    </a:lnTo>
                    <a:lnTo>
                      <a:pt x="40961" y="1248"/>
                    </a:lnTo>
                    <a:lnTo>
                      <a:pt x="40685" y="1115"/>
                    </a:lnTo>
                    <a:lnTo>
                      <a:pt x="40409" y="992"/>
                    </a:lnTo>
                    <a:lnTo>
                      <a:pt x="40123" y="870"/>
                    </a:lnTo>
                    <a:lnTo>
                      <a:pt x="39837" y="767"/>
                    </a:lnTo>
                    <a:lnTo>
                      <a:pt x="39541" y="665"/>
                    </a:lnTo>
                    <a:lnTo>
                      <a:pt x="39254" y="563"/>
                    </a:lnTo>
                    <a:lnTo>
                      <a:pt x="38958" y="481"/>
                    </a:lnTo>
                    <a:lnTo>
                      <a:pt x="38651" y="399"/>
                    </a:lnTo>
                    <a:lnTo>
                      <a:pt x="38355" y="318"/>
                    </a:lnTo>
                    <a:lnTo>
                      <a:pt x="38048" y="256"/>
                    </a:lnTo>
                    <a:lnTo>
                      <a:pt x="37741" y="195"/>
                    </a:lnTo>
                    <a:lnTo>
                      <a:pt x="37435" y="144"/>
                    </a:lnTo>
                    <a:lnTo>
                      <a:pt x="37118" y="103"/>
                    </a:lnTo>
                    <a:lnTo>
                      <a:pt x="36801" y="62"/>
                    </a:lnTo>
                    <a:lnTo>
                      <a:pt x="36484" y="31"/>
                    </a:lnTo>
                    <a:lnTo>
                      <a:pt x="36167" y="11"/>
                    </a:lnTo>
                    <a:lnTo>
                      <a:pt x="35840" y="1"/>
                    </a:lnTo>
                    <a:close/>
                  </a:path>
                </a:pathLst>
              </a:custGeom>
              <a:solidFill>
                <a:srgbClr val="6ECBF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1" name="Google Shape;1841;p38">
                <a:extLst>
                  <a:ext uri="{FF2B5EF4-FFF2-40B4-BE49-F238E27FC236}">
                    <a16:creationId xmlns:a16="http://schemas.microsoft.com/office/drawing/2014/main" id="{8ED65A57-2FEE-4444-42CC-053BE382B31E}"/>
                  </a:ext>
                </a:extLst>
              </p:cNvPr>
              <p:cNvSpPr/>
              <p:nvPr/>
            </p:nvSpPr>
            <p:spPr>
              <a:xfrm flipH="1">
                <a:off x="1907145" y="3485009"/>
                <a:ext cx="782259" cy="982262"/>
              </a:xfrm>
              <a:custGeom>
                <a:avLst/>
                <a:gdLst/>
                <a:ahLst/>
                <a:cxnLst/>
                <a:rect l="l" t="t" r="r" b="b"/>
                <a:pathLst>
                  <a:path w="58258" h="73153" extrusionOk="0">
                    <a:moveTo>
                      <a:pt x="12257" y="1"/>
                    </a:moveTo>
                    <a:lnTo>
                      <a:pt x="11940" y="21"/>
                    </a:lnTo>
                    <a:lnTo>
                      <a:pt x="11613" y="42"/>
                    </a:lnTo>
                    <a:lnTo>
                      <a:pt x="11296" y="62"/>
                    </a:lnTo>
                    <a:lnTo>
                      <a:pt x="10979" y="103"/>
                    </a:lnTo>
                    <a:lnTo>
                      <a:pt x="10672" y="144"/>
                    </a:lnTo>
                    <a:lnTo>
                      <a:pt x="10366" y="195"/>
                    </a:lnTo>
                    <a:lnTo>
                      <a:pt x="10049" y="256"/>
                    </a:lnTo>
                    <a:lnTo>
                      <a:pt x="9752" y="328"/>
                    </a:lnTo>
                    <a:lnTo>
                      <a:pt x="9446" y="399"/>
                    </a:lnTo>
                    <a:lnTo>
                      <a:pt x="9149" y="481"/>
                    </a:lnTo>
                    <a:lnTo>
                      <a:pt x="8853" y="563"/>
                    </a:lnTo>
                    <a:lnTo>
                      <a:pt x="8556" y="665"/>
                    </a:lnTo>
                    <a:lnTo>
                      <a:pt x="8270" y="767"/>
                    </a:lnTo>
                    <a:lnTo>
                      <a:pt x="7984" y="880"/>
                    </a:lnTo>
                    <a:lnTo>
                      <a:pt x="7698" y="992"/>
                    </a:lnTo>
                    <a:lnTo>
                      <a:pt x="7411" y="1115"/>
                    </a:lnTo>
                    <a:lnTo>
                      <a:pt x="7135" y="1248"/>
                    </a:lnTo>
                    <a:lnTo>
                      <a:pt x="6870" y="1381"/>
                    </a:lnTo>
                    <a:lnTo>
                      <a:pt x="6594" y="1524"/>
                    </a:lnTo>
                    <a:lnTo>
                      <a:pt x="6328" y="1677"/>
                    </a:lnTo>
                    <a:lnTo>
                      <a:pt x="6072" y="1830"/>
                    </a:lnTo>
                    <a:lnTo>
                      <a:pt x="5817" y="1984"/>
                    </a:lnTo>
                    <a:lnTo>
                      <a:pt x="5561" y="2158"/>
                    </a:lnTo>
                    <a:lnTo>
                      <a:pt x="5305" y="2331"/>
                    </a:lnTo>
                    <a:lnTo>
                      <a:pt x="5060" y="2505"/>
                    </a:lnTo>
                    <a:lnTo>
                      <a:pt x="4825" y="2689"/>
                    </a:lnTo>
                    <a:lnTo>
                      <a:pt x="4590" y="2883"/>
                    </a:lnTo>
                    <a:lnTo>
                      <a:pt x="4355" y="3078"/>
                    </a:lnTo>
                    <a:lnTo>
                      <a:pt x="4130" y="3282"/>
                    </a:lnTo>
                    <a:lnTo>
                      <a:pt x="3915" y="3486"/>
                    </a:lnTo>
                    <a:lnTo>
                      <a:pt x="3690" y="3691"/>
                    </a:lnTo>
                    <a:lnTo>
                      <a:pt x="3486" y="3916"/>
                    </a:lnTo>
                    <a:lnTo>
                      <a:pt x="3281" y="4131"/>
                    </a:lnTo>
                    <a:lnTo>
                      <a:pt x="3077" y="4355"/>
                    </a:lnTo>
                    <a:lnTo>
                      <a:pt x="2883" y="4591"/>
                    </a:lnTo>
                    <a:lnTo>
                      <a:pt x="2689" y="4826"/>
                    </a:lnTo>
                    <a:lnTo>
                      <a:pt x="2505" y="5071"/>
                    </a:lnTo>
                    <a:lnTo>
                      <a:pt x="2331" y="5306"/>
                    </a:lnTo>
                    <a:lnTo>
                      <a:pt x="2157" y="5562"/>
                    </a:lnTo>
                    <a:lnTo>
                      <a:pt x="1983" y="5817"/>
                    </a:lnTo>
                    <a:lnTo>
                      <a:pt x="1830" y="6073"/>
                    </a:lnTo>
                    <a:lnTo>
                      <a:pt x="1677" y="6328"/>
                    </a:lnTo>
                    <a:lnTo>
                      <a:pt x="1523" y="6594"/>
                    </a:lnTo>
                    <a:lnTo>
                      <a:pt x="1380" y="6870"/>
                    </a:lnTo>
                    <a:lnTo>
                      <a:pt x="1247" y="7136"/>
                    </a:lnTo>
                    <a:lnTo>
                      <a:pt x="1114" y="7412"/>
                    </a:lnTo>
                    <a:lnTo>
                      <a:pt x="992" y="7698"/>
                    </a:lnTo>
                    <a:lnTo>
                      <a:pt x="879" y="7984"/>
                    </a:lnTo>
                    <a:lnTo>
                      <a:pt x="767" y="8271"/>
                    </a:lnTo>
                    <a:lnTo>
                      <a:pt x="665" y="8557"/>
                    </a:lnTo>
                    <a:lnTo>
                      <a:pt x="562" y="8853"/>
                    </a:lnTo>
                    <a:lnTo>
                      <a:pt x="481" y="9150"/>
                    </a:lnTo>
                    <a:lnTo>
                      <a:pt x="399" y="9446"/>
                    </a:lnTo>
                    <a:lnTo>
                      <a:pt x="327" y="9753"/>
                    </a:lnTo>
                    <a:lnTo>
                      <a:pt x="256" y="10049"/>
                    </a:lnTo>
                    <a:lnTo>
                      <a:pt x="194" y="10366"/>
                    </a:lnTo>
                    <a:lnTo>
                      <a:pt x="143" y="10673"/>
                    </a:lnTo>
                    <a:lnTo>
                      <a:pt x="102" y="10990"/>
                    </a:lnTo>
                    <a:lnTo>
                      <a:pt x="61" y="11296"/>
                    </a:lnTo>
                    <a:lnTo>
                      <a:pt x="31" y="11613"/>
                    </a:lnTo>
                    <a:lnTo>
                      <a:pt x="10" y="11940"/>
                    </a:lnTo>
                    <a:lnTo>
                      <a:pt x="0" y="12257"/>
                    </a:lnTo>
                    <a:lnTo>
                      <a:pt x="0" y="12584"/>
                    </a:lnTo>
                    <a:lnTo>
                      <a:pt x="0" y="73152"/>
                    </a:lnTo>
                    <a:lnTo>
                      <a:pt x="58258" y="73152"/>
                    </a:lnTo>
                    <a:lnTo>
                      <a:pt x="58258" y="12584"/>
                    </a:lnTo>
                    <a:lnTo>
                      <a:pt x="58258" y="12257"/>
                    </a:lnTo>
                    <a:lnTo>
                      <a:pt x="58247" y="11940"/>
                    </a:lnTo>
                    <a:lnTo>
                      <a:pt x="58227" y="11613"/>
                    </a:lnTo>
                    <a:lnTo>
                      <a:pt x="58196" y="11296"/>
                    </a:lnTo>
                    <a:lnTo>
                      <a:pt x="58155" y="10990"/>
                    </a:lnTo>
                    <a:lnTo>
                      <a:pt x="58114" y="10673"/>
                    </a:lnTo>
                    <a:lnTo>
                      <a:pt x="58063" y="10366"/>
                    </a:lnTo>
                    <a:lnTo>
                      <a:pt x="58002" y="10049"/>
                    </a:lnTo>
                    <a:lnTo>
                      <a:pt x="57930" y="9753"/>
                    </a:lnTo>
                    <a:lnTo>
                      <a:pt x="57859" y="9446"/>
                    </a:lnTo>
                    <a:lnTo>
                      <a:pt x="57777" y="9150"/>
                    </a:lnTo>
                    <a:lnTo>
                      <a:pt x="57695" y="8853"/>
                    </a:lnTo>
                    <a:lnTo>
                      <a:pt x="57593" y="8557"/>
                    </a:lnTo>
                    <a:lnTo>
                      <a:pt x="57491" y="8271"/>
                    </a:lnTo>
                    <a:lnTo>
                      <a:pt x="57378" y="7984"/>
                    </a:lnTo>
                    <a:lnTo>
                      <a:pt x="57266" y="7698"/>
                    </a:lnTo>
                    <a:lnTo>
                      <a:pt x="57143" y="7412"/>
                    </a:lnTo>
                    <a:lnTo>
                      <a:pt x="57010" y="7136"/>
                    </a:lnTo>
                    <a:lnTo>
                      <a:pt x="56878" y="6870"/>
                    </a:lnTo>
                    <a:lnTo>
                      <a:pt x="56734" y="6594"/>
                    </a:lnTo>
                    <a:lnTo>
                      <a:pt x="56581" y="6328"/>
                    </a:lnTo>
                    <a:lnTo>
                      <a:pt x="56428" y="6073"/>
                    </a:lnTo>
                    <a:lnTo>
                      <a:pt x="56274" y="5817"/>
                    </a:lnTo>
                    <a:lnTo>
                      <a:pt x="56101" y="5562"/>
                    </a:lnTo>
                    <a:lnTo>
                      <a:pt x="55927" y="5306"/>
                    </a:lnTo>
                    <a:lnTo>
                      <a:pt x="55753" y="5071"/>
                    </a:lnTo>
                    <a:lnTo>
                      <a:pt x="55569" y="4826"/>
                    </a:lnTo>
                    <a:lnTo>
                      <a:pt x="55375" y="4591"/>
                    </a:lnTo>
                    <a:lnTo>
                      <a:pt x="55181" y="4355"/>
                    </a:lnTo>
                    <a:lnTo>
                      <a:pt x="54976" y="4131"/>
                    </a:lnTo>
                    <a:lnTo>
                      <a:pt x="54772" y="3916"/>
                    </a:lnTo>
                    <a:lnTo>
                      <a:pt x="54567" y="3691"/>
                    </a:lnTo>
                    <a:lnTo>
                      <a:pt x="54342" y="3486"/>
                    </a:lnTo>
                    <a:lnTo>
                      <a:pt x="54128" y="3282"/>
                    </a:lnTo>
                    <a:lnTo>
                      <a:pt x="53903" y="3078"/>
                    </a:lnTo>
                    <a:lnTo>
                      <a:pt x="53668" y="2883"/>
                    </a:lnTo>
                    <a:lnTo>
                      <a:pt x="53433" y="2689"/>
                    </a:lnTo>
                    <a:lnTo>
                      <a:pt x="53198" y="2505"/>
                    </a:lnTo>
                    <a:lnTo>
                      <a:pt x="52952" y="2331"/>
                    </a:lnTo>
                    <a:lnTo>
                      <a:pt x="52697" y="2158"/>
                    </a:lnTo>
                    <a:lnTo>
                      <a:pt x="52441" y="1984"/>
                    </a:lnTo>
                    <a:lnTo>
                      <a:pt x="52185" y="1830"/>
                    </a:lnTo>
                    <a:lnTo>
                      <a:pt x="51930" y="1677"/>
                    </a:lnTo>
                    <a:lnTo>
                      <a:pt x="51664" y="1524"/>
                    </a:lnTo>
                    <a:lnTo>
                      <a:pt x="51388" y="1381"/>
                    </a:lnTo>
                    <a:lnTo>
                      <a:pt x="51122" y="1248"/>
                    </a:lnTo>
                    <a:lnTo>
                      <a:pt x="50846" y="1115"/>
                    </a:lnTo>
                    <a:lnTo>
                      <a:pt x="50560" y="992"/>
                    </a:lnTo>
                    <a:lnTo>
                      <a:pt x="50274" y="880"/>
                    </a:lnTo>
                    <a:lnTo>
                      <a:pt x="49988" y="767"/>
                    </a:lnTo>
                    <a:lnTo>
                      <a:pt x="49701" y="665"/>
                    </a:lnTo>
                    <a:lnTo>
                      <a:pt x="49405" y="563"/>
                    </a:lnTo>
                    <a:lnTo>
                      <a:pt x="49109" y="481"/>
                    </a:lnTo>
                    <a:lnTo>
                      <a:pt x="48812" y="399"/>
                    </a:lnTo>
                    <a:lnTo>
                      <a:pt x="48505" y="328"/>
                    </a:lnTo>
                    <a:lnTo>
                      <a:pt x="48209" y="256"/>
                    </a:lnTo>
                    <a:lnTo>
                      <a:pt x="47892" y="195"/>
                    </a:lnTo>
                    <a:lnTo>
                      <a:pt x="47585" y="144"/>
                    </a:lnTo>
                    <a:lnTo>
                      <a:pt x="47279" y="103"/>
                    </a:lnTo>
                    <a:lnTo>
                      <a:pt x="46962" y="62"/>
                    </a:lnTo>
                    <a:lnTo>
                      <a:pt x="46645" y="42"/>
                    </a:lnTo>
                    <a:lnTo>
                      <a:pt x="46318" y="21"/>
                    </a:lnTo>
                    <a:lnTo>
                      <a:pt x="46001" y="1"/>
                    </a:lnTo>
                    <a:close/>
                  </a:path>
                </a:pathLst>
              </a:custGeom>
              <a:solidFill>
                <a:srgbClr val="6ECBF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2" name="Google Shape;1842;p38">
                <a:extLst>
                  <a:ext uri="{FF2B5EF4-FFF2-40B4-BE49-F238E27FC236}">
                    <a16:creationId xmlns:a16="http://schemas.microsoft.com/office/drawing/2014/main" id="{AA48238F-4199-0CBC-7091-E0DFF448E54F}"/>
                  </a:ext>
                </a:extLst>
              </p:cNvPr>
              <p:cNvSpPr/>
              <p:nvPr/>
            </p:nvSpPr>
            <p:spPr>
              <a:xfrm flipH="1">
                <a:off x="957432" y="2488071"/>
                <a:ext cx="796398" cy="750020"/>
              </a:xfrm>
              <a:custGeom>
                <a:avLst/>
                <a:gdLst/>
                <a:ahLst/>
                <a:cxnLst/>
                <a:rect l="l" t="t" r="r" b="b"/>
                <a:pathLst>
                  <a:path w="59311" h="55857" extrusionOk="0">
                    <a:moveTo>
                      <a:pt x="12584" y="1"/>
                    </a:moveTo>
                    <a:lnTo>
                      <a:pt x="12257" y="11"/>
                    </a:lnTo>
                    <a:lnTo>
                      <a:pt x="11940" y="21"/>
                    </a:lnTo>
                    <a:lnTo>
                      <a:pt x="11613" y="42"/>
                    </a:lnTo>
                    <a:lnTo>
                      <a:pt x="11296" y="73"/>
                    </a:lnTo>
                    <a:lnTo>
                      <a:pt x="10979" y="103"/>
                    </a:lnTo>
                    <a:lnTo>
                      <a:pt x="10672" y="154"/>
                    </a:lnTo>
                    <a:lnTo>
                      <a:pt x="10366" y="205"/>
                    </a:lnTo>
                    <a:lnTo>
                      <a:pt x="10049" y="257"/>
                    </a:lnTo>
                    <a:lnTo>
                      <a:pt x="9752" y="328"/>
                    </a:lnTo>
                    <a:lnTo>
                      <a:pt x="9446" y="400"/>
                    </a:lnTo>
                    <a:lnTo>
                      <a:pt x="9149" y="481"/>
                    </a:lnTo>
                    <a:lnTo>
                      <a:pt x="8853" y="573"/>
                    </a:lnTo>
                    <a:lnTo>
                      <a:pt x="8556" y="665"/>
                    </a:lnTo>
                    <a:lnTo>
                      <a:pt x="8270" y="768"/>
                    </a:lnTo>
                    <a:lnTo>
                      <a:pt x="7984" y="880"/>
                    </a:lnTo>
                    <a:lnTo>
                      <a:pt x="7698" y="993"/>
                    </a:lnTo>
                    <a:lnTo>
                      <a:pt x="7411" y="1115"/>
                    </a:lnTo>
                    <a:lnTo>
                      <a:pt x="7135" y="1248"/>
                    </a:lnTo>
                    <a:lnTo>
                      <a:pt x="6870" y="1381"/>
                    </a:lnTo>
                    <a:lnTo>
                      <a:pt x="6594" y="1524"/>
                    </a:lnTo>
                    <a:lnTo>
                      <a:pt x="6328" y="1677"/>
                    </a:lnTo>
                    <a:lnTo>
                      <a:pt x="6072" y="1831"/>
                    </a:lnTo>
                    <a:lnTo>
                      <a:pt x="5817" y="1994"/>
                    </a:lnTo>
                    <a:lnTo>
                      <a:pt x="5561" y="2158"/>
                    </a:lnTo>
                    <a:lnTo>
                      <a:pt x="5305" y="2332"/>
                    </a:lnTo>
                    <a:lnTo>
                      <a:pt x="5060" y="2516"/>
                    </a:lnTo>
                    <a:lnTo>
                      <a:pt x="4825" y="2700"/>
                    </a:lnTo>
                    <a:lnTo>
                      <a:pt x="4590" y="2884"/>
                    </a:lnTo>
                    <a:lnTo>
                      <a:pt x="4355" y="3078"/>
                    </a:lnTo>
                    <a:lnTo>
                      <a:pt x="4130" y="3282"/>
                    </a:lnTo>
                    <a:lnTo>
                      <a:pt x="3915" y="3487"/>
                    </a:lnTo>
                    <a:lnTo>
                      <a:pt x="3690" y="3702"/>
                    </a:lnTo>
                    <a:lnTo>
                      <a:pt x="3486" y="3916"/>
                    </a:lnTo>
                    <a:lnTo>
                      <a:pt x="3281" y="4141"/>
                    </a:lnTo>
                    <a:lnTo>
                      <a:pt x="3077" y="4366"/>
                    </a:lnTo>
                    <a:lnTo>
                      <a:pt x="2883" y="4591"/>
                    </a:lnTo>
                    <a:lnTo>
                      <a:pt x="2689" y="4826"/>
                    </a:lnTo>
                    <a:lnTo>
                      <a:pt x="2505" y="5071"/>
                    </a:lnTo>
                    <a:lnTo>
                      <a:pt x="2331" y="5317"/>
                    </a:lnTo>
                    <a:lnTo>
                      <a:pt x="2157" y="5562"/>
                    </a:lnTo>
                    <a:lnTo>
                      <a:pt x="1983" y="5818"/>
                    </a:lnTo>
                    <a:lnTo>
                      <a:pt x="1830" y="6073"/>
                    </a:lnTo>
                    <a:lnTo>
                      <a:pt x="1677" y="6339"/>
                    </a:lnTo>
                    <a:lnTo>
                      <a:pt x="1523" y="6605"/>
                    </a:lnTo>
                    <a:lnTo>
                      <a:pt x="1380" y="6870"/>
                    </a:lnTo>
                    <a:lnTo>
                      <a:pt x="1247" y="7146"/>
                    </a:lnTo>
                    <a:lnTo>
                      <a:pt x="1114" y="7422"/>
                    </a:lnTo>
                    <a:lnTo>
                      <a:pt x="992" y="7698"/>
                    </a:lnTo>
                    <a:lnTo>
                      <a:pt x="879" y="7985"/>
                    </a:lnTo>
                    <a:lnTo>
                      <a:pt x="767" y="8271"/>
                    </a:lnTo>
                    <a:lnTo>
                      <a:pt x="665" y="8557"/>
                    </a:lnTo>
                    <a:lnTo>
                      <a:pt x="562" y="8854"/>
                    </a:lnTo>
                    <a:lnTo>
                      <a:pt x="481" y="9150"/>
                    </a:lnTo>
                    <a:lnTo>
                      <a:pt x="399" y="9447"/>
                    </a:lnTo>
                    <a:lnTo>
                      <a:pt x="327" y="9753"/>
                    </a:lnTo>
                    <a:lnTo>
                      <a:pt x="256" y="10060"/>
                    </a:lnTo>
                    <a:lnTo>
                      <a:pt x="194" y="10367"/>
                    </a:lnTo>
                    <a:lnTo>
                      <a:pt x="143" y="10673"/>
                    </a:lnTo>
                    <a:lnTo>
                      <a:pt x="102" y="10990"/>
                    </a:lnTo>
                    <a:lnTo>
                      <a:pt x="61" y="11307"/>
                    </a:lnTo>
                    <a:lnTo>
                      <a:pt x="31" y="11624"/>
                    </a:lnTo>
                    <a:lnTo>
                      <a:pt x="10" y="11941"/>
                    </a:lnTo>
                    <a:lnTo>
                      <a:pt x="0" y="12258"/>
                    </a:lnTo>
                    <a:lnTo>
                      <a:pt x="0" y="12585"/>
                    </a:lnTo>
                    <a:lnTo>
                      <a:pt x="0" y="43273"/>
                    </a:lnTo>
                    <a:lnTo>
                      <a:pt x="0" y="43590"/>
                    </a:lnTo>
                    <a:lnTo>
                      <a:pt x="10" y="43917"/>
                    </a:lnTo>
                    <a:lnTo>
                      <a:pt x="31" y="44234"/>
                    </a:lnTo>
                    <a:lnTo>
                      <a:pt x="61" y="44550"/>
                    </a:lnTo>
                    <a:lnTo>
                      <a:pt x="102" y="44867"/>
                    </a:lnTo>
                    <a:lnTo>
                      <a:pt x="143" y="45174"/>
                    </a:lnTo>
                    <a:lnTo>
                      <a:pt x="194" y="45491"/>
                    </a:lnTo>
                    <a:lnTo>
                      <a:pt x="256" y="45798"/>
                    </a:lnTo>
                    <a:lnTo>
                      <a:pt x="327" y="46104"/>
                    </a:lnTo>
                    <a:lnTo>
                      <a:pt x="399" y="46401"/>
                    </a:lnTo>
                    <a:lnTo>
                      <a:pt x="481" y="46707"/>
                    </a:lnTo>
                    <a:lnTo>
                      <a:pt x="562" y="47004"/>
                    </a:lnTo>
                    <a:lnTo>
                      <a:pt x="665" y="47290"/>
                    </a:lnTo>
                    <a:lnTo>
                      <a:pt x="767" y="47586"/>
                    </a:lnTo>
                    <a:lnTo>
                      <a:pt x="879" y="47873"/>
                    </a:lnTo>
                    <a:lnTo>
                      <a:pt x="992" y="48159"/>
                    </a:lnTo>
                    <a:lnTo>
                      <a:pt x="1114" y="48435"/>
                    </a:lnTo>
                    <a:lnTo>
                      <a:pt x="1247" y="48711"/>
                    </a:lnTo>
                    <a:lnTo>
                      <a:pt x="1380" y="48987"/>
                    </a:lnTo>
                    <a:lnTo>
                      <a:pt x="1523" y="49253"/>
                    </a:lnTo>
                    <a:lnTo>
                      <a:pt x="1677" y="49519"/>
                    </a:lnTo>
                    <a:lnTo>
                      <a:pt x="1830" y="49784"/>
                    </a:lnTo>
                    <a:lnTo>
                      <a:pt x="1983" y="50040"/>
                    </a:lnTo>
                    <a:lnTo>
                      <a:pt x="2157" y="50295"/>
                    </a:lnTo>
                    <a:lnTo>
                      <a:pt x="2331" y="50541"/>
                    </a:lnTo>
                    <a:lnTo>
                      <a:pt x="2505" y="50786"/>
                    </a:lnTo>
                    <a:lnTo>
                      <a:pt x="2689" y="51021"/>
                    </a:lnTo>
                    <a:lnTo>
                      <a:pt x="2883" y="51256"/>
                    </a:lnTo>
                    <a:lnTo>
                      <a:pt x="3077" y="51491"/>
                    </a:lnTo>
                    <a:lnTo>
                      <a:pt x="3281" y="51716"/>
                    </a:lnTo>
                    <a:lnTo>
                      <a:pt x="3486" y="51941"/>
                    </a:lnTo>
                    <a:lnTo>
                      <a:pt x="3690" y="52156"/>
                    </a:lnTo>
                    <a:lnTo>
                      <a:pt x="3915" y="52371"/>
                    </a:lnTo>
                    <a:lnTo>
                      <a:pt x="4130" y="52575"/>
                    </a:lnTo>
                    <a:lnTo>
                      <a:pt x="4355" y="52769"/>
                    </a:lnTo>
                    <a:lnTo>
                      <a:pt x="4590" y="52974"/>
                    </a:lnTo>
                    <a:lnTo>
                      <a:pt x="4825" y="53158"/>
                    </a:lnTo>
                    <a:lnTo>
                      <a:pt x="5060" y="53342"/>
                    </a:lnTo>
                    <a:lnTo>
                      <a:pt x="5305" y="53526"/>
                    </a:lnTo>
                    <a:lnTo>
                      <a:pt x="5561" y="53700"/>
                    </a:lnTo>
                    <a:lnTo>
                      <a:pt x="5817" y="53863"/>
                    </a:lnTo>
                    <a:lnTo>
                      <a:pt x="6072" y="54027"/>
                    </a:lnTo>
                    <a:lnTo>
                      <a:pt x="6328" y="54180"/>
                    </a:lnTo>
                    <a:lnTo>
                      <a:pt x="6594" y="54323"/>
                    </a:lnTo>
                    <a:lnTo>
                      <a:pt x="6870" y="54466"/>
                    </a:lnTo>
                    <a:lnTo>
                      <a:pt x="7135" y="54609"/>
                    </a:lnTo>
                    <a:lnTo>
                      <a:pt x="7411" y="54732"/>
                    </a:lnTo>
                    <a:lnTo>
                      <a:pt x="7698" y="54855"/>
                    </a:lnTo>
                    <a:lnTo>
                      <a:pt x="7984" y="54977"/>
                    </a:lnTo>
                    <a:lnTo>
                      <a:pt x="8270" y="55090"/>
                    </a:lnTo>
                    <a:lnTo>
                      <a:pt x="8556" y="55192"/>
                    </a:lnTo>
                    <a:lnTo>
                      <a:pt x="8853" y="55284"/>
                    </a:lnTo>
                    <a:lnTo>
                      <a:pt x="9149" y="55376"/>
                    </a:lnTo>
                    <a:lnTo>
                      <a:pt x="9446" y="55458"/>
                    </a:lnTo>
                    <a:lnTo>
                      <a:pt x="9752" y="55529"/>
                    </a:lnTo>
                    <a:lnTo>
                      <a:pt x="10049" y="55591"/>
                    </a:lnTo>
                    <a:lnTo>
                      <a:pt x="10366" y="55652"/>
                    </a:lnTo>
                    <a:lnTo>
                      <a:pt x="10672" y="55703"/>
                    </a:lnTo>
                    <a:lnTo>
                      <a:pt x="10979" y="55754"/>
                    </a:lnTo>
                    <a:lnTo>
                      <a:pt x="11296" y="55785"/>
                    </a:lnTo>
                    <a:lnTo>
                      <a:pt x="11613" y="55816"/>
                    </a:lnTo>
                    <a:lnTo>
                      <a:pt x="11940" y="55836"/>
                    </a:lnTo>
                    <a:lnTo>
                      <a:pt x="12257" y="55846"/>
                    </a:lnTo>
                    <a:lnTo>
                      <a:pt x="12584" y="55856"/>
                    </a:lnTo>
                    <a:lnTo>
                      <a:pt x="46737" y="55856"/>
                    </a:lnTo>
                    <a:lnTo>
                      <a:pt x="47054" y="55846"/>
                    </a:lnTo>
                    <a:lnTo>
                      <a:pt x="47381" y="55836"/>
                    </a:lnTo>
                    <a:lnTo>
                      <a:pt x="47698" y="55816"/>
                    </a:lnTo>
                    <a:lnTo>
                      <a:pt x="48015" y="55785"/>
                    </a:lnTo>
                    <a:lnTo>
                      <a:pt x="48332" y="55754"/>
                    </a:lnTo>
                    <a:lnTo>
                      <a:pt x="48638" y="55703"/>
                    </a:lnTo>
                    <a:lnTo>
                      <a:pt x="48955" y="55652"/>
                    </a:lnTo>
                    <a:lnTo>
                      <a:pt x="49262" y="55591"/>
                    </a:lnTo>
                    <a:lnTo>
                      <a:pt x="49569" y="55529"/>
                    </a:lnTo>
                    <a:lnTo>
                      <a:pt x="49865" y="55458"/>
                    </a:lnTo>
                    <a:lnTo>
                      <a:pt x="50172" y="55376"/>
                    </a:lnTo>
                    <a:lnTo>
                      <a:pt x="50468" y="55284"/>
                    </a:lnTo>
                    <a:lnTo>
                      <a:pt x="50754" y="55192"/>
                    </a:lnTo>
                    <a:lnTo>
                      <a:pt x="51051" y="55090"/>
                    </a:lnTo>
                    <a:lnTo>
                      <a:pt x="51337" y="54977"/>
                    </a:lnTo>
                    <a:lnTo>
                      <a:pt x="51613" y="54855"/>
                    </a:lnTo>
                    <a:lnTo>
                      <a:pt x="51899" y="54732"/>
                    </a:lnTo>
                    <a:lnTo>
                      <a:pt x="52175" y="54609"/>
                    </a:lnTo>
                    <a:lnTo>
                      <a:pt x="52451" y="54466"/>
                    </a:lnTo>
                    <a:lnTo>
                      <a:pt x="52717" y="54323"/>
                    </a:lnTo>
                    <a:lnTo>
                      <a:pt x="52983" y="54180"/>
                    </a:lnTo>
                    <a:lnTo>
                      <a:pt x="53249" y="54027"/>
                    </a:lnTo>
                    <a:lnTo>
                      <a:pt x="53504" y="53863"/>
                    </a:lnTo>
                    <a:lnTo>
                      <a:pt x="53750" y="53700"/>
                    </a:lnTo>
                    <a:lnTo>
                      <a:pt x="54005" y="53526"/>
                    </a:lnTo>
                    <a:lnTo>
                      <a:pt x="54250" y="53342"/>
                    </a:lnTo>
                    <a:lnTo>
                      <a:pt x="54486" y="53158"/>
                    </a:lnTo>
                    <a:lnTo>
                      <a:pt x="54721" y="52974"/>
                    </a:lnTo>
                    <a:lnTo>
                      <a:pt x="54956" y="52769"/>
                    </a:lnTo>
                    <a:lnTo>
                      <a:pt x="55181" y="52575"/>
                    </a:lnTo>
                    <a:lnTo>
                      <a:pt x="55406" y="52371"/>
                    </a:lnTo>
                    <a:lnTo>
                      <a:pt x="55620" y="52156"/>
                    </a:lnTo>
                    <a:lnTo>
                      <a:pt x="55835" y="51941"/>
                    </a:lnTo>
                    <a:lnTo>
                      <a:pt x="56039" y="51716"/>
                    </a:lnTo>
                    <a:lnTo>
                      <a:pt x="56234" y="51491"/>
                    </a:lnTo>
                    <a:lnTo>
                      <a:pt x="56428" y="51256"/>
                    </a:lnTo>
                    <a:lnTo>
                      <a:pt x="56622" y="51021"/>
                    </a:lnTo>
                    <a:lnTo>
                      <a:pt x="56806" y="50786"/>
                    </a:lnTo>
                    <a:lnTo>
                      <a:pt x="56990" y="50541"/>
                    </a:lnTo>
                    <a:lnTo>
                      <a:pt x="57154" y="50295"/>
                    </a:lnTo>
                    <a:lnTo>
                      <a:pt x="57327" y="50040"/>
                    </a:lnTo>
                    <a:lnTo>
                      <a:pt x="57491" y="49784"/>
                    </a:lnTo>
                    <a:lnTo>
                      <a:pt x="57644" y="49519"/>
                    </a:lnTo>
                    <a:lnTo>
                      <a:pt x="57787" y="49253"/>
                    </a:lnTo>
                    <a:lnTo>
                      <a:pt x="57930" y="48987"/>
                    </a:lnTo>
                    <a:lnTo>
                      <a:pt x="58074" y="48711"/>
                    </a:lnTo>
                    <a:lnTo>
                      <a:pt x="58196" y="48435"/>
                    </a:lnTo>
                    <a:lnTo>
                      <a:pt x="58319" y="48159"/>
                    </a:lnTo>
                    <a:lnTo>
                      <a:pt x="58442" y="47873"/>
                    </a:lnTo>
                    <a:lnTo>
                      <a:pt x="58544" y="47586"/>
                    </a:lnTo>
                    <a:lnTo>
                      <a:pt x="58646" y="47290"/>
                    </a:lnTo>
                    <a:lnTo>
                      <a:pt x="58748" y="47004"/>
                    </a:lnTo>
                    <a:lnTo>
                      <a:pt x="58830" y="46707"/>
                    </a:lnTo>
                    <a:lnTo>
                      <a:pt x="58912" y="46401"/>
                    </a:lnTo>
                    <a:lnTo>
                      <a:pt x="58994" y="46104"/>
                    </a:lnTo>
                    <a:lnTo>
                      <a:pt x="59055" y="45798"/>
                    </a:lnTo>
                    <a:lnTo>
                      <a:pt x="59116" y="45491"/>
                    </a:lnTo>
                    <a:lnTo>
                      <a:pt x="59167" y="45174"/>
                    </a:lnTo>
                    <a:lnTo>
                      <a:pt x="59208" y="44867"/>
                    </a:lnTo>
                    <a:lnTo>
                      <a:pt x="59249" y="44550"/>
                    </a:lnTo>
                    <a:lnTo>
                      <a:pt x="59280" y="44234"/>
                    </a:lnTo>
                    <a:lnTo>
                      <a:pt x="59300" y="43917"/>
                    </a:lnTo>
                    <a:lnTo>
                      <a:pt x="59311" y="43590"/>
                    </a:lnTo>
                    <a:lnTo>
                      <a:pt x="59311" y="43273"/>
                    </a:lnTo>
                    <a:lnTo>
                      <a:pt x="59311" y="12585"/>
                    </a:lnTo>
                    <a:lnTo>
                      <a:pt x="59311" y="12258"/>
                    </a:lnTo>
                    <a:lnTo>
                      <a:pt x="59300" y="11941"/>
                    </a:lnTo>
                    <a:lnTo>
                      <a:pt x="59280" y="11624"/>
                    </a:lnTo>
                    <a:lnTo>
                      <a:pt x="59249" y="11307"/>
                    </a:lnTo>
                    <a:lnTo>
                      <a:pt x="59208" y="10990"/>
                    </a:lnTo>
                    <a:lnTo>
                      <a:pt x="59167" y="10673"/>
                    </a:lnTo>
                    <a:lnTo>
                      <a:pt x="59116" y="10367"/>
                    </a:lnTo>
                    <a:lnTo>
                      <a:pt x="59055" y="10060"/>
                    </a:lnTo>
                    <a:lnTo>
                      <a:pt x="58994" y="9753"/>
                    </a:lnTo>
                    <a:lnTo>
                      <a:pt x="58912" y="9447"/>
                    </a:lnTo>
                    <a:lnTo>
                      <a:pt x="58830" y="9150"/>
                    </a:lnTo>
                    <a:lnTo>
                      <a:pt x="58748" y="8854"/>
                    </a:lnTo>
                    <a:lnTo>
                      <a:pt x="58646" y="8557"/>
                    </a:lnTo>
                    <a:lnTo>
                      <a:pt x="58544" y="8271"/>
                    </a:lnTo>
                    <a:lnTo>
                      <a:pt x="58442" y="7985"/>
                    </a:lnTo>
                    <a:lnTo>
                      <a:pt x="58319" y="7698"/>
                    </a:lnTo>
                    <a:lnTo>
                      <a:pt x="58196" y="7422"/>
                    </a:lnTo>
                    <a:lnTo>
                      <a:pt x="58074" y="7146"/>
                    </a:lnTo>
                    <a:lnTo>
                      <a:pt x="57930" y="6870"/>
                    </a:lnTo>
                    <a:lnTo>
                      <a:pt x="57787" y="6605"/>
                    </a:lnTo>
                    <a:lnTo>
                      <a:pt x="57644" y="6339"/>
                    </a:lnTo>
                    <a:lnTo>
                      <a:pt x="57491" y="6073"/>
                    </a:lnTo>
                    <a:lnTo>
                      <a:pt x="57327" y="5818"/>
                    </a:lnTo>
                    <a:lnTo>
                      <a:pt x="57154" y="5562"/>
                    </a:lnTo>
                    <a:lnTo>
                      <a:pt x="56990" y="5317"/>
                    </a:lnTo>
                    <a:lnTo>
                      <a:pt x="56806" y="5071"/>
                    </a:lnTo>
                    <a:lnTo>
                      <a:pt x="56622" y="4826"/>
                    </a:lnTo>
                    <a:lnTo>
                      <a:pt x="56428" y="4591"/>
                    </a:lnTo>
                    <a:lnTo>
                      <a:pt x="56234" y="4366"/>
                    </a:lnTo>
                    <a:lnTo>
                      <a:pt x="56039" y="4141"/>
                    </a:lnTo>
                    <a:lnTo>
                      <a:pt x="55835" y="3916"/>
                    </a:lnTo>
                    <a:lnTo>
                      <a:pt x="55620" y="3702"/>
                    </a:lnTo>
                    <a:lnTo>
                      <a:pt x="55406" y="3487"/>
                    </a:lnTo>
                    <a:lnTo>
                      <a:pt x="55181" y="3282"/>
                    </a:lnTo>
                    <a:lnTo>
                      <a:pt x="54956" y="3078"/>
                    </a:lnTo>
                    <a:lnTo>
                      <a:pt x="54721" y="2884"/>
                    </a:lnTo>
                    <a:lnTo>
                      <a:pt x="54486" y="2700"/>
                    </a:lnTo>
                    <a:lnTo>
                      <a:pt x="54250" y="2516"/>
                    </a:lnTo>
                    <a:lnTo>
                      <a:pt x="54005" y="2332"/>
                    </a:lnTo>
                    <a:lnTo>
                      <a:pt x="53750" y="2158"/>
                    </a:lnTo>
                    <a:lnTo>
                      <a:pt x="53504" y="1994"/>
                    </a:lnTo>
                    <a:lnTo>
                      <a:pt x="53249" y="1831"/>
                    </a:lnTo>
                    <a:lnTo>
                      <a:pt x="52983" y="1677"/>
                    </a:lnTo>
                    <a:lnTo>
                      <a:pt x="52717" y="1524"/>
                    </a:lnTo>
                    <a:lnTo>
                      <a:pt x="52451" y="1381"/>
                    </a:lnTo>
                    <a:lnTo>
                      <a:pt x="52175" y="1248"/>
                    </a:lnTo>
                    <a:lnTo>
                      <a:pt x="51899" y="1115"/>
                    </a:lnTo>
                    <a:lnTo>
                      <a:pt x="51613" y="993"/>
                    </a:lnTo>
                    <a:lnTo>
                      <a:pt x="51337" y="880"/>
                    </a:lnTo>
                    <a:lnTo>
                      <a:pt x="51051" y="768"/>
                    </a:lnTo>
                    <a:lnTo>
                      <a:pt x="50754" y="665"/>
                    </a:lnTo>
                    <a:lnTo>
                      <a:pt x="50468" y="573"/>
                    </a:lnTo>
                    <a:lnTo>
                      <a:pt x="50172" y="481"/>
                    </a:lnTo>
                    <a:lnTo>
                      <a:pt x="49865" y="400"/>
                    </a:lnTo>
                    <a:lnTo>
                      <a:pt x="49569" y="328"/>
                    </a:lnTo>
                    <a:lnTo>
                      <a:pt x="49262" y="257"/>
                    </a:lnTo>
                    <a:lnTo>
                      <a:pt x="48955" y="205"/>
                    </a:lnTo>
                    <a:lnTo>
                      <a:pt x="48638" y="154"/>
                    </a:lnTo>
                    <a:lnTo>
                      <a:pt x="48332" y="103"/>
                    </a:lnTo>
                    <a:lnTo>
                      <a:pt x="48015" y="73"/>
                    </a:lnTo>
                    <a:lnTo>
                      <a:pt x="47698" y="42"/>
                    </a:lnTo>
                    <a:lnTo>
                      <a:pt x="47381" y="21"/>
                    </a:lnTo>
                    <a:lnTo>
                      <a:pt x="47054" y="11"/>
                    </a:lnTo>
                    <a:lnTo>
                      <a:pt x="46737" y="1"/>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3" name="Google Shape;1843;p38">
                <a:extLst>
                  <a:ext uri="{FF2B5EF4-FFF2-40B4-BE49-F238E27FC236}">
                    <a16:creationId xmlns:a16="http://schemas.microsoft.com/office/drawing/2014/main" id="{A404D9B5-2EA5-8D9E-4C1B-989C1882EB13}"/>
                  </a:ext>
                </a:extLst>
              </p:cNvPr>
              <p:cNvSpPr/>
              <p:nvPr/>
            </p:nvSpPr>
            <p:spPr>
              <a:xfrm flipH="1">
                <a:off x="958116" y="2488071"/>
                <a:ext cx="795177" cy="169267"/>
              </a:xfrm>
              <a:custGeom>
                <a:avLst/>
                <a:gdLst/>
                <a:ahLst/>
                <a:cxnLst/>
                <a:rect l="l" t="t" r="r" b="b"/>
                <a:pathLst>
                  <a:path w="59220" h="12606" extrusionOk="0">
                    <a:moveTo>
                      <a:pt x="12544" y="1"/>
                    </a:moveTo>
                    <a:lnTo>
                      <a:pt x="12237" y="11"/>
                    </a:lnTo>
                    <a:lnTo>
                      <a:pt x="11931" y="21"/>
                    </a:lnTo>
                    <a:lnTo>
                      <a:pt x="11624" y="42"/>
                    </a:lnTo>
                    <a:lnTo>
                      <a:pt x="11327" y="62"/>
                    </a:lnTo>
                    <a:lnTo>
                      <a:pt x="11021" y="93"/>
                    </a:lnTo>
                    <a:lnTo>
                      <a:pt x="10724" y="134"/>
                    </a:lnTo>
                    <a:lnTo>
                      <a:pt x="10428" y="185"/>
                    </a:lnTo>
                    <a:lnTo>
                      <a:pt x="10142" y="236"/>
                    </a:lnTo>
                    <a:lnTo>
                      <a:pt x="9845" y="297"/>
                    </a:lnTo>
                    <a:lnTo>
                      <a:pt x="9559" y="359"/>
                    </a:lnTo>
                    <a:lnTo>
                      <a:pt x="9273" y="441"/>
                    </a:lnTo>
                    <a:lnTo>
                      <a:pt x="8986" y="522"/>
                    </a:lnTo>
                    <a:lnTo>
                      <a:pt x="8710" y="604"/>
                    </a:lnTo>
                    <a:lnTo>
                      <a:pt x="8434" y="696"/>
                    </a:lnTo>
                    <a:lnTo>
                      <a:pt x="8158" y="798"/>
                    </a:lnTo>
                    <a:lnTo>
                      <a:pt x="7882" y="901"/>
                    </a:lnTo>
                    <a:lnTo>
                      <a:pt x="7617" y="1013"/>
                    </a:lnTo>
                    <a:lnTo>
                      <a:pt x="7351" y="1136"/>
                    </a:lnTo>
                    <a:lnTo>
                      <a:pt x="7085" y="1258"/>
                    </a:lnTo>
                    <a:lnTo>
                      <a:pt x="6830" y="1381"/>
                    </a:lnTo>
                    <a:lnTo>
                      <a:pt x="6574" y="1524"/>
                    </a:lnTo>
                    <a:lnTo>
                      <a:pt x="6318" y="1657"/>
                    </a:lnTo>
                    <a:lnTo>
                      <a:pt x="6073" y="1810"/>
                    </a:lnTo>
                    <a:lnTo>
                      <a:pt x="5828" y="1964"/>
                    </a:lnTo>
                    <a:lnTo>
                      <a:pt x="5582" y="2117"/>
                    </a:lnTo>
                    <a:lnTo>
                      <a:pt x="5347" y="2281"/>
                    </a:lnTo>
                    <a:lnTo>
                      <a:pt x="5112" y="2444"/>
                    </a:lnTo>
                    <a:lnTo>
                      <a:pt x="4877" y="2618"/>
                    </a:lnTo>
                    <a:lnTo>
                      <a:pt x="4652" y="2802"/>
                    </a:lnTo>
                    <a:lnTo>
                      <a:pt x="4437" y="2986"/>
                    </a:lnTo>
                    <a:lnTo>
                      <a:pt x="4223" y="3170"/>
                    </a:lnTo>
                    <a:lnTo>
                      <a:pt x="4008" y="3364"/>
                    </a:lnTo>
                    <a:lnTo>
                      <a:pt x="3793" y="3558"/>
                    </a:lnTo>
                    <a:lnTo>
                      <a:pt x="3589" y="3763"/>
                    </a:lnTo>
                    <a:lnTo>
                      <a:pt x="3395" y="3967"/>
                    </a:lnTo>
                    <a:lnTo>
                      <a:pt x="3201" y="4182"/>
                    </a:lnTo>
                    <a:lnTo>
                      <a:pt x="3006" y="4397"/>
                    </a:lnTo>
                    <a:lnTo>
                      <a:pt x="2822" y="4622"/>
                    </a:lnTo>
                    <a:lnTo>
                      <a:pt x="2649" y="4836"/>
                    </a:lnTo>
                    <a:lnTo>
                      <a:pt x="2465" y="5071"/>
                    </a:lnTo>
                    <a:lnTo>
                      <a:pt x="2301" y="5296"/>
                    </a:lnTo>
                    <a:lnTo>
                      <a:pt x="2137" y="5542"/>
                    </a:lnTo>
                    <a:lnTo>
                      <a:pt x="1974" y="5777"/>
                    </a:lnTo>
                    <a:lnTo>
                      <a:pt x="1821" y="6022"/>
                    </a:lnTo>
                    <a:lnTo>
                      <a:pt x="1667" y="6267"/>
                    </a:lnTo>
                    <a:lnTo>
                      <a:pt x="1524" y="6523"/>
                    </a:lnTo>
                    <a:lnTo>
                      <a:pt x="1391" y="6778"/>
                    </a:lnTo>
                    <a:lnTo>
                      <a:pt x="1258" y="7034"/>
                    </a:lnTo>
                    <a:lnTo>
                      <a:pt x="1136" y="7290"/>
                    </a:lnTo>
                    <a:lnTo>
                      <a:pt x="1013" y="7555"/>
                    </a:lnTo>
                    <a:lnTo>
                      <a:pt x="901" y="7821"/>
                    </a:lnTo>
                    <a:lnTo>
                      <a:pt x="788" y="8097"/>
                    </a:lnTo>
                    <a:lnTo>
                      <a:pt x="686" y="8373"/>
                    </a:lnTo>
                    <a:lnTo>
                      <a:pt x="594" y="8649"/>
                    </a:lnTo>
                    <a:lnTo>
                      <a:pt x="502" y="8925"/>
                    </a:lnTo>
                    <a:lnTo>
                      <a:pt x="420" y="9211"/>
                    </a:lnTo>
                    <a:lnTo>
                      <a:pt x="349" y="9498"/>
                    </a:lnTo>
                    <a:lnTo>
                      <a:pt x="277" y="9784"/>
                    </a:lnTo>
                    <a:lnTo>
                      <a:pt x="216" y="10070"/>
                    </a:lnTo>
                    <a:lnTo>
                      <a:pt x="154" y="10367"/>
                    </a:lnTo>
                    <a:lnTo>
                      <a:pt x="103" y="10653"/>
                    </a:lnTo>
                    <a:lnTo>
                      <a:pt x="62" y="10959"/>
                    </a:lnTo>
                    <a:lnTo>
                      <a:pt x="32" y="11256"/>
                    </a:lnTo>
                    <a:lnTo>
                      <a:pt x="1" y="11552"/>
                    </a:lnTo>
                    <a:lnTo>
                      <a:pt x="205" y="11399"/>
                    </a:lnTo>
                    <a:lnTo>
                      <a:pt x="400" y="11225"/>
                    </a:lnTo>
                    <a:lnTo>
                      <a:pt x="584" y="11041"/>
                    </a:lnTo>
                    <a:lnTo>
                      <a:pt x="757" y="10857"/>
                    </a:lnTo>
                    <a:lnTo>
                      <a:pt x="921" y="10663"/>
                    </a:lnTo>
                    <a:lnTo>
                      <a:pt x="1085" y="10448"/>
                    </a:lnTo>
                    <a:lnTo>
                      <a:pt x="1228" y="10234"/>
                    </a:lnTo>
                    <a:lnTo>
                      <a:pt x="1361" y="10019"/>
                    </a:lnTo>
                    <a:lnTo>
                      <a:pt x="1483" y="9784"/>
                    </a:lnTo>
                    <a:lnTo>
                      <a:pt x="1596" y="9549"/>
                    </a:lnTo>
                    <a:lnTo>
                      <a:pt x="1698" y="9303"/>
                    </a:lnTo>
                    <a:lnTo>
                      <a:pt x="1790" y="9058"/>
                    </a:lnTo>
                    <a:lnTo>
                      <a:pt x="1861" y="8803"/>
                    </a:lnTo>
                    <a:lnTo>
                      <a:pt x="1933" y="8547"/>
                    </a:lnTo>
                    <a:lnTo>
                      <a:pt x="1974" y="8281"/>
                    </a:lnTo>
                    <a:lnTo>
                      <a:pt x="2015" y="8015"/>
                    </a:lnTo>
                    <a:lnTo>
                      <a:pt x="2045" y="8250"/>
                    </a:lnTo>
                    <a:lnTo>
                      <a:pt x="2086" y="8486"/>
                    </a:lnTo>
                    <a:lnTo>
                      <a:pt x="2137" y="8711"/>
                    </a:lnTo>
                    <a:lnTo>
                      <a:pt x="2199" y="8935"/>
                    </a:lnTo>
                    <a:lnTo>
                      <a:pt x="2270" y="9160"/>
                    </a:lnTo>
                    <a:lnTo>
                      <a:pt x="2352" y="9375"/>
                    </a:lnTo>
                    <a:lnTo>
                      <a:pt x="2444" y="9590"/>
                    </a:lnTo>
                    <a:lnTo>
                      <a:pt x="2546" y="9794"/>
                    </a:lnTo>
                    <a:lnTo>
                      <a:pt x="2659" y="9999"/>
                    </a:lnTo>
                    <a:lnTo>
                      <a:pt x="2771" y="10193"/>
                    </a:lnTo>
                    <a:lnTo>
                      <a:pt x="2904" y="10387"/>
                    </a:lnTo>
                    <a:lnTo>
                      <a:pt x="3037" y="10571"/>
                    </a:lnTo>
                    <a:lnTo>
                      <a:pt x="3180" y="10745"/>
                    </a:lnTo>
                    <a:lnTo>
                      <a:pt x="3323" y="10919"/>
                    </a:lnTo>
                    <a:lnTo>
                      <a:pt x="3487" y="11082"/>
                    </a:lnTo>
                    <a:lnTo>
                      <a:pt x="3650" y="11246"/>
                    </a:lnTo>
                    <a:lnTo>
                      <a:pt x="3824" y="11389"/>
                    </a:lnTo>
                    <a:lnTo>
                      <a:pt x="3998" y="11532"/>
                    </a:lnTo>
                    <a:lnTo>
                      <a:pt x="4182" y="11665"/>
                    </a:lnTo>
                    <a:lnTo>
                      <a:pt x="4376" y="11787"/>
                    </a:lnTo>
                    <a:lnTo>
                      <a:pt x="4570" y="11910"/>
                    </a:lnTo>
                    <a:lnTo>
                      <a:pt x="4775" y="12023"/>
                    </a:lnTo>
                    <a:lnTo>
                      <a:pt x="4979" y="12115"/>
                    </a:lnTo>
                    <a:lnTo>
                      <a:pt x="5194" y="12207"/>
                    </a:lnTo>
                    <a:lnTo>
                      <a:pt x="5409" y="12288"/>
                    </a:lnTo>
                    <a:lnTo>
                      <a:pt x="5633" y="12360"/>
                    </a:lnTo>
                    <a:lnTo>
                      <a:pt x="5858" y="12421"/>
                    </a:lnTo>
                    <a:lnTo>
                      <a:pt x="6094" y="12472"/>
                    </a:lnTo>
                    <a:lnTo>
                      <a:pt x="6318" y="12503"/>
                    </a:lnTo>
                    <a:lnTo>
                      <a:pt x="6564" y="12534"/>
                    </a:lnTo>
                    <a:lnTo>
                      <a:pt x="6799" y="12554"/>
                    </a:lnTo>
                    <a:lnTo>
                      <a:pt x="7290" y="12554"/>
                    </a:lnTo>
                    <a:lnTo>
                      <a:pt x="7535" y="12534"/>
                    </a:lnTo>
                    <a:lnTo>
                      <a:pt x="7770" y="12503"/>
                    </a:lnTo>
                    <a:lnTo>
                      <a:pt x="8005" y="12472"/>
                    </a:lnTo>
                    <a:lnTo>
                      <a:pt x="8240" y="12421"/>
                    </a:lnTo>
                    <a:lnTo>
                      <a:pt x="8465" y="12360"/>
                    </a:lnTo>
                    <a:lnTo>
                      <a:pt x="8690" y="12288"/>
                    </a:lnTo>
                    <a:lnTo>
                      <a:pt x="8905" y="12207"/>
                    </a:lnTo>
                    <a:lnTo>
                      <a:pt x="9119" y="12115"/>
                    </a:lnTo>
                    <a:lnTo>
                      <a:pt x="9324" y="12023"/>
                    </a:lnTo>
                    <a:lnTo>
                      <a:pt x="9528" y="11910"/>
                    </a:lnTo>
                    <a:lnTo>
                      <a:pt x="9722" y="11787"/>
                    </a:lnTo>
                    <a:lnTo>
                      <a:pt x="9917" y="11665"/>
                    </a:lnTo>
                    <a:lnTo>
                      <a:pt x="10101" y="11532"/>
                    </a:lnTo>
                    <a:lnTo>
                      <a:pt x="10274" y="11389"/>
                    </a:lnTo>
                    <a:lnTo>
                      <a:pt x="10448" y="11246"/>
                    </a:lnTo>
                    <a:lnTo>
                      <a:pt x="10612" y="11082"/>
                    </a:lnTo>
                    <a:lnTo>
                      <a:pt x="10765" y="10919"/>
                    </a:lnTo>
                    <a:lnTo>
                      <a:pt x="10918" y="10745"/>
                    </a:lnTo>
                    <a:lnTo>
                      <a:pt x="11062" y="10571"/>
                    </a:lnTo>
                    <a:lnTo>
                      <a:pt x="11194" y="10387"/>
                    </a:lnTo>
                    <a:lnTo>
                      <a:pt x="11317" y="10193"/>
                    </a:lnTo>
                    <a:lnTo>
                      <a:pt x="11440" y="9999"/>
                    </a:lnTo>
                    <a:lnTo>
                      <a:pt x="11552" y="9794"/>
                    </a:lnTo>
                    <a:lnTo>
                      <a:pt x="11644" y="9590"/>
                    </a:lnTo>
                    <a:lnTo>
                      <a:pt x="11736" y="9375"/>
                    </a:lnTo>
                    <a:lnTo>
                      <a:pt x="11818" y="9160"/>
                    </a:lnTo>
                    <a:lnTo>
                      <a:pt x="11890" y="8935"/>
                    </a:lnTo>
                    <a:lnTo>
                      <a:pt x="11951" y="8711"/>
                    </a:lnTo>
                    <a:lnTo>
                      <a:pt x="12012" y="8486"/>
                    </a:lnTo>
                    <a:lnTo>
                      <a:pt x="12053" y="8250"/>
                    </a:lnTo>
                    <a:lnTo>
                      <a:pt x="12084" y="8015"/>
                    </a:lnTo>
                    <a:lnTo>
                      <a:pt x="12115" y="8250"/>
                    </a:lnTo>
                    <a:lnTo>
                      <a:pt x="12155" y="8486"/>
                    </a:lnTo>
                    <a:lnTo>
                      <a:pt x="12207" y="8711"/>
                    </a:lnTo>
                    <a:lnTo>
                      <a:pt x="12268" y="8935"/>
                    </a:lnTo>
                    <a:lnTo>
                      <a:pt x="12339" y="9160"/>
                    </a:lnTo>
                    <a:lnTo>
                      <a:pt x="12421" y="9375"/>
                    </a:lnTo>
                    <a:lnTo>
                      <a:pt x="12513" y="9590"/>
                    </a:lnTo>
                    <a:lnTo>
                      <a:pt x="12615" y="9794"/>
                    </a:lnTo>
                    <a:lnTo>
                      <a:pt x="12718" y="9999"/>
                    </a:lnTo>
                    <a:lnTo>
                      <a:pt x="12840" y="10193"/>
                    </a:lnTo>
                    <a:lnTo>
                      <a:pt x="12963" y="10387"/>
                    </a:lnTo>
                    <a:lnTo>
                      <a:pt x="13096" y="10571"/>
                    </a:lnTo>
                    <a:lnTo>
                      <a:pt x="13239" y="10745"/>
                    </a:lnTo>
                    <a:lnTo>
                      <a:pt x="13392" y="10919"/>
                    </a:lnTo>
                    <a:lnTo>
                      <a:pt x="13546" y="11082"/>
                    </a:lnTo>
                    <a:lnTo>
                      <a:pt x="13719" y="11246"/>
                    </a:lnTo>
                    <a:lnTo>
                      <a:pt x="13883" y="11389"/>
                    </a:lnTo>
                    <a:lnTo>
                      <a:pt x="14067" y="11532"/>
                    </a:lnTo>
                    <a:lnTo>
                      <a:pt x="14251" y="11665"/>
                    </a:lnTo>
                    <a:lnTo>
                      <a:pt x="14435" y="11787"/>
                    </a:lnTo>
                    <a:lnTo>
                      <a:pt x="14639" y="11910"/>
                    </a:lnTo>
                    <a:lnTo>
                      <a:pt x="14834" y="12012"/>
                    </a:lnTo>
                    <a:lnTo>
                      <a:pt x="15048" y="12115"/>
                    </a:lnTo>
                    <a:lnTo>
                      <a:pt x="15263" y="12207"/>
                    </a:lnTo>
                    <a:lnTo>
                      <a:pt x="15478" y="12288"/>
                    </a:lnTo>
                    <a:lnTo>
                      <a:pt x="15703" y="12360"/>
                    </a:lnTo>
                    <a:lnTo>
                      <a:pt x="15927" y="12421"/>
                    </a:lnTo>
                    <a:lnTo>
                      <a:pt x="16152" y="12472"/>
                    </a:lnTo>
                    <a:lnTo>
                      <a:pt x="16387" y="12503"/>
                    </a:lnTo>
                    <a:lnTo>
                      <a:pt x="16623" y="12534"/>
                    </a:lnTo>
                    <a:lnTo>
                      <a:pt x="16868" y="12554"/>
                    </a:lnTo>
                    <a:lnTo>
                      <a:pt x="17113" y="12554"/>
                    </a:lnTo>
                    <a:lnTo>
                      <a:pt x="17461" y="12544"/>
                    </a:lnTo>
                    <a:lnTo>
                      <a:pt x="17808" y="12513"/>
                    </a:lnTo>
                    <a:lnTo>
                      <a:pt x="18146" y="12452"/>
                    </a:lnTo>
                    <a:lnTo>
                      <a:pt x="18473" y="12370"/>
                    </a:lnTo>
                    <a:lnTo>
                      <a:pt x="18800" y="12268"/>
                    </a:lnTo>
                    <a:lnTo>
                      <a:pt x="19107" y="12145"/>
                    </a:lnTo>
                    <a:lnTo>
                      <a:pt x="19413" y="12002"/>
                    </a:lnTo>
                    <a:lnTo>
                      <a:pt x="19700" y="11839"/>
                    </a:lnTo>
                    <a:lnTo>
                      <a:pt x="19976" y="11665"/>
                    </a:lnTo>
                    <a:lnTo>
                      <a:pt x="20241" y="11471"/>
                    </a:lnTo>
                    <a:lnTo>
                      <a:pt x="20487" y="11256"/>
                    </a:lnTo>
                    <a:lnTo>
                      <a:pt x="20722" y="11021"/>
                    </a:lnTo>
                    <a:lnTo>
                      <a:pt x="20947" y="10786"/>
                    </a:lnTo>
                    <a:lnTo>
                      <a:pt x="21151" y="10530"/>
                    </a:lnTo>
                    <a:lnTo>
                      <a:pt x="21345" y="10254"/>
                    </a:lnTo>
                    <a:lnTo>
                      <a:pt x="21519" y="9978"/>
                    </a:lnTo>
                    <a:lnTo>
                      <a:pt x="21693" y="10254"/>
                    </a:lnTo>
                    <a:lnTo>
                      <a:pt x="21877" y="10530"/>
                    </a:lnTo>
                    <a:lnTo>
                      <a:pt x="22081" y="10786"/>
                    </a:lnTo>
                    <a:lnTo>
                      <a:pt x="22306" y="11021"/>
                    </a:lnTo>
                    <a:lnTo>
                      <a:pt x="22541" y="11256"/>
                    </a:lnTo>
                    <a:lnTo>
                      <a:pt x="22797" y="11471"/>
                    </a:lnTo>
                    <a:lnTo>
                      <a:pt x="23063" y="11665"/>
                    </a:lnTo>
                    <a:lnTo>
                      <a:pt x="23339" y="11839"/>
                    </a:lnTo>
                    <a:lnTo>
                      <a:pt x="23625" y="12002"/>
                    </a:lnTo>
                    <a:lnTo>
                      <a:pt x="23921" y="12145"/>
                    </a:lnTo>
                    <a:lnTo>
                      <a:pt x="24238" y="12268"/>
                    </a:lnTo>
                    <a:lnTo>
                      <a:pt x="24555" y="12370"/>
                    </a:lnTo>
                    <a:lnTo>
                      <a:pt x="24882" y="12452"/>
                    </a:lnTo>
                    <a:lnTo>
                      <a:pt x="25220" y="12513"/>
                    </a:lnTo>
                    <a:lnTo>
                      <a:pt x="25567" y="12544"/>
                    </a:lnTo>
                    <a:lnTo>
                      <a:pt x="25925" y="12554"/>
                    </a:lnTo>
                    <a:lnTo>
                      <a:pt x="26160" y="12554"/>
                    </a:lnTo>
                    <a:lnTo>
                      <a:pt x="26405" y="12534"/>
                    </a:lnTo>
                    <a:lnTo>
                      <a:pt x="26641" y="12503"/>
                    </a:lnTo>
                    <a:lnTo>
                      <a:pt x="26876" y="12462"/>
                    </a:lnTo>
                    <a:lnTo>
                      <a:pt x="27111" y="12421"/>
                    </a:lnTo>
                    <a:lnTo>
                      <a:pt x="27336" y="12360"/>
                    </a:lnTo>
                    <a:lnTo>
                      <a:pt x="27561" y="12288"/>
                    </a:lnTo>
                    <a:lnTo>
                      <a:pt x="27775" y="12207"/>
                    </a:lnTo>
                    <a:lnTo>
                      <a:pt x="27990" y="12115"/>
                    </a:lnTo>
                    <a:lnTo>
                      <a:pt x="28194" y="12012"/>
                    </a:lnTo>
                    <a:lnTo>
                      <a:pt x="28399" y="11910"/>
                    </a:lnTo>
                    <a:lnTo>
                      <a:pt x="28593" y="11787"/>
                    </a:lnTo>
                    <a:lnTo>
                      <a:pt x="28787" y="11665"/>
                    </a:lnTo>
                    <a:lnTo>
                      <a:pt x="28971" y="11532"/>
                    </a:lnTo>
                    <a:lnTo>
                      <a:pt x="29145" y="11389"/>
                    </a:lnTo>
                    <a:lnTo>
                      <a:pt x="29319" y="11246"/>
                    </a:lnTo>
                    <a:lnTo>
                      <a:pt x="29482" y="11082"/>
                    </a:lnTo>
                    <a:lnTo>
                      <a:pt x="29636" y="10919"/>
                    </a:lnTo>
                    <a:lnTo>
                      <a:pt x="29789" y="10745"/>
                    </a:lnTo>
                    <a:lnTo>
                      <a:pt x="29932" y="10571"/>
                    </a:lnTo>
                    <a:lnTo>
                      <a:pt x="30065" y="10387"/>
                    </a:lnTo>
                    <a:lnTo>
                      <a:pt x="30198" y="10193"/>
                    </a:lnTo>
                    <a:lnTo>
                      <a:pt x="30310" y="9999"/>
                    </a:lnTo>
                    <a:lnTo>
                      <a:pt x="30423" y="9794"/>
                    </a:lnTo>
                    <a:lnTo>
                      <a:pt x="30525" y="9590"/>
                    </a:lnTo>
                    <a:lnTo>
                      <a:pt x="30617" y="9375"/>
                    </a:lnTo>
                    <a:lnTo>
                      <a:pt x="30699" y="9160"/>
                    </a:lnTo>
                    <a:lnTo>
                      <a:pt x="30770" y="8935"/>
                    </a:lnTo>
                    <a:lnTo>
                      <a:pt x="30832" y="8711"/>
                    </a:lnTo>
                    <a:lnTo>
                      <a:pt x="30883" y="8486"/>
                    </a:lnTo>
                    <a:lnTo>
                      <a:pt x="30924" y="8250"/>
                    </a:lnTo>
                    <a:lnTo>
                      <a:pt x="30954" y="8015"/>
                    </a:lnTo>
                    <a:lnTo>
                      <a:pt x="30985" y="8250"/>
                    </a:lnTo>
                    <a:lnTo>
                      <a:pt x="31026" y="8486"/>
                    </a:lnTo>
                    <a:lnTo>
                      <a:pt x="31077" y="8711"/>
                    </a:lnTo>
                    <a:lnTo>
                      <a:pt x="31138" y="8935"/>
                    </a:lnTo>
                    <a:lnTo>
                      <a:pt x="31210" y="9160"/>
                    </a:lnTo>
                    <a:lnTo>
                      <a:pt x="31292" y="9375"/>
                    </a:lnTo>
                    <a:lnTo>
                      <a:pt x="31384" y="9590"/>
                    </a:lnTo>
                    <a:lnTo>
                      <a:pt x="31486" y="9794"/>
                    </a:lnTo>
                    <a:lnTo>
                      <a:pt x="31598" y="9999"/>
                    </a:lnTo>
                    <a:lnTo>
                      <a:pt x="31711" y="10193"/>
                    </a:lnTo>
                    <a:lnTo>
                      <a:pt x="31844" y="10387"/>
                    </a:lnTo>
                    <a:lnTo>
                      <a:pt x="31977" y="10571"/>
                    </a:lnTo>
                    <a:lnTo>
                      <a:pt x="32120" y="10745"/>
                    </a:lnTo>
                    <a:lnTo>
                      <a:pt x="32263" y="10919"/>
                    </a:lnTo>
                    <a:lnTo>
                      <a:pt x="32426" y="11082"/>
                    </a:lnTo>
                    <a:lnTo>
                      <a:pt x="32590" y="11246"/>
                    </a:lnTo>
                    <a:lnTo>
                      <a:pt x="32764" y="11389"/>
                    </a:lnTo>
                    <a:lnTo>
                      <a:pt x="32938" y="11532"/>
                    </a:lnTo>
                    <a:lnTo>
                      <a:pt x="33122" y="11665"/>
                    </a:lnTo>
                    <a:lnTo>
                      <a:pt x="33316" y="11787"/>
                    </a:lnTo>
                    <a:lnTo>
                      <a:pt x="33510" y="11910"/>
                    </a:lnTo>
                    <a:lnTo>
                      <a:pt x="33714" y="12012"/>
                    </a:lnTo>
                    <a:lnTo>
                      <a:pt x="33919" y="12115"/>
                    </a:lnTo>
                    <a:lnTo>
                      <a:pt x="34134" y="12207"/>
                    </a:lnTo>
                    <a:lnTo>
                      <a:pt x="34348" y="12288"/>
                    </a:lnTo>
                    <a:lnTo>
                      <a:pt x="34573" y="12360"/>
                    </a:lnTo>
                    <a:lnTo>
                      <a:pt x="34798" y="12421"/>
                    </a:lnTo>
                    <a:lnTo>
                      <a:pt x="35023" y="12462"/>
                    </a:lnTo>
                    <a:lnTo>
                      <a:pt x="35258" y="12503"/>
                    </a:lnTo>
                    <a:lnTo>
                      <a:pt x="35503" y="12534"/>
                    </a:lnTo>
                    <a:lnTo>
                      <a:pt x="35739" y="12554"/>
                    </a:lnTo>
                    <a:lnTo>
                      <a:pt x="36229" y="12554"/>
                    </a:lnTo>
                    <a:lnTo>
                      <a:pt x="36475" y="12534"/>
                    </a:lnTo>
                    <a:lnTo>
                      <a:pt x="36710" y="12503"/>
                    </a:lnTo>
                    <a:lnTo>
                      <a:pt x="36945" y="12462"/>
                    </a:lnTo>
                    <a:lnTo>
                      <a:pt x="37180" y="12421"/>
                    </a:lnTo>
                    <a:lnTo>
                      <a:pt x="37405" y="12360"/>
                    </a:lnTo>
                    <a:lnTo>
                      <a:pt x="37619" y="12288"/>
                    </a:lnTo>
                    <a:lnTo>
                      <a:pt x="37844" y="12207"/>
                    </a:lnTo>
                    <a:lnTo>
                      <a:pt x="38059" y="12115"/>
                    </a:lnTo>
                    <a:lnTo>
                      <a:pt x="38263" y="12012"/>
                    </a:lnTo>
                    <a:lnTo>
                      <a:pt x="38468" y="11910"/>
                    </a:lnTo>
                    <a:lnTo>
                      <a:pt x="38662" y="11787"/>
                    </a:lnTo>
                    <a:lnTo>
                      <a:pt x="38846" y="11665"/>
                    </a:lnTo>
                    <a:lnTo>
                      <a:pt x="39030" y="11532"/>
                    </a:lnTo>
                    <a:lnTo>
                      <a:pt x="39214" y="11389"/>
                    </a:lnTo>
                    <a:lnTo>
                      <a:pt x="39388" y="11246"/>
                    </a:lnTo>
                    <a:lnTo>
                      <a:pt x="39551" y="11082"/>
                    </a:lnTo>
                    <a:lnTo>
                      <a:pt x="39705" y="10919"/>
                    </a:lnTo>
                    <a:lnTo>
                      <a:pt x="39858" y="10745"/>
                    </a:lnTo>
                    <a:lnTo>
                      <a:pt x="40001" y="10571"/>
                    </a:lnTo>
                    <a:lnTo>
                      <a:pt x="40134" y="10387"/>
                    </a:lnTo>
                    <a:lnTo>
                      <a:pt x="40257" y="10193"/>
                    </a:lnTo>
                    <a:lnTo>
                      <a:pt x="40379" y="9999"/>
                    </a:lnTo>
                    <a:lnTo>
                      <a:pt x="40482" y="9794"/>
                    </a:lnTo>
                    <a:lnTo>
                      <a:pt x="40584" y="9590"/>
                    </a:lnTo>
                    <a:lnTo>
                      <a:pt x="40676" y="9375"/>
                    </a:lnTo>
                    <a:lnTo>
                      <a:pt x="40758" y="9160"/>
                    </a:lnTo>
                    <a:lnTo>
                      <a:pt x="40829" y="8935"/>
                    </a:lnTo>
                    <a:lnTo>
                      <a:pt x="40891" y="8711"/>
                    </a:lnTo>
                    <a:lnTo>
                      <a:pt x="40942" y="8486"/>
                    </a:lnTo>
                    <a:lnTo>
                      <a:pt x="40993" y="8250"/>
                    </a:lnTo>
                    <a:lnTo>
                      <a:pt x="41024" y="8015"/>
                    </a:lnTo>
                    <a:lnTo>
                      <a:pt x="41054" y="8250"/>
                    </a:lnTo>
                    <a:lnTo>
                      <a:pt x="41095" y="8486"/>
                    </a:lnTo>
                    <a:lnTo>
                      <a:pt x="41146" y="8711"/>
                    </a:lnTo>
                    <a:lnTo>
                      <a:pt x="41208" y="8935"/>
                    </a:lnTo>
                    <a:lnTo>
                      <a:pt x="41279" y="9160"/>
                    </a:lnTo>
                    <a:lnTo>
                      <a:pt x="41361" y="9375"/>
                    </a:lnTo>
                    <a:lnTo>
                      <a:pt x="41453" y="9590"/>
                    </a:lnTo>
                    <a:lnTo>
                      <a:pt x="41555" y="9794"/>
                    </a:lnTo>
                    <a:lnTo>
                      <a:pt x="41657" y="9999"/>
                    </a:lnTo>
                    <a:lnTo>
                      <a:pt x="41780" y="10193"/>
                    </a:lnTo>
                    <a:lnTo>
                      <a:pt x="41903" y="10387"/>
                    </a:lnTo>
                    <a:lnTo>
                      <a:pt x="42036" y="10571"/>
                    </a:lnTo>
                    <a:lnTo>
                      <a:pt x="42179" y="10745"/>
                    </a:lnTo>
                    <a:lnTo>
                      <a:pt x="42332" y="10919"/>
                    </a:lnTo>
                    <a:lnTo>
                      <a:pt x="42485" y="11082"/>
                    </a:lnTo>
                    <a:lnTo>
                      <a:pt x="42659" y="11246"/>
                    </a:lnTo>
                    <a:lnTo>
                      <a:pt x="42823" y="11389"/>
                    </a:lnTo>
                    <a:lnTo>
                      <a:pt x="43007" y="11532"/>
                    </a:lnTo>
                    <a:lnTo>
                      <a:pt x="43191" y="11665"/>
                    </a:lnTo>
                    <a:lnTo>
                      <a:pt x="43375" y="11787"/>
                    </a:lnTo>
                    <a:lnTo>
                      <a:pt x="43579" y="11910"/>
                    </a:lnTo>
                    <a:lnTo>
                      <a:pt x="43773" y="12012"/>
                    </a:lnTo>
                    <a:lnTo>
                      <a:pt x="43988" y="12115"/>
                    </a:lnTo>
                    <a:lnTo>
                      <a:pt x="44192" y="12207"/>
                    </a:lnTo>
                    <a:lnTo>
                      <a:pt x="44417" y="12288"/>
                    </a:lnTo>
                    <a:lnTo>
                      <a:pt x="44632" y="12360"/>
                    </a:lnTo>
                    <a:lnTo>
                      <a:pt x="44867" y="12421"/>
                    </a:lnTo>
                    <a:lnTo>
                      <a:pt x="45092" y="12462"/>
                    </a:lnTo>
                    <a:lnTo>
                      <a:pt x="45327" y="12503"/>
                    </a:lnTo>
                    <a:lnTo>
                      <a:pt x="45562" y="12534"/>
                    </a:lnTo>
                    <a:lnTo>
                      <a:pt x="45808" y="12554"/>
                    </a:lnTo>
                    <a:lnTo>
                      <a:pt x="46298" y="12554"/>
                    </a:lnTo>
                    <a:lnTo>
                      <a:pt x="46533" y="12534"/>
                    </a:lnTo>
                    <a:lnTo>
                      <a:pt x="46779" y="12503"/>
                    </a:lnTo>
                    <a:lnTo>
                      <a:pt x="47014" y="12462"/>
                    </a:lnTo>
                    <a:lnTo>
                      <a:pt x="47239" y="12421"/>
                    </a:lnTo>
                    <a:lnTo>
                      <a:pt x="47464" y="12360"/>
                    </a:lnTo>
                    <a:lnTo>
                      <a:pt x="47689" y="12288"/>
                    </a:lnTo>
                    <a:lnTo>
                      <a:pt x="47903" y="12207"/>
                    </a:lnTo>
                    <a:lnTo>
                      <a:pt x="48118" y="12115"/>
                    </a:lnTo>
                    <a:lnTo>
                      <a:pt x="48322" y="12012"/>
                    </a:lnTo>
                    <a:lnTo>
                      <a:pt x="48527" y="11910"/>
                    </a:lnTo>
                    <a:lnTo>
                      <a:pt x="48721" y="11787"/>
                    </a:lnTo>
                    <a:lnTo>
                      <a:pt x="48915" y="11665"/>
                    </a:lnTo>
                    <a:lnTo>
                      <a:pt x="49099" y="11532"/>
                    </a:lnTo>
                    <a:lnTo>
                      <a:pt x="49283" y="11389"/>
                    </a:lnTo>
                    <a:lnTo>
                      <a:pt x="49447" y="11246"/>
                    </a:lnTo>
                    <a:lnTo>
                      <a:pt x="49610" y="11082"/>
                    </a:lnTo>
                    <a:lnTo>
                      <a:pt x="49774" y="10919"/>
                    </a:lnTo>
                    <a:lnTo>
                      <a:pt x="49917" y="10745"/>
                    </a:lnTo>
                    <a:lnTo>
                      <a:pt x="50060" y="10571"/>
                    </a:lnTo>
                    <a:lnTo>
                      <a:pt x="50203" y="10387"/>
                    </a:lnTo>
                    <a:lnTo>
                      <a:pt x="50326" y="10193"/>
                    </a:lnTo>
                    <a:lnTo>
                      <a:pt x="50438" y="9999"/>
                    </a:lnTo>
                    <a:lnTo>
                      <a:pt x="50551" y="9794"/>
                    </a:lnTo>
                    <a:lnTo>
                      <a:pt x="50653" y="9590"/>
                    </a:lnTo>
                    <a:lnTo>
                      <a:pt x="50745" y="9375"/>
                    </a:lnTo>
                    <a:lnTo>
                      <a:pt x="50827" y="9160"/>
                    </a:lnTo>
                    <a:lnTo>
                      <a:pt x="50898" y="8935"/>
                    </a:lnTo>
                    <a:lnTo>
                      <a:pt x="50960" y="8711"/>
                    </a:lnTo>
                    <a:lnTo>
                      <a:pt x="51011" y="8486"/>
                    </a:lnTo>
                    <a:lnTo>
                      <a:pt x="51052" y="8250"/>
                    </a:lnTo>
                    <a:lnTo>
                      <a:pt x="51082" y="8015"/>
                    </a:lnTo>
                    <a:lnTo>
                      <a:pt x="51113" y="8250"/>
                    </a:lnTo>
                    <a:lnTo>
                      <a:pt x="51154" y="8486"/>
                    </a:lnTo>
                    <a:lnTo>
                      <a:pt x="51205" y="8711"/>
                    </a:lnTo>
                    <a:lnTo>
                      <a:pt x="51277" y="8946"/>
                    </a:lnTo>
                    <a:lnTo>
                      <a:pt x="51348" y="9160"/>
                    </a:lnTo>
                    <a:lnTo>
                      <a:pt x="51430" y="9385"/>
                    </a:lnTo>
                    <a:lnTo>
                      <a:pt x="51522" y="9600"/>
                    </a:lnTo>
                    <a:lnTo>
                      <a:pt x="51614" y="9804"/>
                    </a:lnTo>
                    <a:lnTo>
                      <a:pt x="51726" y="10009"/>
                    </a:lnTo>
                    <a:lnTo>
                      <a:pt x="51849" y="10203"/>
                    </a:lnTo>
                    <a:lnTo>
                      <a:pt x="51972" y="10397"/>
                    </a:lnTo>
                    <a:lnTo>
                      <a:pt x="52105" y="10581"/>
                    </a:lnTo>
                    <a:lnTo>
                      <a:pt x="52248" y="10765"/>
                    </a:lnTo>
                    <a:lnTo>
                      <a:pt x="52401" y="10939"/>
                    </a:lnTo>
                    <a:lnTo>
                      <a:pt x="52554" y="11103"/>
                    </a:lnTo>
                    <a:lnTo>
                      <a:pt x="52718" y="11266"/>
                    </a:lnTo>
                    <a:lnTo>
                      <a:pt x="52892" y="11419"/>
                    </a:lnTo>
                    <a:lnTo>
                      <a:pt x="53066" y="11563"/>
                    </a:lnTo>
                    <a:lnTo>
                      <a:pt x="53250" y="11695"/>
                    </a:lnTo>
                    <a:lnTo>
                      <a:pt x="53444" y="11828"/>
                    </a:lnTo>
                    <a:lnTo>
                      <a:pt x="53638" y="11941"/>
                    </a:lnTo>
                    <a:lnTo>
                      <a:pt x="53842" y="12053"/>
                    </a:lnTo>
                    <a:lnTo>
                      <a:pt x="54047" y="12155"/>
                    </a:lnTo>
                    <a:lnTo>
                      <a:pt x="54262" y="12247"/>
                    </a:lnTo>
                    <a:lnTo>
                      <a:pt x="54476" y="12329"/>
                    </a:lnTo>
                    <a:lnTo>
                      <a:pt x="54701" y="12401"/>
                    </a:lnTo>
                    <a:lnTo>
                      <a:pt x="54926" y="12462"/>
                    </a:lnTo>
                    <a:lnTo>
                      <a:pt x="55161" y="12513"/>
                    </a:lnTo>
                    <a:lnTo>
                      <a:pt x="55396" y="12554"/>
                    </a:lnTo>
                    <a:lnTo>
                      <a:pt x="55631" y="12585"/>
                    </a:lnTo>
                    <a:lnTo>
                      <a:pt x="55877" y="12595"/>
                    </a:lnTo>
                    <a:lnTo>
                      <a:pt x="56122" y="12605"/>
                    </a:lnTo>
                    <a:lnTo>
                      <a:pt x="56337" y="12595"/>
                    </a:lnTo>
                    <a:lnTo>
                      <a:pt x="56551" y="12585"/>
                    </a:lnTo>
                    <a:lnTo>
                      <a:pt x="56766" y="12554"/>
                    </a:lnTo>
                    <a:lnTo>
                      <a:pt x="56981" y="12523"/>
                    </a:lnTo>
                    <a:lnTo>
                      <a:pt x="57185" y="12483"/>
                    </a:lnTo>
                    <a:lnTo>
                      <a:pt x="57390" y="12431"/>
                    </a:lnTo>
                    <a:lnTo>
                      <a:pt x="57594" y="12370"/>
                    </a:lnTo>
                    <a:lnTo>
                      <a:pt x="57788" y="12299"/>
                    </a:lnTo>
                    <a:lnTo>
                      <a:pt x="57982" y="12217"/>
                    </a:lnTo>
                    <a:lnTo>
                      <a:pt x="58177" y="12135"/>
                    </a:lnTo>
                    <a:lnTo>
                      <a:pt x="58361" y="12043"/>
                    </a:lnTo>
                    <a:lnTo>
                      <a:pt x="58545" y="11941"/>
                    </a:lnTo>
                    <a:lnTo>
                      <a:pt x="58719" y="11839"/>
                    </a:lnTo>
                    <a:lnTo>
                      <a:pt x="58892" y="11716"/>
                    </a:lnTo>
                    <a:lnTo>
                      <a:pt x="59056" y="11603"/>
                    </a:lnTo>
                    <a:lnTo>
                      <a:pt x="59219" y="11471"/>
                    </a:lnTo>
                    <a:lnTo>
                      <a:pt x="59199" y="11174"/>
                    </a:lnTo>
                    <a:lnTo>
                      <a:pt x="59158" y="10878"/>
                    </a:lnTo>
                    <a:lnTo>
                      <a:pt x="59117" y="10581"/>
                    </a:lnTo>
                    <a:lnTo>
                      <a:pt x="59066" y="10285"/>
                    </a:lnTo>
                    <a:lnTo>
                      <a:pt x="59005" y="9999"/>
                    </a:lnTo>
                    <a:lnTo>
                      <a:pt x="58943" y="9712"/>
                    </a:lnTo>
                    <a:lnTo>
                      <a:pt x="58872" y="9426"/>
                    </a:lnTo>
                    <a:lnTo>
                      <a:pt x="58790" y="9140"/>
                    </a:lnTo>
                    <a:lnTo>
                      <a:pt x="58708" y="8864"/>
                    </a:lnTo>
                    <a:lnTo>
                      <a:pt x="58616" y="8588"/>
                    </a:lnTo>
                    <a:lnTo>
                      <a:pt x="58524" y="8312"/>
                    </a:lnTo>
                    <a:lnTo>
                      <a:pt x="58422" y="8036"/>
                    </a:lnTo>
                    <a:lnTo>
                      <a:pt x="58310" y="7770"/>
                    </a:lnTo>
                    <a:lnTo>
                      <a:pt x="58197" y="7504"/>
                    </a:lnTo>
                    <a:lnTo>
                      <a:pt x="58074" y="7238"/>
                    </a:lnTo>
                    <a:lnTo>
                      <a:pt x="57952" y="6983"/>
                    </a:lnTo>
                    <a:lnTo>
                      <a:pt x="57819" y="6727"/>
                    </a:lnTo>
                    <a:lnTo>
                      <a:pt x="57676" y="6472"/>
                    </a:lnTo>
                    <a:lnTo>
                      <a:pt x="57533" y="6216"/>
                    </a:lnTo>
                    <a:lnTo>
                      <a:pt x="57379" y="5971"/>
                    </a:lnTo>
                    <a:lnTo>
                      <a:pt x="57226" y="5736"/>
                    </a:lnTo>
                    <a:lnTo>
                      <a:pt x="57073" y="5490"/>
                    </a:lnTo>
                    <a:lnTo>
                      <a:pt x="56909" y="5255"/>
                    </a:lnTo>
                    <a:lnTo>
                      <a:pt x="56735" y="5030"/>
                    </a:lnTo>
                    <a:lnTo>
                      <a:pt x="56562" y="4806"/>
                    </a:lnTo>
                    <a:lnTo>
                      <a:pt x="56378" y="4581"/>
                    </a:lnTo>
                    <a:lnTo>
                      <a:pt x="56194" y="4366"/>
                    </a:lnTo>
                    <a:lnTo>
                      <a:pt x="56010" y="4151"/>
                    </a:lnTo>
                    <a:lnTo>
                      <a:pt x="55815" y="3937"/>
                    </a:lnTo>
                    <a:lnTo>
                      <a:pt x="55611" y="3732"/>
                    </a:lnTo>
                    <a:lnTo>
                      <a:pt x="55406" y="3538"/>
                    </a:lnTo>
                    <a:lnTo>
                      <a:pt x="55202" y="3333"/>
                    </a:lnTo>
                    <a:lnTo>
                      <a:pt x="54987" y="3149"/>
                    </a:lnTo>
                    <a:lnTo>
                      <a:pt x="54773" y="2955"/>
                    </a:lnTo>
                    <a:lnTo>
                      <a:pt x="54548" y="2781"/>
                    </a:lnTo>
                    <a:lnTo>
                      <a:pt x="54323" y="2597"/>
                    </a:lnTo>
                    <a:lnTo>
                      <a:pt x="54098" y="2424"/>
                    </a:lnTo>
                    <a:lnTo>
                      <a:pt x="53863" y="2260"/>
                    </a:lnTo>
                    <a:lnTo>
                      <a:pt x="53628" y="2097"/>
                    </a:lnTo>
                    <a:lnTo>
                      <a:pt x="53382" y="1943"/>
                    </a:lnTo>
                    <a:lnTo>
                      <a:pt x="53137" y="1790"/>
                    </a:lnTo>
                    <a:lnTo>
                      <a:pt x="52892" y="1647"/>
                    </a:lnTo>
                    <a:lnTo>
                      <a:pt x="52636" y="1504"/>
                    </a:lnTo>
                    <a:lnTo>
                      <a:pt x="52381" y="1371"/>
                    </a:lnTo>
                    <a:lnTo>
                      <a:pt x="52125" y="1248"/>
                    </a:lnTo>
                    <a:lnTo>
                      <a:pt x="51869" y="1125"/>
                    </a:lnTo>
                    <a:lnTo>
                      <a:pt x="51604" y="1003"/>
                    </a:lnTo>
                    <a:lnTo>
                      <a:pt x="51328" y="890"/>
                    </a:lnTo>
                    <a:lnTo>
                      <a:pt x="51062" y="788"/>
                    </a:lnTo>
                    <a:lnTo>
                      <a:pt x="50786" y="696"/>
                    </a:lnTo>
                    <a:lnTo>
                      <a:pt x="50510" y="604"/>
                    </a:lnTo>
                    <a:lnTo>
                      <a:pt x="50234" y="512"/>
                    </a:lnTo>
                    <a:lnTo>
                      <a:pt x="49948" y="430"/>
                    </a:lnTo>
                    <a:lnTo>
                      <a:pt x="49661" y="359"/>
                    </a:lnTo>
                    <a:lnTo>
                      <a:pt x="49375" y="297"/>
                    </a:lnTo>
                    <a:lnTo>
                      <a:pt x="49089" y="236"/>
                    </a:lnTo>
                    <a:lnTo>
                      <a:pt x="48793" y="185"/>
                    </a:lnTo>
                    <a:lnTo>
                      <a:pt x="48496" y="134"/>
                    </a:lnTo>
                    <a:lnTo>
                      <a:pt x="48200" y="93"/>
                    </a:lnTo>
                    <a:lnTo>
                      <a:pt x="47903" y="62"/>
                    </a:lnTo>
                    <a:lnTo>
                      <a:pt x="47607" y="42"/>
                    </a:lnTo>
                    <a:lnTo>
                      <a:pt x="47300" y="21"/>
                    </a:lnTo>
                    <a:lnTo>
                      <a:pt x="46993" y="11"/>
                    </a:lnTo>
                    <a:lnTo>
                      <a:pt x="46697" y="1"/>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4" name="Google Shape;1844;p38">
                <a:extLst>
                  <a:ext uri="{FF2B5EF4-FFF2-40B4-BE49-F238E27FC236}">
                    <a16:creationId xmlns:a16="http://schemas.microsoft.com/office/drawing/2014/main" id="{A4E705D4-AE1A-ED18-CA3A-815F6CD7A6A8}"/>
                  </a:ext>
                </a:extLst>
              </p:cNvPr>
              <p:cNvSpPr/>
              <p:nvPr/>
            </p:nvSpPr>
            <p:spPr>
              <a:xfrm flipH="1">
                <a:off x="1101146" y="2798568"/>
                <a:ext cx="134530" cy="175014"/>
              </a:xfrm>
              <a:custGeom>
                <a:avLst/>
                <a:gdLst/>
                <a:ahLst/>
                <a:cxnLst/>
                <a:rect l="l" t="t" r="r" b="b"/>
                <a:pathLst>
                  <a:path w="10019" h="13034" extrusionOk="0">
                    <a:moveTo>
                      <a:pt x="3681" y="0"/>
                    </a:moveTo>
                    <a:lnTo>
                      <a:pt x="3568" y="21"/>
                    </a:lnTo>
                    <a:lnTo>
                      <a:pt x="3364" y="61"/>
                    </a:lnTo>
                    <a:lnTo>
                      <a:pt x="3159" y="123"/>
                    </a:lnTo>
                    <a:lnTo>
                      <a:pt x="2975" y="184"/>
                    </a:lnTo>
                    <a:lnTo>
                      <a:pt x="2812" y="256"/>
                    </a:lnTo>
                    <a:lnTo>
                      <a:pt x="2577" y="378"/>
                    </a:lnTo>
                    <a:lnTo>
                      <a:pt x="2485" y="430"/>
                    </a:lnTo>
                    <a:lnTo>
                      <a:pt x="2454" y="542"/>
                    </a:lnTo>
                    <a:lnTo>
                      <a:pt x="2423" y="675"/>
                    </a:lnTo>
                    <a:lnTo>
                      <a:pt x="2393" y="859"/>
                    </a:lnTo>
                    <a:lnTo>
                      <a:pt x="2372" y="1063"/>
                    </a:lnTo>
                    <a:lnTo>
                      <a:pt x="2362" y="1309"/>
                    </a:lnTo>
                    <a:lnTo>
                      <a:pt x="2372" y="1431"/>
                    </a:lnTo>
                    <a:lnTo>
                      <a:pt x="2383" y="1564"/>
                    </a:lnTo>
                    <a:lnTo>
                      <a:pt x="2403" y="1697"/>
                    </a:lnTo>
                    <a:lnTo>
                      <a:pt x="2434" y="1840"/>
                    </a:lnTo>
                    <a:lnTo>
                      <a:pt x="2475" y="1973"/>
                    </a:lnTo>
                    <a:lnTo>
                      <a:pt x="2526" y="2116"/>
                    </a:lnTo>
                    <a:lnTo>
                      <a:pt x="2597" y="2259"/>
                    </a:lnTo>
                    <a:lnTo>
                      <a:pt x="2669" y="2392"/>
                    </a:lnTo>
                    <a:lnTo>
                      <a:pt x="2761" y="2525"/>
                    </a:lnTo>
                    <a:lnTo>
                      <a:pt x="2863" y="2668"/>
                    </a:lnTo>
                    <a:lnTo>
                      <a:pt x="2986" y="2791"/>
                    </a:lnTo>
                    <a:lnTo>
                      <a:pt x="3119" y="2924"/>
                    </a:lnTo>
                    <a:lnTo>
                      <a:pt x="3282" y="3036"/>
                    </a:lnTo>
                    <a:lnTo>
                      <a:pt x="3456" y="3149"/>
                    </a:lnTo>
                    <a:lnTo>
                      <a:pt x="3650" y="3261"/>
                    </a:lnTo>
                    <a:lnTo>
                      <a:pt x="3855" y="3353"/>
                    </a:lnTo>
                    <a:lnTo>
                      <a:pt x="4090" y="3445"/>
                    </a:lnTo>
                    <a:lnTo>
                      <a:pt x="4355" y="3527"/>
                    </a:lnTo>
                    <a:lnTo>
                      <a:pt x="4631" y="3598"/>
                    </a:lnTo>
                    <a:lnTo>
                      <a:pt x="4938" y="3650"/>
                    </a:lnTo>
                    <a:lnTo>
                      <a:pt x="5245" y="3711"/>
                    </a:lnTo>
                    <a:lnTo>
                      <a:pt x="5531" y="3772"/>
                    </a:lnTo>
                    <a:lnTo>
                      <a:pt x="5787" y="3844"/>
                    </a:lnTo>
                    <a:lnTo>
                      <a:pt x="6011" y="3936"/>
                    </a:lnTo>
                    <a:lnTo>
                      <a:pt x="6226" y="4028"/>
                    </a:lnTo>
                    <a:lnTo>
                      <a:pt x="6410" y="4120"/>
                    </a:lnTo>
                    <a:lnTo>
                      <a:pt x="6563" y="4232"/>
                    </a:lnTo>
                    <a:lnTo>
                      <a:pt x="6707" y="4345"/>
                    </a:lnTo>
                    <a:lnTo>
                      <a:pt x="6819" y="4467"/>
                    </a:lnTo>
                    <a:lnTo>
                      <a:pt x="6901" y="4590"/>
                    </a:lnTo>
                    <a:lnTo>
                      <a:pt x="6972" y="4723"/>
                    </a:lnTo>
                    <a:lnTo>
                      <a:pt x="7013" y="4856"/>
                    </a:lnTo>
                    <a:lnTo>
                      <a:pt x="7034" y="4999"/>
                    </a:lnTo>
                    <a:lnTo>
                      <a:pt x="7023" y="5142"/>
                    </a:lnTo>
                    <a:lnTo>
                      <a:pt x="7003" y="5285"/>
                    </a:lnTo>
                    <a:lnTo>
                      <a:pt x="6952" y="5439"/>
                    </a:lnTo>
                    <a:lnTo>
                      <a:pt x="6880" y="5582"/>
                    </a:lnTo>
                    <a:lnTo>
                      <a:pt x="6788" y="5735"/>
                    </a:lnTo>
                    <a:lnTo>
                      <a:pt x="6676" y="5888"/>
                    </a:lnTo>
                    <a:lnTo>
                      <a:pt x="6543" y="6031"/>
                    </a:lnTo>
                    <a:lnTo>
                      <a:pt x="6379" y="6185"/>
                    </a:lnTo>
                    <a:lnTo>
                      <a:pt x="6206" y="6338"/>
                    </a:lnTo>
                    <a:lnTo>
                      <a:pt x="6001" y="6481"/>
                    </a:lnTo>
                    <a:lnTo>
                      <a:pt x="5787" y="6624"/>
                    </a:lnTo>
                    <a:lnTo>
                      <a:pt x="5541" y="6767"/>
                    </a:lnTo>
                    <a:lnTo>
                      <a:pt x="5275" y="6900"/>
                    </a:lnTo>
                    <a:lnTo>
                      <a:pt x="4989" y="7033"/>
                    </a:lnTo>
                    <a:lnTo>
                      <a:pt x="4693" y="7166"/>
                    </a:lnTo>
                    <a:lnTo>
                      <a:pt x="4366" y="7289"/>
                    </a:lnTo>
                    <a:lnTo>
                      <a:pt x="4028" y="7411"/>
                    </a:lnTo>
                    <a:lnTo>
                      <a:pt x="3660" y="7514"/>
                    </a:lnTo>
                    <a:lnTo>
                      <a:pt x="3282" y="7626"/>
                    </a:lnTo>
                    <a:lnTo>
                      <a:pt x="3088" y="7677"/>
                    </a:lnTo>
                    <a:lnTo>
                      <a:pt x="2904" y="7728"/>
                    </a:lnTo>
                    <a:lnTo>
                      <a:pt x="2720" y="7790"/>
                    </a:lnTo>
                    <a:lnTo>
                      <a:pt x="2556" y="7861"/>
                    </a:lnTo>
                    <a:lnTo>
                      <a:pt x="2393" y="7933"/>
                    </a:lnTo>
                    <a:lnTo>
                      <a:pt x="2229" y="8004"/>
                    </a:lnTo>
                    <a:lnTo>
                      <a:pt x="2086" y="8076"/>
                    </a:lnTo>
                    <a:lnTo>
                      <a:pt x="1943" y="8158"/>
                    </a:lnTo>
                    <a:lnTo>
                      <a:pt x="1667" y="8321"/>
                    </a:lnTo>
                    <a:lnTo>
                      <a:pt x="1432" y="8505"/>
                    </a:lnTo>
                    <a:lnTo>
                      <a:pt x="1207" y="8699"/>
                    </a:lnTo>
                    <a:lnTo>
                      <a:pt x="1013" y="8894"/>
                    </a:lnTo>
                    <a:lnTo>
                      <a:pt x="839" y="9098"/>
                    </a:lnTo>
                    <a:lnTo>
                      <a:pt x="686" y="9313"/>
                    </a:lnTo>
                    <a:lnTo>
                      <a:pt x="553" y="9538"/>
                    </a:lnTo>
                    <a:lnTo>
                      <a:pt x="430" y="9752"/>
                    </a:lnTo>
                    <a:lnTo>
                      <a:pt x="328" y="9977"/>
                    </a:lnTo>
                    <a:lnTo>
                      <a:pt x="246" y="10202"/>
                    </a:lnTo>
                    <a:lnTo>
                      <a:pt x="174" y="10427"/>
                    </a:lnTo>
                    <a:lnTo>
                      <a:pt x="123" y="10652"/>
                    </a:lnTo>
                    <a:lnTo>
                      <a:pt x="72" y="10867"/>
                    </a:lnTo>
                    <a:lnTo>
                      <a:pt x="42" y="11081"/>
                    </a:lnTo>
                    <a:lnTo>
                      <a:pt x="21" y="11286"/>
                    </a:lnTo>
                    <a:lnTo>
                      <a:pt x="1" y="11490"/>
                    </a:lnTo>
                    <a:lnTo>
                      <a:pt x="1" y="11684"/>
                    </a:lnTo>
                    <a:lnTo>
                      <a:pt x="1" y="11868"/>
                    </a:lnTo>
                    <a:lnTo>
                      <a:pt x="11" y="12196"/>
                    </a:lnTo>
                    <a:lnTo>
                      <a:pt x="42" y="12472"/>
                    </a:lnTo>
                    <a:lnTo>
                      <a:pt x="72" y="12686"/>
                    </a:lnTo>
                    <a:lnTo>
                      <a:pt x="103" y="12870"/>
                    </a:lnTo>
                    <a:lnTo>
                      <a:pt x="829" y="12942"/>
                    </a:lnTo>
                    <a:lnTo>
                      <a:pt x="1473" y="12993"/>
                    </a:lnTo>
                    <a:lnTo>
                      <a:pt x="2055" y="13024"/>
                    </a:lnTo>
                    <a:lnTo>
                      <a:pt x="2577" y="13034"/>
                    </a:lnTo>
                    <a:lnTo>
                      <a:pt x="3037" y="13024"/>
                    </a:lnTo>
                    <a:lnTo>
                      <a:pt x="3446" y="12983"/>
                    </a:lnTo>
                    <a:lnTo>
                      <a:pt x="3630" y="12962"/>
                    </a:lnTo>
                    <a:lnTo>
                      <a:pt x="3803" y="12932"/>
                    </a:lnTo>
                    <a:lnTo>
                      <a:pt x="3957" y="12901"/>
                    </a:lnTo>
                    <a:lnTo>
                      <a:pt x="4110" y="12860"/>
                    </a:lnTo>
                    <a:lnTo>
                      <a:pt x="4243" y="12829"/>
                    </a:lnTo>
                    <a:lnTo>
                      <a:pt x="4366" y="12778"/>
                    </a:lnTo>
                    <a:lnTo>
                      <a:pt x="4478" y="12727"/>
                    </a:lnTo>
                    <a:lnTo>
                      <a:pt x="4591" y="12676"/>
                    </a:lnTo>
                    <a:lnTo>
                      <a:pt x="4683" y="12625"/>
                    </a:lnTo>
                    <a:lnTo>
                      <a:pt x="4775" y="12564"/>
                    </a:lnTo>
                    <a:lnTo>
                      <a:pt x="4856" y="12502"/>
                    </a:lnTo>
                    <a:lnTo>
                      <a:pt x="4928" y="12441"/>
                    </a:lnTo>
                    <a:lnTo>
                      <a:pt x="4989" y="12369"/>
                    </a:lnTo>
                    <a:lnTo>
                      <a:pt x="5051" y="12308"/>
                    </a:lnTo>
                    <a:lnTo>
                      <a:pt x="5102" y="12236"/>
                    </a:lnTo>
                    <a:lnTo>
                      <a:pt x="5143" y="12155"/>
                    </a:lnTo>
                    <a:lnTo>
                      <a:pt x="5224" y="12001"/>
                    </a:lnTo>
                    <a:lnTo>
                      <a:pt x="5286" y="11838"/>
                    </a:lnTo>
                    <a:lnTo>
                      <a:pt x="5327" y="11664"/>
                    </a:lnTo>
                    <a:lnTo>
                      <a:pt x="5367" y="11490"/>
                    </a:lnTo>
                    <a:lnTo>
                      <a:pt x="5419" y="11132"/>
                    </a:lnTo>
                    <a:lnTo>
                      <a:pt x="5449" y="10938"/>
                    </a:lnTo>
                    <a:lnTo>
                      <a:pt x="5480" y="10754"/>
                    </a:lnTo>
                    <a:lnTo>
                      <a:pt x="5521" y="10570"/>
                    </a:lnTo>
                    <a:lnTo>
                      <a:pt x="5582" y="10386"/>
                    </a:lnTo>
                    <a:lnTo>
                      <a:pt x="5654" y="10212"/>
                    </a:lnTo>
                    <a:lnTo>
                      <a:pt x="5735" y="10028"/>
                    </a:lnTo>
                    <a:lnTo>
                      <a:pt x="5797" y="9947"/>
                    </a:lnTo>
                    <a:lnTo>
                      <a:pt x="5858" y="9865"/>
                    </a:lnTo>
                    <a:lnTo>
                      <a:pt x="5919" y="9783"/>
                    </a:lnTo>
                    <a:lnTo>
                      <a:pt x="6001" y="9701"/>
                    </a:lnTo>
                    <a:lnTo>
                      <a:pt x="6083" y="9619"/>
                    </a:lnTo>
                    <a:lnTo>
                      <a:pt x="6175" y="9538"/>
                    </a:lnTo>
                    <a:lnTo>
                      <a:pt x="6277" y="9466"/>
                    </a:lnTo>
                    <a:lnTo>
                      <a:pt x="6390" y="9395"/>
                    </a:lnTo>
                    <a:lnTo>
                      <a:pt x="6502" y="9323"/>
                    </a:lnTo>
                    <a:lnTo>
                      <a:pt x="6635" y="9251"/>
                    </a:lnTo>
                    <a:lnTo>
                      <a:pt x="6778" y="9190"/>
                    </a:lnTo>
                    <a:lnTo>
                      <a:pt x="6931" y="9129"/>
                    </a:lnTo>
                    <a:lnTo>
                      <a:pt x="7238" y="8996"/>
                    </a:lnTo>
                    <a:lnTo>
                      <a:pt x="7524" y="8863"/>
                    </a:lnTo>
                    <a:lnTo>
                      <a:pt x="7800" y="8720"/>
                    </a:lnTo>
                    <a:lnTo>
                      <a:pt x="8056" y="8567"/>
                    </a:lnTo>
                    <a:lnTo>
                      <a:pt x="8301" y="8403"/>
                    </a:lnTo>
                    <a:lnTo>
                      <a:pt x="8526" y="8229"/>
                    </a:lnTo>
                    <a:lnTo>
                      <a:pt x="8731" y="8055"/>
                    </a:lnTo>
                    <a:lnTo>
                      <a:pt x="8925" y="7871"/>
                    </a:lnTo>
                    <a:lnTo>
                      <a:pt x="9109" y="7687"/>
                    </a:lnTo>
                    <a:lnTo>
                      <a:pt x="9262" y="7493"/>
                    </a:lnTo>
                    <a:lnTo>
                      <a:pt x="9416" y="7289"/>
                    </a:lnTo>
                    <a:lnTo>
                      <a:pt x="9538" y="7084"/>
                    </a:lnTo>
                    <a:lnTo>
                      <a:pt x="9661" y="6880"/>
                    </a:lnTo>
                    <a:lnTo>
                      <a:pt x="9753" y="6675"/>
                    </a:lnTo>
                    <a:lnTo>
                      <a:pt x="9835" y="6461"/>
                    </a:lnTo>
                    <a:lnTo>
                      <a:pt x="9906" y="6256"/>
                    </a:lnTo>
                    <a:lnTo>
                      <a:pt x="9957" y="6042"/>
                    </a:lnTo>
                    <a:lnTo>
                      <a:pt x="9998" y="5827"/>
                    </a:lnTo>
                    <a:lnTo>
                      <a:pt x="10019" y="5623"/>
                    </a:lnTo>
                    <a:lnTo>
                      <a:pt x="10019" y="5408"/>
                    </a:lnTo>
                    <a:lnTo>
                      <a:pt x="10019" y="5203"/>
                    </a:lnTo>
                    <a:lnTo>
                      <a:pt x="9988" y="4999"/>
                    </a:lnTo>
                    <a:lnTo>
                      <a:pt x="9957" y="4794"/>
                    </a:lnTo>
                    <a:lnTo>
                      <a:pt x="9896" y="4590"/>
                    </a:lnTo>
                    <a:lnTo>
                      <a:pt x="9835" y="4406"/>
                    </a:lnTo>
                    <a:lnTo>
                      <a:pt x="9753" y="4212"/>
                    </a:lnTo>
                    <a:lnTo>
                      <a:pt x="9651" y="4028"/>
                    </a:lnTo>
                    <a:lnTo>
                      <a:pt x="9538" y="3854"/>
                    </a:lnTo>
                    <a:lnTo>
                      <a:pt x="9416" y="3680"/>
                    </a:lnTo>
                    <a:lnTo>
                      <a:pt x="9272" y="3517"/>
                    </a:lnTo>
                    <a:lnTo>
                      <a:pt x="9119" y="3363"/>
                    </a:lnTo>
                    <a:lnTo>
                      <a:pt x="8945" y="3220"/>
                    </a:lnTo>
                    <a:lnTo>
                      <a:pt x="8772" y="3087"/>
                    </a:lnTo>
                    <a:lnTo>
                      <a:pt x="8598" y="2965"/>
                    </a:lnTo>
                    <a:lnTo>
                      <a:pt x="8424" y="2862"/>
                    </a:lnTo>
                    <a:lnTo>
                      <a:pt x="8250" y="2770"/>
                    </a:lnTo>
                    <a:lnTo>
                      <a:pt x="8076" y="2689"/>
                    </a:lnTo>
                    <a:lnTo>
                      <a:pt x="7913" y="2617"/>
                    </a:lnTo>
                    <a:lnTo>
                      <a:pt x="7739" y="2556"/>
                    </a:lnTo>
                    <a:lnTo>
                      <a:pt x="7575" y="2505"/>
                    </a:lnTo>
                    <a:lnTo>
                      <a:pt x="7259" y="2423"/>
                    </a:lnTo>
                    <a:lnTo>
                      <a:pt x="6952" y="2362"/>
                    </a:lnTo>
                    <a:lnTo>
                      <a:pt x="6379" y="2259"/>
                    </a:lnTo>
                    <a:lnTo>
                      <a:pt x="6114" y="2208"/>
                    </a:lnTo>
                    <a:lnTo>
                      <a:pt x="5879" y="2147"/>
                    </a:lnTo>
                    <a:lnTo>
                      <a:pt x="5766" y="2106"/>
                    </a:lnTo>
                    <a:lnTo>
                      <a:pt x="5654" y="2055"/>
                    </a:lnTo>
                    <a:lnTo>
                      <a:pt x="5551" y="2004"/>
                    </a:lnTo>
                    <a:lnTo>
                      <a:pt x="5459" y="1942"/>
                    </a:lnTo>
                    <a:lnTo>
                      <a:pt x="5367" y="1871"/>
                    </a:lnTo>
                    <a:lnTo>
                      <a:pt x="5286" y="1789"/>
                    </a:lnTo>
                    <a:lnTo>
                      <a:pt x="5214" y="1697"/>
                    </a:lnTo>
                    <a:lnTo>
                      <a:pt x="5143" y="1595"/>
                    </a:lnTo>
                    <a:lnTo>
                      <a:pt x="5081" y="1472"/>
                    </a:lnTo>
                    <a:lnTo>
                      <a:pt x="5030" y="1339"/>
                    </a:lnTo>
                    <a:lnTo>
                      <a:pt x="4979" y="1186"/>
                    </a:lnTo>
                    <a:lnTo>
                      <a:pt x="4938" y="1022"/>
                    </a:lnTo>
                    <a:lnTo>
                      <a:pt x="4897" y="849"/>
                    </a:lnTo>
                    <a:lnTo>
                      <a:pt x="4846" y="706"/>
                    </a:lnTo>
                    <a:lnTo>
                      <a:pt x="4795" y="573"/>
                    </a:lnTo>
                    <a:lnTo>
                      <a:pt x="4723" y="450"/>
                    </a:lnTo>
                    <a:lnTo>
                      <a:pt x="4652" y="348"/>
                    </a:lnTo>
                    <a:lnTo>
                      <a:pt x="4570" y="266"/>
                    </a:lnTo>
                    <a:lnTo>
                      <a:pt x="4488" y="194"/>
                    </a:lnTo>
                    <a:lnTo>
                      <a:pt x="4396" y="133"/>
                    </a:lnTo>
                    <a:lnTo>
                      <a:pt x="4304" y="82"/>
                    </a:lnTo>
                    <a:lnTo>
                      <a:pt x="4202" y="51"/>
                    </a:lnTo>
                    <a:lnTo>
                      <a:pt x="4100" y="21"/>
                    </a:lnTo>
                    <a:lnTo>
                      <a:pt x="3998"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5" name="Google Shape;1845;p38">
                <a:extLst>
                  <a:ext uri="{FF2B5EF4-FFF2-40B4-BE49-F238E27FC236}">
                    <a16:creationId xmlns:a16="http://schemas.microsoft.com/office/drawing/2014/main" id="{D77AA26A-C0FF-150F-25B5-42D52DFA601C}"/>
                  </a:ext>
                </a:extLst>
              </p:cNvPr>
              <p:cNvSpPr/>
              <p:nvPr/>
            </p:nvSpPr>
            <p:spPr>
              <a:xfrm flipH="1">
                <a:off x="1006160" y="2686288"/>
                <a:ext cx="361831" cy="123546"/>
              </a:xfrm>
              <a:custGeom>
                <a:avLst/>
                <a:gdLst/>
                <a:ahLst/>
                <a:cxnLst/>
                <a:rect l="l" t="t" r="r" b="b"/>
                <a:pathLst>
                  <a:path w="26947" h="9201" extrusionOk="0">
                    <a:moveTo>
                      <a:pt x="12952" y="0"/>
                    </a:moveTo>
                    <a:lnTo>
                      <a:pt x="12513" y="10"/>
                    </a:lnTo>
                    <a:lnTo>
                      <a:pt x="12093" y="31"/>
                    </a:lnTo>
                    <a:lnTo>
                      <a:pt x="11725" y="51"/>
                    </a:lnTo>
                    <a:lnTo>
                      <a:pt x="11388" y="92"/>
                    </a:lnTo>
                    <a:lnTo>
                      <a:pt x="11071" y="143"/>
                    </a:lnTo>
                    <a:lnTo>
                      <a:pt x="10795" y="194"/>
                    </a:lnTo>
                    <a:lnTo>
                      <a:pt x="10540" y="256"/>
                    </a:lnTo>
                    <a:lnTo>
                      <a:pt x="10315" y="327"/>
                    </a:lnTo>
                    <a:lnTo>
                      <a:pt x="10110" y="409"/>
                    </a:lnTo>
                    <a:lnTo>
                      <a:pt x="9926" y="491"/>
                    </a:lnTo>
                    <a:lnTo>
                      <a:pt x="9773" y="583"/>
                    </a:lnTo>
                    <a:lnTo>
                      <a:pt x="9630" y="675"/>
                    </a:lnTo>
                    <a:lnTo>
                      <a:pt x="9507" y="777"/>
                    </a:lnTo>
                    <a:lnTo>
                      <a:pt x="9395" y="879"/>
                    </a:lnTo>
                    <a:lnTo>
                      <a:pt x="9292" y="982"/>
                    </a:lnTo>
                    <a:lnTo>
                      <a:pt x="9200" y="1084"/>
                    </a:lnTo>
                    <a:lnTo>
                      <a:pt x="9129" y="1196"/>
                    </a:lnTo>
                    <a:lnTo>
                      <a:pt x="9057" y="1298"/>
                    </a:lnTo>
                    <a:lnTo>
                      <a:pt x="8924" y="1523"/>
                    </a:lnTo>
                    <a:lnTo>
                      <a:pt x="8802" y="1728"/>
                    </a:lnTo>
                    <a:lnTo>
                      <a:pt x="8669" y="1932"/>
                    </a:lnTo>
                    <a:lnTo>
                      <a:pt x="8597" y="2024"/>
                    </a:lnTo>
                    <a:lnTo>
                      <a:pt x="8516" y="2116"/>
                    </a:lnTo>
                    <a:lnTo>
                      <a:pt x="8424" y="2208"/>
                    </a:lnTo>
                    <a:lnTo>
                      <a:pt x="8311" y="2280"/>
                    </a:lnTo>
                    <a:lnTo>
                      <a:pt x="8199" y="2362"/>
                    </a:lnTo>
                    <a:lnTo>
                      <a:pt x="8066" y="2423"/>
                    </a:lnTo>
                    <a:lnTo>
                      <a:pt x="7912" y="2484"/>
                    </a:lnTo>
                    <a:lnTo>
                      <a:pt x="7749" y="2535"/>
                    </a:lnTo>
                    <a:lnTo>
                      <a:pt x="7575" y="2566"/>
                    </a:lnTo>
                    <a:lnTo>
                      <a:pt x="7401" y="2607"/>
                    </a:lnTo>
                    <a:lnTo>
                      <a:pt x="7238" y="2627"/>
                    </a:lnTo>
                    <a:lnTo>
                      <a:pt x="7074" y="2638"/>
                    </a:lnTo>
                    <a:lnTo>
                      <a:pt x="6778" y="2658"/>
                    </a:lnTo>
                    <a:lnTo>
                      <a:pt x="6492" y="2648"/>
                    </a:lnTo>
                    <a:lnTo>
                      <a:pt x="6226" y="2638"/>
                    </a:lnTo>
                    <a:lnTo>
                      <a:pt x="5970" y="2617"/>
                    </a:lnTo>
                    <a:lnTo>
                      <a:pt x="5725" y="2586"/>
                    </a:lnTo>
                    <a:lnTo>
                      <a:pt x="5479" y="2576"/>
                    </a:lnTo>
                    <a:lnTo>
                      <a:pt x="5244" y="2576"/>
                    </a:lnTo>
                    <a:lnTo>
                      <a:pt x="5132" y="2586"/>
                    </a:lnTo>
                    <a:lnTo>
                      <a:pt x="5009" y="2597"/>
                    </a:lnTo>
                    <a:lnTo>
                      <a:pt x="4897" y="2617"/>
                    </a:lnTo>
                    <a:lnTo>
                      <a:pt x="4774" y="2648"/>
                    </a:lnTo>
                    <a:lnTo>
                      <a:pt x="4651" y="2689"/>
                    </a:lnTo>
                    <a:lnTo>
                      <a:pt x="4539" y="2730"/>
                    </a:lnTo>
                    <a:lnTo>
                      <a:pt x="4416" y="2791"/>
                    </a:lnTo>
                    <a:lnTo>
                      <a:pt x="4294" y="2862"/>
                    </a:lnTo>
                    <a:lnTo>
                      <a:pt x="4161" y="2944"/>
                    </a:lnTo>
                    <a:lnTo>
                      <a:pt x="4038" y="3036"/>
                    </a:lnTo>
                    <a:lnTo>
                      <a:pt x="3905" y="3138"/>
                    </a:lnTo>
                    <a:lnTo>
                      <a:pt x="3762" y="3261"/>
                    </a:lnTo>
                    <a:lnTo>
                      <a:pt x="3629" y="3394"/>
                    </a:lnTo>
                    <a:lnTo>
                      <a:pt x="3486" y="3547"/>
                    </a:lnTo>
                    <a:lnTo>
                      <a:pt x="2975" y="3547"/>
                    </a:lnTo>
                    <a:lnTo>
                      <a:pt x="2730" y="3558"/>
                    </a:lnTo>
                    <a:lnTo>
                      <a:pt x="2454" y="3578"/>
                    </a:lnTo>
                    <a:lnTo>
                      <a:pt x="2147" y="3619"/>
                    </a:lnTo>
                    <a:lnTo>
                      <a:pt x="1840" y="3670"/>
                    </a:lnTo>
                    <a:lnTo>
                      <a:pt x="1523" y="3752"/>
                    </a:lnTo>
                    <a:lnTo>
                      <a:pt x="1370" y="3793"/>
                    </a:lnTo>
                    <a:lnTo>
                      <a:pt x="1217" y="3854"/>
                    </a:lnTo>
                    <a:lnTo>
                      <a:pt x="1074" y="3915"/>
                    </a:lnTo>
                    <a:lnTo>
                      <a:pt x="931" y="3977"/>
                    </a:lnTo>
                    <a:lnTo>
                      <a:pt x="787" y="4059"/>
                    </a:lnTo>
                    <a:lnTo>
                      <a:pt x="655" y="4140"/>
                    </a:lnTo>
                    <a:lnTo>
                      <a:pt x="532" y="4232"/>
                    </a:lnTo>
                    <a:lnTo>
                      <a:pt x="430" y="4335"/>
                    </a:lnTo>
                    <a:lnTo>
                      <a:pt x="327" y="4447"/>
                    </a:lnTo>
                    <a:lnTo>
                      <a:pt x="235" y="4570"/>
                    </a:lnTo>
                    <a:lnTo>
                      <a:pt x="154" y="4703"/>
                    </a:lnTo>
                    <a:lnTo>
                      <a:pt x="92" y="4846"/>
                    </a:lnTo>
                    <a:lnTo>
                      <a:pt x="51" y="4999"/>
                    </a:lnTo>
                    <a:lnTo>
                      <a:pt x="21" y="5163"/>
                    </a:lnTo>
                    <a:lnTo>
                      <a:pt x="0" y="5326"/>
                    </a:lnTo>
                    <a:lnTo>
                      <a:pt x="10" y="5479"/>
                    </a:lnTo>
                    <a:lnTo>
                      <a:pt x="41" y="5623"/>
                    </a:lnTo>
                    <a:lnTo>
                      <a:pt x="92" y="5766"/>
                    </a:lnTo>
                    <a:lnTo>
                      <a:pt x="164" y="5888"/>
                    </a:lnTo>
                    <a:lnTo>
                      <a:pt x="246" y="6001"/>
                    </a:lnTo>
                    <a:lnTo>
                      <a:pt x="348" y="6103"/>
                    </a:lnTo>
                    <a:lnTo>
                      <a:pt x="460" y="6205"/>
                    </a:lnTo>
                    <a:lnTo>
                      <a:pt x="593" y="6287"/>
                    </a:lnTo>
                    <a:lnTo>
                      <a:pt x="736" y="6369"/>
                    </a:lnTo>
                    <a:lnTo>
                      <a:pt x="890" y="6440"/>
                    </a:lnTo>
                    <a:lnTo>
                      <a:pt x="1053" y="6512"/>
                    </a:lnTo>
                    <a:lnTo>
                      <a:pt x="1217" y="6563"/>
                    </a:lnTo>
                    <a:lnTo>
                      <a:pt x="1401" y="6624"/>
                    </a:lnTo>
                    <a:lnTo>
                      <a:pt x="1585" y="6665"/>
                    </a:lnTo>
                    <a:lnTo>
                      <a:pt x="1779" y="6706"/>
                    </a:lnTo>
                    <a:lnTo>
                      <a:pt x="2167" y="6767"/>
                    </a:lnTo>
                    <a:lnTo>
                      <a:pt x="2566" y="6819"/>
                    </a:lnTo>
                    <a:lnTo>
                      <a:pt x="2965" y="6849"/>
                    </a:lnTo>
                    <a:lnTo>
                      <a:pt x="3363" y="6870"/>
                    </a:lnTo>
                    <a:lnTo>
                      <a:pt x="3731" y="6880"/>
                    </a:lnTo>
                    <a:lnTo>
                      <a:pt x="4621" y="6880"/>
                    </a:lnTo>
                    <a:lnTo>
                      <a:pt x="4733" y="6890"/>
                    </a:lnTo>
                    <a:lnTo>
                      <a:pt x="4825" y="6900"/>
                    </a:lnTo>
                    <a:lnTo>
                      <a:pt x="4917" y="6921"/>
                    </a:lnTo>
                    <a:lnTo>
                      <a:pt x="4989" y="6962"/>
                    </a:lnTo>
                    <a:lnTo>
                      <a:pt x="5060" y="7003"/>
                    </a:lnTo>
                    <a:lnTo>
                      <a:pt x="5122" y="7054"/>
                    </a:lnTo>
                    <a:lnTo>
                      <a:pt x="5183" y="7105"/>
                    </a:lnTo>
                    <a:lnTo>
                      <a:pt x="5244" y="7176"/>
                    </a:lnTo>
                    <a:lnTo>
                      <a:pt x="5347" y="7319"/>
                    </a:lnTo>
                    <a:lnTo>
                      <a:pt x="5459" y="7473"/>
                    </a:lnTo>
                    <a:lnTo>
                      <a:pt x="5582" y="7647"/>
                    </a:lnTo>
                    <a:lnTo>
                      <a:pt x="5735" y="7831"/>
                    </a:lnTo>
                    <a:lnTo>
                      <a:pt x="5817" y="7933"/>
                    </a:lnTo>
                    <a:lnTo>
                      <a:pt x="5919" y="8025"/>
                    </a:lnTo>
                    <a:lnTo>
                      <a:pt x="6021" y="8117"/>
                    </a:lnTo>
                    <a:lnTo>
                      <a:pt x="6144" y="8209"/>
                    </a:lnTo>
                    <a:lnTo>
                      <a:pt x="6277" y="8301"/>
                    </a:lnTo>
                    <a:lnTo>
                      <a:pt x="6430" y="8393"/>
                    </a:lnTo>
                    <a:lnTo>
                      <a:pt x="6594" y="8475"/>
                    </a:lnTo>
                    <a:lnTo>
                      <a:pt x="6778" y="8556"/>
                    </a:lnTo>
                    <a:lnTo>
                      <a:pt x="6982" y="8638"/>
                    </a:lnTo>
                    <a:lnTo>
                      <a:pt x="7207" y="8710"/>
                    </a:lnTo>
                    <a:lnTo>
                      <a:pt x="7452" y="8781"/>
                    </a:lnTo>
                    <a:lnTo>
                      <a:pt x="7728" y="8843"/>
                    </a:lnTo>
                    <a:lnTo>
                      <a:pt x="8025" y="8904"/>
                    </a:lnTo>
                    <a:lnTo>
                      <a:pt x="8342" y="8955"/>
                    </a:lnTo>
                    <a:lnTo>
                      <a:pt x="8689" y="8996"/>
                    </a:lnTo>
                    <a:lnTo>
                      <a:pt x="9068" y="9027"/>
                    </a:lnTo>
                    <a:lnTo>
                      <a:pt x="9875" y="9088"/>
                    </a:lnTo>
                    <a:lnTo>
                      <a:pt x="10734" y="9129"/>
                    </a:lnTo>
                    <a:lnTo>
                      <a:pt x="11613" y="9160"/>
                    </a:lnTo>
                    <a:lnTo>
                      <a:pt x="12533" y="9190"/>
                    </a:lnTo>
                    <a:lnTo>
                      <a:pt x="13453" y="9200"/>
                    </a:lnTo>
                    <a:lnTo>
                      <a:pt x="14373" y="9190"/>
                    </a:lnTo>
                    <a:lnTo>
                      <a:pt x="15283" y="9180"/>
                    </a:lnTo>
                    <a:lnTo>
                      <a:pt x="16162" y="9149"/>
                    </a:lnTo>
                    <a:lnTo>
                      <a:pt x="17021" y="9108"/>
                    </a:lnTo>
                    <a:lnTo>
                      <a:pt x="17828" y="9057"/>
                    </a:lnTo>
                    <a:lnTo>
                      <a:pt x="18574" y="8986"/>
                    </a:lnTo>
                    <a:lnTo>
                      <a:pt x="18922" y="8945"/>
                    </a:lnTo>
                    <a:lnTo>
                      <a:pt x="19249" y="8894"/>
                    </a:lnTo>
                    <a:lnTo>
                      <a:pt x="19556" y="8843"/>
                    </a:lnTo>
                    <a:lnTo>
                      <a:pt x="19852" y="8792"/>
                    </a:lnTo>
                    <a:lnTo>
                      <a:pt x="20118" y="8740"/>
                    </a:lnTo>
                    <a:lnTo>
                      <a:pt x="20353" y="8679"/>
                    </a:lnTo>
                    <a:lnTo>
                      <a:pt x="20568" y="8607"/>
                    </a:lnTo>
                    <a:lnTo>
                      <a:pt x="20762" y="8536"/>
                    </a:lnTo>
                    <a:lnTo>
                      <a:pt x="20915" y="8464"/>
                    </a:lnTo>
                    <a:lnTo>
                      <a:pt x="21048" y="8383"/>
                    </a:lnTo>
                    <a:lnTo>
                      <a:pt x="21150" y="8311"/>
                    </a:lnTo>
                    <a:lnTo>
                      <a:pt x="21242" y="8229"/>
                    </a:lnTo>
                    <a:lnTo>
                      <a:pt x="21324" y="8158"/>
                    </a:lnTo>
                    <a:lnTo>
                      <a:pt x="21386" y="8086"/>
                    </a:lnTo>
                    <a:lnTo>
                      <a:pt x="21447" y="8015"/>
                    </a:lnTo>
                    <a:lnTo>
                      <a:pt x="21488" y="7943"/>
                    </a:lnTo>
                    <a:lnTo>
                      <a:pt x="21559" y="7810"/>
                    </a:lnTo>
                    <a:lnTo>
                      <a:pt x="21621" y="7687"/>
                    </a:lnTo>
                    <a:lnTo>
                      <a:pt x="21662" y="7575"/>
                    </a:lnTo>
                    <a:lnTo>
                      <a:pt x="21702" y="7463"/>
                    </a:lnTo>
                    <a:lnTo>
                      <a:pt x="21754" y="7360"/>
                    </a:lnTo>
                    <a:lnTo>
                      <a:pt x="21784" y="7309"/>
                    </a:lnTo>
                    <a:lnTo>
                      <a:pt x="21825" y="7268"/>
                    </a:lnTo>
                    <a:lnTo>
                      <a:pt x="21876" y="7217"/>
                    </a:lnTo>
                    <a:lnTo>
                      <a:pt x="21938" y="7176"/>
                    </a:lnTo>
                    <a:lnTo>
                      <a:pt x="22009" y="7125"/>
                    </a:lnTo>
                    <a:lnTo>
                      <a:pt x="22091" y="7084"/>
                    </a:lnTo>
                    <a:lnTo>
                      <a:pt x="22183" y="7033"/>
                    </a:lnTo>
                    <a:lnTo>
                      <a:pt x="22295" y="6992"/>
                    </a:lnTo>
                    <a:lnTo>
                      <a:pt x="22571" y="6911"/>
                    </a:lnTo>
                    <a:lnTo>
                      <a:pt x="22909" y="6829"/>
                    </a:lnTo>
                    <a:lnTo>
                      <a:pt x="23348" y="6747"/>
                    </a:lnTo>
                    <a:lnTo>
                      <a:pt x="23870" y="6665"/>
                    </a:lnTo>
                    <a:lnTo>
                      <a:pt x="24156" y="6624"/>
                    </a:lnTo>
                    <a:lnTo>
                      <a:pt x="24432" y="6563"/>
                    </a:lnTo>
                    <a:lnTo>
                      <a:pt x="24698" y="6491"/>
                    </a:lnTo>
                    <a:lnTo>
                      <a:pt x="24953" y="6420"/>
                    </a:lnTo>
                    <a:lnTo>
                      <a:pt x="25199" y="6328"/>
                    </a:lnTo>
                    <a:lnTo>
                      <a:pt x="25423" y="6236"/>
                    </a:lnTo>
                    <a:lnTo>
                      <a:pt x="25638" y="6134"/>
                    </a:lnTo>
                    <a:lnTo>
                      <a:pt x="25843" y="6021"/>
                    </a:lnTo>
                    <a:lnTo>
                      <a:pt x="26027" y="5909"/>
                    </a:lnTo>
                    <a:lnTo>
                      <a:pt x="26200" y="5796"/>
                    </a:lnTo>
                    <a:lnTo>
                      <a:pt x="26354" y="5674"/>
                    </a:lnTo>
                    <a:lnTo>
                      <a:pt x="26487" y="5541"/>
                    </a:lnTo>
                    <a:lnTo>
                      <a:pt x="26609" y="5418"/>
                    </a:lnTo>
                    <a:lnTo>
                      <a:pt x="26722" y="5285"/>
                    </a:lnTo>
                    <a:lnTo>
                      <a:pt x="26803" y="5152"/>
                    </a:lnTo>
                    <a:lnTo>
                      <a:pt x="26865" y="5019"/>
                    </a:lnTo>
                    <a:lnTo>
                      <a:pt x="26916" y="4887"/>
                    </a:lnTo>
                    <a:lnTo>
                      <a:pt x="26947" y="4764"/>
                    </a:lnTo>
                    <a:lnTo>
                      <a:pt x="26947" y="4631"/>
                    </a:lnTo>
                    <a:lnTo>
                      <a:pt x="26936" y="4508"/>
                    </a:lnTo>
                    <a:lnTo>
                      <a:pt x="26895" y="4386"/>
                    </a:lnTo>
                    <a:lnTo>
                      <a:pt x="26834" y="4273"/>
                    </a:lnTo>
                    <a:lnTo>
                      <a:pt x="26742" y="4161"/>
                    </a:lnTo>
                    <a:lnTo>
                      <a:pt x="26640" y="4059"/>
                    </a:lnTo>
                    <a:lnTo>
                      <a:pt x="26507" y="3956"/>
                    </a:lnTo>
                    <a:lnTo>
                      <a:pt x="26343" y="3875"/>
                    </a:lnTo>
                    <a:lnTo>
                      <a:pt x="26159" y="3793"/>
                    </a:lnTo>
                    <a:lnTo>
                      <a:pt x="25945" y="3721"/>
                    </a:lnTo>
                    <a:lnTo>
                      <a:pt x="25710" y="3660"/>
                    </a:lnTo>
                    <a:lnTo>
                      <a:pt x="25444" y="3609"/>
                    </a:lnTo>
                    <a:lnTo>
                      <a:pt x="25137" y="3568"/>
                    </a:lnTo>
                    <a:lnTo>
                      <a:pt x="24820" y="3547"/>
                    </a:lnTo>
                    <a:lnTo>
                      <a:pt x="24493" y="3517"/>
                    </a:lnTo>
                    <a:lnTo>
                      <a:pt x="24197" y="3486"/>
                    </a:lnTo>
                    <a:lnTo>
                      <a:pt x="23941" y="3445"/>
                    </a:lnTo>
                    <a:lnTo>
                      <a:pt x="23706" y="3404"/>
                    </a:lnTo>
                    <a:lnTo>
                      <a:pt x="23491" y="3353"/>
                    </a:lnTo>
                    <a:lnTo>
                      <a:pt x="23307" y="3292"/>
                    </a:lnTo>
                    <a:lnTo>
                      <a:pt x="23134" y="3230"/>
                    </a:lnTo>
                    <a:lnTo>
                      <a:pt x="22990" y="3159"/>
                    </a:lnTo>
                    <a:lnTo>
                      <a:pt x="22858" y="3087"/>
                    </a:lnTo>
                    <a:lnTo>
                      <a:pt x="22735" y="3016"/>
                    </a:lnTo>
                    <a:lnTo>
                      <a:pt x="22633" y="2934"/>
                    </a:lnTo>
                    <a:lnTo>
                      <a:pt x="22530" y="2852"/>
                    </a:lnTo>
                    <a:lnTo>
                      <a:pt x="22357" y="2699"/>
                    </a:lnTo>
                    <a:lnTo>
                      <a:pt x="22193" y="2535"/>
                    </a:lnTo>
                    <a:lnTo>
                      <a:pt x="22019" y="2382"/>
                    </a:lnTo>
                    <a:lnTo>
                      <a:pt x="21927" y="2310"/>
                    </a:lnTo>
                    <a:lnTo>
                      <a:pt x="21825" y="2239"/>
                    </a:lnTo>
                    <a:lnTo>
                      <a:pt x="21713" y="2167"/>
                    </a:lnTo>
                    <a:lnTo>
                      <a:pt x="21590" y="2106"/>
                    </a:lnTo>
                    <a:lnTo>
                      <a:pt x="21447" y="2055"/>
                    </a:lnTo>
                    <a:lnTo>
                      <a:pt x="21294" y="2004"/>
                    </a:lnTo>
                    <a:lnTo>
                      <a:pt x="21120" y="1963"/>
                    </a:lnTo>
                    <a:lnTo>
                      <a:pt x="20926" y="1922"/>
                    </a:lnTo>
                    <a:lnTo>
                      <a:pt x="20701" y="1891"/>
                    </a:lnTo>
                    <a:lnTo>
                      <a:pt x="20455" y="1871"/>
                    </a:lnTo>
                    <a:lnTo>
                      <a:pt x="20179" y="1861"/>
                    </a:lnTo>
                    <a:lnTo>
                      <a:pt x="19873" y="1861"/>
                    </a:lnTo>
                    <a:lnTo>
                      <a:pt x="19535" y="1871"/>
                    </a:lnTo>
                    <a:lnTo>
                      <a:pt x="19167" y="1881"/>
                    </a:lnTo>
                    <a:lnTo>
                      <a:pt x="18789" y="1902"/>
                    </a:lnTo>
                    <a:lnTo>
                      <a:pt x="18462" y="1912"/>
                    </a:lnTo>
                    <a:lnTo>
                      <a:pt x="18166" y="1902"/>
                    </a:lnTo>
                    <a:lnTo>
                      <a:pt x="17900" y="1881"/>
                    </a:lnTo>
                    <a:lnTo>
                      <a:pt x="17665" y="1850"/>
                    </a:lnTo>
                    <a:lnTo>
                      <a:pt x="17460" y="1810"/>
                    </a:lnTo>
                    <a:lnTo>
                      <a:pt x="17286" y="1758"/>
                    </a:lnTo>
                    <a:lnTo>
                      <a:pt x="17133" y="1707"/>
                    </a:lnTo>
                    <a:lnTo>
                      <a:pt x="16990" y="1636"/>
                    </a:lnTo>
                    <a:lnTo>
                      <a:pt x="16877" y="1564"/>
                    </a:lnTo>
                    <a:lnTo>
                      <a:pt x="16765" y="1493"/>
                    </a:lnTo>
                    <a:lnTo>
                      <a:pt x="16673" y="1411"/>
                    </a:lnTo>
                    <a:lnTo>
                      <a:pt x="16591" y="1319"/>
                    </a:lnTo>
                    <a:lnTo>
                      <a:pt x="16509" y="1237"/>
                    </a:lnTo>
                    <a:lnTo>
                      <a:pt x="16356" y="1043"/>
                    </a:lnTo>
                    <a:lnTo>
                      <a:pt x="16193" y="859"/>
                    </a:lnTo>
                    <a:lnTo>
                      <a:pt x="16101" y="767"/>
                    </a:lnTo>
                    <a:lnTo>
                      <a:pt x="15998" y="675"/>
                    </a:lnTo>
                    <a:lnTo>
                      <a:pt x="15886" y="583"/>
                    </a:lnTo>
                    <a:lnTo>
                      <a:pt x="15753" y="491"/>
                    </a:lnTo>
                    <a:lnTo>
                      <a:pt x="15600" y="409"/>
                    </a:lnTo>
                    <a:lnTo>
                      <a:pt x="15436" y="338"/>
                    </a:lnTo>
                    <a:lnTo>
                      <a:pt x="15232" y="266"/>
                    </a:lnTo>
                    <a:lnTo>
                      <a:pt x="15017" y="205"/>
                    </a:lnTo>
                    <a:lnTo>
                      <a:pt x="14761" y="143"/>
                    </a:lnTo>
                    <a:lnTo>
                      <a:pt x="14475" y="92"/>
                    </a:lnTo>
                    <a:lnTo>
                      <a:pt x="14158" y="62"/>
                    </a:lnTo>
                    <a:lnTo>
                      <a:pt x="13801" y="31"/>
                    </a:lnTo>
                    <a:lnTo>
                      <a:pt x="13402" y="10"/>
                    </a:lnTo>
                    <a:lnTo>
                      <a:pt x="12952" y="0"/>
                    </a:lnTo>
                    <a:close/>
                  </a:path>
                </a:pathLst>
              </a:custGeom>
              <a:solidFill>
                <a:srgbClr val="609295"/>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6" name="Google Shape;1846;p38">
                <a:extLst>
                  <a:ext uri="{FF2B5EF4-FFF2-40B4-BE49-F238E27FC236}">
                    <a16:creationId xmlns:a16="http://schemas.microsoft.com/office/drawing/2014/main" id="{25C22329-1588-2584-F173-BE40D87FBD35}"/>
                  </a:ext>
                </a:extLst>
              </p:cNvPr>
              <p:cNvSpPr/>
              <p:nvPr/>
            </p:nvSpPr>
            <p:spPr>
              <a:xfrm flipH="1">
                <a:off x="700201" y="2961216"/>
                <a:ext cx="1206958" cy="673013"/>
              </a:xfrm>
              <a:custGeom>
                <a:avLst/>
                <a:gdLst/>
                <a:ahLst/>
                <a:cxnLst/>
                <a:rect l="l" t="t" r="r" b="b"/>
                <a:pathLst>
                  <a:path w="89887" h="50122" extrusionOk="0">
                    <a:moveTo>
                      <a:pt x="12257" y="1"/>
                    </a:moveTo>
                    <a:lnTo>
                      <a:pt x="11940" y="21"/>
                    </a:lnTo>
                    <a:lnTo>
                      <a:pt x="11624" y="42"/>
                    </a:lnTo>
                    <a:lnTo>
                      <a:pt x="11307" y="62"/>
                    </a:lnTo>
                    <a:lnTo>
                      <a:pt x="10990" y="103"/>
                    </a:lnTo>
                    <a:lnTo>
                      <a:pt x="10673" y="144"/>
                    </a:lnTo>
                    <a:lnTo>
                      <a:pt x="10366" y="195"/>
                    </a:lnTo>
                    <a:lnTo>
                      <a:pt x="10059" y="256"/>
                    </a:lnTo>
                    <a:lnTo>
                      <a:pt x="9753" y="328"/>
                    </a:lnTo>
                    <a:lnTo>
                      <a:pt x="9446" y="399"/>
                    </a:lnTo>
                    <a:lnTo>
                      <a:pt x="9150" y="481"/>
                    </a:lnTo>
                    <a:lnTo>
                      <a:pt x="8853" y="573"/>
                    </a:lnTo>
                    <a:lnTo>
                      <a:pt x="8557" y="665"/>
                    </a:lnTo>
                    <a:lnTo>
                      <a:pt x="8271" y="767"/>
                    </a:lnTo>
                    <a:lnTo>
                      <a:pt x="7984" y="880"/>
                    </a:lnTo>
                    <a:lnTo>
                      <a:pt x="7698" y="992"/>
                    </a:lnTo>
                    <a:lnTo>
                      <a:pt x="7422" y="1115"/>
                    </a:lnTo>
                    <a:lnTo>
                      <a:pt x="7146" y="1248"/>
                    </a:lnTo>
                    <a:lnTo>
                      <a:pt x="6870" y="1381"/>
                    </a:lnTo>
                    <a:lnTo>
                      <a:pt x="6604" y="1524"/>
                    </a:lnTo>
                    <a:lnTo>
                      <a:pt x="6339" y="1677"/>
                    </a:lnTo>
                    <a:lnTo>
                      <a:pt x="6073" y="1831"/>
                    </a:lnTo>
                    <a:lnTo>
                      <a:pt x="5817" y="1994"/>
                    </a:lnTo>
                    <a:lnTo>
                      <a:pt x="5562" y="2158"/>
                    </a:lnTo>
                    <a:lnTo>
                      <a:pt x="5316" y="2331"/>
                    </a:lnTo>
                    <a:lnTo>
                      <a:pt x="5071" y="2505"/>
                    </a:lnTo>
                    <a:lnTo>
                      <a:pt x="4826" y="2689"/>
                    </a:lnTo>
                    <a:lnTo>
                      <a:pt x="4590" y="2883"/>
                    </a:lnTo>
                    <a:lnTo>
                      <a:pt x="4366" y="3078"/>
                    </a:lnTo>
                    <a:lnTo>
                      <a:pt x="4141" y="3282"/>
                    </a:lnTo>
                    <a:lnTo>
                      <a:pt x="3916" y="3487"/>
                    </a:lnTo>
                    <a:lnTo>
                      <a:pt x="3701" y="3701"/>
                    </a:lnTo>
                    <a:lnTo>
                      <a:pt x="3486" y="3916"/>
                    </a:lnTo>
                    <a:lnTo>
                      <a:pt x="3282" y="4131"/>
                    </a:lnTo>
                    <a:lnTo>
                      <a:pt x="3078" y="4356"/>
                    </a:lnTo>
                    <a:lnTo>
                      <a:pt x="2883" y="4591"/>
                    </a:lnTo>
                    <a:lnTo>
                      <a:pt x="2699" y="4826"/>
                    </a:lnTo>
                    <a:lnTo>
                      <a:pt x="2515" y="5071"/>
                    </a:lnTo>
                    <a:lnTo>
                      <a:pt x="2331" y="5316"/>
                    </a:lnTo>
                    <a:lnTo>
                      <a:pt x="2158" y="5562"/>
                    </a:lnTo>
                    <a:lnTo>
                      <a:pt x="1994" y="5817"/>
                    </a:lnTo>
                    <a:lnTo>
                      <a:pt x="1830" y="6073"/>
                    </a:lnTo>
                    <a:lnTo>
                      <a:pt x="1677" y="6328"/>
                    </a:lnTo>
                    <a:lnTo>
                      <a:pt x="1524" y="6594"/>
                    </a:lnTo>
                    <a:lnTo>
                      <a:pt x="1381" y="6870"/>
                    </a:lnTo>
                    <a:lnTo>
                      <a:pt x="1248" y="7136"/>
                    </a:lnTo>
                    <a:lnTo>
                      <a:pt x="1115" y="7412"/>
                    </a:lnTo>
                    <a:lnTo>
                      <a:pt x="992" y="7698"/>
                    </a:lnTo>
                    <a:lnTo>
                      <a:pt x="880" y="7984"/>
                    </a:lnTo>
                    <a:lnTo>
                      <a:pt x="767" y="8271"/>
                    </a:lnTo>
                    <a:lnTo>
                      <a:pt x="665" y="8557"/>
                    </a:lnTo>
                    <a:lnTo>
                      <a:pt x="573" y="8853"/>
                    </a:lnTo>
                    <a:lnTo>
                      <a:pt x="481" y="9150"/>
                    </a:lnTo>
                    <a:lnTo>
                      <a:pt x="399" y="9446"/>
                    </a:lnTo>
                    <a:lnTo>
                      <a:pt x="328" y="9753"/>
                    </a:lnTo>
                    <a:lnTo>
                      <a:pt x="256" y="10060"/>
                    </a:lnTo>
                    <a:lnTo>
                      <a:pt x="195" y="10366"/>
                    </a:lnTo>
                    <a:lnTo>
                      <a:pt x="144" y="10673"/>
                    </a:lnTo>
                    <a:lnTo>
                      <a:pt x="103" y="10990"/>
                    </a:lnTo>
                    <a:lnTo>
                      <a:pt x="72" y="11297"/>
                    </a:lnTo>
                    <a:lnTo>
                      <a:pt x="42" y="11613"/>
                    </a:lnTo>
                    <a:lnTo>
                      <a:pt x="21" y="11941"/>
                    </a:lnTo>
                    <a:lnTo>
                      <a:pt x="11" y="12257"/>
                    </a:lnTo>
                    <a:lnTo>
                      <a:pt x="1" y="12585"/>
                    </a:lnTo>
                    <a:lnTo>
                      <a:pt x="1" y="37538"/>
                    </a:lnTo>
                    <a:lnTo>
                      <a:pt x="11" y="37865"/>
                    </a:lnTo>
                    <a:lnTo>
                      <a:pt x="21" y="38182"/>
                    </a:lnTo>
                    <a:lnTo>
                      <a:pt x="42" y="38509"/>
                    </a:lnTo>
                    <a:lnTo>
                      <a:pt x="72" y="38826"/>
                    </a:lnTo>
                    <a:lnTo>
                      <a:pt x="103" y="39143"/>
                    </a:lnTo>
                    <a:lnTo>
                      <a:pt x="144" y="39449"/>
                    </a:lnTo>
                    <a:lnTo>
                      <a:pt x="195" y="39766"/>
                    </a:lnTo>
                    <a:lnTo>
                      <a:pt x="256" y="40073"/>
                    </a:lnTo>
                    <a:lnTo>
                      <a:pt x="328" y="40369"/>
                    </a:lnTo>
                    <a:lnTo>
                      <a:pt x="399" y="40676"/>
                    </a:lnTo>
                    <a:lnTo>
                      <a:pt x="481" y="40972"/>
                    </a:lnTo>
                    <a:lnTo>
                      <a:pt x="573" y="41269"/>
                    </a:lnTo>
                    <a:lnTo>
                      <a:pt x="665" y="41565"/>
                    </a:lnTo>
                    <a:lnTo>
                      <a:pt x="767" y="41851"/>
                    </a:lnTo>
                    <a:lnTo>
                      <a:pt x="880" y="42148"/>
                    </a:lnTo>
                    <a:lnTo>
                      <a:pt x="992" y="42424"/>
                    </a:lnTo>
                    <a:lnTo>
                      <a:pt x="1115" y="42710"/>
                    </a:lnTo>
                    <a:lnTo>
                      <a:pt x="1248" y="42986"/>
                    </a:lnTo>
                    <a:lnTo>
                      <a:pt x="1381" y="43252"/>
                    </a:lnTo>
                    <a:lnTo>
                      <a:pt x="1524" y="43528"/>
                    </a:lnTo>
                    <a:lnTo>
                      <a:pt x="1677" y="43794"/>
                    </a:lnTo>
                    <a:lnTo>
                      <a:pt x="1830" y="44049"/>
                    </a:lnTo>
                    <a:lnTo>
                      <a:pt x="1994" y="44315"/>
                    </a:lnTo>
                    <a:lnTo>
                      <a:pt x="2158" y="44560"/>
                    </a:lnTo>
                    <a:lnTo>
                      <a:pt x="2331" y="44816"/>
                    </a:lnTo>
                    <a:lnTo>
                      <a:pt x="2515" y="45061"/>
                    </a:lnTo>
                    <a:lnTo>
                      <a:pt x="2699" y="45296"/>
                    </a:lnTo>
                    <a:lnTo>
                      <a:pt x="2883" y="45532"/>
                    </a:lnTo>
                    <a:lnTo>
                      <a:pt x="3078" y="45767"/>
                    </a:lnTo>
                    <a:lnTo>
                      <a:pt x="3282" y="45992"/>
                    </a:lnTo>
                    <a:lnTo>
                      <a:pt x="3486" y="46206"/>
                    </a:lnTo>
                    <a:lnTo>
                      <a:pt x="3701" y="46431"/>
                    </a:lnTo>
                    <a:lnTo>
                      <a:pt x="3916" y="46636"/>
                    </a:lnTo>
                    <a:lnTo>
                      <a:pt x="4141" y="46840"/>
                    </a:lnTo>
                    <a:lnTo>
                      <a:pt x="4366" y="47044"/>
                    </a:lnTo>
                    <a:lnTo>
                      <a:pt x="4590" y="47239"/>
                    </a:lnTo>
                    <a:lnTo>
                      <a:pt x="4826" y="47433"/>
                    </a:lnTo>
                    <a:lnTo>
                      <a:pt x="5071" y="47617"/>
                    </a:lnTo>
                    <a:lnTo>
                      <a:pt x="5316" y="47791"/>
                    </a:lnTo>
                    <a:lnTo>
                      <a:pt x="5562" y="47965"/>
                    </a:lnTo>
                    <a:lnTo>
                      <a:pt x="5817" y="48138"/>
                    </a:lnTo>
                    <a:lnTo>
                      <a:pt x="6073" y="48292"/>
                    </a:lnTo>
                    <a:lnTo>
                      <a:pt x="6339" y="48455"/>
                    </a:lnTo>
                    <a:lnTo>
                      <a:pt x="6604" y="48598"/>
                    </a:lnTo>
                    <a:lnTo>
                      <a:pt x="6870" y="48741"/>
                    </a:lnTo>
                    <a:lnTo>
                      <a:pt x="7146" y="48874"/>
                    </a:lnTo>
                    <a:lnTo>
                      <a:pt x="7422" y="49007"/>
                    </a:lnTo>
                    <a:lnTo>
                      <a:pt x="7698" y="49130"/>
                    </a:lnTo>
                    <a:lnTo>
                      <a:pt x="7984" y="49242"/>
                    </a:lnTo>
                    <a:lnTo>
                      <a:pt x="8271" y="49355"/>
                    </a:lnTo>
                    <a:lnTo>
                      <a:pt x="8557" y="49457"/>
                    </a:lnTo>
                    <a:lnTo>
                      <a:pt x="8853" y="49559"/>
                    </a:lnTo>
                    <a:lnTo>
                      <a:pt x="9150" y="49641"/>
                    </a:lnTo>
                    <a:lnTo>
                      <a:pt x="9446" y="49723"/>
                    </a:lnTo>
                    <a:lnTo>
                      <a:pt x="9753" y="49805"/>
                    </a:lnTo>
                    <a:lnTo>
                      <a:pt x="10059" y="49866"/>
                    </a:lnTo>
                    <a:lnTo>
                      <a:pt x="10366" y="49927"/>
                    </a:lnTo>
                    <a:lnTo>
                      <a:pt x="10673" y="49978"/>
                    </a:lnTo>
                    <a:lnTo>
                      <a:pt x="10990" y="50019"/>
                    </a:lnTo>
                    <a:lnTo>
                      <a:pt x="11307" y="50060"/>
                    </a:lnTo>
                    <a:lnTo>
                      <a:pt x="11624" y="50091"/>
                    </a:lnTo>
                    <a:lnTo>
                      <a:pt x="11940" y="50111"/>
                    </a:lnTo>
                    <a:lnTo>
                      <a:pt x="12257" y="50121"/>
                    </a:lnTo>
                    <a:lnTo>
                      <a:pt x="77630" y="50121"/>
                    </a:lnTo>
                    <a:lnTo>
                      <a:pt x="77947" y="50111"/>
                    </a:lnTo>
                    <a:lnTo>
                      <a:pt x="78263" y="50091"/>
                    </a:lnTo>
                    <a:lnTo>
                      <a:pt x="78580" y="50060"/>
                    </a:lnTo>
                    <a:lnTo>
                      <a:pt x="78897" y="50019"/>
                    </a:lnTo>
                    <a:lnTo>
                      <a:pt x="79214" y="49978"/>
                    </a:lnTo>
                    <a:lnTo>
                      <a:pt x="79521" y="49927"/>
                    </a:lnTo>
                    <a:lnTo>
                      <a:pt x="79827" y="49866"/>
                    </a:lnTo>
                    <a:lnTo>
                      <a:pt x="80134" y="49805"/>
                    </a:lnTo>
                    <a:lnTo>
                      <a:pt x="80441" y="49723"/>
                    </a:lnTo>
                    <a:lnTo>
                      <a:pt x="80737" y="49641"/>
                    </a:lnTo>
                    <a:lnTo>
                      <a:pt x="81034" y="49559"/>
                    </a:lnTo>
                    <a:lnTo>
                      <a:pt x="81330" y="49457"/>
                    </a:lnTo>
                    <a:lnTo>
                      <a:pt x="81616" y="49355"/>
                    </a:lnTo>
                    <a:lnTo>
                      <a:pt x="81903" y="49242"/>
                    </a:lnTo>
                    <a:lnTo>
                      <a:pt x="82189" y="49130"/>
                    </a:lnTo>
                    <a:lnTo>
                      <a:pt x="82465" y="49007"/>
                    </a:lnTo>
                    <a:lnTo>
                      <a:pt x="82741" y="48874"/>
                    </a:lnTo>
                    <a:lnTo>
                      <a:pt x="83017" y="48741"/>
                    </a:lnTo>
                    <a:lnTo>
                      <a:pt x="83293" y="48598"/>
                    </a:lnTo>
                    <a:lnTo>
                      <a:pt x="83548" y="48455"/>
                    </a:lnTo>
                    <a:lnTo>
                      <a:pt x="83814" y="48292"/>
                    </a:lnTo>
                    <a:lnTo>
                      <a:pt x="84070" y="48138"/>
                    </a:lnTo>
                    <a:lnTo>
                      <a:pt x="84325" y="47965"/>
                    </a:lnTo>
                    <a:lnTo>
                      <a:pt x="84571" y="47791"/>
                    </a:lnTo>
                    <a:lnTo>
                      <a:pt x="84816" y="47617"/>
                    </a:lnTo>
                    <a:lnTo>
                      <a:pt x="85061" y="47433"/>
                    </a:lnTo>
                    <a:lnTo>
                      <a:pt x="85296" y="47239"/>
                    </a:lnTo>
                    <a:lnTo>
                      <a:pt x="85521" y="47044"/>
                    </a:lnTo>
                    <a:lnTo>
                      <a:pt x="85756" y="46840"/>
                    </a:lnTo>
                    <a:lnTo>
                      <a:pt x="85971" y="46636"/>
                    </a:lnTo>
                    <a:lnTo>
                      <a:pt x="86186" y="46431"/>
                    </a:lnTo>
                    <a:lnTo>
                      <a:pt x="86400" y="46206"/>
                    </a:lnTo>
                    <a:lnTo>
                      <a:pt x="86605" y="45992"/>
                    </a:lnTo>
                    <a:lnTo>
                      <a:pt x="86809" y="45767"/>
                    </a:lnTo>
                    <a:lnTo>
                      <a:pt x="87004" y="45532"/>
                    </a:lnTo>
                    <a:lnTo>
                      <a:pt x="87198" y="45296"/>
                    </a:lnTo>
                    <a:lnTo>
                      <a:pt x="87382" y="45061"/>
                    </a:lnTo>
                    <a:lnTo>
                      <a:pt x="87556" y="44816"/>
                    </a:lnTo>
                    <a:lnTo>
                      <a:pt x="87729" y="44560"/>
                    </a:lnTo>
                    <a:lnTo>
                      <a:pt x="87893" y="44315"/>
                    </a:lnTo>
                    <a:lnTo>
                      <a:pt x="88057" y="44049"/>
                    </a:lnTo>
                    <a:lnTo>
                      <a:pt x="88210" y="43794"/>
                    </a:lnTo>
                    <a:lnTo>
                      <a:pt x="88363" y="43528"/>
                    </a:lnTo>
                    <a:lnTo>
                      <a:pt x="88506" y="43252"/>
                    </a:lnTo>
                    <a:lnTo>
                      <a:pt x="88639" y="42986"/>
                    </a:lnTo>
                    <a:lnTo>
                      <a:pt x="88772" y="42710"/>
                    </a:lnTo>
                    <a:lnTo>
                      <a:pt x="88895" y="42424"/>
                    </a:lnTo>
                    <a:lnTo>
                      <a:pt x="89007" y="42148"/>
                    </a:lnTo>
                    <a:lnTo>
                      <a:pt x="89120" y="41851"/>
                    </a:lnTo>
                    <a:lnTo>
                      <a:pt x="89222" y="41565"/>
                    </a:lnTo>
                    <a:lnTo>
                      <a:pt x="89314" y="41269"/>
                    </a:lnTo>
                    <a:lnTo>
                      <a:pt x="89406" y="40972"/>
                    </a:lnTo>
                    <a:lnTo>
                      <a:pt x="89488" y="40676"/>
                    </a:lnTo>
                    <a:lnTo>
                      <a:pt x="89559" y="40369"/>
                    </a:lnTo>
                    <a:lnTo>
                      <a:pt x="89631" y="40073"/>
                    </a:lnTo>
                    <a:lnTo>
                      <a:pt x="89692" y="39766"/>
                    </a:lnTo>
                    <a:lnTo>
                      <a:pt x="89743" y="39449"/>
                    </a:lnTo>
                    <a:lnTo>
                      <a:pt x="89784" y="39143"/>
                    </a:lnTo>
                    <a:lnTo>
                      <a:pt x="89825" y="38826"/>
                    </a:lnTo>
                    <a:lnTo>
                      <a:pt x="89845" y="38509"/>
                    </a:lnTo>
                    <a:lnTo>
                      <a:pt x="89866" y="38182"/>
                    </a:lnTo>
                    <a:lnTo>
                      <a:pt x="89886" y="37865"/>
                    </a:lnTo>
                    <a:lnTo>
                      <a:pt x="89886" y="37538"/>
                    </a:lnTo>
                    <a:lnTo>
                      <a:pt x="89886" y="12585"/>
                    </a:lnTo>
                    <a:lnTo>
                      <a:pt x="89886" y="12257"/>
                    </a:lnTo>
                    <a:lnTo>
                      <a:pt x="89866" y="11941"/>
                    </a:lnTo>
                    <a:lnTo>
                      <a:pt x="89845" y="11613"/>
                    </a:lnTo>
                    <a:lnTo>
                      <a:pt x="89825" y="11297"/>
                    </a:lnTo>
                    <a:lnTo>
                      <a:pt x="89784" y="10990"/>
                    </a:lnTo>
                    <a:lnTo>
                      <a:pt x="89743" y="10673"/>
                    </a:lnTo>
                    <a:lnTo>
                      <a:pt x="89692" y="10366"/>
                    </a:lnTo>
                    <a:lnTo>
                      <a:pt x="89631" y="10060"/>
                    </a:lnTo>
                    <a:lnTo>
                      <a:pt x="89559" y="9753"/>
                    </a:lnTo>
                    <a:lnTo>
                      <a:pt x="89488" y="9446"/>
                    </a:lnTo>
                    <a:lnTo>
                      <a:pt x="89406" y="9150"/>
                    </a:lnTo>
                    <a:lnTo>
                      <a:pt x="89314" y="8853"/>
                    </a:lnTo>
                    <a:lnTo>
                      <a:pt x="89222" y="8557"/>
                    </a:lnTo>
                    <a:lnTo>
                      <a:pt x="89120" y="8271"/>
                    </a:lnTo>
                    <a:lnTo>
                      <a:pt x="89007" y="7984"/>
                    </a:lnTo>
                    <a:lnTo>
                      <a:pt x="88895" y="7698"/>
                    </a:lnTo>
                    <a:lnTo>
                      <a:pt x="88772" y="7412"/>
                    </a:lnTo>
                    <a:lnTo>
                      <a:pt x="88639" y="7136"/>
                    </a:lnTo>
                    <a:lnTo>
                      <a:pt x="88506" y="6870"/>
                    </a:lnTo>
                    <a:lnTo>
                      <a:pt x="88363" y="6594"/>
                    </a:lnTo>
                    <a:lnTo>
                      <a:pt x="88210" y="6328"/>
                    </a:lnTo>
                    <a:lnTo>
                      <a:pt x="88057" y="6073"/>
                    </a:lnTo>
                    <a:lnTo>
                      <a:pt x="87893" y="5817"/>
                    </a:lnTo>
                    <a:lnTo>
                      <a:pt x="87729" y="5562"/>
                    </a:lnTo>
                    <a:lnTo>
                      <a:pt x="87556" y="5316"/>
                    </a:lnTo>
                    <a:lnTo>
                      <a:pt x="87382" y="5071"/>
                    </a:lnTo>
                    <a:lnTo>
                      <a:pt x="87198" y="4826"/>
                    </a:lnTo>
                    <a:lnTo>
                      <a:pt x="87004" y="4591"/>
                    </a:lnTo>
                    <a:lnTo>
                      <a:pt x="86809" y="4356"/>
                    </a:lnTo>
                    <a:lnTo>
                      <a:pt x="86605" y="4131"/>
                    </a:lnTo>
                    <a:lnTo>
                      <a:pt x="86400" y="3916"/>
                    </a:lnTo>
                    <a:lnTo>
                      <a:pt x="86186" y="3701"/>
                    </a:lnTo>
                    <a:lnTo>
                      <a:pt x="85971" y="3487"/>
                    </a:lnTo>
                    <a:lnTo>
                      <a:pt x="85756" y="3282"/>
                    </a:lnTo>
                    <a:lnTo>
                      <a:pt x="85521" y="3078"/>
                    </a:lnTo>
                    <a:lnTo>
                      <a:pt x="85296" y="2883"/>
                    </a:lnTo>
                    <a:lnTo>
                      <a:pt x="85061" y="2689"/>
                    </a:lnTo>
                    <a:lnTo>
                      <a:pt x="84816" y="2505"/>
                    </a:lnTo>
                    <a:lnTo>
                      <a:pt x="84571" y="2331"/>
                    </a:lnTo>
                    <a:lnTo>
                      <a:pt x="84325" y="2158"/>
                    </a:lnTo>
                    <a:lnTo>
                      <a:pt x="84070" y="1994"/>
                    </a:lnTo>
                    <a:lnTo>
                      <a:pt x="83814" y="1831"/>
                    </a:lnTo>
                    <a:lnTo>
                      <a:pt x="83548" y="1677"/>
                    </a:lnTo>
                    <a:lnTo>
                      <a:pt x="83293" y="1524"/>
                    </a:lnTo>
                    <a:lnTo>
                      <a:pt x="83017" y="1381"/>
                    </a:lnTo>
                    <a:lnTo>
                      <a:pt x="82741" y="1248"/>
                    </a:lnTo>
                    <a:lnTo>
                      <a:pt x="82465" y="1115"/>
                    </a:lnTo>
                    <a:lnTo>
                      <a:pt x="82189" y="992"/>
                    </a:lnTo>
                    <a:lnTo>
                      <a:pt x="81903" y="880"/>
                    </a:lnTo>
                    <a:lnTo>
                      <a:pt x="81616" y="767"/>
                    </a:lnTo>
                    <a:lnTo>
                      <a:pt x="81330" y="665"/>
                    </a:lnTo>
                    <a:lnTo>
                      <a:pt x="81034" y="573"/>
                    </a:lnTo>
                    <a:lnTo>
                      <a:pt x="80737" y="481"/>
                    </a:lnTo>
                    <a:lnTo>
                      <a:pt x="80441" y="399"/>
                    </a:lnTo>
                    <a:lnTo>
                      <a:pt x="80134" y="328"/>
                    </a:lnTo>
                    <a:lnTo>
                      <a:pt x="79827" y="256"/>
                    </a:lnTo>
                    <a:lnTo>
                      <a:pt x="79521" y="195"/>
                    </a:lnTo>
                    <a:lnTo>
                      <a:pt x="79214" y="144"/>
                    </a:lnTo>
                    <a:lnTo>
                      <a:pt x="78897" y="103"/>
                    </a:lnTo>
                    <a:lnTo>
                      <a:pt x="78580" y="62"/>
                    </a:lnTo>
                    <a:lnTo>
                      <a:pt x="78263" y="42"/>
                    </a:lnTo>
                    <a:lnTo>
                      <a:pt x="77947" y="21"/>
                    </a:lnTo>
                    <a:lnTo>
                      <a:pt x="77630" y="1"/>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7" name="Google Shape;1847;p38">
                <a:extLst>
                  <a:ext uri="{FF2B5EF4-FFF2-40B4-BE49-F238E27FC236}">
                    <a16:creationId xmlns:a16="http://schemas.microsoft.com/office/drawing/2014/main" id="{1E3B0A7C-9DE5-513A-8806-6558100C9BCA}"/>
                  </a:ext>
                </a:extLst>
              </p:cNvPr>
              <p:cNvSpPr/>
              <p:nvPr/>
            </p:nvSpPr>
            <p:spPr>
              <a:xfrm flipH="1">
                <a:off x="457257" y="3440403"/>
                <a:ext cx="1727166" cy="1026868"/>
              </a:xfrm>
              <a:custGeom>
                <a:avLst/>
                <a:gdLst/>
                <a:ahLst/>
                <a:cxnLst/>
                <a:rect l="l" t="t" r="r" b="b"/>
                <a:pathLst>
                  <a:path w="128629" h="76475" extrusionOk="0">
                    <a:moveTo>
                      <a:pt x="12267" y="0"/>
                    </a:moveTo>
                    <a:lnTo>
                      <a:pt x="11940" y="21"/>
                    </a:lnTo>
                    <a:lnTo>
                      <a:pt x="11623" y="41"/>
                    </a:lnTo>
                    <a:lnTo>
                      <a:pt x="11306" y="62"/>
                    </a:lnTo>
                    <a:lnTo>
                      <a:pt x="10989" y="103"/>
                    </a:lnTo>
                    <a:lnTo>
                      <a:pt x="10673" y="143"/>
                    </a:lnTo>
                    <a:lnTo>
                      <a:pt x="10366" y="195"/>
                    </a:lnTo>
                    <a:lnTo>
                      <a:pt x="10059" y="256"/>
                    </a:lnTo>
                    <a:lnTo>
                      <a:pt x="9753" y="327"/>
                    </a:lnTo>
                    <a:lnTo>
                      <a:pt x="9456" y="399"/>
                    </a:lnTo>
                    <a:lnTo>
                      <a:pt x="9149" y="481"/>
                    </a:lnTo>
                    <a:lnTo>
                      <a:pt x="8853" y="563"/>
                    </a:lnTo>
                    <a:lnTo>
                      <a:pt x="8567" y="665"/>
                    </a:lnTo>
                    <a:lnTo>
                      <a:pt x="8270" y="767"/>
                    </a:lnTo>
                    <a:lnTo>
                      <a:pt x="7984" y="879"/>
                    </a:lnTo>
                    <a:lnTo>
                      <a:pt x="7698" y="992"/>
                    </a:lnTo>
                    <a:lnTo>
                      <a:pt x="7422" y="1115"/>
                    </a:lnTo>
                    <a:lnTo>
                      <a:pt x="7146" y="1247"/>
                    </a:lnTo>
                    <a:lnTo>
                      <a:pt x="6870" y="1380"/>
                    </a:lnTo>
                    <a:lnTo>
                      <a:pt x="6604" y="1523"/>
                    </a:lnTo>
                    <a:lnTo>
                      <a:pt x="6338" y="1677"/>
                    </a:lnTo>
                    <a:lnTo>
                      <a:pt x="6072" y="1830"/>
                    </a:lnTo>
                    <a:lnTo>
                      <a:pt x="5817" y="1994"/>
                    </a:lnTo>
                    <a:lnTo>
                      <a:pt x="5561" y="2157"/>
                    </a:lnTo>
                    <a:lnTo>
                      <a:pt x="5316" y="2331"/>
                    </a:lnTo>
                    <a:lnTo>
                      <a:pt x="5071" y="2505"/>
                    </a:lnTo>
                    <a:lnTo>
                      <a:pt x="4836" y="2689"/>
                    </a:lnTo>
                    <a:lnTo>
                      <a:pt x="4590" y="2883"/>
                    </a:lnTo>
                    <a:lnTo>
                      <a:pt x="4365" y="3077"/>
                    </a:lnTo>
                    <a:lnTo>
                      <a:pt x="4140" y="3282"/>
                    </a:lnTo>
                    <a:lnTo>
                      <a:pt x="3916" y="3486"/>
                    </a:lnTo>
                    <a:lnTo>
                      <a:pt x="3701" y="3691"/>
                    </a:lnTo>
                    <a:lnTo>
                      <a:pt x="3486" y="3916"/>
                    </a:lnTo>
                    <a:lnTo>
                      <a:pt x="3282" y="4130"/>
                    </a:lnTo>
                    <a:lnTo>
                      <a:pt x="3077" y="4355"/>
                    </a:lnTo>
                    <a:lnTo>
                      <a:pt x="2883" y="4590"/>
                    </a:lnTo>
                    <a:lnTo>
                      <a:pt x="2699" y="4825"/>
                    </a:lnTo>
                    <a:lnTo>
                      <a:pt x="2515" y="5071"/>
                    </a:lnTo>
                    <a:lnTo>
                      <a:pt x="2331" y="5306"/>
                    </a:lnTo>
                    <a:lnTo>
                      <a:pt x="2157" y="5561"/>
                    </a:lnTo>
                    <a:lnTo>
                      <a:pt x="1994" y="5817"/>
                    </a:lnTo>
                    <a:lnTo>
                      <a:pt x="1830" y="6072"/>
                    </a:lnTo>
                    <a:lnTo>
                      <a:pt x="1677" y="6328"/>
                    </a:lnTo>
                    <a:lnTo>
                      <a:pt x="1523" y="6594"/>
                    </a:lnTo>
                    <a:lnTo>
                      <a:pt x="1391" y="6870"/>
                    </a:lnTo>
                    <a:lnTo>
                      <a:pt x="1247" y="7136"/>
                    </a:lnTo>
                    <a:lnTo>
                      <a:pt x="1125" y="7412"/>
                    </a:lnTo>
                    <a:lnTo>
                      <a:pt x="992" y="7698"/>
                    </a:lnTo>
                    <a:lnTo>
                      <a:pt x="879" y="7984"/>
                    </a:lnTo>
                    <a:lnTo>
                      <a:pt x="767" y="8270"/>
                    </a:lnTo>
                    <a:lnTo>
                      <a:pt x="665" y="8557"/>
                    </a:lnTo>
                    <a:lnTo>
                      <a:pt x="573" y="8853"/>
                    </a:lnTo>
                    <a:lnTo>
                      <a:pt x="481" y="9149"/>
                    </a:lnTo>
                    <a:lnTo>
                      <a:pt x="399" y="9446"/>
                    </a:lnTo>
                    <a:lnTo>
                      <a:pt x="327" y="9753"/>
                    </a:lnTo>
                    <a:lnTo>
                      <a:pt x="256" y="10059"/>
                    </a:lnTo>
                    <a:lnTo>
                      <a:pt x="205" y="10366"/>
                    </a:lnTo>
                    <a:lnTo>
                      <a:pt x="154" y="10673"/>
                    </a:lnTo>
                    <a:lnTo>
                      <a:pt x="103" y="10989"/>
                    </a:lnTo>
                    <a:lnTo>
                      <a:pt x="72" y="11296"/>
                    </a:lnTo>
                    <a:lnTo>
                      <a:pt x="41" y="11613"/>
                    </a:lnTo>
                    <a:lnTo>
                      <a:pt x="21" y="11940"/>
                    </a:lnTo>
                    <a:lnTo>
                      <a:pt x="11" y="12257"/>
                    </a:lnTo>
                    <a:lnTo>
                      <a:pt x="0" y="12584"/>
                    </a:lnTo>
                    <a:lnTo>
                      <a:pt x="0" y="76474"/>
                    </a:lnTo>
                    <a:lnTo>
                      <a:pt x="128629" y="76474"/>
                    </a:lnTo>
                    <a:lnTo>
                      <a:pt x="128629" y="12584"/>
                    </a:lnTo>
                    <a:lnTo>
                      <a:pt x="128619" y="12257"/>
                    </a:lnTo>
                    <a:lnTo>
                      <a:pt x="128609" y="11940"/>
                    </a:lnTo>
                    <a:lnTo>
                      <a:pt x="128588" y="11613"/>
                    </a:lnTo>
                    <a:lnTo>
                      <a:pt x="128557" y="11296"/>
                    </a:lnTo>
                    <a:lnTo>
                      <a:pt x="128527" y="10989"/>
                    </a:lnTo>
                    <a:lnTo>
                      <a:pt x="128476" y="10673"/>
                    </a:lnTo>
                    <a:lnTo>
                      <a:pt x="128425" y="10366"/>
                    </a:lnTo>
                    <a:lnTo>
                      <a:pt x="128363" y="10059"/>
                    </a:lnTo>
                    <a:lnTo>
                      <a:pt x="128302" y="9753"/>
                    </a:lnTo>
                    <a:lnTo>
                      <a:pt x="128230" y="9446"/>
                    </a:lnTo>
                    <a:lnTo>
                      <a:pt x="128149" y="9149"/>
                    </a:lnTo>
                    <a:lnTo>
                      <a:pt x="128057" y="8853"/>
                    </a:lnTo>
                    <a:lnTo>
                      <a:pt x="127965" y="8557"/>
                    </a:lnTo>
                    <a:lnTo>
                      <a:pt x="127862" y="8270"/>
                    </a:lnTo>
                    <a:lnTo>
                      <a:pt x="127750" y="7984"/>
                    </a:lnTo>
                    <a:lnTo>
                      <a:pt x="127627" y="7698"/>
                    </a:lnTo>
                    <a:lnTo>
                      <a:pt x="127505" y="7412"/>
                    </a:lnTo>
                    <a:lnTo>
                      <a:pt x="127382" y="7136"/>
                    </a:lnTo>
                    <a:lnTo>
                      <a:pt x="127239" y="6870"/>
                    </a:lnTo>
                    <a:lnTo>
                      <a:pt x="127096" y="6594"/>
                    </a:lnTo>
                    <a:lnTo>
                      <a:pt x="126953" y="6328"/>
                    </a:lnTo>
                    <a:lnTo>
                      <a:pt x="126799" y="6072"/>
                    </a:lnTo>
                    <a:lnTo>
                      <a:pt x="126636" y="5817"/>
                    </a:lnTo>
                    <a:lnTo>
                      <a:pt x="126472" y="5561"/>
                    </a:lnTo>
                    <a:lnTo>
                      <a:pt x="126298" y="5306"/>
                    </a:lnTo>
                    <a:lnTo>
                      <a:pt x="126114" y="5071"/>
                    </a:lnTo>
                    <a:lnTo>
                      <a:pt x="125930" y="4825"/>
                    </a:lnTo>
                    <a:lnTo>
                      <a:pt x="125746" y="4590"/>
                    </a:lnTo>
                    <a:lnTo>
                      <a:pt x="125542" y="4355"/>
                    </a:lnTo>
                    <a:lnTo>
                      <a:pt x="125348" y="4130"/>
                    </a:lnTo>
                    <a:lnTo>
                      <a:pt x="125143" y="3916"/>
                    </a:lnTo>
                    <a:lnTo>
                      <a:pt x="124929" y="3691"/>
                    </a:lnTo>
                    <a:lnTo>
                      <a:pt x="124714" y="3486"/>
                    </a:lnTo>
                    <a:lnTo>
                      <a:pt x="124489" y="3282"/>
                    </a:lnTo>
                    <a:lnTo>
                      <a:pt x="124264" y="3077"/>
                    </a:lnTo>
                    <a:lnTo>
                      <a:pt x="124029" y="2883"/>
                    </a:lnTo>
                    <a:lnTo>
                      <a:pt x="123794" y="2689"/>
                    </a:lnTo>
                    <a:lnTo>
                      <a:pt x="123559" y="2505"/>
                    </a:lnTo>
                    <a:lnTo>
                      <a:pt x="123313" y="2331"/>
                    </a:lnTo>
                    <a:lnTo>
                      <a:pt x="123068" y="2157"/>
                    </a:lnTo>
                    <a:lnTo>
                      <a:pt x="122812" y="1994"/>
                    </a:lnTo>
                    <a:lnTo>
                      <a:pt x="122557" y="1830"/>
                    </a:lnTo>
                    <a:lnTo>
                      <a:pt x="122291" y="1677"/>
                    </a:lnTo>
                    <a:lnTo>
                      <a:pt x="122025" y="1523"/>
                    </a:lnTo>
                    <a:lnTo>
                      <a:pt x="121760" y="1380"/>
                    </a:lnTo>
                    <a:lnTo>
                      <a:pt x="121484" y="1247"/>
                    </a:lnTo>
                    <a:lnTo>
                      <a:pt x="121208" y="1115"/>
                    </a:lnTo>
                    <a:lnTo>
                      <a:pt x="120932" y="992"/>
                    </a:lnTo>
                    <a:lnTo>
                      <a:pt x="120645" y="879"/>
                    </a:lnTo>
                    <a:lnTo>
                      <a:pt x="120359" y="767"/>
                    </a:lnTo>
                    <a:lnTo>
                      <a:pt x="120063" y="665"/>
                    </a:lnTo>
                    <a:lnTo>
                      <a:pt x="119776" y="563"/>
                    </a:lnTo>
                    <a:lnTo>
                      <a:pt x="119480" y="481"/>
                    </a:lnTo>
                    <a:lnTo>
                      <a:pt x="119173" y="399"/>
                    </a:lnTo>
                    <a:lnTo>
                      <a:pt x="118877" y="327"/>
                    </a:lnTo>
                    <a:lnTo>
                      <a:pt x="118570" y="256"/>
                    </a:lnTo>
                    <a:lnTo>
                      <a:pt x="118263" y="195"/>
                    </a:lnTo>
                    <a:lnTo>
                      <a:pt x="117957" y="143"/>
                    </a:lnTo>
                    <a:lnTo>
                      <a:pt x="117640" y="103"/>
                    </a:lnTo>
                    <a:lnTo>
                      <a:pt x="117323" y="62"/>
                    </a:lnTo>
                    <a:lnTo>
                      <a:pt x="117006" y="41"/>
                    </a:lnTo>
                    <a:lnTo>
                      <a:pt x="116689" y="21"/>
                    </a:lnTo>
                    <a:lnTo>
                      <a:pt x="116362" y="0"/>
                    </a:lnTo>
                    <a:close/>
                  </a:path>
                </a:pathLst>
              </a:custGeom>
              <a:solidFill>
                <a:srgbClr val="41767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8" name="Google Shape;1848;p38">
                <a:extLst>
                  <a:ext uri="{FF2B5EF4-FFF2-40B4-BE49-F238E27FC236}">
                    <a16:creationId xmlns:a16="http://schemas.microsoft.com/office/drawing/2014/main" id="{B85D006D-D371-DA31-D1F3-60D779B03CF7}"/>
                  </a:ext>
                </a:extLst>
              </p:cNvPr>
              <p:cNvSpPr/>
              <p:nvPr/>
            </p:nvSpPr>
            <p:spPr>
              <a:xfrm flipH="1">
                <a:off x="457257" y="3440403"/>
                <a:ext cx="1727032" cy="230617"/>
              </a:xfrm>
              <a:custGeom>
                <a:avLst/>
                <a:gdLst/>
                <a:ahLst/>
                <a:cxnLst/>
                <a:rect l="l" t="t" r="r" b="b"/>
                <a:pathLst>
                  <a:path w="128619" h="17175" extrusionOk="0">
                    <a:moveTo>
                      <a:pt x="12257" y="0"/>
                    </a:moveTo>
                    <a:lnTo>
                      <a:pt x="11940" y="11"/>
                    </a:lnTo>
                    <a:lnTo>
                      <a:pt x="11634" y="31"/>
                    </a:lnTo>
                    <a:lnTo>
                      <a:pt x="11327" y="62"/>
                    </a:lnTo>
                    <a:lnTo>
                      <a:pt x="11010" y="92"/>
                    </a:lnTo>
                    <a:lnTo>
                      <a:pt x="10703" y="143"/>
                    </a:lnTo>
                    <a:lnTo>
                      <a:pt x="10407" y="184"/>
                    </a:lnTo>
                    <a:lnTo>
                      <a:pt x="10100" y="246"/>
                    </a:lnTo>
                    <a:lnTo>
                      <a:pt x="9804" y="307"/>
                    </a:lnTo>
                    <a:lnTo>
                      <a:pt x="9507" y="379"/>
                    </a:lnTo>
                    <a:lnTo>
                      <a:pt x="9211" y="460"/>
                    </a:lnTo>
                    <a:lnTo>
                      <a:pt x="8925" y="542"/>
                    </a:lnTo>
                    <a:lnTo>
                      <a:pt x="8638" y="634"/>
                    </a:lnTo>
                    <a:lnTo>
                      <a:pt x="8352" y="736"/>
                    </a:lnTo>
                    <a:lnTo>
                      <a:pt x="8066" y="839"/>
                    </a:lnTo>
                    <a:lnTo>
                      <a:pt x="7790" y="951"/>
                    </a:lnTo>
                    <a:lnTo>
                      <a:pt x="7514" y="1074"/>
                    </a:lnTo>
                    <a:lnTo>
                      <a:pt x="7238" y="1196"/>
                    </a:lnTo>
                    <a:lnTo>
                      <a:pt x="6972" y="1329"/>
                    </a:lnTo>
                    <a:lnTo>
                      <a:pt x="6706" y="1462"/>
                    </a:lnTo>
                    <a:lnTo>
                      <a:pt x="6451" y="1605"/>
                    </a:lnTo>
                    <a:lnTo>
                      <a:pt x="6185" y="1748"/>
                    </a:lnTo>
                    <a:lnTo>
                      <a:pt x="5940" y="1912"/>
                    </a:lnTo>
                    <a:lnTo>
                      <a:pt x="5684" y="2065"/>
                    </a:lnTo>
                    <a:lnTo>
                      <a:pt x="5439" y="2239"/>
                    </a:lnTo>
                    <a:lnTo>
                      <a:pt x="5204" y="2403"/>
                    </a:lnTo>
                    <a:lnTo>
                      <a:pt x="4958" y="2587"/>
                    </a:lnTo>
                    <a:lnTo>
                      <a:pt x="4723" y="2771"/>
                    </a:lnTo>
                    <a:lnTo>
                      <a:pt x="4498" y="2955"/>
                    </a:lnTo>
                    <a:lnTo>
                      <a:pt x="4274" y="3149"/>
                    </a:lnTo>
                    <a:lnTo>
                      <a:pt x="4059" y="3343"/>
                    </a:lnTo>
                    <a:lnTo>
                      <a:pt x="3844" y="3548"/>
                    </a:lnTo>
                    <a:lnTo>
                      <a:pt x="3630" y="3752"/>
                    </a:lnTo>
                    <a:lnTo>
                      <a:pt x="3425" y="3967"/>
                    </a:lnTo>
                    <a:lnTo>
                      <a:pt x="3221" y="4192"/>
                    </a:lnTo>
                    <a:lnTo>
                      <a:pt x="3026" y="4406"/>
                    </a:lnTo>
                    <a:lnTo>
                      <a:pt x="2842" y="4631"/>
                    </a:lnTo>
                    <a:lnTo>
                      <a:pt x="2658" y="4866"/>
                    </a:lnTo>
                    <a:lnTo>
                      <a:pt x="2474" y="5101"/>
                    </a:lnTo>
                    <a:lnTo>
                      <a:pt x="2301" y="5347"/>
                    </a:lnTo>
                    <a:lnTo>
                      <a:pt x="2137" y="5582"/>
                    </a:lnTo>
                    <a:lnTo>
                      <a:pt x="1973" y="5837"/>
                    </a:lnTo>
                    <a:lnTo>
                      <a:pt x="1810" y="6083"/>
                    </a:lnTo>
                    <a:lnTo>
                      <a:pt x="1667" y="6338"/>
                    </a:lnTo>
                    <a:lnTo>
                      <a:pt x="1513" y="6604"/>
                    </a:lnTo>
                    <a:lnTo>
                      <a:pt x="1381" y="6870"/>
                    </a:lnTo>
                    <a:lnTo>
                      <a:pt x="1248" y="7136"/>
                    </a:lnTo>
                    <a:lnTo>
                      <a:pt x="1115" y="7401"/>
                    </a:lnTo>
                    <a:lnTo>
                      <a:pt x="992" y="7677"/>
                    </a:lnTo>
                    <a:lnTo>
                      <a:pt x="880" y="7953"/>
                    </a:lnTo>
                    <a:lnTo>
                      <a:pt x="777" y="8240"/>
                    </a:lnTo>
                    <a:lnTo>
                      <a:pt x="675" y="8516"/>
                    </a:lnTo>
                    <a:lnTo>
                      <a:pt x="573" y="8802"/>
                    </a:lnTo>
                    <a:lnTo>
                      <a:pt x="491" y="9098"/>
                    </a:lnTo>
                    <a:lnTo>
                      <a:pt x="409" y="9385"/>
                    </a:lnTo>
                    <a:lnTo>
                      <a:pt x="338" y="9681"/>
                    </a:lnTo>
                    <a:lnTo>
                      <a:pt x="266" y="9977"/>
                    </a:lnTo>
                    <a:lnTo>
                      <a:pt x="205" y="10284"/>
                    </a:lnTo>
                    <a:lnTo>
                      <a:pt x="154" y="10581"/>
                    </a:lnTo>
                    <a:lnTo>
                      <a:pt x="113" y="10887"/>
                    </a:lnTo>
                    <a:lnTo>
                      <a:pt x="72" y="11194"/>
                    </a:lnTo>
                    <a:lnTo>
                      <a:pt x="41" y="11511"/>
                    </a:lnTo>
                    <a:lnTo>
                      <a:pt x="21" y="11817"/>
                    </a:lnTo>
                    <a:lnTo>
                      <a:pt x="1" y="12134"/>
                    </a:lnTo>
                    <a:lnTo>
                      <a:pt x="82" y="12134"/>
                    </a:lnTo>
                    <a:lnTo>
                      <a:pt x="93" y="12370"/>
                    </a:lnTo>
                    <a:lnTo>
                      <a:pt x="113" y="12605"/>
                    </a:lnTo>
                    <a:lnTo>
                      <a:pt x="144" y="12840"/>
                    </a:lnTo>
                    <a:lnTo>
                      <a:pt x="195" y="13075"/>
                    </a:lnTo>
                    <a:lnTo>
                      <a:pt x="246" y="13300"/>
                    </a:lnTo>
                    <a:lnTo>
                      <a:pt x="317" y="13535"/>
                    </a:lnTo>
                    <a:lnTo>
                      <a:pt x="399" y="13760"/>
                    </a:lnTo>
                    <a:lnTo>
                      <a:pt x="491" y="13985"/>
                    </a:lnTo>
                    <a:lnTo>
                      <a:pt x="583" y="14199"/>
                    </a:lnTo>
                    <a:lnTo>
                      <a:pt x="696" y="14414"/>
                    </a:lnTo>
                    <a:lnTo>
                      <a:pt x="818" y="14629"/>
                    </a:lnTo>
                    <a:lnTo>
                      <a:pt x="951" y="14833"/>
                    </a:lnTo>
                    <a:lnTo>
                      <a:pt x="1094" y="15038"/>
                    </a:lnTo>
                    <a:lnTo>
                      <a:pt x="1248" y="15232"/>
                    </a:lnTo>
                    <a:lnTo>
                      <a:pt x="1411" y="15416"/>
                    </a:lnTo>
                    <a:lnTo>
                      <a:pt x="1575" y="15600"/>
                    </a:lnTo>
                    <a:lnTo>
                      <a:pt x="1749" y="15774"/>
                    </a:lnTo>
                    <a:lnTo>
                      <a:pt x="1943" y="15937"/>
                    </a:lnTo>
                    <a:lnTo>
                      <a:pt x="2127" y="16090"/>
                    </a:lnTo>
                    <a:lnTo>
                      <a:pt x="2331" y="16244"/>
                    </a:lnTo>
                    <a:lnTo>
                      <a:pt x="2536" y="16377"/>
                    </a:lnTo>
                    <a:lnTo>
                      <a:pt x="2750" y="16510"/>
                    </a:lnTo>
                    <a:lnTo>
                      <a:pt x="2965" y="16632"/>
                    </a:lnTo>
                    <a:lnTo>
                      <a:pt x="3190" y="16734"/>
                    </a:lnTo>
                    <a:lnTo>
                      <a:pt x="3425" y="16837"/>
                    </a:lnTo>
                    <a:lnTo>
                      <a:pt x="3660" y="16918"/>
                    </a:lnTo>
                    <a:lnTo>
                      <a:pt x="3906" y="17000"/>
                    </a:lnTo>
                    <a:lnTo>
                      <a:pt x="4151" y="17062"/>
                    </a:lnTo>
                    <a:lnTo>
                      <a:pt x="4396" y="17113"/>
                    </a:lnTo>
                    <a:lnTo>
                      <a:pt x="4652" y="17143"/>
                    </a:lnTo>
                    <a:lnTo>
                      <a:pt x="4907" y="17164"/>
                    </a:lnTo>
                    <a:lnTo>
                      <a:pt x="5173" y="17174"/>
                    </a:lnTo>
                    <a:lnTo>
                      <a:pt x="5418" y="17164"/>
                    </a:lnTo>
                    <a:lnTo>
                      <a:pt x="5664" y="17154"/>
                    </a:lnTo>
                    <a:lnTo>
                      <a:pt x="5899" y="17123"/>
                    </a:lnTo>
                    <a:lnTo>
                      <a:pt x="6134" y="17082"/>
                    </a:lnTo>
                    <a:lnTo>
                      <a:pt x="6359" y="17031"/>
                    </a:lnTo>
                    <a:lnTo>
                      <a:pt x="6594" y="16970"/>
                    </a:lnTo>
                    <a:lnTo>
                      <a:pt x="6809" y="16898"/>
                    </a:lnTo>
                    <a:lnTo>
                      <a:pt x="7034" y="16816"/>
                    </a:lnTo>
                    <a:lnTo>
                      <a:pt x="7238" y="16724"/>
                    </a:lnTo>
                    <a:lnTo>
                      <a:pt x="7453" y="16622"/>
                    </a:lnTo>
                    <a:lnTo>
                      <a:pt x="7647" y="16520"/>
                    </a:lnTo>
                    <a:lnTo>
                      <a:pt x="7851" y="16397"/>
                    </a:lnTo>
                    <a:lnTo>
                      <a:pt x="8035" y="16274"/>
                    </a:lnTo>
                    <a:lnTo>
                      <a:pt x="8219" y="16142"/>
                    </a:lnTo>
                    <a:lnTo>
                      <a:pt x="8403" y="15998"/>
                    </a:lnTo>
                    <a:lnTo>
                      <a:pt x="8567" y="15845"/>
                    </a:lnTo>
                    <a:lnTo>
                      <a:pt x="8741" y="15692"/>
                    </a:lnTo>
                    <a:lnTo>
                      <a:pt x="8894" y="15518"/>
                    </a:lnTo>
                    <a:lnTo>
                      <a:pt x="9047" y="15354"/>
                    </a:lnTo>
                    <a:lnTo>
                      <a:pt x="9191" y="15170"/>
                    </a:lnTo>
                    <a:lnTo>
                      <a:pt x="9323" y="14986"/>
                    </a:lnTo>
                    <a:lnTo>
                      <a:pt x="9446" y="14792"/>
                    </a:lnTo>
                    <a:lnTo>
                      <a:pt x="9569" y="14598"/>
                    </a:lnTo>
                    <a:lnTo>
                      <a:pt x="9671" y="14394"/>
                    </a:lnTo>
                    <a:lnTo>
                      <a:pt x="9773" y="14189"/>
                    </a:lnTo>
                    <a:lnTo>
                      <a:pt x="9865" y="13974"/>
                    </a:lnTo>
                    <a:lnTo>
                      <a:pt x="9947" y="13760"/>
                    </a:lnTo>
                    <a:lnTo>
                      <a:pt x="10019" y="13535"/>
                    </a:lnTo>
                    <a:lnTo>
                      <a:pt x="10080" y="13310"/>
                    </a:lnTo>
                    <a:lnTo>
                      <a:pt x="10131" y="13075"/>
                    </a:lnTo>
                    <a:lnTo>
                      <a:pt x="10172" y="12840"/>
                    </a:lnTo>
                    <a:lnTo>
                      <a:pt x="10203" y="12605"/>
                    </a:lnTo>
                    <a:lnTo>
                      <a:pt x="10233" y="12840"/>
                    </a:lnTo>
                    <a:lnTo>
                      <a:pt x="10284" y="13075"/>
                    </a:lnTo>
                    <a:lnTo>
                      <a:pt x="10335" y="13300"/>
                    </a:lnTo>
                    <a:lnTo>
                      <a:pt x="10397" y="13535"/>
                    </a:lnTo>
                    <a:lnTo>
                      <a:pt x="10468" y="13750"/>
                    </a:lnTo>
                    <a:lnTo>
                      <a:pt x="10550" y="13974"/>
                    </a:lnTo>
                    <a:lnTo>
                      <a:pt x="10642" y="14179"/>
                    </a:lnTo>
                    <a:lnTo>
                      <a:pt x="10744" y="14394"/>
                    </a:lnTo>
                    <a:lnTo>
                      <a:pt x="10847" y="14588"/>
                    </a:lnTo>
                    <a:lnTo>
                      <a:pt x="10969" y="14782"/>
                    </a:lnTo>
                    <a:lnTo>
                      <a:pt x="11092" y="14976"/>
                    </a:lnTo>
                    <a:lnTo>
                      <a:pt x="11225" y="15160"/>
                    </a:lnTo>
                    <a:lnTo>
                      <a:pt x="11368" y="15334"/>
                    </a:lnTo>
                    <a:lnTo>
                      <a:pt x="11521" y="15508"/>
                    </a:lnTo>
                    <a:lnTo>
                      <a:pt x="11675" y="15671"/>
                    </a:lnTo>
                    <a:lnTo>
                      <a:pt x="11838" y="15825"/>
                    </a:lnTo>
                    <a:lnTo>
                      <a:pt x="12012" y="15978"/>
                    </a:lnTo>
                    <a:lnTo>
                      <a:pt x="12196" y="16121"/>
                    </a:lnTo>
                    <a:lnTo>
                      <a:pt x="12380" y="16254"/>
                    </a:lnTo>
                    <a:lnTo>
                      <a:pt x="12564" y="16377"/>
                    </a:lnTo>
                    <a:lnTo>
                      <a:pt x="12758" y="16489"/>
                    </a:lnTo>
                    <a:lnTo>
                      <a:pt x="12963" y="16602"/>
                    </a:lnTo>
                    <a:lnTo>
                      <a:pt x="13167" y="16704"/>
                    </a:lnTo>
                    <a:lnTo>
                      <a:pt x="13382" y="16786"/>
                    </a:lnTo>
                    <a:lnTo>
                      <a:pt x="13607" y="16867"/>
                    </a:lnTo>
                    <a:lnTo>
                      <a:pt x="13821" y="16939"/>
                    </a:lnTo>
                    <a:lnTo>
                      <a:pt x="14046" y="17000"/>
                    </a:lnTo>
                    <a:lnTo>
                      <a:pt x="14281" y="17051"/>
                    </a:lnTo>
                    <a:lnTo>
                      <a:pt x="14516" y="17082"/>
                    </a:lnTo>
                    <a:lnTo>
                      <a:pt x="14752" y="17113"/>
                    </a:lnTo>
                    <a:lnTo>
                      <a:pt x="14997" y="17133"/>
                    </a:lnTo>
                    <a:lnTo>
                      <a:pt x="15488" y="17133"/>
                    </a:lnTo>
                    <a:lnTo>
                      <a:pt x="15723" y="17113"/>
                    </a:lnTo>
                    <a:lnTo>
                      <a:pt x="15968" y="17082"/>
                    </a:lnTo>
                    <a:lnTo>
                      <a:pt x="16193" y="17051"/>
                    </a:lnTo>
                    <a:lnTo>
                      <a:pt x="16428" y="17000"/>
                    </a:lnTo>
                    <a:lnTo>
                      <a:pt x="16653" y="16939"/>
                    </a:lnTo>
                    <a:lnTo>
                      <a:pt x="16878" y="16867"/>
                    </a:lnTo>
                    <a:lnTo>
                      <a:pt x="17092" y="16786"/>
                    </a:lnTo>
                    <a:lnTo>
                      <a:pt x="17307" y="16694"/>
                    </a:lnTo>
                    <a:lnTo>
                      <a:pt x="17512" y="16591"/>
                    </a:lnTo>
                    <a:lnTo>
                      <a:pt x="17716" y="16489"/>
                    </a:lnTo>
                    <a:lnTo>
                      <a:pt x="17910" y="16366"/>
                    </a:lnTo>
                    <a:lnTo>
                      <a:pt x="18104" y="16244"/>
                    </a:lnTo>
                    <a:lnTo>
                      <a:pt x="18288" y="16111"/>
                    </a:lnTo>
                    <a:lnTo>
                      <a:pt x="18462" y="15968"/>
                    </a:lnTo>
                    <a:lnTo>
                      <a:pt x="18636" y="15814"/>
                    </a:lnTo>
                    <a:lnTo>
                      <a:pt x="18800" y="15661"/>
                    </a:lnTo>
                    <a:lnTo>
                      <a:pt x="18963" y="15498"/>
                    </a:lnTo>
                    <a:lnTo>
                      <a:pt x="19106" y="15324"/>
                    </a:lnTo>
                    <a:lnTo>
                      <a:pt x="19249" y="15150"/>
                    </a:lnTo>
                    <a:lnTo>
                      <a:pt x="19382" y="14966"/>
                    </a:lnTo>
                    <a:lnTo>
                      <a:pt x="19515" y="14772"/>
                    </a:lnTo>
                    <a:lnTo>
                      <a:pt x="19628" y="14578"/>
                    </a:lnTo>
                    <a:lnTo>
                      <a:pt x="19740" y="14373"/>
                    </a:lnTo>
                    <a:lnTo>
                      <a:pt x="19842" y="14169"/>
                    </a:lnTo>
                    <a:lnTo>
                      <a:pt x="19934" y="13954"/>
                    </a:lnTo>
                    <a:lnTo>
                      <a:pt x="20016" y="13739"/>
                    </a:lnTo>
                    <a:lnTo>
                      <a:pt x="20088" y="13514"/>
                    </a:lnTo>
                    <a:lnTo>
                      <a:pt x="20149" y="13290"/>
                    </a:lnTo>
                    <a:lnTo>
                      <a:pt x="20200" y="13054"/>
                    </a:lnTo>
                    <a:lnTo>
                      <a:pt x="20241" y="12819"/>
                    </a:lnTo>
                    <a:lnTo>
                      <a:pt x="20272" y="12584"/>
                    </a:lnTo>
                    <a:lnTo>
                      <a:pt x="20302" y="12819"/>
                    </a:lnTo>
                    <a:lnTo>
                      <a:pt x="20343" y="13054"/>
                    </a:lnTo>
                    <a:lnTo>
                      <a:pt x="20394" y="13290"/>
                    </a:lnTo>
                    <a:lnTo>
                      <a:pt x="20456" y="13514"/>
                    </a:lnTo>
                    <a:lnTo>
                      <a:pt x="20527" y="13739"/>
                    </a:lnTo>
                    <a:lnTo>
                      <a:pt x="20609" y="13954"/>
                    </a:lnTo>
                    <a:lnTo>
                      <a:pt x="20701" y="14169"/>
                    </a:lnTo>
                    <a:lnTo>
                      <a:pt x="20803" y="14373"/>
                    </a:lnTo>
                    <a:lnTo>
                      <a:pt x="20916" y="14578"/>
                    </a:lnTo>
                    <a:lnTo>
                      <a:pt x="21028" y="14772"/>
                    </a:lnTo>
                    <a:lnTo>
                      <a:pt x="21161" y="14956"/>
                    </a:lnTo>
                    <a:lnTo>
                      <a:pt x="21294" y="15150"/>
                    </a:lnTo>
                    <a:lnTo>
                      <a:pt x="21437" y="15324"/>
                    </a:lnTo>
                    <a:lnTo>
                      <a:pt x="21590" y="15498"/>
                    </a:lnTo>
                    <a:lnTo>
                      <a:pt x="21744" y="15661"/>
                    </a:lnTo>
                    <a:lnTo>
                      <a:pt x="21907" y="15814"/>
                    </a:lnTo>
                    <a:lnTo>
                      <a:pt x="22081" y="15968"/>
                    </a:lnTo>
                    <a:lnTo>
                      <a:pt x="22255" y="16101"/>
                    </a:lnTo>
                    <a:lnTo>
                      <a:pt x="22439" y="16244"/>
                    </a:lnTo>
                    <a:lnTo>
                      <a:pt x="22633" y="16366"/>
                    </a:lnTo>
                    <a:lnTo>
                      <a:pt x="22827" y="16479"/>
                    </a:lnTo>
                    <a:lnTo>
                      <a:pt x="23032" y="16591"/>
                    </a:lnTo>
                    <a:lnTo>
                      <a:pt x="23236" y="16694"/>
                    </a:lnTo>
                    <a:lnTo>
                      <a:pt x="23451" y="16775"/>
                    </a:lnTo>
                    <a:lnTo>
                      <a:pt x="23665" y="16857"/>
                    </a:lnTo>
                    <a:lnTo>
                      <a:pt x="23890" y="16929"/>
                    </a:lnTo>
                    <a:lnTo>
                      <a:pt x="24115" y="16990"/>
                    </a:lnTo>
                    <a:lnTo>
                      <a:pt x="24350" y="17041"/>
                    </a:lnTo>
                    <a:lnTo>
                      <a:pt x="24585" y="17082"/>
                    </a:lnTo>
                    <a:lnTo>
                      <a:pt x="24821" y="17102"/>
                    </a:lnTo>
                    <a:lnTo>
                      <a:pt x="25056" y="17123"/>
                    </a:lnTo>
                    <a:lnTo>
                      <a:pt x="25301" y="17133"/>
                    </a:lnTo>
                    <a:lnTo>
                      <a:pt x="25546" y="17123"/>
                    </a:lnTo>
                    <a:lnTo>
                      <a:pt x="25792" y="17102"/>
                    </a:lnTo>
                    <a:lnTo>
                      <a:pt x="26027" y="17082"/>
                    </a:lnTo>
                    <a:lnTo>
                      <a:pt x="26262" y="17041"/>
                    </a:lnTo>
                    <a:lnTo>
                      <a:pt x="26497" y="16990"/>
                    </a:lnTo>
                    <a:lnTo>
                      <a:pt x="26722" y="16929"/>
                    </a:lnTo>
                    <a:lnTo>
                      <a:pt x="26947" y="16857"/>
                    </a:lnTo>
                    <a:lnTo>
                      <a:pt x="27162" y="16775"/>
                    </a:lnTo>
                    <a:lnTo>
                      <a:pt x="27376" y="16683"/>
                    </a:lnTo>
                    <a:lnTo>
                      <a:pt x="27581" y="16591"/>
                    </a:lnTo>
                    <a:lnTo>
                      <a:pt x="27785" y="16479"/>
                    </a:lnTo>
                    <a:lnTo>
                      <a:pt x="27979" y="16366"/>
                    </a:lnTo>
                    <a:lnTo>
                      <a:pt x="28174" y="16234"/>
                    </a:lnTo>
                    <a:lnTo>
                      <a:pt x="28358" y="16101"/>
                    </a:lnTo>
                    <a:lnTo>
                      <a:pt x="28531" y="15958"/>
                    </a:lnTo>
                    <a:lnTo>
                      <a:pt x="28705" y="15814"/>
                    </a:lnTo>
                    <a:lnTo>
                      <a:pt x="28869" y="15651"/>
                    </a:lnTo>
                    <a:lnTo>
                      <a:pt x="29022" y="15487"/>
                    </a:lnTo>
                    <a:lnTo>
                      <a:pt x="29175" y="15324"/>
                    </a:lnTo>
                    <a:lnTo>
                      <a:pt x="29318" y="15140"/>
                    </a:lnTo>
                    <a:lnTo>
                      <a:pt x="29451" y="14956"/>
                    </a:lnTo>
                    <a:lnTo>
                      <a:pt x="29574" y="14772"/>
                    </a:lnTo>
                    <a:lnTo>
                      <a:pt x="29697" y="14567"/>
                    </a:lnTo>
                    <a:lnTo>
                      <a:pt x="29809" y="14373"/>
                    </a:lnTo>
                    <a:lnTo>
                      <a:pt x="29901" y="14158"/>
                    </a:lnTo>
                    <a:lnTo>
                      <a:pt x="29993" y="13954"/>
                    </a:lnTo>
                    <a:lnTo>
                      <a:pt x="30075" y="13729"/>
                    </a:lnTo>
                    <a:lnTo>
                      <a:pt x="30146" y="13514"/>
                    </a:lnTo>
                    <a:lnTo>
                      <a:pt x="30218" y="13279"/>
                    </a:lnTo>
                    <a:lnTo>
                      <a:pt x="30269" y="13054"/>
                    </a:lnTo>
                    <a:lnTo>
                      <a:pt x="30310" y="12819"/>
                    </a:lnTo>
                    <a:lnTo>
                      <a:pt x="30341" y="12584"/>
                    </a:lnTo>
                    <a:lnTo>
                      <a:pt x="30371" y="12819"/>
                    </a:lnTo>
                    <a:lnTo>
                      <a:pt x="30412" y="13054"/>
                    </a:lnTo>
                    <a:lnTo>
                      <a:pt x="30463" y="13279"/>
                    </a:lnTo>
                    <a:lnTo>
                      <a:pt x="30525" y="13514"/>
                    </a:lnTo>
                    <a:lnTo>
                      <a:pt x="30596" y="13729"/>
                    </a:lnTo>
                    <a:lnTo>
                      <a:pt x="30678" y="13944"/>
                    </a:lnTo>
                    <a:lnTo>
                      <a:pt x="30770" y="14158"/>
                    </a:lnTo>
                    <a:lnTo>
                      <a:pt x="30872" y="14373"/>
                    </a:lnTo>
                    <a:lnTo>
                      <a:pt x="30985" y="14567"/>
                    </a:lnTo>
                    <a:lnTo>
                      <a:pt x="31097" y="14772"/>
                    </a:lnTo>
                    <a:lnTo>
                      <a:pt x="31220" y="14956"/>
                    </a:lnTo>
                    <a:lnTo>
                      <a:pt x="31363" y="15140"/>
                    </a:lnTo>
                    <a:lnTo>
                      <a:pt x="31506" y="15324"/>
                    </a:lnTo>
                    <a:lnTo>
                      <a:pt x="31649" y="15487"/>
                    </a:lnTo>
                    <a:lnTo>
                      <a:pt x="31813" y="15651"/>
                    </a:lnTo>
                    <a:lnTo>
                      <a:pt x="31976" y="15814"/>
                    </a:lnTo>
                    <a:lnTo>
                      <a:pt x="32140" y="15958"/>
                    </a:lnTo>
                    <a:lnTo>
                      <a:pt x="32324" y="16101"/>
                    </a:lnTo>
                    <a:lnTo>
                      <a:pt x="32508" y="16234"/>
                    </a:lnTo>
                    <a:lnTo>
                      <a:pt x="32702" y="16366"/>
                    </a:lnTo>
                    <a:lnTo>
                      <a:pt x="32896" y="16479"/>
                    </a:lnTo>
                    <a:lnTo>
                      <a:pt x="33101" y="16591"/>
                    </a:lnTo>
                    <a:lnTo>
                      <a:pt x="33305" y="16683"/>
                    </a:lnTo>
                    <a:lnTo>
                      <a:pt x="33520" y="16775"/>
                    </a:lnTo>
                    <a:lnTo>
                      <a:pt x="33735" y="16857"/>
                    </a:lnTo>
                    <a:lnTo>
                      <a:pt x="33959" y="16929"/>
                    </a:lnTo>
                    <a:lnTo>
                      <a:pt x="34184" y="16990"/>
                    </a:lnTo>
                    <a:lnTo>
                      <a:pt x="34409" y="17041"/>
                    </a:lnTo>
                    <a:lnTo>
                      <a:pt x="34644" y="17072"/>
                    </a:lnTo>
                    <a:lnTo>
                      <a:pt x="34890" y="17102"/>
                    </a:lnTo>
                    <a:lnTo>
                      <a:pt x="35125" y="17123"/>
                    </a:lnTo>
                    <a:lnTo>
                      <a:pt x="35615" y="17123"/>
                    </a:lnTo>
                    <a:lnTo>
                      <a:pt x="35861" y="17102"/>
                    </a:lnTo>
                    <a:lnTo>
                      <a:pt x="36096" y="17072"/>
                    </a:lnTo>
                    <a:lnTo>
                      <a:pt x="36331" y="17041"/>
                    </a:lnTo>
                    <a:lnTo>
                      <a:pt x="36556" y="16990"/>
                    </a:lnTo>
                    <a:lnTo>
                      <a:pt x="36791" y="16929"/>
                    </a:lnTo>
                    <a:lnTo>
                      <a:pt x="37006" y="16857"/>
                    </a:lnTo>
                    <a:lnTo>
                      <a:pt x="37231" y="16775"/>
                    </a:lnTo>
                    <a:lnTo>
                      <a:pt x="37435" y="16683"/>
                    </a:lnTo>
                    <a:lnTo>
                      <a:pt x="37650" y="16591"/>
                    </a:lnTo>
                    <a:lnTo>
                      <a:pt x="37844" y="16479"/>
                    </a:lnTo>
                    <a:lnTo>
                      <a:pt x="38048" y="16366"/>
                    </a:lnTo>
                    <a:lnTo>
                      <a:pt x="38232" y="16234"/>
                    </a:lnTo>
                    <a:lnTo>
                      <a:pt x="38416" y="16101"/>
                    </a:lnTo>
                    <a:lnTo>
                      <a:pt x="38600" y="15958"/>
                    </a:lnTo>
                    <a:lnTo>
                      <a:pt x="38764" y="15814"/>
                    </a:lnTo>
                    <a:lnTo>
                      <a:pt x="38938" y="15651"/>
                    </a:lnTo>
                    <a:lnTo>
                      <a:pt x="39091" y="15487"/>
                    </a:lnTo>
                    <a:lnTo>
                      <a:pt x="39244" y="15314"/>
                    </a:lnTo>
                    <a:lnTo>
                      <a:pt x="39388" y="15140"/>
                    </a:lnTo>
                    <a:lnTo>
                      <a:pt x="39520" y="14956"/>
                    </a:lnTo>
                    <a:lnTo>
                      <a:pt x="39643" y="14762"/>
                    </a:lnTo>
                    <a:lnTo>
                      <a:pt x="39766" y="14567"/>
                    </a:lnTo>
                    <a:lnTo>
                      <a:pt x="39868" y="14363"/>
                    </a:lnTo>
                    <a:lnTo>
                      <a:pt x="39970" y="14158"/>
                    </a:lnTo>
                    <a:lnTo>
                      <a:pt x="40062" y="13944"/>
                    </a:lnTo>
                    <a:lnTo>
                      <a:pt x="40144" y="13729"/>
                    </a:lnTo>
                    <a:lnTo>
                      <a:pt x="40216" y="13504"/>
                    </a:lnTo>
                    <a:lnTo>
                      <a:pt x="40277" y="13279"/>
                    </a:lnTo>
                    <a:lnTo>
                      <a:pt x="40328" y="13054"/>
                    </a:lnTo>
                    <a:lnTo>
                      <a:pt x="40369" y="12819"/>
                    </a:lnTo>
                    <a:lnTo>
                      <a:pt x="40400" y="12584"/>
                    </a:lnTo>
                    <a:lnTo>
                      <a:pt x="40430" y="12819"/>
                    </a:lnTo>
                    <a:lnTo>
                      <a:pt x="40481" y="13054"/>
                    </a:lnTo>
                    <a:lnTo>
                      <a:pt x="40532" y="13279"/>
                    </a:lnTo>
                    <a:lnTo>
                      <a:pt x="40594" y="13504"/>
                    </a:lnTo>
                    <a:lnTo>
                      <a:pt x="40665" y="13729"/>
                    </a:lnTo>
                    <a:lnTo>
                      <a:pt x="40747" y="13944"/>
                    </a:lnTo>
                    <a:lnTo>
                      <a:pt x="40839" y="14158"/>
                    </a:lnTo>
                    <a:lnTo>
                      <a:pt x="40941" y="14363"/>
                    </a:lnTo>
                    <a:lnTo>
                      <a:pt x="41044" y="14567"/>
                    </a:lnTo>
                    <a:lnTo>
                      <a:pt x="41166" y="14762"/>
                    </a:lnTo>
                    <a:lnTo>
                      <a:pt x="41289" y="14956"/>
                    </a:lnTo>
                    <a:lnTo>
                      <a:pt x="41422" y="15140"/>
                    </a:lnTo>
                    <a:lnTo>
                      <a:pt x="41565" y="15314"/>
                    </a:lnTo>
                    <a:lnTo>
                      <a:pt x="41718" y="15487"/>
                    </a:lnTo>
                    <a:lnTo>
                      <a:pt x="41872" y="15651"/>
                    </a:lnTo>
                    <a:lnTo>
                      <a:pt x="42035" y="15814"/>
                    </a:lnTo>
                    <a:lnTo>
                      <a:pt x="42209" y="15958"/>
                    </a:lnTo>
                    <a:lnTo>
                      <a:pt x="42393" y="16101"/>
                    </a:lnTo>
                    <a:lnTo>
                      <a:pt x="42577" y="16234"/>
                    </a:lnTo>
                    <a:lnTo>
                      <a:pt x="42761" y="16356"/>
                    </a:lnTo>
                    <a:lnTo>
                      <a:pt x="42955" y="16479"/>
                    </a:lnTo>
                    <a:lnTo>
                      <a:pt x="43160" y="16591"/>
                    </a:lnTo>
                    <a:lnTo>
                      <a:pt x="43364" y="16683"/>
                    </a:lnTo>
                    <a:lnTo>
                      <a:pt x="43579" y="16775"/>
                    </a:lnTo>
                    <a:lnTo>
                      <a:pt x="43804" y="16857"/>
                    </a:lnTo>
                    <a:lnTo>
                      <a:pt x="44018" y="16929"/>
                    </a:lnTo>
                    <a:lnTo>
                      <a:pt x="44243" y="16990"/>
                    </a:lnTo>
                    <a:lnTo>
                      <a:pt x="44478" y="17041"/>
                    </a:lnTo>
                    <a:lnTo>
                      <a:pt x="44713" y="17072"/>
                    </a:lnTo>
                    <a:lnTo>
                      <a:pt x="44949" y="17102"/>
                    </a:lnTo>
                    <a:lnTo>
                      <a:pt x="45194" y="17123"/>
                    </a:lnTo>
                    <a:lnTo>
                      <a:pt x="45685" y="17123"/>
                    </a:lnTo>
                    <a:lnTo>
                      <a:pt x="45920" y="17102"/>
                    </a:lnTo>
                    <a:lnTo>
                      <a:pt x="46165" y="17072"/>
                    </a:lnTo>
                    <a:lnTo>
                      <a:pt x="46400" y="17041"/>
                    </a:lnTo>
                    <a:lnTo>
                      <a:pt x="46625" y="16990"/>
                    </a:lnTo>
                    <a:lnTo>
                      <a:pt x="46850" y="16929"/>
                    </a:lnTo>
                    <a:lnTo>
                      <a:pt x="47075" y="16857"/>
                    </a:lnTo>
                    <a:lnTo>
                      <a:pt x="47289" y="16775"/>
                    </a:lnTo>
                    <a:lnTo>
                      <a:pt x="47504" y="16683"/>
                    </a:lnTo>
                    <a:lnTo>
                      <a:pt x="47709" y="16591"/>
                    </a:lnTo>
                    <a:lnTo>
                      <a:pt x="47913" y="16479"/>
                    </a:lnTo>
                    <a:lnTo>
                      <a:pt x="48107" y="16356"/>
                    </a:lnTo>
                    <a:lnTo>
                      <a:pt x="48301" y="16234"/>
                    </a:lnTo>
                    <a:lnTo>
                      <a:pt x="48485" y="16101"/>
                    </a:lnTo>
                    <a:lnTo>
                      <a:pt x="48659" y="15958"/>
                    </a:lnTo>
                    <a:lnTo>
                      <a:pt x="48833" y="15814"/>
                    </a:lnTo>
                    <a:lnTo>
                      <a:pt x="48997" y="15651"/>
                    </a:lnTo>
                    <a:lnTo>
                      <a:pt x="49160" y="15487"/>
                    </a:lnTo>
                    <a:lnTo>
                      <a:pt x="49303" y="15314"/>
                    </a:lnTo>
                    <a:lnTo>
                      <a:pt x="49446" y="15140"/>
                    </a:lnTo>
                    <a:lnTo>
                      <a:pt x="49579" y="14956"/>
                    </a:lnTo>
                    <a:lnTo>
                      <a:pt x="49712" y="14762"/>
                    </a:lnTo>
                    <a:lnTo>
                      <a:pt x="49825" y="14567"/>
                    </a:lnTo>
                    <a:lnTo>
                      <a:pt x="49937" y="14363"/>
                    </a:lnTo>
                    <a:lnTo>
                      <a:pt x="50039" y="14158"/>
                    </a:lnTo>
                    <a:lnTo>
                      <a:pt x="50131" y="13944"/>
                    </a:lnTo>
                    <a:lnTo>
                      <a:pt x="50213" y="13729"/>
                    </a:lnTo>
                    <a:lnTo>
                      <a:pt x="50285" y="13504"/>
                    </a:lnTo>
                    <a:lnTo>
                      <a:pt x="50346" y="13279"/>
                    </a:lnTo>
                    <a:lnTo>
                      <a:pt x="50397" y="13054"/>
                    </a:lnTo>
                    <a:lnTo>
                      <a:pt x="50438" y="12819"/>
                    </a:lnTo>
                    <a:lnTo>
                      <a:pt x="50469" y="12584"/>
                    </a:lnTo>
                    <a:lnTo>
                      <a:pt x="50499" y="12819"/>
                    </a:lnTo>
                    <a:lnTo>
                      <a:pt x="50540" y="13054"/>
                    </a:lnTo>
                    <a:lnTo>
                      <a:pt x="50591" y="13279"/>
                    </a:lnTo>
                    <a:lnTo>
                      <a:pt x="50653" y="13504"/>
                    </a:lnTo>
                    <a:lnTo>
                      <a:pt x="50724" y="13729"/>
                    </a:lnTo>
                    <a:lnTo>
                      <a:pt x="50806" y="13944"/>
                    </a:lnTo>
                    <a:lnTo>
                      <a:pt x="50898" y="14158"/>
                    </a:lnTo>
                    <a:lnTo>
                      <a:pt x="51000" y="14363"/>
                    </a:lnTo>
                    <a:lnTo>
                      <a:pt x="51113" y="14567"/>
                    </a:lnTo>
                    <a:lnTo>
                      <a:pt x="51225" y="14762"/>
                    </a:lnTo>
                    <a:lnTo>
                      <a:pt x="51358" y="14956"/>
                    </a:lnTo>
                    <a:lnTo>
                      <a:pt x="51491" y="15140"/>
                    </a:lnTo>
                    <a:lnTo>
                      <a:pt x="51634" y="15314"/>
                    </a:lnTo>
                    <a:lnTo>
                      <a:pt x="51787" y="15487"/>
                    </a:lnTo>
                    <a:lnTo>
                      <a:pt x="51941" y="15651"/>
                    </a:lnTo>
                    <a:lnTo>
                      <a:pt x="52104" y="15814"/>
                    </a:lnTo>
                    <a:lnTo>
                      <a:pt x="52278" y="15958"/>
                    </a:lnTo>
                    <a:lnTo>
                      <a:pt x="52452" y="16101"/>
                    </a:lnTo>
                    <a:lnTo>
                      <a:pt x="52636" y="16234"/>
                    </a:lnTo>
                    <a:lnTo>
                      <a:pt x="52830" y="16356"/>
                    </a:lnTo>
                    <a:lnTo>
                      <a:pt x="53024" y="16479"/>
                    </a:lnTo>
                    <a:lnTo>
                      <a:pt x="53229" y="16581"/>
                    </a:lnTo>
                    <a:lnTo>
                      <a:pt x="53433" y="16683"/>
                    </a:lnTo>
                    <a:lnTo>
                      <a:pt x="53648" y="16775"/>
                    </a:lnTo>
                    <a:lnTo>
                      <a:pt x="53862" y="16857"/>
                    </a:lnTo>
                    <a:lnTo>
                      <a:pt x="54087" y="16929"/>
                    </a:lnTo>
                    <a:lnTo>
                      <a:pt x="54312" y="16990"/>
                    </a:lnTo>
                    <a:lnTo>
                      <a:pt x="54547" y="17031"/>
                    </a:lnTo>
                    <a:lnTo>
                      <a:pt x="54782" y="17072"/>
                    </a:lnTo>
                    <a:lnTo>
                      <a:pt x="55018" y="17102"/>
                    </a:lnTo>
                    <a:lnTo>
                      <a:pt x="55253" y="17123"/>
                    </a:lnTo>
                    <a:lnTo>
                      <a:pt x="55498" y="17123"/>
                    </a:lnTo>
                    <a:lnTo>
                      <a:pt x="55856" y="17113"/>
                    </a:lnTo>
                    <a:lnTo>
                      <a:pt x="56203" y="17082"/>
                    </a:lnTo>
                    <a:lnTo>
                      <a:pt x="56541" y="17021"/>
                    </a:lnTo>
                    <a:lnTo>
                      <a:pt x="56868" y="16939"/>
                    </a:lnTo>
                    <a:lnTo>
                      <a:pt x="57185" y="16837"/>
                    </a:lnTo>
                    <a:lnTo>
                      <a:pt x="57502" y="16714"/>
                    </a:lnTo>
                    <a:lnTo>
                      <a:pt x="57798" y="16571"/>
                    </a:lnTo>
                    <a:lnTo>
                      <a:pt x="58084" y="16407"/>
                    </a:lnTo>
                    <a:lnTo>
                      <a:pt x="58360" y="16234"/>
                    </a:lnTo>
                    <a:lnTo>
                      <a:pt x="58626" y="16039"/>
                    </a:lnTo>
                    <a:lnTo>
                      <a:pt x="58882" y="15825"/>
                    </a:lnTo>
                    <a:lnTo>
                      <a:pt x="59117" y="15590"/>
                    </a:lnTo>
                    <a:lnTo>
                      <a:pt x="59342" y="15354"/>
                    </a:lnTo>
                    <a:lnTo>
                      <a:pt x="59546" y="15099"/>
                    </a:lnTo>
                    <a:lnTo>
                      <a:pt x="59730" y="14823"/>
                    </a:lnTo>
                    <a:lnTo>
                      <a:pt x="59904" y="14547"/>
                    </a:lnTo>
                    <a:lnTo>
                      <a:pt x="60078" y="14823"/>
                    </a:lnTo>
                    <a:lnTo>
                      <a:pt x="60272" y="15099"/>
                    </a:lnTo>
                    <a:lnTo>
                      <a:pt x="60476" y="15354"/>
                    </a:lnTo>
                    <a:lnTo>
                      <a:pt x="60701" y="15590"/>
                    </a:lnTo>
                    <a:lnTo>
                      <a:pt x="60936" y="15825"/>
                    </a:lnTo>
                    <a:lnTo>
                      <a:pt x="61182" y="16039"/>
                    </a:lnTo>
                    <a:lnTo>
                      <a:pt x="61448" y="16234"/>
                    </a:lnTo>
                    <a:lnTo>
                      <a:pt x="61724" y="16407"/>
                    </a:lnTo>
                    <a:lnTo>
                      <a:pt x="62010" y="16571"/>
                    </a:lnTo>
                    <a:lnTo>
                      <a:pt x="62316" y="16714"/>
                    </a:lnTo>
                    <a:lnTo>
                      <a:pt x="62623" y="16837"/>
                    </a:lnTo>
                    <a:lnTo>
                      <a:pt x="62950" y="16939"/>
                    </a:lnTo>
                    <a:lnTo>
                      <a:pt x="63277" y="17021"/>
                    </a:lnTo>
                    <a:lnTo>
                      <a:pt x="63615" y="17082"/>
                    </a:lnTo>
                    <a:lnTo>
                      <a:pt x="63962" y="17113"/>
                    </a:lnTo>
                    <a:lnTo>
                      <a:pt x="64310" y="17123"/>
                    </a:lnTo>
                    <a:lnTo>
                      <a:pt x="64555" y="17123"/>
                    </a:lnTo>
                    <a:lnTo>
                      <a:pt x="64800" y="17102"/>
                    </a:lnTo>
                    <a:lnTo>
                      <a:pt x="65036" y="17072"/>
                    </a:lnTo>
                    <a:lnTo>
                      <a:pt x="65271" y="17031"/>
                    </a:lnTo>
                    <a:lnTo>
                      <a:pt x="65496" y="16990"/>
                    </a:lnTo>
                    <a:lnTo>
                      <a:pt x="65720" y="16929"/>
                    </a:lnTo>
                    <a:lnTo>
                      <a:pt x="65945" y="16857"/>
                    </a:lnTo>
                    <a:lnTo>
                      <a:pt x="66160" y="16775"/>
                    </a:lnTo>
                    <a:lnTo>
                      <a:pt x="66375" y="16683"/>
                    </a:lnTo>
                    <a:lnTo>
                      <a:pt x="66589" y="16581"/>
                    </a:lnTo>
                    <a:lnTo>
                      <a:pt x="66784" y="16479"/>
                    </a:lnTo>
                    <a:lnTo>
                      <a:pt x="66988" y="16356"/>
                    </a:lnTo>
                    <a:lnTo>
                      <a:pt x="67172" y="16234"/>
                    </a:lnTo>
                    <a:lnTo>
                      <a:pt x="67356" y="16101"/>
                    </a:lnTo>
                    <a:lnTo>
                      <a:pt x="67540" y="15958"/>
                    </a:lnTo>
                    <a:lnTo>
                      <a:pt x="67704" y="15814"/>
                    </a:lnTo>
                    <a:lnTo>
                      <a:pt x="67867" y="15651"/>
                    </a:lnTo>
                    <a:lnTo>
                      <a:pt x="68031" y="15487"/>
                    </a:lnTo>
                    <a:lnTo>
                      <a:pt x="68184" y="15314"/>
                    </a:lnTo>
                    <a:lnTo>
                      <a:pt x="68317" y="15140"/>
                    </a:lnTo>
                    <a:lnTo>
                      <a:pt x="68460" y="14956"/>
                    </a:lnTo>
                    <a:lnTo>
                      <a:pt x="68583" y="14762"/>
                    </a:lnTo>
                    <a:lnTo>
                      <a:pt x="68705" y="14567"/>
                    </a:lnTo>
                    <a:lnTo>
                      <a:pt x="68808" y="14363"/>
                    </a:lnTo>
                    <a:lnTo>
                      <a:pt x="68910" y="14158"/>
                    </a:lnTo>
                    <a:lnTo>
                      <a:pt x="69002" y="13944"/>
                    </a:lnTo>
                    <a:lnTo>
                      <a:pt x="69084" y="13729"/>
                    </a:lnTo>
                    <a:lnTo>
                      <a:pt x="69155" y="13504"/>
                    </a:lnTo>
                    <a:lnTo>
                      <a:pt x="69217" y="13279"/>
                    </a:lnTo>
                    <a:lnTo>
                      <a:pt x="69268" y="13054"/>
                    </a:lnTo>
                    <a:lnTo>
                      <a:pt x="69309" y="12819"/>
                    </a:lnTo>
                    <a:lnTo>
                      <a:pt x="69339" y="12584"/>
                    </a:lnTo>
                    <a:lnTo>
                      <a:pt x="69370" y="12819"/>
                    </a:lnTo>
                    <a:lnTo>
                      <a:pt x="69411" y="13054"/>
                    </a:lnTo>
                    <a:lnTo>
                      <a:pt x="69472" y="13279"/>
                    </a:lnTo>
                    <a:lnTo>
                      <a:pt x="69533" y="13504"/>
                    </a:lnTo>
                    <a:lnTo>
                      <a:pt x="69605" y="13729"/>
                    </a:lnTo>
                    <a:lnTo>
                      <a:pt x="69687" y="13944"/>
                    </a:lnTo>
                    <a:lnTo>
                      <a:pt x="69779" y="14158"/>
                    </a:lnTo>
                    <a:lnTo>
                      <a:pt x="69871" y="14363"/>
                    </a:lnTo>
                    <a:lnTo>
                      <a:pt x="69983" y="14567"/>
                    </a:lnTo>
                    <a:lnTo>
                      <a:pt x="70106" y="14762"/>
                    </a:lnTo>
                    <a:lnTo>
                      <a:pt x="70229" y="14956"/>
                    </a:lnTo>
                    <a:lnTo>
                      <a:pt x="70361" y="15140"/>
                    </a:lnTo>
                    <a:lnTo>
                      <a:pt x="70505" y="15314"/>
                    </a:lnTo>
                    <a:lnTo>
                      <a:pt x="70658" y="15487"/>
                    </a:lnTo>
                    <a:lnTo>
                      <a:pt x="70811" y="15651"/>
                    </a:lnTo>
                    <a:lnTo>
                      <a:pt x="70975" y="15814"/>
                    </a:lnTo>
                    <a:lnTo>
                      <a:pt x="71149" y="15958"/>
                    </a:lnTo>
                    <a:lnTo>
                      <a:pt x="71322" y="16101"/>
                    </a:lnTo>
                    <a:lnTo>
                      <a:pt x="71506" y="16234"/>
                    </a:lnTo>
                    <a:lnTo>
                      <a:pt x="71701" y="16356"/>
                    </a:lnTo>
                    <a:lnTo>
                      <a:pt x="71895" y="16479"/>
                    </a:lnTo>
                    <a:lnTo>
                      <a:pt x="72099" y="16581"/>
                    </a:lnTo>
                    <a:lnTo>
                      <a:pt x="72304" y="16683"/>
                    </a:lnTo>
                    <a:lnTo>
                      <a:pt x="72518" y="16775"/>
                    </a:lnTo>
                    <a:lnTo>
                      <a:pt x="72733" y="16857"/>
                    </a:lnTo>
                    <a:lnTo>
                      <a:pt x="72958" y="16929"/>
                    </a:lnTo>
                    <a:lnTo>
                      <a:pt x="73183" y="16990"/>
                    </a:lnTo>
                    <a:lnTo>
                      <a:pt x="73418" y="17031"/>
                    </a:lnTo>
                    <a:lnTo>
                      <a:pt x="73653" y="17072"/>
                    </a:lnTo>
                    <a:lnTo>
                      <a:pt x="73888" y="17102"/>
                    </a:lnTo>
                    <a:lnTo>
                      <a:pt x="74134" y="17123"/>
                    </a:lnTo>
                    <a:lnTo>
                      <a:pt x="74624" y="17123"/>
                    </a:lnTo>
                    <a:lnTo>
                      <a:pt x="74859" y="17102"/>
                    </a:lnTo>
                    <a:lnTo>
                      <a:pt x="75094" y="17072"/>
                    </a:lnTo>
                    <a:lnTo>
                      <a:pt x="75330" y="17031"/>
                    </a:lnTo>
                    <a:lnTo>
                      <a:pt x="75565" y="16990"/>
                    </a:lnTo>
                    <a:lnTo>
                      <a:pt x="75790" y="16929"/>
                    </a:lnTo>
                    <a:lnTo>
                      <a:pt x="76014" y="16857"/>
                    </a:lnTo>
                    <a:lnTo>
                      <a:pt x="76229" y="16775"/>
                    </a:lnTo>
                    <a:lnTo>
                      <a:pt x="76444" y="16683"/>
                    </a:lnTo>
                    <a:lnTo>
                      <a:pt x="76648" y="16581"/>
                    </a:lnTo>
                    <a:lnTo>
                      <a:pt x="76853" y="16479"/>
                    </a:lnTo>
                    <a:lnTo>
                      <a:pt x="77047" y="16356"/>
                    </a:lnTo>
                    <a:lnTo>
                      <a:pt x="77241" y="16234"/>
                    </a:lnTo>
                    <a:lnTo>
                      <a:pt x="77425" y="16101"/>
                    </a:lnTo>
                    <a:lnTo>
                      <a:pt x="77599" y="15958"/>
                    </a:lnTo>
                    <a:lnTo>
                      <a:pt x="77773" y="15814"/>
                    </a:lnTo>
                    <a:lnTo>
                      <a:pt x="77936" y="15651"/>
                    </a:lnTo>
                    <a:lnTo>
                      <a:pt x="78100" y="15487"/>
                    </a:lnTo>
                    <a:lnTo>
                      <a:pt x="78243" y="15314"/>
                    </a:lnTo>
                    <a:lnTo>
                      <a:pt x="78386" y="15140"/>
                    </a:lnTo>
                    <a:lnTo>
                      <a:pt x="78519" y="14956"/>
                    </a:lnTo>
                    <a:lnTo>
                      <a:pt x="78652" y="14762"/>
                    </a:lnTo>
                    <a:lnTo>
                      <a:pt x="78764" y="14567"/>
                    </a:lnTo>
                    <a:lnTo>
                      <a:pt x="78877" y="14363"/>
                    </a:lnTo>
                    <a:lnTo>
                      <a:pt x="78979" y="14158"/>
                    </a:lnTo>
                    <a:lnTo>
                      <a:pt x="79071" y="13944"/>
                    </a:lnTo>
                    <a:lnTo>
                      <a:pt x="79153" y="13729"/>
                    </a:lnTo>
                    <a:lnTo>
                      <a:pt x="79224" y="13504"/>
                    </a:lnTo>
                    <a:lnTo>
                      <a:pt x="79286" y="13279"/>
                    </a:lnTo>
                    <a:lnTo>
                      <a:pt x="79337" y="13054"/>
                    </a:lnTo>
                    <a:lnTo>
                      <a:pt x="79378" y="12819"/>
                    </a:lnTo>
                    <a:lnTo>
                      <a:pt x="79408" y="12584"/>
                    </a:lnTo>
                    <a:lnTo>
                      <a:pt x="79439" y="12819"/>
                    </a:lnTo>
                    <a:lnTo>
                      <a:pt x="79480" y="13054"/>
                    </a:lnTo>
                    <a:lnTo>
                      <a:pt x="79531" y="13279"/>
                    </a:lnTo>
                    <a:lnTo>
                      <a:pt x="79592" y="13504"/>
                    </a:lnTo>
                    <a:lnTo>
                      <a:pt x="79664" y="13729"/>
                    </a:lnTo>
                    <a:lnTo>
                      <a:pt x="79746" y="13944"/>
                    </a:lnTo>
                    <a:lnTo>
                      <a:pt x="79838" y="14158"/>
                    </a:lnTo>
                    <a:lnTo>
                      <a:pt x="79940" y="14363"/>
                    </a:lnTo>
                    <a:lnTo>
                      <a:pt x="80052" y="14567"/>
                    </a:lnTo>
                    <a:lnTo>
                      <a:pt x="80165" y="14762"/>
                    </a:lnTo>
                    <a:lnTo>
                      <a:pt x="80298" y="14956"/>
                    </a:lnTo>
                    <a:lnTo>
                      <a:pt x="80431" y="15140"/>
                    </a:lnTo>
                    <a:lnTo>
                      <a:pt x="80574" y="15314"/>
                    </a:lnTo>
                    <a:lnTo>
                      <a:pt x="80717" y="15487"/>
                    </a:lnTo>
                    <a:lnTo>
                      <a:pt x="80880" y="15651"/>
                    </a:lnTo>
                    <a:lnTo>
                      <a:pt x="81044" y="15814"/>
                    </a:lnTo>
                    <a:lnTo>
                      <a:pt x="81218" y="15958"/>
                    </a:lnTo>
                    <a:lnTo>
                      <a:pt x="81391" y="16101"/>
                    </a:lnTo>
                    <a:lnTo>
                      <a:pt x="81575" y="16234"/>
                    </a:lnTo>
                    <a:lnTo>
                      <a:pt x="81770" y="16356"/>
                    </a:lnTo>
                    <a:lnTo>
                      <a:pt x="81964" y="16479"/>
                    </a:lnTo>
                    <a:lnTo>
                      <a:pt x="82168" y="16581"/>
                    </a:lnTo>
                    <a:lnTo>
                      <a:pt x="82373" y="16683"/>
                    </a:lnTo>
                    <a:lnTo>
                      <a:pt x="82587" y="16775"/>
                    </a:lnTo>
                    <a:lnTo>
                      <a:pt x="82802" y="16857"/>
                    </a:lnTo>
                    <a:lnTo>
                      <a:pt x="83027" y="16929"/>
                    </a:lnTo>
                    <a:lnTo>
                      <a:pt x="83252" y="16990"/>
                    </a:lnTo>
                    <a:lnTo>
                      <a:pt x="83487" y="17031"/>
                    </a:lnTo>
                    <a:lnTo>
                      <a:pt x="83712" y="17072"/>
                    </a:lnTo>
                    <a:lnTo>
                      <a:pt x="83957" y="17102"/>
                    </a:lnTo>
                    <a:lnTo>
                      <a:pt x="84192" y="17123"/>
                    </a:lnTo>
                    <a:lnTo>
                      <a:pt x="84683" y="17123"/>
                    </a:lnTo>
                    <a:lnTo>
                      <a:pt x="84928" y="17102"/>
                    </a:lnTo>
                    <a:lnTo>
                      <a:pt x="85164" y="17072"/>
                    </a:lnTo>
                    <a:lnTo>
                      <a:pt x="85399" y="17031"/>
                    </a:lnTo>
                    <a:lnTo>
                      <a:pt x="85634" y="16990"/>
                    </a:lnTo>
                    <a:lnTo>
                      <a:pt x="85859" y="16929"/>
                    </a:lnTo>
                    <a:lnTo>
                      <a:pt x="86084" y="16857"/>
                    </a:lnTo>
                    <a:lnTo>
                      <a:pt x="86298" y="16775"/>
                    </a:lnTo>
                    <a:lnTo>
                      <a:pt x="86513" y="16683"/>
                    </a:lnTo>
                    <a:lnTo>
                      <a:pt x="86717" y="16581"/>
                    </a:lnTo>
                    <a:lnTo>
                      <a:pt x="86922" y="16479"/>
                    </a:lnTo>
                    <a:lnTo>
                      <a:pt x="87116" y="16356"/>
                    </a:lnTo>
                    <a:lnTo>
                      <a:pt x="87310" y="16234"/>
                    </a:lnTo>
                    <a:lnTo>
                      <a:pt x="87494" y="16101"/>
                    </a:lnTo>
                    <a:lnTo>
                      <a:pt x="87668" y="15958"/>
                    </a:lnTo>
                    <a:lnTo>
                      <a:pt x="87842" y="15814"/>
                    </a:lnTo>
                    <a:lnTo>
                      <a:pt x="88005" y="15651"/>
                    </a:lnTo>
                    <a:lnTo>
                      <a:pt x="88159" y="15487"/>
                    </a:lnTo>
                    <a:lnTo>
                      <a:pt x="88312" y="15314"/>
                    </a:lnTo>
                    <a:lnTo>
                      <a:pt x="88455" y="15140"/>
                    </a:lnTo>
                    <a:lnTo>
                      <a:pt x="88588" y="14956"/>
                    </a:lnTo>
                    <a:lnTo>
                      <a:pt x="88711" y="14762"/>
                    </a:lnTo>
                    <a:lnTo>
                      <a:pt x="88833" y="14567"/>
                    </a:lnTo>
                    <a:lnTo>
                      <a:pt x="88946" y="14363"/>
                    </a:lnTo>
                    <a:lnTo>
                      <a:pt x="89038" y="14158"/>
                    </a:lnTo>
                    <a:lnTo>
                      <a:pt x="89130" y="13944"/>
                    </a:lnTo>
                    <a:lnTo>
                      <a:pt x="89212" y="13729"/>
                    </a:lnTo>
                    <a:lnTo>
                      <a:pt x="89283" y="13504"/>
                    </a:lnTo>
                    <a:lnTo>
                      <a:pt x="89344" y="13279"/>
                    </a:lnTo>
                    <a:lnTo>
                      <a:pt x="89406" y="13054"/>
                    </a:lnTo>
                    <a:lnTo>
                      <a:pt x="89447" y="12819"/>
                    </a:lnTo>
                    <a:lnTo>
                      <a:pt x="89477" y="12584"/>
                    </a:lnTo>
                    <a:lnTo>
                      <a:pt x="89508" y="12819"/>
                    </a:lnTo>
                    <a:lnTo>
                      <a:pt x="89549" y="13054"/>
                    </a:lnTo>
                    <a:lnTo>
                      <a:pt x="89600" y="13279"/>
                    </a:lnTo>
                    <a:lnTo>
                      <a:pt x="89661" y="13514"/>
                    </a:lnTo>
                    <a:lnTo>
                      <a:pt x="89733" y="13729"/>
                    </a:lnTo>
                    <a:lnTo>
                      <a:pt x="89815" y="13954"/>
                    </a:lnTo>
                    <a:lnTo>
                      <a:pt x="89907" y="14169"/>
                    </a:lnTo>
                    <a:lnTo>
                      <a:pt x="90009" y="14373"/>
                    </a:lnTo>
                    <a:lnTo>
                      <a:pt x="90111" y="14578"/>
                    </a:lnTo>
                    <a:lnTo>
                      <a:pt x="90234" y="14772"/>
                    </a:lnTo>
                    <a:lnTo>
                      <a:pt x="90356" y="14966"/>
                    </a:lnTo>
                    <a:lnTo>
                      <a:pt x="90500" y="15150"/>
                    </a:lnTo>
                    <a:lnTo>
                      <a:pt x="90633" y="15334"/>
                    </a:lnTo>
                    <a:lnTo>
                      <a:pt x="90786" y="15508"/>
                    </a:lnTo>
                    <a:lnTo>
                      <a:pt x="90939" y="15671"/>
                    </a:lnTo>
                    <a:lnTo>
                      <a:pt x="91113" y="15835"/>
                    </a:lnTo>
                    <a:lnTo>
                      <a:pt x="91277" y="15988"/>
                    </a:lnTo>
                    <a:lnTo>
                      <a:pt x="91461" y="16131"/>
                    </a:lnTo>
                    <a:lnTo>
                      <a:pt x="91645" y="16264"/>
                    </a:lnTo>
                    <a:lnTo>
                      <a:pt x="91829" y="16397"/>
                    </a:lnTo>
                    <a:lnTo>
                      <a:pt x="92033" y="16510"/>
                    </a:lnTo>
                    <a:lnTo>
                      <a:pt x="92227" y="16622"/>
                    </a:lnTo>
                    <a:lnTo>
                      <a:pt x="92442" y="16724"/>
                    </a:lnTo>
                    <a:lnTo>
                      <a:pt x="92657" y="16816"/>
                    </a:lnTo>
                    <a:lnTo>
                      <a:pt x="92871" y="16898"/>
                    </a:lnTo>
                    <a:lnTo>
                      <a:pt x="93096" y="16970"/>
                    </a:lnTo>
                    <a:lnTo>
                      <a:pt x="93321" y="17031"/>
                    </a:lnTo>
                    <a:lnTo>
                      <a:pt x="93546" y="17082"/>
                    </a:lnTo>
                    <a:lnTo>
                      <a:pt x="93781" y="17123"/>
                    </a:lnTo>
                    <a:lnTo>
                      <a:pt x="94016" y="17154"/>
                    </a:lnTo>
                    <a:lnTo>
                      <a:pt x="94261" y="17164"/>
                    </a:lnTo>
                    <a:lnTo>
                      <a:pt x="94507" y="17174"/>
                    </a:lnTo>
                    <a:lnTo>
                      <a:pt x="94752" y="17164"/>
                    </a:lnTo>
                    <a:lnTo>
                      <a:pt x="94997" y="17143"/>
                    </a:lnTo>
                    <a:lnTo>
                      <a:pt x="95233" y="17113"/>
                    </a:lnTo>
                    <a:lnTo>
                      <a:pt x="95468" y="17072"/>
                    </a:lnTo>
                    <a:lnTo>
                      <a:pt x="95693" y="17021"/>
                    </a:lnTo>
                    <a:lnTo>
                      <a:pt x="95917" y="16949"/>
                    </a:lnTo>
                    <a:lnTo>
                      <a:pt x="96142" y="16878"/>
                    </a:lnTo>
                    <a:lnTo>
                      <a:pt x="96357" y="16796"/>
                    </a:lnTo>
                    <a:lnTo>
                      <a:pt x="96572" y="16694"/>
                    </a:lnTo>
                    <a:lnTo>
                      <a:pt x="96786" y="16591"/>
                    </a:lnTo>
                    <a:lnTo>
                      <a:pt x="96981" y="16479"/>
                    </a:lnTo>
                    <a:lnTo>
                      <a:pt x="97185" y="16356"/>
                    </a:lnTo>
                    <a:lnTo>
                      <a:pt x="97369" y="16223"/>
                    </a:lnTo>
                    <a:lnTo>
                      <a:pt x="97553" y="16080"/>
                    </a:lnTo>
                    <a:lnTo>
                      <a:pt x="97737" y="15937"/>
                    </a:lnTo>
                    <a:lnTo>
                      <a:pt x="97901" y="15774"/>
                    </a:lnTo>
                    <a:lnTo>
                      <a:pt x="98064" y="15620"/>
                    </a:lnTo>
                    <a:lnTo>
                      <a:pt x="98228" y="15446"/>
                    </a:lnTo>
                    <a:lnTo>
                      <a:pt x="98381" y="15273"/>
                    </a:lnTo>
                    <a:lnTo>
                      <a:pt x="98514" y="15099"/>
                    </a:lnTo>
                    <a:lnTo>
                      <a:pt x="98657" y="14905"/>
                    </a:lnTo>
                    <a:lnTo>
                      <a:pt x="98780" y="14721"/>
                    </a:lnTo>
                    <a:lnTo>
                      <a:pt x="98902" y="14526"/>
                    </a:lnTo>
                    <a:lnTo>
                      <a:pt x="99005" y="14322"/>
                    </a:lnTo>
                    <a:lnTo>
                      <a:pt x="99107" y="14118"/>
                    </a:lnTo>
                    <a:lnTo>
                      <a:pt x="99199" y="13913"/>
                    </a:lnTo>
                    <a:lnTo>
                      <a:pt x="99281" y="13709"/>
                    </a:lnTo>
                    <a:lnTo>
                      <a:pt x="99352" y="13494"/>
                    </a:lnTo>
                    <a:lnTo>
                      <a:pt x="99414" y="13279"/>
                    </a:lnTo>
                    <a:lnTo>
                      <a:pt x="99465" y="13065"/>
                    </a:lnTo>
                    <a:lnTo>
                      <a:pt x="99506" y="12850"/>
                    </a:lnTo>
                    <a:lnTo>
                      <a:pt x="99536" y="12625"/>
                    </a:lnTo>
                    <a:lnTo>
                      <a:pt x="99567" y="12850"/>
                    </a:lnTo>
                    <a:lnTo>
                      <a:pt x="99608" y="13065"/>
                    </a:lnTo>
                    <a:lnTo>
                      <a:pt x="99669" y="13279"/>
                    </a:lnTo>
                    <a:lnTo>
                      <a:pt x="99730" y="13494"/>
                    </a:lnTo>
                    <a:lnTo>
                      <a:pt x="99802" y="13709"/>
                    </a:lnTo>
                    <a:lnTo>
                      <a:pt x="99884" y="13913"/>
                    </a:lnTo>
                    <a:lnTo>
                      <a:pt x="99976" y="14118"/>
                    </a:lnTo>
                    <a:lnTo>
                      <a:pt x="100068" y="14322"/>
                    </a:lnTo>
                    <a:lnTo>
                      <a:pt x="100180" y="14526"/>
                    </a:lnTo>
                    <a:lnTo>
                      <a:pt x="100303" y="14721"/>
                    </a:lnTo>
                    <a:lnTo>
                      <a:pt x="100426" y="14905"/>
                    </a:lnTo>
                    <a:lnTo>
                      <a:pt x="100558" y="15099"/>
                    </a:lnTo>
                    <a:lnTo>
                      <a:pt x="100702" y="15273"/>
                    </a:lnTo>
                    <a:lnTo>
                      <a:pt x="100855" y="15446"/>
                    </a:lnTo>
                    <a:lnTo>
                      <a:pt x="101008" y="15620"/>
                    </a:lnTo>
                    <a:lnTo>
                      <a:pt x="101172" y="15774"/>
                    </a:lnTo>
                    <a:lnTo>
                      <a:pt x="101346" y="15937"/>
                    </a:lnTo>
                    <a:lnTo>
                      <a:pt x="101519" y="16080"/>
                    </a:lnTo>
                    <a:lnTo>
                      <a:pt x="101703" y="16223"/>
                    </a:lnTo>
                    <a:lnTo>
                      <a:pt x="101898" y="16356"/>
                    </a:lnTo>
                    <a:lnTo>
                      <a:pt x="102092" y="16479"/>
                    </a:lnTo>
                    <a:lnTo>
                      <a:pt x="102296" y="16591"/>
                    </a:lnTo>
                    <a:lnTo>
                      <a:pt x="102501" y="16694"/>
                    </a:lnTo>
                    <a:lnTo>
                      <a:pt x="102715" y="16796"/>
                    </a:lnTo>
                    <a:lnTo>
                      <a:pt x="102930" y="16878"/>
                    </a:lnTo>
                    <a:lnTo>
                      <a:pt x="103155" y="16949"/>
                    </a:lnTo>
                    <a:lnTo>
                      <a:pt x="103380" y="17021"/>
                    </a:lnTo>
                    <a:lnTo>
                      <a:pt x="103615" y="17072"/>
                    </a:lnTo>
                    <a:lnTo>
                      <a:pt x="103850" y="17113"/>
                    </a:lnTo>
                    <a:lnTo>
                      <a:pt x="104085" y="17143"/>
                    </a:lnTo>
                    <a:lnTo>
                      <a:pt x="104331" y="17164"/>
                    </a:lnTo>
                    <a:lnTo>
                      <a:pt x="104576" y="17174"/>
                    </a:lnTo>
                    <a:lnTo>
                      <a:pt x="104821" y="17164"/>
                    </a:lnTo>
                    <a:lnTo>
                      <a:pt x="105056" y="17154"/>
                    </a:lnTo>
                    <a:lnTo>
                      <a:pt x="105291" y="17123"/>
                    </a:lnTo>
                    <a:lnTo>
                      <a:pt x="105527" y="17082"/>
                    </a:lnTo>
                    <a:lnTo>
                      <a:pt x="105762" y="17031"/>
                    </a:lnTo>
                    <a:lnTo>
                      <a:pt x="105987" y="16970"/>
                    </a:lnTo>
                    <a:lnTo>
                      <a:pt x="106211" y="16898"/>
                    </a:lnTo>
                    <a:lnTo>
                      <a:pt x="106426" y="16816"/>
                    </a:lnTo>
                    <a:lnTo>
                      <a:pt x="106641" y="16724"/>
                    </a:lnTo>
                    <a:lnTo>
                      <a:pt x="106845" y="16622"/>
                    </a:lnTo>
                    <a:lnTo>
                      <a:pt x="107050" y="16520"/>
                    </a:lnTo>
                    <a:lnTo>
                      <a:pt x="107244" y="16397"/>
                    </a:lnTo>
                    <a:lnTo>
                      <a:pt x="107438" y="16274"/>
                    </a:lnTo>
                    <a:lnTo>
                      <a:pt x="107622" y="16142"/>
                    </a:lnTo>
                    <a:lnTo>
                      <a:pt x="107796" y="15998"/>
                    </a:lnTo>
                    <a:lnTo>
                      <a:pt x="107970" y="15845"/>
                    </a:lnTo>
                    <a:lnTo>
                      <a:pt x="108133" y="15692"/>
                    </a:lnTo>
                    <a:lnTo>
                      <a:pt x="108297" y="15518"/>
                    </a:lnTo>
                    <a:lnTo>
                      <a:pt x="108440" y="15354"/>
                    </a:lnTo>
                    <a:lnTo>
                      <a:pt x="108583" y="15170"/>
                    </a:lnTo>
                    <a:lnTo>
                      <a:pt x="108716" y="14986"/>
                    </a:lnTo>
                    <a:lnTo>
                      <a:pt x="108849" y="14792"/>
                    </a:lnTo>
                    <a:lnTo>
                      <a:pt x="108961" y="14598"/>
                    </a:lnTo>
                    <a:lnTo>
                      <a:pt x="109074" y="14394"/>
                    </a:lnTo>
                    <a:lnTo>
                      <a:pt x="109176" y="14189"/>
                    </a:lnTo>
                    <a:lnTo>
                      <a:pt x="109268" y="13974"/>
                    </a:lnTo>
                    <a:lnTo>
                      <a:pt x="109350" y="13760"/>
                    </a:lnTo>
                    <a:lnTo>
                      <a:pt x="109421" y="13535"/>
                    </a:lnTo>
                    <a:lnTo>
                      <a:pt x="109483" y="13310"/>
                    </a:lnTo>
                    <a:lnTo>
                      <a:pt x="109534" y="13075"/>
                    </a:lnTo>
                    <a:lnTo>
                      <a:pt x="109575" y="12840"/>
                    </a:lnTo>
                    <a:lnTo>
                      <a:pt x="109605" y="12605"/>
                    </a:lnTo>
                    <a:lnTo>
                      <a:pt x="109636" y="12840"/>
                    </a:lnTo>
                    <a:lnTo>
                      <a:pt x="109677" y="13075"/>
                    </a:lnTo>
                    <a:lnTo>
                      <a:pt x="109728" y="13300"/>
                    </a:lnTo>
                    <a:lnTo>
                      <a:pt x="109789" y="13535"/>
                    </a:lnTo>
                    <a:lnTo>
                      <a:pt x="109861" y="13750"/>
                    </a:lnTo>
                    <a:lnTo>
                      <a:pt x="109943" y="13974"/>
                    </a:lnTo>
                    <a:lnTo>
                      <a:pt x="110035" y="14179"/>
                    </a:lnTo>
                    <a:lnTo>
                      <a:pt x="110137" y="14394"/>
                    </a:lnTo>
                    <a:lnTo>
                      <a:pt x="110249" y="14588"/>
                    </a:lnTo>
                    <a:lnTo>
                      <a:pt x="110362" y="14782"/>
                    </a:lnTo>
                    <a:lnTo>
                      <a:pt x="110495" y="14976"/>
                    </a:lnTo>
                    <a:lnTo>
                      <a:pt x="110628" y="15160"/>
                    </a:lnTo>
                    <a:lnTo>
                      <a:pt x="110771" y="15334"/>
                    </a:lnTo>
                    <a:lnTo>
                      <a:pt x="110914" y="15508"/>
                    </a:lnTo>
                    <a:lnTo>
                      <a:pt x="111077" y="15671"/>
                    </a:lnTo>
                    <a:lnTo>
                      <a:pt x="111241" y="15825"/>
                    </a:lnTo>
                    <a:lnTo>
                      <a:pt x="111415" y="15978"/>
                    </a:lnTo>
                    <a:lnTo>
                      <a:pt x="111588" y="16121"/>
                    </a:lnTo>
                    <a:lnTo>
                      <a:pt x="111772" y="16254"/>
                    </a:lnTo>
                    <a:lnTo>
                      <a:pt x="111967" y="16377"/>
                    </a:lnTo>
                    <a:lnTo>
                      <a:pt x="112161" y="16489"/>
                    </a:lnTo>
                    <a:lnTo>
                      <a:pt x="112365" y="16602"/>
                    </a:lnTo>
                    <a:lnTo>
                      <a:pt x="112570" y="16704"/>
                    </a:lnTo>
                    <a:lnTo>
                      <a:pt x="112784" y="16786"/>
                    </a:lnTo>
                    <a:lnTo>
                      <a:pt x="112999" y="16867"/>
                    </a:lnTo>
                    <a:lnTo>
                      <a:pt x="113224" y="16939"/>
                    </a:lnTo>
                    <a:lnTo>
                      <a:pt x="113449" y="17000"/>
                    </a:lnTo>
                    <a:lnTo>
                      <a:pt x="113684" y="17051"/>
                    </a:lnTo>
                    <a:lnTo>
                      <a:pt x="113909" y="17082"/>
                    </a:lnTo>
                    <a:lnTo>
                      <a:pt x="114154" y="17113"/>
                    </a:lnTo>
                    <a:lnTo>
                      <a:pt x="114389" y="17133"/>
                    </a:lnTo>
                    <a:lnTo>
                      <a:pt x="114880" y="17133"/>
                    </a:lnTo>
                    <a:lnTo>
                      <a:pt x="115125" y="17113"/>
                    </a:lnTo>
                    <a:lnTo>
                      <a:pt x="115361" y="17082"/>
                    </a:lnTo>
                    <a:lnTo>
                      <a:pt x="115596" y="17051"/>
                    </a:lnTo>
                    <a:lnTo>
                      <a:pt x="115831" y="17000"/>
                    </a:lnTo>
                    <a:lnTo>
                      <a:pt x="116056" y="16939"/>
                    </a:lnTo>
                    <a:lnTo>
                      <a:pt x="116281" y="16867"/>
                    </a:lnTo>
                    <a:lnTo>
                      <a:pt x="116495" y="16786"/>
                    </a:lnTo>
                    <a:lnTo>
                      <a:pt x="116710" y="16694"/>
                    </a:lnTo>
                    <a:lnTo>
                      <a:pt x="116914" y="16591"/>
                    </a:lnTo>
                    <a:lnTo>
                      <a:pt x="117119" y="16489"/>
                    </a:lnTo>
                    <a:lnTo>
                      <a:pt x="117313" y="16366"/>
                    </a:lnTo>
                    <a:lnTo>
                      <a:pt x="117507" y="16244"/>
                    </a:lnTo>
                    <a:lnTo>
                      <a:pt x="117691" y="16111"/>
                    </a:lnTo>
                    <a:lnTo>
                      <a:pt x="117865" y="15968"/>
                    </a:lnTo>
                    <a:lnTo>
                      <a:pt x="118039" y="15814"/>
                    </a:lnTo>
                    <a:lnTo>
                      <a:pt x="118202" y="15661"/>
                    </a:lnTo>
                    <a:lnTo>
                      <a:pt x="118356" y="15498"/>
                    </a:lnTo>
                    <a:lnTo>
                      <a:pt x="118509" y="15324"/>
                    </a:lnTo>
                    <a:lnTo>
                      <a:pt x="118652" y="15150"/>
                    </a:lnTo>
                    <a:lnTo>
                      <a:pt x="118785" y="14966"/>
                    </a:lnTo>
                    <a:lnTo>
                      <a:pt x="118908" y="14772"/>
                    </a:lnTo>
                    <a:lnTo>
                      <a:pt x="119030" y="14578"/>
                    </a:lnTo>
                    <a:lnTo>
                      <a:pt x="119143" y="14373"/>
                    </a:lnTo>
                    <a:lnTo>
                      <a:pt x="119235" y="14169"/>
                    </a:lnTo>
                    <a:lnTo>
                      <a:pt x="119327" y="13954"/>
                    </a:lnTo>
                    <a:lnTo>
                      <a:pt x="119409" y="13739"/>
                    </a:lnTo>
                    <a:lnTo>
                      <a:pt x="119480" y="13514"/>
                    </a:lnTo>
                    <a:lnTo>
                      <a:pt x="119542" y="13290"/>
                    </a:lnTo>
                    <a:lnTo>
                      <a:pt x="119603" y="13054"/>
                    </a:lnTo>
                    <a:lnTo>
                      <a:pt x="119644" y="12819"/>
                    </a:lnTo>
                    <a:lnTo>
                      <a:pt x="119674" y="12584"/>
                    </a:lnTo>
                    <a:lnTo>
                      <a:pt x="119705" y="12819"/>
                    </a:lnTo>
                    <a:lnTo>
                      <a:pt x="119746" y="13054"/>
                    </a:lnTo>
                    <a:lnTo>
                      <a:pt x="119797" y="13290"/>
                    </a:lnTo>
                    <a:lnTo>
                      <a:pt x="119858" y="13514"/>
                    </a:lnTo>
                    <a:lnTo>
                      <a:pt x="119930" y="13739"/>
                    </a:lnTo>
                    <a:lnTo>
                      <a:pt x="120012" y="13954"/>
                    </a:lnTo>
                    <a:lnTo>
                      <a:pt x="120104" y="14169"/>
                    </a:lnTo>
                    <a:lnTo>
                      <a:pt x="120206" y="14373"/>
                    </a:lnTo>
                    <a:lnTo>
                      <a:pt x="120308" y="14578"/>
                    </a:lnTo>
                    <a:lnTo>
                      <a:pt x="120431" y="14772"/>
                    </a:lnTo>
                    <a:lnTo>
                      <a:pt x="120554" y="14956"/>
                    </a:lnTo>
                    <a:lnTo>
                      <a:pt x="120697" y="15150"/>
                    </a:lnTo>
                    <a:lnTo>
                      <a:pt x="120830" y="15324"/>
                    </a:lnTo>
                    <a:lnTo>
                      <a:pt x="120983" y="15498"/>
                    </a:lnTo>
                    <a:lnTo>
                      <a:pt x="121136" y="15661"/>
                    </a:lnTo>
                    <a:lnTo>
                      <a:pt x="121310" y="15814"/>
                    </a:lnTo>
                    <a:lnTo>
                      <a:pt x="121474" y="15968"/>
                    </a:lnTo>
                    <a:lnTo>
                      <a:pt x="121658" y="16101"/>
                    </a:lnTo>
                    <a:lnTo>
                      <a:pt x="121842" y="16244"/>
                    </a:lnTo>
                    <a:lnTo>
                      <a:pt x="122026" y="16366"/>
                    </a:lnTo>
                    <a:lnTo>
                      <a:pt x="122230" y="16479"/>
                    </a:lnTo>
                    <a:lnTo>
                      <a:pt x="122424" y="16591"/>
                    </a:lnTo>
                    <a:lnTo>
                      <a:pt x="122639" y="16694"/>
                    </a:lnTo>
                    <a:lnTo>
                      <a:pt x="122854" y="16775"/>
                    </a:lnTo>
                    <a:lnTo>
                      <a:pt x="123068" y="16857"/>
                    </a:lnTo>
                    <a:lnTo>
                      <a:pt x="123293" y="16929"/>
                    </a:lnTo>
                    <a:lnTo>
                      <a:pt x="123518" y="16990"/>
                    </a:lnTo>
                    <a:lnTo>
                      <a:pt x="123743" y="17041"/>
                    </a:lnTo>
                    <a:lnTo>
                      <a:pt x="123978" y="17082"/>
                    </a:lnTo>
                    <a:lnTo>
                      <a:pt x="124213" y="17102"/>
                    </a:lnTo>
                    <a:lnTo>
                      <a:pt x="124458" y="17123"/>
                    </a:lnTo>
                    <a:lnTo>
                      <a:pt x="124704" y="17133"/>
                    </a:lnTo>
                    <a:lnTo>
                      <a:pt x="125000" y="17123"/>
                    </a:lnTo>
                    <a:lnTo>
                      <a:pt x="125287" y="17092"/>
                    </a:lnTo>
                    <a:lnTo>
                      <a:pt x="125573" y="17051"/>
                    </a:lnTo>
                    <a:lnTo>
                      <a:pt x="125849" y="17000"/>
                    </a:lnTo>
                    <a:lnTo>
                      <a:pt x="126125" y="16929"/>
                    </a:lnTo>
                    <a:lnTo>
                      <a:pt x="126391" y="16837"/>
                    </a:lnTo>
                    <a:lnTo>
                      <a:pt x="126656" y="16734"/>
                    </a:lnTo>
                    <a:lnTo>
                      <a:pt x="126902" y="16622"/>
                    </a:lnTo>
                    <a:lnTo>
                      <a:pt x="127147" y="16499"/>
                    </a:lnTo>
                    <a:lnTo>
                      <a:pt x="127392" y="16356"/>
                    </a:lnTo>
                    <a:lnTo>
                      <a:pt x="127617" y="16203"/>
                    </a:lnTo>
                    <a:lnTo>
                      <a:pt x="127832" y="16039"/>
                    </a:lnTo>
                    <a:lnTo>
                      <a:pt x="128047" y="15866"/>
                    </a:lnTo>
                    <a:lnTo>
                      <a:pt x="128241" y="15671"/>
                    </a:lnTo>
                    <a:lnTo>
                      <a:pt x="128435" y="15477"/>
                    </a:lnTo>
                    <a:lnTo>
                      <a:pt x="128619" y="15273"/>
                    </a:lnTo>
                    <a:lnTo>
                      <a:pt x="128619" y="12584"/>
                    </a:lnTo>
                    <a:lnTo>
                      <a:pt x="128609" y="12257"/>
                    </a:lnTo>
                    <a:lnTo>
                      <a:pt x="128599" y="11940"/>
                    </a:lnTo>
                    <a:lnTo>
                      <a:pt x="128578" y="11613"/>
                    </a:lnTo>
                    <a:lnTo>
                      <a:pt x="128547" y="11296"/>
                    </a:lnTo>
                    <a:lnTo>
                      <a:pt x="128517" y="10989"/>
                    </a:lnTo>
                    <a:lnTo>
                      <a:pt x="128466" y="10673"/>
                    </a:lnTo>
                    <a:lnTo>
                      <a:pt x="128415" y="10366"/>
                    </a:lnTo>
                    <a:lnTo>
                      <a:pt x="128353" y="10059"/>
                    </a:lnTo>
                    <a:lnTo>
                      <a:pt x="128292" y="9753"/>
                    </a:lnTo>
                    <a:lnTo>
                      <a:pt x="128220" y="9446"/>
                    </a:lnTo>
                    <a:lnTo>
                      <a:pt x="128139" y="9149"/>
                    </a:lnTo>
                    <a:lnTo>
                      <a:pt x="128047" y="8853"/>
                    </a:lnTo>
                    <a:lnTo>
                      <a:pt x="127955" y="8557"/>
                    </a:lnTo>
                    <a:lnTo>
                      <a:pt x="127852" y="8270"/>
                    </a:lnTo>
                    <a:lnTo>
                      <a:pt x="127740" y="7984"/>
                    </a:lnTo>
                    <a:lnTo>
                      <a:pt x="127617" y="7698"/>
                    </a:lnTo>
                    <a:lnTo>
                      <a:pt x="127495" y="7412"/>
                    </a:lnTo>
                    <a:lnTo>
                      <a:pt x="127372" y="7136"/>
                    </a:lnTo>
                    <a:lnTo>
                      <a:pt x="127229" y="6870"/>
                    </a:lnTo>
                    <a:lnTo>
                      <a:pt x="127086" y="6594"/>
                    </a:lnTo>
                    <a:lnTo>
                      <a:pt x="126943" y="6328"/>
                    </a:lnTo>
                    <a:lnTo>
                      <a:pt x="126789" y="6072"/>
                    </a:lnTo>
                    <a:lnTo>
                      <a:pt x="126626" y="5817"/>
                    </a:lnTo>
                    <a:lnTo>
                      <a:pt x="126462" y="5561"/>
                    </a:lnTo>
                    <a:lnTo>
                      <a:pt x="126288" y="5306"/>
                    </a:lnTo>
                    <a:lnTo>
                      <a:pt x="126104" y="5071"/>
                    </a:lnTo>
                    <a:lnTo>
                      <a:pt x="125920" y="4825"/>
                    </a:lnTo>
                    <a:lnTo>
                      <a:pt x="125736" y="4590"/>
                    </a:lnTo>
                    <a:lnTo>
                      <a:pt x="125532" y="4355"/>
                    </a:lnTo>
                    <a:lnTo>
                      <a:pt x="125338" y="4130"/>
                    </a:lnTo>
                    <a:lnTo>
                      <a:pt x="125133" y="3916"/>
                    </a:lnTo>
                    <a:lnTo>
                      <a:pt x="124919" y="3691"/>
                    </a:lnTo>
                    <a:lnTo>
                      <a:pt x="124704" y="3486"/>
                    </a:lnTo>
                    <a:lnTo>
                      <a:pt x="124479" y="3282"/>
                    </a:lnTo>
                    <a:lnTo>
                      <a:pt x="124254" y="3077"/>
                    </a:lnTo>
                    <a:lnTo>
                      <a:pt x="124019" y="2883"/>
                    </a:lnTo>
                    <a:lnTo>
                      <a:pt x="123784" y="2689"/>
                    </a:lnTo>
                    <a:lnTo>
                      <a:pt x="123549" y="2505"/>
                    </a:lnTo>
                    <a:lnTo>
                      <a:pt x="123303" y="2331"/>
                    </a:lnTo>
                    <a:lnTo>
                      <a:pt x="123058" y="2157"/>
                    </a:lnTo>
                    <a:lnTo>
                      <a:pt x="122802" y="1994"/>
                    </a:lnTo>
                    <a:lnTo>
                      <a:pt x="122547" y="1830"/>
                    </a:lnTo>
                    <a:lnTo>
                      <a:pt x="122281" y="1677"/>
                    </a:lnTo>
                    <a:lnTo>
                      <a:pt x="122015" y="1523"/>
                    </a:lnTo>
                    <a:lnTo>
                      <a:pt x="121750" y="1380"/>
                    </a:lnTo>
                    <a:lnTo>
                      <a:pt x="121474" y="1247"/>
                    </a:lnTo>
                    <a:lnTo>
                      <a:pt x="121198" y="1115"/>
                    </a:lnTo>
                    <a:lnTo>
                      <a:pt x="120922" y="992"/>
                    </a:lnTo>
                    <a:lnTo>
                      <a:pt x="120635" y="879"/>
                    </a:lnTo>
                    <a:lnTo>
                      <a:pt x="120349" y="767"/>
                    </a:lnTo>
                    <a:lnTo>
                      <a:pt x="120053" y="665"/>
                    </a:lnTo>
                    <a:lnTo>
                      <a:pt x="119766" y="563"/>
                    </a:lnTo>
                    <a:lnTo>
                      <a:pt x="119470" y="481"/>
                    </a:lnTo>
                    <a:lnTo>
                      <a:pt x="119163" y="399"/>
                    </a:lnTo>
                    <a:lnTo>
                      <a:pt x="118867" y="327"/>
                    </a:lnTo>
                    <a:lnTo>
                      <a:pt x="118560" y="256"/>
                    </a:lnTo>
                    <a:lnTo>
                      <a:pt x="118253" y="195"/>
                    </a:lnTo>
                    <a:lnTo>
                      <a:pt x="117947" y="143"/>
                    </a:lnTo>
                    <a:lnTo>
                      <a:pt x="117630" y="103"/>
                    </a:lnTo>
                    <a:lnTo>
                      <a:pt x="117313" y="62"/>
                    </a:lnTo>
                    <a:lnTo>
                      <a:pt x="116996" y="41"/>
                    </a:lnTo>
                    <a:lnTo>
                      <a:pt x="116679" y="21"/>
                    </a:lnTo>
                    <a:lnTo>
                      <a:pt x="116352" y="0"/>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9" name="Google Shape;1849;p38">
                <a:extLst>
                  <a:ext uri="{FF2B5EF4-FFF2-40B4-BE49-F238E27FC236}">
                    <a16:creationId xmlns:a16="http://schemas.microsoft.com/office/drawing/2014/main" id="{27383F66-C3C3-E7F7-8B1D-C79406760394}"/>
                  </a:ext>
                </a:extLst>
              </p:cNvPr>
              <p:cNvSpPr/>
              <p:nvPr/>
            </p:nvSpPr>
            <p:spPr>
              <a:xfrm flipH="1">
                <a:off x="700201" y="2961216"/>
                <a:ext cx="1206958" cy="219768"/>
              </a:xfrm>
              <a:custGeom>
                <a:avLst/>
                <a:gdLst/>
                <a:ahLst/>
                <a:cxnLst/>
                <a:rect l="l" t="t" r="r" b="b"/>
                <a:pathLst>
                  <a:path w="89887" h="16367" extrusionOk="0">
                    <a:moveTo>
                      <a:pt x="12257" y="1"/>
                    </a:moveTo>
                    <a:lnTo>
                      <a:pt x="11940" y="21"/>
                    </a:lnTo>
                    <a:lnTo>
                      <a:pt x="11624" y="42"/>
                    </a:lnTo>
                    <a:lnTo>
                      <a:pt x="11307" y="62"/>
                    </a:lnTo>
                    <a:lnTo>
                      <a:pt x="10990" y="103"/>
                    </a:lnTo>
                    <a:lnTo>
                      <a:pt x="10673" y="144"/>
                    </a:lnTo>
                    <a:lnTo>
                      <a:pt x="10366" y="195"/>
                    </a:lnTo>
                    <a:lnTo>
                      <a:pt x="10059" y="256"/>
                    </a:lnTo>
                    <a:lnTo>
                      <a:pt x="9753" y="328"/>
                    </a:lnTo>
                    <a:lnTo>
                      <a:pt x="9446" y="399"/>
                    </a:lnTo>
                    <a:lnTo>
                      <a:pt x="9150" y="481"/>
                    </a:lnTo>
                    <a:lnTo>
                      <a:pt x="8853" y="573"/>
                    </a:lnTo>
                    <a:lnTo>
                      <a:pt x="8557" y="665"/>
                    </a:lnTo>
                    <a:lnTo>
                      <a:pt x="8271" y="767"/>
                    </a:lnTo>
                    <a:lnTo>
                      <a:pt x="7984" y="880"/>
                    </a:lnTo>
                    <a:lnTo>
                      <a:pt x="7698" y="992"/>
                    </a:lnTo>
                    <a:lnTo>
                      <a:pt x="7422" y="1115"/>
                    </a:lnTo>
                    <a:lnTo>
                      <a:pt x="7146" y="1248"/>
                    </a:lnTo>
                    <a:lnTo>
                      <a:pt x="6870" y="1381"/>
                    </a:lnTo>
                    <a:lnTo>
                      <a:pt x="6604" y="1524"/>
                    </a:lnTo>
                    <a:lnTo>
                      <a:pt x="6339" y="1677"/>
                    </a:lnTo>
                    <a:lnTo>
                      <a:pt x="6073" y="1831"/>
                    </a:lnTo>
                    <a:lnTo>
                      <a:pt x="5817" y="1994"/>
                    </a:lnTo>
                    <a:lnTo>
                      <a:pt x="5562" y="2158"/>
                    </a:lnTo>
                    <a:lnTo>
                      <a:pt x="5316" y="2331"/>
                    </a:lnTo>
                    <a:lnTo>
                      <a:pt x="5071" y="2505"/>
                    </a:lnTo>
                    <a:lnTo>
                      <a:pt x="4826" y="2689"/>
                    </a:lnTo>
                    <a:lnTo>
                      <a:pt x="4590" y="2883"/>
                    </a:lnTo>
                    <a:lnTo>
                      <a:pt x="4366" y="3078"/>
                    </a:lnTo>
                    <a:lnTo>
                      <a:pt x="4141" y="3282"/>
                    </a:lnTo>
                    <a:lnTo>
                      <a:pt x="3916" y="3487"/>
                    </a:lnTo>
                    <a:lnTo>
                      <a:pt x="3701" y="3701"/>
                    </a:lnTo>
                    <a:lnTo>
                      <a:pt x="3486" y="3916"/>
                    </a:lnTo>
                    <a:lnTo>
                      <a:pt x="3282" y="4131"/>
                    </a:lnTo>
                    <a:lnTo>
                      <a:pt x="3078" y="4356"/>
                    </a:lnTo>
                    <a:lnTo>
                      <a:pt x="2883" y="4591"/>
                    </a:lnTo>
                    <a:lnTo>
                      <a:pt x="2699" y="4826"/>
                    </a:lnTo>
                    <a:lnTo>
                      <a:pt x="2515" y="5071"/>
                    </a:lnTo>
                    <a:lnTo>
                      <a:pt x="2331" y="5316"/>
                    </a:lnTo>
                    <a:lnTo>
                      <a:pt x="2158" y="5562"/>
                    </a:lnTo>
                    <a:lnTo>
                      <a:pt x="1994" y="5817"/>
                    </a:lnTo>
                    <a:lnTo>
                      <a:pt x="1830" y="6073"/>
                    </a:lnTo>
                    <a:lnTo>
                      <a:pt x="1677" y="6328"/>
                    </a:lnTo>
                    <a:lnTo>
                      <a:pt x="1524" y="6594"/>
                    </a:lnTo>
                    <a:lnTo>
                      <a:pt x="1381" y="6870"/>
                    </a:lnTo>
                    <a:lnTo>
                      <a:pt x="1248" y="7136"/>
                    </a:lnTo>
                    <a:lnTo>
                      <a:pt x="1115" y="7412"/>
                    </a:lnTo>
                    <a:lnTo>
                      <a:pt x="992" y="7698"/>
                    </a:lnTo>
                    <a:lnTo>
                      <a:pt x="880" y="7984"/>
                    </a:lnTo>
                    <a:lnTo>
                      <a:pt x="767" y="8271"/>
                    </a:lnTo>
                    <a:lnTo>
                      <a:pt x="665" y="8557"/>
                    </a:lnTo>
                    <a:lnTo>
                      <a:pt x="573" y="8853"/>
                    </a:lnTo>
                    <a:lnTo>
                      <a:pt x="481" y="9150"/>
                    </a:lnTo>
                    <a:lnTo>
                      <a:pt x="399" y="9446"/>
                    </a:lnTo>
                    <a:lnTo>
                      <a:pt x="328" y="9753"/>
                    </a:lnTo>
                    <a:lnTo>
                      <a:pt x="256" y="10060"/>
                    </a:lnTo>
                    <a:lnTo>
                      <a:pt x="195" y="10366"/>
                    </a:lnTo>
                    <a:lnTo>
                      <a:pt x="144" y="10673"/>
                    </a:lnTo>
                    <a:lnTo>
                      <a:pt x="103" y="10990"/>
                    </a:lnTo>
                    <a:lnTo>
                      <a:pt x="72" y="11297"/>
                    </a:lnTo>
                    <a:lnTo>
                      <a:pt x="42" y="11613"/>
                    </a:lnTo>
                    <a:lnTo>
                      <a:pt x="21" y="11941"/>
                    </a:lnTo>
                    <a:lnTo>
                      <a:pt x="11" y="12257"/>
                    </a:lnTo>
                    <a:lnTo>
                      <a:pt x="1" y="12585"/>
                    </a:lnTo>
                    <a:lnTo>
                      <a:pt x="1" y="13024"/>
                    </a:lnTo>
                    <a:lnTo>
                      <a:pt x="72" y="13198"/>
                    </a:lnTo>
                    <a:lnTo>
                      <a:pt x="154" y="13362"/>
                    </a:lnTo>
                    <a:lnTo>
                      <a:pt x="236" y="13525"/>
                    </a:lnTo>
                    <a:lnTo>
                      <a:pt x="328" y="13699"/>
                    </a:lnTo>
                    <a:lnTo>
                      <a:pt x="430" y="13852"/>
                    </a:lnTo>
                    <a:lnTo>
                      <a:pt x="532" y="14016"/>
                    </a:lnTo>
                    <a:lnTo>
                      <a:pt x="645" y="14169"/>
                    </a:lnTo>
                    <a:lnTo>
                      <a:pt x="757" y="14322"/>
                    </a:lnTo>
                    <a:lnTo>
                      <a:pt x="880" y="14476"/>
                    </a:lnTo>
                    <a:lnTo>
                      <a:pt x="1002" y="14619"/>
                    </a:lnTo>
                    <a:lnTo>
                      <a:pt x="1135" y="14752"/>
                    </a:lnTo>
                    <a:lnTo>
                      <a:pt x="1268" y="14895"/>
                    </a:lnTo>
                    <a:lnTo>
                      <a:pt x="1411" y="15028"/>
                    </a:lnTo>
                    <a:lnTo>
                      <a:pt x="1554" y="15150"/>
                    </a:lnTo>
                    <a:lnTo>
                      <a:pt x="1708" y="15273"/>
                    </a:lnTo>
                    <a:lnTo>
                      <a:pt x="1861" y="15386"/>
                    </a:lnTo>
                    <a:lnTo>
                      <a:pt x="2014" y="15498"/>
                    </a:lnTo>
                    <a:lnTo>
                      <a:pt x="2178" y="15600"/>
                    </a:lnTo>
                    <a:lnTo>
                      <a:pt x="2342" y="15702"/>
                    </a:lnTo>
                    <a:lnTo>
                      <a:pt x="2515" y="15794"/>
                    </a:lnTo>
                    <a:lnTo>
                      <a:pt x="2689" y="15886"/>
                    </a:lnTo>
                    <a:lnTo>
                      <a:pt x="2873" y="15968"/>
                    </a:lnTo>
                    <a:lnTo>
                      <a:pt x="3047" y="16040"/>
                    </a:lnTo>
                    <a:lnTo>
                      <a:pt x="3231" y="16111"/>
                    </a:lnTo>
                    <a:lnTo>
                      <a:pt x="3425" y="16173"/>
                    </a:lnTo>
                    <a:lnTo>
                      <a:pt x="3609" y="16224"/>
                    </a:lnTo>
                    <a:lnTo>
                      <a:pt x="3803" y="16265"/>
                    </a:lnTo>
                    <a:lnTo>
                      <a:pt x="3998" y="16306"/>
                    </a:lnTo>
                    <a:lnTo>
                      <a:pt x="4202" y="16336"/>
                    </a:lnTo>
                    <a:lnTo>
                      <a:pt x="4396" y="16357"/>
                    </a:lnTo>
                    <a:lnTo>
                      <a:pt x="4601" y="16367"/>
                    </a:lnTo>
                    <a:lnTo>
                      <a:pt x="5050" y="16367"/>
                    </a:lnTo>
                    <a:lnTo>
                      <a:pt x="5296" y="16346"/>
                    </a:lnTo>
                    <a:lnTo>
                      <a:pt x="5541" y="16316"/>
                    </a:lnTo>
                    <a:lnTo>
                      <a:pt x="5776" y="16275"/>
                    </a:lnTo>
                    <a:lnTo>
                      <a:pt x="6011" y="16234"/>
                    </a:lnTo>
                    <a:lnTo>
                      <a:pt x="6236" y="16173"/>
                    </a:lnTo>
                    <a:lnTo>
                      <a:pt x="6461" y="16101"/>
                    </a:lnTo>
                    <a:lnTo>
                      <a:pt x="6676" y="16019"/>
                    </a:lnTo>
                    <a:lnTo>
                      <a:pt x="6891" y="15927"/>
                    </a:lnTo>
                    <a:lnTo>
                      <a:pt x="7105" y="15825"/>
                    </a:lnTo>
                    <a:lnTo>
                      <a:pt x="7310" y="15713"/>
                    </a:lnTo>
                    <a:lnTo>
                      <a:pt x="7504" y="15600"/>
                    </a:lnTo>
                    <a:lnTo>
                      <a:pt x="7698" y="15467"/>
                    </a:lnTo>
                    <a:lnTo>
                      <a:pt x="7882" y="15334"/>
                    </a:lnTo>
                    <a:lnTo>
                      <a:pt x="8066" y="15191"/>
                    </a:lnTo>
                    <a:lnTo>
                      <a:pt x="8240" y="15048"/>
                    </a:lnTo>
                    <a:lnTo>
                      <a:pt x="8403" y="14885"/>
                    </a:lnTo>
                    <a:lnTo>
                      <a:pt x="8567" y="14721"/>
                    </a:lnTo>
                    <a:lnTo>
                      <a:pt x="8720" y="14547"/>
                    </a:lnTo>
                    <a:lnTo>
                      <a:pt x="8863" y="14374"/>
                    </a:lnTo>
                    <a:lnTo>
                      <a:pt x="8996" y="14179"/>
                    </a:lnTo>
                    <a:lnTo>
                      <a:pt x="9119" y="13995"/>
                    </a:lnTo>
                    <a:lnTo>
                      <a:pt x="9242" y="13791"/>
                    </a:lnTo>
                    <a:lnTo>
                      <a:pt x="9354" y="13597"/>
                    </a:lnTo>
                    <a:lnTo>
                      <a:pt x="9456" y="13382"/>
                    </a:lnTo>
                    <a:lnTo>
                      <a:pt x="9548" y="13167"/>
                    </a:lnTo>
                    <a:lnTo>
                      <a:pt x="9630" y="12953"/>
                    </a:lnTo>
                    <a:lnTo>
                      <a:pt x="9702" y="12728"/>
                    </a:lnTo>
                    <a:lnTo>
                      <a:pt x="9763" y="12503"/>
                    </a:lnTo>
                    <a:lnTo>
                      <a:pt x="9814" y="12278"/>
                    </a:lnTo>
                    <a:lnTo>
                      <a:pt x="9855" y="12043"/>
                    </a:lnTo>
                    <a:lnTo>
                      <a:pt x="9896" y="11797"/>
                    </a:lnTo>
                    <a:lnTo>
                      <a:pt x="9927" y="12043"/>
                    </a:lnTo>
                    <a:lnTo>
                      <a:pt x="9967" y="12278"/>
                    </a:lnTo>
                    <a:lnTo>
                      <a:pt x="10019" y="12503"/>
                    </a:lnTo>
                    <a:lnTo>
                      <a:pt x="10080" y="12728"/>
                    </a:lnTo>
                    <a:lnTo>
                      <a:pt x="10151" y="12953"/>
                    </a:lnTo>
                    <a:lnTo>
                      <a:pt x="10233" y="13167"/>
                    </a:lnTo>
                    <a:lnTo>
                      <a:pt x="10325" y="13382"/>
                    </a:lnTo>
                    <a:lnTo>
                      <a:pt x="10427" y="13586"/>
                    </a:lnTo>
                    <a:lnTo>
                      <a:pt x="10540" y="13791"/>
                    </a:lnTo>
                    <a:lnTo>
                      <a:pt x="10663" y="13985"/>
                    </a:lnTo>
                    <a:lnTo>
                      <a:pt x="10785" y="14179"/>
                    </a:lnTo>
                    <a:lnTo>
                      <a:pt x="10918" y="14363"/>
                    </a:lnTo>
                    <a:lnTo>
                      <a:pt x="11071" y="14537"/>
                    </a:lnTo>
                    <a:lnTo>
                      <a:pt x="11215" y="14711"/>
                    </a:lnTo>
                    <a:lnTo>
                      <a:pt x="11378" y="14874"/>
                    </a:lnTo>
                    <a:lnTo>
                      <a:pt x="11542" y="15028"/>
                    </a:lnTo>
                    <a:lnTo>
                      <a:pt x="11716" y="15171"/>
                    </a:lnTo>
                    <a:lnTo>
                      <a:pt x="11900" y="15314"/>
                    </a:lnTo>
                    <a:lnTo>
                      <a:pt x="12084" y="15447"/>
                    </a:lnTo>
                    <a:lnTo>
                      <a:pt x="12278" y="15580"/>
                    </a:lnTo>
                    <a:lnTo>
                      <a:pt x="12472" y="15692"/>
                    </a:lnTo>
                    <a:lnTo>
                      <a:pt x="12676" y="15794"/>
                    </a:lnTo>
                    <a:lnTo>
                      <a:pt x="12891" y="15897"/>
                    </a:lnTo>
                    <a:lnTo>
                      <a:pt x="13106" y="15989"/>
                    </a:lnTo>
                    <a:lnTo>
                      <a:pt x="13320" y="16070"/>
                    </a:lnTo>
                    <a:lnTo>
                      <a:pt x="13545" y="16142"/>
                    </a:lnTo>
                    <a:lnTo>
                      <a:pt x="13780" y="16193"/>
                    </a:lnTo>
                    <a:lnTo>
                      <a:pt x="14005" y="16244"/>
                    </a:lnTo>
                    <a:lnTo>
                      <a:pt x="14251" y="16285"/>
                    </a:lnTo>
                    <a:lnTo>
                      <a:pt x="14486" y="16316"/>
                    </a:lnTo>
                    <a:lnTo>
                      <a:pt x="14731" y="16336"/>
                    </a:lnTo>
                    <a:lnTo>
                      <a:pt x="15222" y="16336"/>
                    </a:lnTo>
                    <a:lnTo>
                      <a:pt x="15467" y="16316"/>
                    </a:lnTo>
                    <a:lnTo>
                      <a:pt x="15712" y="16285"/>
                    </a:lnTo>
                    <a:lnTo>
                      <a:pt x="15948" y="16244"/>
                    </a:lnTo>
                    <a:lnTo>
                      <a:pt x="16183" y="16193"/>
                    </a:lnTo>
                    <a:lnTo>
                      <a:pt x="16408" y="16132"/>
                    </a:lnTo>
                    <a:lnTo>
                      <a:pt x="16632" y="16060"/>
                    </a:lnTo>
                    <a:lnTo>
                      <a:pt x="16857" y="15989"/>
                    </a:lnTo>
                    <a:lnTo>
                      <a:pt x="17072" y="15897"/>
                    </a:lnTo>
                    <a:lnTo>
                      <a:pt x="17276" y="15794"/>
                    </a:lnTo>
                    <a:lnTo>
                      <a:pt x="17481" y="15682"/>
                    </a:lnTo>
                    <a:lnTo>
                      <a:pt x="17675" y="15570"/>
                    </a:lnTo>
                    <a:lnTo>
                      <a:pt x="17869" y="15447"/>
                    </a:lnTo>
                    <a:lnTo>
                      <a:pt x="18064" y="15314"/>
                    </a:lnTo>
                    <a:lnTo>
                      <a:pt x="18237" y="15171"/>
                    </a:lnTo>
                    <a:lnTo>
                      <a:pt x="18411" y="15018"/>
                    </a:lnTo>
                    <a:lnTo>
                      <a:pt x="18575" y="14864"/>
                    </a:lnTo>
                    <a:lnTo>
                      <a:pt x="18738" y="14701"/>
                    </a:lnTo>
                    <a:lnTo>
                      <a:pt x="18892" y="14527"/>
                    </a:lnTo>
                    <a:lnTo>
                      <a:pt x="19035" y="14343"/>
                    </a:lnTo>
                    <a:lnTo>
                      <a:pt x="19168" y="14159"/>
                    </a:lnTo>
                    <a:lnTo>
                      <a:pt x="19301" y="13975"/>
                    </a:lnTo>
                    <a:lnTo>
                      <a:pt x="19413" y="13770"/>
                    </a:lnTo>
                    <a:lnTo>
                      <a:pt x="19525" y="13576"/>
                    </a:lnTo>
                    <a:lnTo>
                      <a:pt x="19628" y="13362"/>
                    </a:lnTo>
                    <a:lnTo>
                      <a:pt x="19720" y="13157"/>
                    </a:lnTo>
                    <a:lnTo>
                      <a:pt x="19801" y="12932"/>
                    </a:lnTo>
                    <a:lnTo>
                      <a:pt x="19873" y="12717"/>
                    </a:lnTo>
                    <a:lnTo>
                      <a:pt x="19934" y="12482"/>
                    </a:lnTo>
                    <a:lnTo>
                      <a:pt x="19996" y="12257"/>
                    </a:lnTo>
                    <a:lnTo>
                      <a:pt x="20037" y="12022"/>
                    </a:lnTo>
                    <a:lnTo>
                      <a:pt x="20067" y="11787"/>
                    </a:lnTo>
                    <a:lnTo>
                      <a:pt x="20098" y="12022"/>
                    </a:lnTo>
                    <a:lnTo>
                      <a:pt x="20139" y="12257"/>
                    </a:lnTo>
                    <a:lnTo>
                      <a:pt x="20190" y="12482"/>
                    </a:lnTo>
                    <a:lnTo>
                      <a:pt x="20251" y="12717"/>
                    </a:lnTo>
                    <a:lnTo>
                      <a:pt x="20323" y="12932"/>
                    </a:lnTo>
                    <a:lnTo>
                      <a:pt x="20405" y="13147"/>
                    </a:lnTo>
                    <a:lnTo>
                      <a:pt x="20497" y="13362"/>
                    </a:lnTo>
                    <a:lnTo>
                      <a:pt x="20599" y="13576"/>
                    </a:lnTo>
                    <a:lnTo>
                      <a:pt x="20711" y="13770"/>
                    </a:lnTo>
                    <a:lnTo>
                      <a:pt x="20834" y="13965"/>
                    </a:lnTo>
                    <a:lnTo>
                      <a:pt x="20957" y="14159"/>
                    </a:lnTo>
                    <a:lnTo>
                      <a:pt x="21100" y="14343"/>
                    </a:lnTo>
                    <a:lnTo>
                      <a:pt x="21243" y="14517"/>
                    </a:lnTo>
                    <a:lnTo>
                      <a:pt x="21396" y="14690"/>
                    </a:lnTo>
                    <a:lnTo>
                      <a:pt x="21549" y="14854"/>
                    </a:lnTo>
                    <a:lnTo>
                      <a:pt x="21713" y="15018"/>
                    </a:lnTo>
                    <a:lnTo>
                      <a:pt x="21887" y="15161"/>
                    </a:lnTo>
                    <a:lnTo>
                      <a:pt x="22071" y="15304"/>
                    </a:lnTo>
                    <a:lnTo>
                      <a:pt x="22255" y="15437"/>
                    </a:lnTo>
                    <a:lnTo>
                      <a:pt x="22449" y="15559"/>
                    </a:lnTo>
                    <a:lnTo>
                      <a:pt x="22643" y="15682"/>
                    </a:lnTo>
                    <a:lnTo>
                      <a:pt x="22848" y="15784"/>
                    </a:lnTo>
                    <a:lnTo>
                      <a:pt x="23062" y="15886"/>
                    </a:lnTo>
                    <a:lnTo>
                      <a:pt x="23277" y="15978"/>
                    </a:lnTo>
                    <a:lnTo>
                      <a:pt x="23492" y="16060"/>
                    </a:lnTo>
                    <a:lnTo>
                      <a:pt x="23717" y="16132"/>
                    </a:lnTo>
                    <a:lnTo>
                      <a:pt x="23952" y="16183"/>
                    </a:lnTo>
                    <a:lnTo>
                      <a:pt x="24187" y="16234"/>
                    </a:lnTo>
                    <a:lnTo>
                      <a:pt x="24422" y="16275"/>
                    </a:lnTo>
                    <a:lnTo>
                      <a:pt x="24657" y="16306"/>
                    </a:lnTo>
                    <a:lnTo>
                      <a:pt x="24902" y="16326"/>
                    </a:lnTo>
                    <a:lnTo>
                      <a:pt x="25393" y="16326"/>
                    </a:lnTo>
                    <a:lnTo>
                      <a:pt x="25638" y="16306"/>
                    </a:lnTo>
                    <a:lnTo>
                      <a:pt x="25884" y="16275"/>
                    </a:lnTo>
                    <a:lnTo>
                      <a:pt x="26119" y="16234"/>
                    </a:lnTo>
                    <a:lnTo>
                      <a:pt x="26354" y="16183"/>
                    </a:lnTo>
                    <a:lnTo>
                      <a:pt x="26579" y="16132"/>
                    </a:lnTo>
                    <a:lnTo>
                      <a:pt x="26804" y="16060"/>
                    </a:lnTo>
                    <a:lnTo>
                      <a:pt x="27029" y="15978"/>
                    </a:lnTo>
                    <a:lnTo>
                      <a:pt x="27243" y="15886"/>
                    </a:lnTo>
                    <a:lnTo>
                      <a:pt x="27448" y="15784"/>
                    </a:lnTo>
                    <a:lnTo>
                      <a:pt x="27652" y="15682"/>
                    </a:lnTo>
                    <a:lnTo>
                      <a:pt x="27857" y="15559"/>
                    </a:lnTo>
                    <a:lnTo>
                      <a:pt x="28041" y="15437"/>
                    </a:lnTo>
                    <a:lnTo>
                      <a:pt x="28235" y="15304"/>
                    </a:lnTo>
                    <a:lnTo>
                      <a:pt x="28409" y="15161"/>
                    </a:lnTo>
                    <a:lnTo>
                      <a:pt x="28582" y="15007"/>
                    </a:lnTo>
                    <a:lnTo>
                      <a:pt x="28746" y="14854"/>
                    </a:lnTo>
                    <a:lnTo>
                      <a:pt x="28910" y="14690"/>
                    </a:lnTo>
                    <a:lnTo>
                      <a:pt x="29063" y="14517"/>
                    </a:lnTo>
                    <a:lnTo>
                      <a:pt x="29206" y="14343"/>
                    </a:lnTo>
                    <a:lnTo>
                      <a:pt x="29339" y="14159"/>
                    </a:lnTo>
                    <a:lnTo>
                      <a:pt x="29472" y="13965"/>
                    </a:lnTo>
                    <a:lnTo>
                      <a:pt x="29584" y="13770"/>
                    </a:lnTo>
                    <a:lnTo>
                      <a:pt x="29697" y="13566"/>
                    </a:lnTo>
                    <a:lnTo>
                      <a:pt x="29799" y="13362"/>
                    </a:lnTo>
                    <a:lnTo>
                      <a:pt x="29891" y="13147"/>
                    </a:lnTo>
                    <a:lnTo>
                      <a:pt x="29973" y="12932"/>
                    </a:lnTo>
                    <a:lnTo>
                      <a:pt x="30044" y="12707"/>
                    </a:lnTo>
                    <a:lnTo>
                      <a:pt x="30116" y="12482"/>
                    </a:lnTo>
                    <a:lnTo>
                      <a:pt x="30167" y="12247"/>
                    </a:lnTo>
                    <a:lnTo>
                      <a:pt x="30208" y="12022"/>
                    </a:lnTo>
                    <a:lnTo>
                      <a:pt x="30239" y="11777"/>
                    </a:lnTo>
                    <a:lnTo>
                      <a:pt x="30269" y="12022"/>
                    </a:lnTo>
                    <a:lnTo>
                      <a:pt x="30310" y="12247"/>
                    </a:lnTo>
                    <a:lnTo>
                      <a:pt x="30361" y="12482"/>
                    </a:lnTo>
                    <a:lnTo>
                      <a:pt x="30423" y="12707"/>
                    </a:lnTo>
                    <a:lnTo>
                      <a:pt x="30494" y="12932"/>
                    </a:lnTo>
                    <a:lnTo>
                      <a:pt x="30586" y="13147"/>
                    </a:lnTo>
                    <a:lnTo>
                      <a:pt x="30678" y="13362"/>
                    </a:lnTo>
                    <a:lnTo>
                      <a:pt x="30780" y="13566"/>
                    </a:lnTo>
                    <a:lnTo>
                      <a:pt x="30883" y="13770"/>
                    </a:lnTo>
                    <a:lnTo>
                      <a:pt x="31005" y="13965"/>
                    </a:lnTo>
                    <a:lnTo>
                      <a:pt x="31128" y="14159"/>
                    </a:lnTo>
                    <a:lnTo>
                      <a:pt x="31271" y="14343"/>
                    </a:lnTo>
                    <a:lnTo>
                      <a:pt x="31414" y="14517"/>
                    </a:lnTo>
                    <a:lnTo>
                      <a:pt x="31567" y="14690"/>
                    </a:lnTo>
                    <a:lnTo>
                      <a:pt x="31721" y="14854"/>
                    </a:lnTo>
                    <a:lnTo>
                      <a:pt x="31884" y="15007"/>
                    </a:lnTo>
                    <a:lnTo>
                      <a:pt x="32058" y="15161"/>
                    </a:lnTo>
                    <a:lnTo>
                      <a:pt x="32242" y="15304"/>
                    </a:lnTo>
                    <a:lnTo>
                      <a:pt x="32426" y="15437"/>
                    </a:lnTo>
                    <a:lnTo>
                      <a:pt x="32620" y="15559"/>
                    </a:lnTo>
                    <a:lnTo>
                      <a:pt x="32825" y="15682"/>
                    </a:lnTo>
                    <a:lnTo>
                      <a:pt x="33019" y="15784"/>
                    </a:lnTo>
                    <a:lnTo>
                      <a:pt x="33234" y="15886"/>
                    </a:lnTo>
                    <a:lnTo>
                      <a:pt x="33448" y="15978"/>
                    </a:lnTo>
                    <a:lnTo>
                      <a:pt x="33673" y="16050"/>
                    </a:lnTo>
                    <a:lnTo>
                      <a:pt x="33888" y="16122"/>
                    </a:lnTo>
                    <a:lnTo>
                      <a:pt x="34123" y="16183"/>
                    </a:lnTo>
                    <a:lnTo>
                      <a:pt x="34358" y="16234"/>
                    </a:lnTo>
                    <a:lnTo>
                      <a:pt x="34593" y="16275"/>
                    </a:lnTo>
                    <a:lnTo>
                      <a:pt x="34828" y="16306"/>
                    </a:lnTo>
                    <a:lnTo>
                      <a:pt x="35074" y="16316"/>
                    </a:lnTo>
                    <a:lnTo>
                      <a:pt x="35319" y="16326"/>
                    </a:lnTo>
                    <a:lnTo>
                      <a:pt x="35575" y="16316"/>
                    </a:lnTo>
                    <a:lnTo>
                      <a:pt x="35810" y="16306"/>
                    </a:lnTo>
                    <a:lnTo>
                      <a:pt x="36055" y="16275"/>
                    </a:lnTo>
                    <a:lnTo>
                      <a:pt x="36290" y="16234"/>
                    </a:lnTo>
                    <a:lnTo>
                      <a:pt x="36525" y="16183"/>
                    </a:lnTo>
                    <a:lnTo>
                      <a:pt x="36750" y="16122"/>
                    </a:lnTo>
                    <a:lnTo>
                      <a:pt x="36975" y="16050"/>
                    </a:lnTo>
                    <a:lnTo>
                      <a:pt x="37200" y="15978"/>
                    </a:lnTo>
                    <a:lnTo>
                      <a:pt x="37415" y="15886"/>
                    </a:lnTo>
                    <a:lnTo>
                      <a:pt x="37619" y="15784"/>
                    </a:lnTo>
                    <a:lnTo>
                      <a:pt x="37824" y="15682"/>
                    </a:lnTo>
                    <a:lnTo>
                      <a:pt x="38028" y="15559"/>
                    </a:lnTo>
                    <a:lnTo>
                      <a:pt x="38222" y="15437"/>
                    </a:lnTo>
                    <a:lnTo>
                      <a:pt x="38406" y="15304"/>
                    </a:lnTo>
                    <a:lnTo>
                      <a:pt x="38580" y="15161"/>
                    </a:lnTo>
                    <a:lnTo>
                      <a:pt x="38754" y="15007"/>
                    </a:lnTo>
                    <a:lnTo>
                      <a:pt x="38928" y="14854"/>
                    </a:lnTo>
                    <a:lnTo>
                      <a:pt x="39081" y="14690"/>
                    </a:lnTo>
                    <a:lnTo>
                      <a:pt x="39234" y="14517"/>
                    </a:lnTo>
                    <a:lnTo>
                      <a:pt x="39377" y="14343"/>
                    </a:lnTo>
                    <a:lnTo>
                      <a:pt x="39510" y="14159"/>
                    </a:lnTo>
                    <a:lnTo>
                      <a:pt x="39643" y="13965"/>
                    </a:lnTo>
                    <a:lnTo>
                      <a:pt x="39766" y="13770"/>
                    </a:lnTo>
                    <a:lnTo>
                      <a:pt x="39868" y="13566"/>
                    </a:lnTo>
                    <a:lnTo>
                      <a:pt x="39970" y="13362"/>
                    </a:lnTo>
                    <a:lnTo>
                      <a:pt x="40062" y="13147"/>
                    </a:lnTo>
                    <a:lnTo>
                      <a:pt x="40144" y="12932"/>
                    </a:lnTo>
                    <a:lnTo>
                      <a:pt x="40216" y="12707"/>
                    </a:lnTo>
                    <a:lnTo>
                      <a:pt x="40287" y="12482"/>
                    </a:lnTo>
                    <a:lnTo>
                      <a:pt x="40338" y="12247"/>
                    </a:lnTo>
                    <a:lnTo>
                      <a:pt x="40379" y="12012"/>
                    </a:lnTo>
                    <a:lnTo>
                      <a:pt x="40410" y="11777"/>
                    </a:lnTo>
                    <a:lnTo>
                      <a:pt x="40440" y="12012"/>
                    </a:lnTo>
                    <a:lnTo>
                      <a:pt x="40481" y="12247"/>
                    </a:lnTo>
                    <a:lnTo>
                      <a:pt x="40532" y="12482"/>
                    </a:lnTo>
                    <a:lnTo>
                      <a:pt x="40594" y="12707"/>
                    </a:lnTo>
                    <a:lnTo>
                      <a:pt x="40676" y="12932"/>
                    </a:lnTo>
                    <a:lnTo>
                      <a:pt x="40757" y="13147"/>
                    </a:lnTo>
                    <a:lnTo>
                      <a:pt x="40849" y="13362"/>
                    </a:lnTo>
                    <a:lnTo>
                      <a:pt x="40952" y="13566"/>
                    </a:lnTo>
                    <a:lnTo>
                      <a:pt x="41054" y="13770"/>
                    </a:lnTo>
                    <a:lnTo>
                      <a:pt x="41177" y="13965"/>
                    </a:lnTo>
                    <a:lnTo>
                      <a:pt x="41309" y="14159"/>
                    </a:lnTo>
                    <a:lnTo>
                      <a:pt x="41442" y="14343"/>
                    </a:lnTo>
                    <a:lnTo>
                      <a:pt x="41585" y="14517"/>
                    </a:lnTo>
                    <a:lnTo>
                      <a:pt x="41739" y="14690"/>
                    </a:lnTo>
                    <a:lnTo>
                      <a:pt x="41892" y="14854"/>
                    </a:lnTo>
                    <a:lnTo>
                      <a:pt x="42066" y="15007"/>
                    </a:lnTo>
                    <a:lnTo>
                      <a:pt x="42240" y="15161"/>
                    </a:lnTo>
                    <a:lnTo>
                      <a:pt x="42413" y="15304"/>
                    </a:lnTo>
                    <a:lnTo>
                      <a:pt x="42597" y="15437"/>
                    </a:lnTo>
                    <a:lnTo>
                      <a:pt x="42792" y="15559"/>
                    </a:lnTo>
                    <a:lnTo>
                      <a:pt x="42996" y="15682"/>
                    </a:lnTo>
                    <a:lnTo>
                      <a:pt x="43201" y="15784"/>
                    </a:lnTo>
                    <a:lnTo>
                      <a:pt x="43405" y="15886"/>
                    </a:lnTo>
                    <a:lnTo>
                      <a:pt x="43620" y="15978"/>
                    </a:lnTo>
                    <a:lnTo>
                      <a:pt x="43845" y="16050"/>
                    </a:lnTo>
                    <a:lnTo>
                      <a:pt x="44069" y="16122"/>
                    </a:lnTo>
                    <a:lnTo>
                      <a:pt x="44294" y="16183"/>
                    </a:lnTo>
                    <a:lnTo>
                      <a:pt x="44529" y="16234"/>
                    </a:lnTo>
                    <a:lnTo>
                      <a:pt x="44765" y="16275"/>
                    </a:lnTo>
                    <a:lnTo>
                      <a:pt x="45010" y="16306"/>
                    </a:lnTo>
                    <a:lnTo>
                      <a:pt x="45245" y="16316"/>
                    </a:lnTo>
                    <a:lnTo>
                      <a:pt x="45501" y="16326"/>
                    </a:lnTo>
                    <a:lnTo>
                      <a:pt x="45746" y="16316"/>
                    </a:lnTo>
                    <a:lnTo>
                      <a:pt x="45991" y="16306"/>
                    </a:lnTo>
                    <a:lnTo>
                      <a:pt x="46226" y="16275"/>
                    </a:lnTo>
                    <a:lnTo>
                      <a:pt x="46462" y="16234"/>
                    </a:lnTo>
                    <a:lnTo>
                      <a:pt x="46697" y="16183"/>
                    </a:lnTo>
                    <a:lnTo>
                      <a:pt x="46932" y="16122"/>
                    </a:lnTo>
                    <a:lnTo>
                      <a:pt x="47146" y="16050"/>
                    </a:lnTo>
                    <a:lnTo>
                      <a:pt x="47371" y="15978"/>
                    </a:lnTo>
                    <a:lnTo>
                      <a:pt x="47586" y="15886"/>
                    </a:lnTo>
                    <a:lnTo>
                      <a:pt x="47790" y="15784"/>
                    </a:lnTo>
                    <a:lnTo>
                      <a:pt x="47995" y="15682"/>
                    </a:lnTo>
                    <a:lnTo>
                      <a:pt x="48199" y="15559"/>
                    </a:lnTo>
                    <a:lnTo>
                      <a:pt x="48394" y="15437"/>
                    </a:lnTo>
                    <a:lnTo>
                      <a:pt x="48578" y="15304"/>
                    </a:lnTo>
                    <a:lnTo>
                      <a:pt x="48762" y="15161"/>
                    </a:lnTo>
                    <a:lnTo>
                      <a:pt x="48935" y="15007"/>
                    </a:lnTo>
                    <a:lnTo>
                      <a:pt x="49099" y="14854"/>
                    </a:lnTo>
                    <a:lnTo>
                      <a:pt x="49252" y="14690"/>
                    </a:lnTo>
                    <a:lnTo>
                      <a:pt x="49406" y="14517"/>
                    </a:lnTo>
                    <a:lnTo>
                      <a:pt x="49549" y="14343"/>
                    </a:lnTo>
                    <a:lnTo>
                      <a:pt x="49692" y="14159"/>
                    </a:lnTo>
                    <a:lnTo>
                      <a:pt x="49814" y="13965"/>
                    </a:lnTo>
                    <a:lnTo>
                      <a:pt x="49937" y="13770"/>
                    </a:lnTo>
                    <a:lnTo>
                      <a:pt x="50039" y="13566"/>
                    </a:lnTo>
                    <a:lnTo>
                      <a:pt x="50142" y="13362"/>
                    </a:lnTo>
                    <a:lnTo>
                      <a:pt x="50234" y="13147"/>
                    </a:lnTo>
                    <a:lnTo>
                      <a:pt x="50315" y="12932"/>
                    </a:lnTo>
                    <a:lnTo>
                      <a:pt x="50397" y="12707"/>
                    </a:lnTo>
                    <a:lnTo>
                      <a:pt x="50458" y="12482"/>
                    </a:lnTo>
                    <a:lnTo>
                      <a:pt x="50510" y="12247"/>
                    </a:lnTo>
                    <a:lnTo>
                      <a:pt x="50550" y="12012"/>
                    </a:lnTo>
                    <a:lnTo>
                      <a:pt x="50581" y="11777"/>
                    </a:lnTo>
                    <a:lnTo>
                      <a:pt x="50612" y="12012"/>
                    </a:lnTo>
                    <a:lnTo>
                      <a:pt x="50653" y="12247"/>
                    </a:lnTo>
                    <a:lnTo>
                      <a:pt x="50704" y="12482"/>
                    </a:lnTo>
                    <a:lnTo>
                      <a:pt x="50775" y="12707"/>
                    </a:lnTo>
                    <a:lnTo>
                      <a:pt x="50847" y="12932"/>
                    </a:lnTo>
                    <a:lnTo>
                      <a:pt x="50929" y="13147"/>
                    </a:lnTo>
                    <a:lnTo>
                      <a:pt x="51021" y="13362"/>
                    </a:lnTo>
                    <a:lnTo>
                      <a:pt x="51123" y="13566"/>
                    </a:lnTo>
                    <a:lnTo>
                      <a:pt x="51235" y="13770"/>
                    </a:lnTo>
                    <a:lnTo>
                      <a:pt x="51348" y="13965"/>
                    </a:lnTo>
                    <a:lnTo>
                      <a:pt x="51481" y="14159"/>
                    </a:lnTo>
                    <a:lnTo>
                      <a:pt x="51614" y="14343"/>
                    </a:lnTo>
                    <a:lnTo>
                      <a:pt x="51757" y="14517"/>
                    </a:lnTo>
                    <a:lnTo>
                      <a:pt x="51910" y="14690"/>
                    </a:lnTo>
                    <a:lnTo>
                      <a:pt x="52063" y="14854"/>
                    </a:lnTo>
                    <a:lnTo>
                      <a:pt x="52237" y="15007"/>
                    </a:lnTo>
                    <a:lnTo>
                      <a:pt x="52411" y="15161"/>
                    </a:lnTo>
                    <a:lnTo>
                      <a:pt x="52585" y="15304"/>
                    </a:lnTo>
                    <a:lnTo>
                      <a:pt x="52779" y="15437"/>
                    </a:lnTo>
                    <a:lnTo>
                      <a:pt x="52963" y="15559"/>
                    </a:lnTo>
                    <a:lnTo>
                      <a:pt x="53167" y="15682"/>
                    </a:lnTo>
                    <a:lnTo>
                      <a:pt x="53372" y="15784"/>
                    </a:lnTo>
                    <a:lnTo>
                      <a:pt x="53576" y="15886"/>
                    </a:lnTo>
                    <a:lnTo>
                      <a:pt x="53791" y="15978"/>
                    </a:lnTo>
                    <a:lnTo>
                      <a:pt x="54016" y="16050"/>
                    </a:lnTo>
                    <a:lnTo>
                      <a:pt x="54241" y="16122"/>
                    </a:lnTo>
                    <a:lnTo>
                      <a:pt x="54466" y="16183"/>
                    </a:lnTo>
                    <a:lnTo>
                      <a:pt x="54701" y="16234"/>
                    </a:lnTo>
                    <a:lnTo>
                      <a:pt x="54936" y="16275"/>
                    </a:lnTo>
                    <a:lnTo>
                      <a:pt x="55181" y="16306"/>
                    </a:lnTo>
                    <a:lnTo>
                      <a:pt x="55427" y="16316"/>
                    </a:lnTo>
                    <a:lnTo>
                      <a:pt x="55672" y="16326"/>
                    </a:lnTo>
                    <a:lnTo>
                      <a:pt x="56030" y="16316"/>
                    </a:lnTo>
                    <a:lnTo>
                      <a:pt x="56377" y="16275"/>
                    </a:lnTo>
                    <a:lnTo>
                      <a:pt x="56715" y="16224"/>
                    </a:lnTo>
                    <a:lnTo>
                      <a:pt x="57052" y="16142"/>
                    </a:lnTo>
                    <a:lnTo>
                      <a:pt x="57369" y="16040"/>
                    </a:lnTo>
                    <a:lnTo>
                      <a:pt x="57686" y="15917"/>
                    </a:lnTo>
                    <a:lnTo>
                      <a:pt x="57992" y="15774"/>
                    </a:lnTo>
                    <a:lnTo>
                      <a:pt x="58279" y="15610"/>
                    </a:lnTo>
                    <a:lnTo>
                      <a:pt x="58565" y="15426"/>
                    </a:lnTo>
                    <a:lnTo>
                      <a:pt x="58831" y="15232"/>
                    </a:lnTo>
                    <a:lnTo>
                      <a:pt x="59076" y="15018"/>
                    </a:lnTo>
                    <a:lnTo>
                      <a:pt x="59321" y="14793"/>
                    </a:lnTo>
                    <a:lnTo>
                      <a:pt x="59546" y="14547"/>
                    </a:lnTo>
                    <a:lnTo>
                      <a:pt x="59751" y="14292"/>
                    </a:lnTo>
                    <a:lnTo>
                      <a:pt x="59945" y="14026"/>
                    </a:lnTo>
                    <a:lnTo>
                      <a:pt x="60119" y="13740"/>
                    </a:lnTo>
                    <a:lnTo>
                      <a:pt x="60292" y="14026"/>
                    </a:lnTo>
                    <a:lnTo>
                      <a:pt x="60487" y="14292"/>
                    </a:lnTo>
                    <a:lnTo>
                      <a:pt x="60691" y="14547"/>
                    </a:lnTo>
                    <a:lnTo>
                      <a:pt x="60916" y="14793"/>
                    </a:lnTo>
                    <a:lnTo>
                      <a:pt x="61161" y="15018"/>
                    </a:lnTo>
                    <a:lnTo>
                      <a:pt x="61407" y="15232"/>
                    </a:lnTo>
                    <a:lnTo>
                      <a:pt x="61683" y="15426"/>
                    </a:lnTo>
                    <a:lnTo>
                      <a:pt x="61959" y="15610"/>
                    </a:lnTo>
                    <a:lnTo>
                      <a:pt x="62255" y="15774"/>
                    </a:lnTo>
                    <a:lnTo>
                      <a:pt x="62552" y="15917"/>
                    </a:lnTo>
                    <a:lnTo>
                      <a:pt x="62868" y="16040"/>
                    </a:lnTo>
                    <a:lnTo>
                      <a:pt x="63196" y="16142"/>
                    </a:lnTo>
                    <a:lnTo>
                      <a:pt x="63523" y="16214"/>
                    </a:lnTo>
                    <a:lnTo>
                      <a:pt x="63870" y="16275"/>
                    </a:lnTo>
                    <a:lnTo>
                      <a:pt x="64218" y="16316"/>
                    </a:lnTo>
                    <a:lnTo>
                      <a:pt x="64565" y="16326"/>
                    </a:lnTo>
                    <a:lnTo>
                      <a:pt x="64821" y="16316"/>
                    </a:lnTo>
                    <a:lnTo>
                      <a:pt x="65056" y="16306"/>
                    </a:lnTo>
                    <a:lnTo>
                      <a:pt x="65301" y="16275"/>
                    </a:lnTo>
                    <a:lnTo>
                      <a:pt x="65537" y="16234"/>
                    </a:lnTo>
                    <a:lnTo>
                      <a:pt x="65772" y="16183"/>
                    </a:lnTo>
                    <a:lnTo>
                      <a:pt x="65997" y="16122"/>
                    </a:lnTo>
                    <a:lnTo>
                      <a:pt x="66221" y="16050"/>
                    </a:lnTo>
                    <a:lnTo>
                      <a:pt x="66446" y="15978"/>
                    </a:lnTo>
                    <a:lnTo>
                      <a:pt x="66661" y="15886"/>
                    </a:lnTo>
                    <a:lnTo>
                      <a:pt x="66865" y="15784"/>
                    </a:lnTo>
                    <a:lnTo>
                      <a:pt x="67070" y="15672"/>
                    </a:lnTo>
                    <a:lnTo>
                      <a:pt x="67274" y="15559"/>
                    </a:lnTo>
                    <a:lnTo>
                      <a:pt x="67469" y="15437"/>
                    </a:lnTo>
                    <a:lnTo>
                      <a:pt x="67653" y="15304"/>
                    </a:lnTo>
                    <a:lnTo>
                      <a:pt x="67826" y="15161"/>
                    </a:lnTo>
                    <a:lnTo>
                      <a:pt x="68000" y="15007"/>
                    </a:lnTo>
                    <a:lnTo>
                      <a:pt x="68174" y="14854"/>
                    </a:lnTo>
                    <a:lnTo>
                      <a:pt x="68327" y="14690"/>
                    </a:lnTo>
                    <a:lnTo>
                      <a:pt x="68481" y="14517"/>
                    </a:lnTo>
                    <a:lnTo>
                      <a:pt x="68624" y="14343"/>
                    </a:lnTo>
                    <a:lnTo>
                      <a:pt x="68757" y="14159"/>
                    </a:lnTo>
                    <a:lnTo>
                      <a:pt x="68889" y="13965"/>
                    </a:lnTo>
                    <a:lnTo>
                      <a:pt x="69012" y="13770"/>
                    </a:lnTo>
                    <a:lnTo>
                      <a:pt x="69114" y="13566"/>
                    </a:lnTo>
                    <a:lnTo>
                      <a:pt x="69217" y="13362"/>
                    </a:lnTo>
                    <a:lnTo>
                      <a:pt x="69309" y="13147"/>
                    </a:lnTo>
                    <a:lnTo>
                      <a:pt x="69390" y="12932"/>
                    </a:lnTo>
                    <a:lnTo>
                      <a:pt x="69472" y="12707"/>
                    </a:lnTo>
                    <a:lnTo>
                      <a:pt x="69533" y="12482"/>
                    </a:lnTo>
                    <a:lnTo>
                      <a:pt x="69585" y="12247"/>
                    </a:lnTo>
                    <a:lnTo>
                      <a:pt x="69625" y="12012"/>
                    </a:lnTo>
                    <a:lnTo>
                      <a:pt x="69656" y="11777"/>
                    </a:lnTo>
                    <a:lnTo>
                      <a:pt x="69687" y="12012"/>
                    </a:lnTo>
                    <a:lnTo>
                      <a:pt x="69728" y="12247"/>
                    </a:lnTo>
                    <a:lnTo>
                      <a:pt x="69779" y="12482"/>
                    </a:lnTo>
                    <a:lnTo>
                      <a:pt x="69850" y="12707"/>
                    </a:lnTo>
                    <a:lnTo>
                      <a:pt x="69922" y="12932"/>
                    </a:lnTo>
                    <a:lnTo>
                      <a:pt x="70004" y="13147"/>
                    </a:lnTo>
                    <a:lnTo>
                      <a:pt x="70096" y="13362"/>
                    </a:lnTo>
                    <a:lnTo>
                      <a:pt x="70198" y="13566"/>
                    </a:lnTo>
                    <a:lnTo>
                      <a:pt x="70300" y="13770"/>
                    </a:lnTo>
                    <a:lnTo>
                      <a:pt x="70423" y="13965"/>
                    </a:lnTo>
                    <a:lnTo>
                      <a:pt x="70556" y="14159"/>
                    </a:lnTo>
                    <a:lnTo>
                      <a:pt x="70689" y="14343"/>
                    </a:lnTo>
                    <a:lnTo>
                      <a:pt x="70832" y="14517"/>
                    </a:lnTo>
                    <a:lnTo>
                      <a:pt x="70985" y="14690"/>
                    </a:lnTo>
                    <a:lnTo>
                      <a:pt x="71138" y="14854"/>
                    </a:lnTo>
                    <a:lnTo>
                      <a:pt x="71312" y="15007"/>
                    </a:lnTo>
                    <a:lnTo>
                      <a:pt x="71486" y="15161"/>
                    </a:lnTo>
                    <a:lnTo>
                      <a:pt x="71660" y="15304"/>
                    </a:lnTo>
                    <a:lnTo>
                      <a:pt x="71844" y="15437"/>
                    </a:lnTo>
                    <a:lnTo>
                      <a:pt x="72038" y="15559"/>
                    </a:lnTo>
                    <a:lnTo>
                      <a:pt x="72242" y="15672"/>
                    </a:lnTo>
                    <a:lnTo>
                      <a:pt x="72447" y="15784"/>
                    </a:lnTo>
                    <a:lnTo>
                      <a:pt x="72651" y="15886"/>
                    </a:lnTo>
                    <a:lnTo>
                      <a:pt x="72866" y="15978"/>
                    </a:lnTo>
                    <a:lnTo>
                      <a:pt x="73091" y="16050"/>
                    </a:lnTo>
                    <a:lnTo>
                      <a:pt x="73316" y="16122"/>
                    </a:lnTo>
                    <a:lnTo>
                      <a:pt x="73541" y="16183"/>
                    </a:lnTo>
                    <a:lnTo>
                      <a:pt x="73776" y="16234"/>
                    </a:lnTo>
                    <a:lnTo>
                      <a:pt x="74011" y="16275"/>
                    </a:lnTo>
                    <a:lnTo>
                      <a:pt x="74256" y="16306"/>
                    </a:lnTo>
                    <a:lnTo>
                      <a:pt x="74491" y="16316"/>
                    </a:lnTo>
                    <a:lnTo>
                      <a:pt x="74747" y="16326"/>
                    </a:lnTo>
                    <a:lnTo>
                      <a:pt x="74992" y="16316"/>
                    </a:lnTo>
                    <a:lnTo>
                      <a:pt x="75238" y="16306"/>
                    </a:lnTo>
                    <a:lnTo>
                      <a:pt x="75473" y="16275"/>
                    </a:lnTo>
                    <a:lnTo>
                      <a:pt x="75708" y="16234"/>
                    </a:lnTo>
                    <a:lnTo>
                      <a:pt x="75943" y="16183"/>
                    </a:lnTo>
                    <a:lnTo>
                      <a:pt x="76178" y="16122"/>
                    </a:lnTo>
                    <a:lnTo>
                      <a:pt x="76403" y="16050"/>
                    </a:lnTo>
                    <a:lnTo>
                      <a:pt x="76618" y="15978"/>
                    </a:lnTo>
                    <a:lnTo>
                      <a:pt x="76832" y="15886"/>
                    </a:lnTo>
                    <a:lnTo>
                      <a:pt x="77047" y="15784"/>
                    </a:lnTo>
                    <a:lnTo>
                      <a:pt x="77251" y="15672"/>
                    </a:lnTo>
                    <a:lnTo>
                      <a:pt x="77446" y="15559"/>
                    </a:lnTo>
                    <a:lnTo>
                      <a:pt x="77640" y="15437"/>
                    </a:lnTo>
                    <a:lnTo>
                      <a:pt x="77824" y="15304"/>
                    </a:lnTo>
                    <a:lnTo>
                      <a:pt x="78008" y="15161"/>
                    </a:lnTo>
                    <a:lnTo>
                      <a:pt x="78182" y="15007"/>
                    </a:lnTo>
                    <a:lnTo>
                      <a:pt x="78345" y="14854"/>
                    </a:lnTo>
                    <a:lnTo>
                      <a:pt x="78499" y="14690"/>
                    </a:lnTo>
                    <a:lnTo>
                      <a:pt x="78652" y="14517"/>
                    </a:lnTo>
                    <a:lnTo>
                      <a:pt x="78795" y="14343"/>
                    </a:lnTo>
                    <a:lnTo>
                      <a:pt x="78938" y="14159"/>
                    </a:lnTo>
                    <a:lnTo>
                      <a:pt x="79061" y="13965"/>
                    </a:lnTo>
                    <a:lnTo>
                      <a:pt x="79183" y="13770"/>
                    </a:lnTo>
                    <a:lnTo>
                      <a:pt x="79296" y="13566"/>
                    </a:lnTo>
                    <a:lnTo>
                      <a:pt x="79388" y="13362"/>
                    </a:lnTo>
                    <a:lnTo>
                      <a:pt x="79480" y="13147"/>
                    </a:lnTo>
                    <a:lnTo>
                      <a:pt x="79572" y="12932"/>
                    </a:lnTo>
                    <a:lnTo>
                      <a:pt x="79643" y="12707"/>
                    </a:lnTo>
                    <a:lnTo>
                      <a:pt x="79705" y="12482"/>
                    </a:lnTo>
                    <a:lnTo>
                      <a:pt x="79756" y="12247"/>
                    </a:lnTo>
                    <a:lnTo>
                      <a:pt x="79797" y="12012"/>
                    </a:lnTo>
                    <a:lnTo>
                      <a:pt x="79827" y="11777"/>
                    </a:lnTo>
                    <a:lnTo>
                      <a:pt x="79858" y="12012"/>
                    </a:lnTo>
                    <a:lnTo>
                      <a:pt x="79899" y="12247"/>
                    </a:lnTo>
                    <a:lnTo>
                      <a:pt x="79960" y="12482"/>
                    </a:lnTo>
                    <a:lnTo>
                      <a:pt x="80022" y="12707"/>
                    </a:lnTo>
                    <a:lnTo>
                      <a:pt x="80093" y="12932"/>
                    </a:lnTo>
                    <a:lnTo>
                      <a:pt x="80175" y="13147"/>
                    </a:lnTo>
                    <a:lnTo>
                      <a:pt x="80267" y="13362"/>
                    </a:lnTo>
                    <a:lnTo>
                      <a:pt x="80369" y="13566"/>
                    </a:lnTo>
                    <a:lnTo>
                      <a:pt x="80482" y="13770"/>
                    </a:lnTo>
                    <a:lnTo>
                      <a:pt x="80594" y="13965"/>
                    </a:lnTo>
                    <a:lnTo>
                      <a:pt x="80727" y="14159"/>
                    </a:lnTo>
                    <a:lnTo>
                      <a:pt x="80860" y="14343"/>
                    </a:lnTo>
                    <a:lnTo>
                      <a:pt x="81003" y="14517"/>
                    </a:lnTo>
                    <a:lnTo>
                      <a:pt x="81156" y="14690"/>
                    </a:lnTo>
                    <a:lnTo>
                      <a:pt x="81320" y="14854"/>
                    </a:lnTo>
                    <a:lnTo>
                      <a:pt x="81484" y="15007"/>
                    </a:lnTo>
                    <a:lnTo>
                      <a:pt x="81657" y="15161"/>
                    </a:lnTo>
                    <a:lnTo>
                      <a:pt x="81831" y="15304"/>
                    </a:lnTo>
                    <a:lnTo>
                      <a:pt x="82025" y="15437"/>
                    </a:lnTo>
                    <a:lnTo>
                      <a:pt x="82209" y="15559"/>
                    </a:lnTo>
                    <a:lnTo>
                      <a:pt x="82414" y="15672"/>
                    </a:lnTo>
                    <a:lnTo>
                      <a:pt x="82618" y="15784"/>
                    </a:lnTo>
                    <a:lnTo>
                      <a:pt x="82823" y="15886"/>
                    </a:lnTo>
                    <a:lnTo>
                      <a:pt x="83037" y="15978"/>
                    </a:lnTo>
                    <a:lnTo>
                      <a:pt x="83262" y="16050"/>
                    </a:lnTo>
                    <a:lnTo>
                      <a:pt x="83487" y="16122"/>
                    </a:lnTo>
                    <a:lnTo>
                      <a:pt x="83712" y="16183"/>
                    </a:lnTo>
                    <a:lnTo>
                      <a:pt x="83947" y="16234"/>
                    </a:lnTo>
                    <a:lnTo>
                      <a:pt x="84182" y="16275"/>
                    </a:lnTo>
                    <a:lnTo>
                      <a:pt x="84428" y="16306"/>
                    </a:lnTo>
                    <a:lnTo>
                      <a:pt x="84673" y="16316"/>
                    </a:lnTo>
                    <a:lnTo>
                      <a:pt x="84918" y="16326"/>
                    </a:lnTo>
                    <a:lnTo>
                      <a:pt x="85143" y="16316"/>
                    </a:lnTo>
                    <a:lnTo>
                      <a:pt x="85368" y="16306"/>
                    </a:lnTo>
                    <a:lnTo>
                      <a:pt x="85583" y="16285"/>
                    </a:lnTo>
                    <a:lnTo>
                      <a:pt x="85797" y="16254"/>
                    </a:lnTo>
                    <a:lnTo>
                      <a:pt x="86012" y="16203"/>
                    </a:lnTo>
                    <a:lnTo>
                      <a:pt x="86227" y="16162"/>
                    </a:lnTo>
                    <a:lnTo>
                      <a:pt x="86431" y="16101"/>
                    </a:lnTo>
                    <a:lnTo>
                      <a:pt x="86636" y="16030"/>
                    </a:lnTo>
                    <a:lnTo>
                      <a:pt x="86830" y="15958"/>
                    </a:lnTo>
                    <a:lnTo>
                      <a:pt x="87024" y="15876"/>
                    </a:lnTo>
                    <a:lnTo>
                      <a:pt x="87218" y="15784"/>
                    </a:lnTo>
                    <a:lnTo>
                      <a:pt x="87402" y="15682"/>
                    </a:lnTo>
                    <a:lnTo>
                      <a:pt x="87586" y="15580"/>
                    </a:lnTo>
                    <a:lnTo>
                      <a:pt x="87760" y="15467"/>
                    </a:lnTo>
                    <a:lnTo>
                      <a:pt x="87934" y="15345"/>
                    </a:lnTo>
                    <a:lnTo>
                      <a:pt x="88097" y="15222"/>
                    </a:lnTo>
                    <a:lnTo>
                      <a:pt x="88261" y="15089"/>
                    </a:lnTo>
                    <a:lnTo>
                      <a:pt x="88414" y="14946"/>
                    </a:lnTo>
                    <a:lnTo>
                      <a:pt x="88568" y="14803"/>
                    </a:lnTo>
                    <a:lnTo>
                      <a:pt x="88711" y="14650"/>
                    </a:lnTo>
                    <a:lnTo>
                      <a:pt x="88844" y="14496"/>
                    </a:lnTo>
                    <a:lnTo>
                      <a:pt x="88977" y="14333"/>
                    </a:lnTo>
                    <a:lnTo>
                      <a:pt x="89099" y="14159"/>
                    </a:lnTo>
                    <a:lnTo>
                      <a:pt x="89212" y="13995"/>
                    </a:lnTo>
                    <a:lnTo>
                      <a:pt x="89324" y="13811"/>
                    </a:lnTo>
                    <a:lnTo>
                      <a:pt x="89426" y="13627"/>
                    </a:lnTo>
                    <a:lnTo>
                      <a:pt x="89529" y="13443"/>
                    </a:lnTo>
                    <a:lnTo>
                      <a:pt x="89610" y="13249"/>
                    </a:lnTo>
                    <a:lnTo>
                      <a:pt x="89692" y="13055"/>
                    </a:lnTo>
                    <a:lnTo>
                      <a:pt x="89764" y="12861"/>
                    </a:lnTo>
                    <a:lnTo>
                      <a:pt x="89825" y="12656"/>
                    </a:lnTo>
                    <a:lnTo>
                      <a:pt x="89886" y="12441"/>
                    </a:lnTo>
                    <a:lnTo>
                      <a:pt x="89876" y="12125"/>
                    </a:lnTo>
                    <a:lnTo>
                      <a:pt x="89856" y="11808"/>
                    </a:lnTo>
                    <a:lnTo>
                      <a:pt x="89835" y="11491"/>
                    </a:lnTo>
                    <a:lnTo>
                      <a:pt x="89805" y="11174"/>
                    </a:lnTo>
                    <a:lnTo>
                      <a:pt x="89764" y="10867"/>
                    </a:lnTo>
                    <a:lnTo>
                      <a:pt x="89723" y="10550"/>
                    </a:lnTo>
                    <a:lnTo>
                      <a:pt x="89661" y="10244"/>
                    </a:lnTo>
                    <a:lnTo>
                      <a:pt x="89600" y="9947"/>
                    </a:lnTo>
                    <a:lnTo>
                      <a:pt x="89539" y="9641"/>
                    </a:lnTo>
                    <a:lnTo>
                      <a:pt x="89457" y="9344"/>
                    </a:lnTo>
                    <a:lnTo>
                      <a:pt x="89375" y="9048"/>
                    </a:lnTo>
                    <a:lnTo>
                      <a:pt x="89283" y="8751"/>
                    </a:lnTo>
                    <a:lnTo>
                      <a:pt x="89191" y="8465"/>
                    </a:lnTo>
                    <a:lnTo>
                      <a:pt x="89079" y="8169"/>
                    </a:lnTo>
                    <a:lnTo>
                      <a:pt x="88966" y="7892"/>
                    </a:lnTo>
                    <a:lnTo>
                      <a:pt x="88854" y="7606"/>
                    </a:lnTo>
                    <a:lnTo>
                      <a:pt x="88731" y="7330"/>
                    </a:lnTo>
                    <a:lnTo>
                      <a:pt x="88598" y="7054"/>
                    </a:lnTo>
                    <a:lnTo>
                      <a:pt x="88465" y="6788"/>
                    </a:lnTo>
                    <a:lnTo>
                      <a:pt x="88322" y="6523"/>
                    </a:lnTo>
                    <a:lnTo>
                      <a:pt x="88169" y="6257"/>
                    </a:lnTo>
                    <a:lnTo>
                      <a:pt x="88016" y="6001"/>
                    </a:lnTo>
                    <a:lnTo>
                      <a:pt x="87852" y="5746"/>
                    </a:lnTo>
                    <a:lnTo>
                      <a:pt x="87678" y="5490"/>
                    </a:lnTo>
                    <a:lnTo>
                      <a:pt x="87515" y="5245"/>
                    </a:lnTo>
                    <a:lnTo>
                      <a:pt x="87331" y="5010"/>
                    </a:lnTo>
                    <a:lnTo>
                      <a:pt x="87147" y="4764"/>
                    </a:lnTo>
                    <a:lnTo>
                      <a:pt x="86952" y="4540"/>
                    </a:lnTo>
                    <a:lnTo>
                      <a:pt x="86758" y="4304"/>
                    </a:lnTo>
                    <a:lnTo>
                      <a:pt x="86564" y="4080"/>
                    </a:lnTo>
                    <a:lnTo>
                      <a:pt x="86360" y="3865"/>
                    </a:lnTo>
                    <a:lnTo>
                      <a:pt x="86145" y="3650"/>
                    </a:lnTo>
                    <a:lnTo>
                      <a:pt x="85930" y="3446"/>
                    </a:lnTo>
                    <a:lnTo>
                      <a:pt x="85705" y="3241"/>
                    </a:lnTo>
                    <a:lnTo>
                      <a:pt x="85480" y="3037"/>
                    </a:lnTo>
                    <a:lnTo>
                      <a:pt x="85256" y="2843"/>
                    </a:lnTo>
                    <a:lnTo>
                      <a:pt x="85020" y="2659"/>
                    </a:lnTo>
                    <a:lnTo>
                      <a:pt x="84775" y="2475"/>
                    </a:lnTo>
                    <a:lnTo>
                      <a:pt x="84530" y="2301"/>
                    </a:lnTo>
                    <a:lnTo>
                      <a:pt x="84284" y="2127"/>
                    </a:lnTo>
                    <a:lnTo>
                      <a:pt x="84029" y="1963"/>
                    </a:lnTo>
                    <a:lnTo>
                      <a:pt x="83773" y="1810"/>
                    </a:lnTo>
                    <a:lnTo>
                      <a:pt x="83518" y="1657"/>
                    </a:lnTo>
                    <a:lnTo>
                      <a:pt x="83252" y="1503"/>
                    </a:lnTo>
                    <a:lnTo>
                      <a:pt x="82986" y="1360"/>
                    </a:lnTo>
                    <a:lnTo>
                      <a:pt x="82710" y="1227"/>
                    </a:lnTo>
                    <a:lnTo>
                      <a:pt x="82434" y="1105"/>
                    </a:lnTo>
                    <a:lnTo>
                      <a:pt x="82158" y="982"/>
                    </a:lnTo>
                    <a:lnTo>
                      <a:pt x="81872" y="870"/>
                    </a:lnTo>
                    <a:lnTo>
                      <a:pt x="81596" y="757"/>
                    </a:lnTo>
                    <a:lnTo>
                      <a:pt x="81299" y="655"/>
                    </a:lnTo>
                    <a:lnTo>
                      <a:pt x="81013" y="563"/>
                    </a:lnTo>
                    <a:lnTo>
                      <a:pt x="80717" y="471"/>
                    </a:lnTo>
                    <a:lnTo>
                      <a:pt x="80420" y="389"/>
                    </a:lnTo>
                    <a:lnTo>
                      <a:pt x="80114" y="318"/>
                    </a:lnTo>
                    <a:lnTo>
                      <a:pt x="79817" y="256"/>
                    </a:lnTo>
                    <a:lnTo>
                      <a:pt x="79511" y="195"/>
                    </a:lnTo>
                    <a:lnTo>
                      <a:pt x="79204" y="144"/>
                    </a:lnTo>
                    <a:lnTo>
                      <a:pt x="78887" y="103"/>
                    </a:lnTo>
                    <a:lnTo>
                      <a:pt x="78580" y="62"/>
                    </a:lnTo>
                    <a:lnTo>
                      <a:pt x="78263" y="42"/>
                    </a:lnTo>
                    <a:lnTo>
                      <a:pt x="77947" y="21"/>
                    </a:lnTo>
                    <a:lnTo>
                      <a:pt x="77630" y="1"/>
                    </a:lnTo>
                    <a:close/>
                  </a:path>
                </a:pathLst>
              </a:custGeom>
              <a:solidFill>
                <a:srgbClr val="7FAFB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0" name="Google Shape;1850;p38">
                <a:extLst>
                  <a:ext uri="{FF2B5EF4-FFF2-40B4-BE49-F238E27FC236}">
                    <a16:creationId xmlns:a16="http://schemas.microsoft.com/office/drawing/2014/main" id="{897D3E0E-77E1-86C5-4B3B-91029A12DE97}"/>
                  </a:ext>
                </a:extLst>
              </p:cNvPr>
              <p:cNvSpPr/>
              <p:nvPr/>
            </p:nvSpPr>
            <p:spPr>
              <a:xfrm flipH="1">
                <a:off x="2628860" y="4253680"/>
                <a:ext cx="13" cy="20880"/>
              </a:xfrm>
              <a:custGeom>
                <a:avLst/>
                <a:gdLst/>
                <a:ahLst/>
                <a:cxnLst/>
                <a:rect l="l" t="t" r="r" b="b"/>
                <a:pathLst>
                  <a:path w="1" h="1555" extrusionOk="0">
                    <a:moveTo>
                      <a:pt x="0" y="777"/>
                    </a:moveTo>
                    <a:lnTo>
                      <a:pt x="0" y="777"/>
                    </a:lnTo>
                    <a:lnTo>
                      <a:pt x="0" y="1554"/>
                    </a:lnTo>
                    <a:lnTo>
                      <a:pt x="0" y="1554"/>
                    </a:lnTo>
                    <a:lnTo>
                      <a:pt x="0" y="777"/>
                    </a:lnTo>
                    <a:lnTo>
                      <a:pt x="0" y="777"/>
                    </a:lnTo>
                    <a:lnTo>
                      <a:pt x="0" y="0"/>
                    </a:lnTo>
                    <a:lnTo>
                      <a:pt x="0" y="0"/>
                    </a:lnTo>
                    <a:lnTo>
                      <a:pt x="0" y="777"/>
                    </a:lnTo>
                    <a:lnTo>
                      <a:pt x="0" y="777"/>
                    </a:lnTo>
                    <a:close/>
                  </a:path>
                </a:pathLst>
              </a:custGeom>
              <a:solidFill>
                <a:srgbClr val="D5EDE8"/>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1" name="Google Shape;1851;p38">
                <a:extLst>
                  <a:ext uri="{FF2B5EF4-FFF2-40B4-BE49-F238E27FC236}">
                    <a16:creationId xmlns:a16="http://schemas.microsoft.com/office/drawing/2014/main" id="{62924861-8C64-A824-C3E5-B9DFB2F31015}"/>
                  </a:ext>
                </a:extLst>
              </p:cNvPr>
              <p:cNvSpPr/>
              <p:nvPr/>
            </p:nvSpPr>
            <p:spPr>
              <a:xfrm flipH="1">
                <a:off x="2746230" y="4363490"/>
                <a:ext cx="22652" cy="22800"/>
              </a:xfrm>
              <a:custGeom>
                <a:avLst/>
                <a:gdLst/>
                <a:ahLst/>
                <a:cxnLst/>
                <a:rect l="l" t="t" r="r" b="b"/>
                <a:pathLst>
                  <a:path w="1687" h="1698" extrusionOk="0">
                    <a:moveTo>
                      <a:pt x="849" y="0"/>
                    </a:moveTo>
                    <a:lnTo>
                      <a:pt x="757" y="11"/>
                    </a:lnTo>
                    <a:lnTo>
                      <a:pt x="675" y="21"/>
                    </a:lnTo>
                    <a:lnTo>
                      <a:pt x="593" y="41"/>
                    </a:lnTo>
                    <a:lnTo>
                      <a:pt x="511" y="72"/>
                    </a:lnTo>
                    <a:lnTo>
                      <a:pt x="440" y="103"/>
                    </a:lnTo>
                    <a:lnTo>
                      <a:pt x="368" y="154"/>
                    </a:lnTo>
                    <a:lnTo>
                      <a:pt x="307" y="195"/>
                    </a:lnTo>
                    <a:lnTo>
                      <a:pt x="246" y="256"/>
                    </a:lnTo>
                    <a:lnTo>
                      <a:pt x="194" y="317"/>
                    </a:lnTo>
                    <a:lnTo>
                      <a:pt x="143" y="379"/>
                    </a:lnTo>
                    <a:lnTo>
                      <a:pt x="102" y="450"/>
                    </a:lnTo>
                    <a:lnTo>
                      <a:pt x="62" y="522"/>
                    </a:lnTo>
                    <a:lnTo>
                      <a:pt x="41" y="603"/>
                    </a:lnTo>
                    <a:lnTo>
                      <a:pt x="21" y="685"/>
                    </a:lnTo>
                    <a:lnTo>
                      <a:pt x="0" y="767"/>
                    </a:lnTo>
                    <a:lnTo>
                      <a:pt x="0" y="849"/>
                    </a:lnTo>
                    <a:lnTo>
                      <a:pt x="0" y="941"/>
                    </a:lnTo>
                    <a:lnTo>
                      <a:pt x="21" y="1023"/>
                    </a:lnTo>
                    <a:lnTo>
                      <a:pt x="41" y="1104"/>
                    </a:lnTo>
                    <a:lnTo>
                      <a:pt x="62" y="1176"/>
                    </a:lnTo>
                    <a:lnTo>
                      <a:pt x="102" y="1258"/>
                    </a:lnTo>
                    <a:lnTo>
                      <a:pt x="143" y="1319"/>
                    </a:lnTo>
                    <a:lnTo>
                      <a:pt x="194" y="1391"/>
                    </a:lnTo>
                    <a:lnTo>
                      <a:pt x="246" y="1452"/>
                    </a:lnTo>
                    <a:lnTo>
                      <a:pt x="307" y="1503"/>
                    </a:lnTo>
                    <a:lnTo>
                      <a:pt x="368" y="1554"/>
                    </a:lnTo>
                    <a:lnTo>
                      <a:pt x="440" y="1595"/>
                    </a:lnTo>
                    <a:lnTo>
                      <a:pt x="511" y="1626"/>
                    </a:lnTo>
                    <a:lnTo>
                      <a:pt x="593" y="1656"/>
                    </a:lnTo>
                    <a:lnTo>
                      <a:pt x="675" y="1677"/>
                    </a:lnTo>
                    <a:lnTo>
                      <a:pt x="757" y="1697"/>
                    </a:lnTo>
                    <a:lnTo>
                      <a:pt x="931" y="1697"/>
                    </a:lnTo>
                    <a:lnTo>
                      <a:pt x="1012" y="1677"/>
                    </a:lnTo>
                    <a:lnTo>
                      <a:pt x="1094" y="1656"/>
                    </a:lnTo>
                    <a:lnTo>
                      <a:pt x="1176" y="1626"/>
                    </a:lnTo>
                    <a:lnTo>
                      <a:pt x="1247" y="1595"/>
                    </a:lnTo>
                    <a:lnTo>
                      <a:pt x="1319" y="1554"/>
                    </a:lnTo>
                    <a:lnTo>
                      <a:pt x="1380" y="1503"/>
                    </a:lnTo>
                    <a:lnTo>
                      <a:pt x="1442" y="1452"/>
                    </a:lnTo>
                    <a:lnTo>
                      <a:pt x="1493" y="1391"/>
                    </a:lnTo>
                    <a:lnTo>
                      <a:pt x="1544" y="1319"/>
                    </a:lnTo>
                    <a:lnTo>
                      <a:pt x="1585" y="1258"/>
                    </a:lnTo>
                    <a:lnTo>
                      <a:pt x="1626" y="1176"/>
                    </a:lnTo>
                    <a:lnTo>
                      <a:pt x="1656" y="1104"/>
                    </a:lnTo>
                    <a:lnTo>
                      <a:pt x="1677" y="1023"/>
                    </a:lnTo>
                    <a:lnTo>
                      <a:pt x="1687" y="941"/>
                    </a:lnTo>
                    <a:lnTo>
                      <a:pt x="1687" y="849"/>
                    </a:lnTo>
                    <a:lnTo>
                      <a:pt x="1687" y="767"/>
                    </a:lnTo>
                    <a:lnTo>
                      <a:pt x="1677" y="685"/>
                    </a:lnTo>
                    <a:lnTo>
                      <a:pt x="1656" y="603"/>
                    </a:lnTo>
                    <a:lnTo>
                      <a:pt x="1626" y="522"/>
                    </a:lnTo>
                    <a:lnTo>
                      <a:pt x="1585" y="450"/>
                    </a:lnTo>
                    <a:lnTo>
                      <a:pt x="1544" y="379"/>
                    </a:lnTo>
                    <a:lnTo>
                      <a:pt x="1493" y="317"/>
                    </a:lnTo>
                    <a:lnTo>
                      <a:pt x="1442" y="256"/>
                    </a:lnTo>
                    <a:lnTo>
                      <a:pt x="1380" y="195"/>
                    </a:lnTo>
                    <a:lnTo>
                      <a:pt x="1319" y="154"/>
                    </a:lnTo>
                    <a:lnTo>
                      <a:pt x="1247" y="103"/>
                    </a:lnTo>
                    <a:lnTo>
                      <a:pt x="1176" y="72"/>
                    </a:lnTo>
                    <a:lnTo>
                      <a:pt x="1094" y="41"/>
                    </a:lnTo>
                    <a:lnTo>
                      <a:pt x="1012" y="21"/>
                    </a:lnTo>
                    <a:lnTo>
                      <a:pt x="931" y="11"/>
                    </a:lnTo>
                    <a:lnTo>
                      <a:pt x="84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2" name="Google Shape;1852;p38">
                <a:extLst>
                  <a:ext uri="{FF2B5EF4-FFF2-40B4-BE49-F238E27FC236}">
                    <a16:creationId xmlns:a16="http://schemas.microsoft.com/office/drawing/2014/main" id="{6C1A0F62-3C31-C819-EE8C-5153490BD6ED}"/>
                  </a:ext>
                </a:extLst>
              </p:cNvPr>
              <p:cNvSpPr/>
              <p:nvPr/>
            </p:nvSpPr>
            <p:spPr>
              <a:xfrm flipH="1">
                <a:off x="2729338" y="4331774"/>
                <a:ext cx="16905" cy="16771"/>
              </a:xfrm>
              <a:custGeom>
                <a:avLst/>
                <a:gdLst/>
                <a:ahLst/>
                <a:cxnLst/>
                <a:rect l="l" t="t" r="r" b="b"/>
                <a:pathLst>
                  <a:path w="1259" h="1249" extrusionOk="0">
                    <a:moveTo>
                      <a:pt x="563" y="1"/>
                    </a:moveTo>
                    <a:lnTo>
                      <a:pt x="502" y="11"/>
                    </a:lnTo>
                    <a:lnTo>
                      <a:pt x="441" y="21"/>
                    </a:lnTo>
                    <a:lnTo>
                      <a:pt x="389" y="42"/>
                    </a:lnTo>
                    <a:lnTo>
                      <a:pt x="277" y="103"/>
                    </a:lnTo>
                    <a:lnTo>
                      <a:pt x="185" y="175"/>
                    </a:lnTo>
                    <a:lnTo>
                      <a:pt x="113" y="277"/>
                    </a:lnTo>
                    <a:lnTo>
                      <a:pt x="52" y="379"/>
                    </a:lnTo>
                    <a:lnTo>
                      <a:pt x="32" y="440"/>
                    </a:lnTo>
                    <a:lnTo>
                      <a:pt x="21" y="492"/>
                    </a:lnTo>
                    <a:lnTo>
                      <a:pt x="11" y="563"/>
                    </a:lnTo>
                    <a:lnTo>
                      <a:pt x="1" y="624"/>
                    </a:lnTo>
                    <a:lnTo>
                      <a:pt x="11" y="686"/>
                    </a:lnTo>
                    <a:lnTo>
                      <a:pt x="21" y="747"/>
                    </a:lnTo>
                    <a:lnTo>
                      <a:pt x="32" y="809"/>
                    </a:lnTo>
                    <a:lnTo>
                      <a:pt x="52" y="870"/>
                    </a:lnTo>
                    <a:lnTo>
                      <a:pt x="113" y="972"/>
                    </a:lnTo>
                    <a:lnTo>
                      <a:pt x="185" y="1064"/>
                    </a:lnTo>
                    <a:lnTo>
                      <a:pt x="277" y="1146"/>
                    </a:lnTo>
                    <a:lnTo>
                      <a:pt x="389" y="1197"/>
                    </a:lnTo>
                    <a:lnTo>
                      <a:pt x="441" y="1217"/>
                    </a:lnTo>
                    <a:lnTo>
                      <a:pt x="502" y="1238"/>
                    </a:lnTo>
                    <a:lnTo>
                      <a:pt x="563" y="1248"/>
                    </a:lnTo>
                    <a:lnTo>
                      <a:pt x="696" y="1248"/>
                    </a:lnTo>
                    <a:lnTo>
                      <a:pt x="757" y="1238"/>
                    </a:lnTo>
                    <a:lnTo>
                      <a:pt x="819" y="1217"/>
                    </a:lnTo>
                    <a:lnTo>
                      <a:pt x="870" y="1197"/>
                    </a:lnTo>
                    <a:lnTo>
                      <a:pt x="982" y="1146"/>
                    </a:lnTo>
                    <a:lnTo>
                      <a:pt x="1074" y="1064"/>
                    </a:lnTo>
                    <a:lnTo>
                      <a:pt x="1146" y="972"/>
                    </a:lnTo>
                    <a:lnTo>
                      <a:pt x="1207" y="870"/>
                    </a:lnTo>
                    <a:lnTo>
                      <a:pt x="1228" y="809"/>
                    </a:lnTo>
                    <a:lnTo>
                      <a:pt x="1238" y="747"/>
                    </a:lnTo>
                    <a:lnTo>
                      <a:pt x="1248" y="686"/>
                    </a:lnTo>
                    <a:lnTo>
                      <a:pt x="1258" y="624"/>
                    </a:lnTo>
                    <a:lnTo>
                      <a:pt x="1248" y="563"/>
                    </a:lnTo>
                    <a:lnTo>
                      <a:pt x="1238" y="492"/>
                    </a:lnTo>
                    <a:lnTo>
                      <a:pt x="1228" y="440"/>
                    </a:lnTo>
                    <a:lnTo>
                      <a:pt x="1207" y="379"/>
                    </a:lnTo>
                    <a:lnTo>
                      <a:pt x="1146" y="277"/>
                    </a:lnTo>
                    <a:lnTo>
                      <a:pt x="1074" y="175"/>
                    </a:lnTo>
                    <a:lnTo>
                      <a:pt x="982" y="103"/>
                    </a:lnTo>
                    <a:lnTo>
                      <a:pt x="870" y="42"/>
                    </a:lnTo>
                    <a:lnTo>
                      <a:pt x="819" y="21"/>
                    </a:lnTo>
                    <a:lnTo>
                      <a:pt x="757" y="11"/>
                    </a:lnTo>
                    <a:lnTo>
                      <a:pt x="69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3" name="Google Shape;1853;p38">
                <a:extLst>
                  <a:ext uri="{FF2B5EF4-FFF2-40B4-BE49-F238E27FC236}">
                    <a16:creationId xmlns:a16="http://schemas.microsoft.com/office/drawing/2014/main" id="{ACEEF219-F0AE-C63B-83EB-5BD5D075A355}"/>
                  </a:ext>
                </a:extLst>
              </p:cNvPr>
              <p:cNvSpPr/>
              <p:nvPr/>
            </p:nvSpPr>
            <p:spPr>
              <a:xfrm flipH="1">
                <a:off x="2298208" y="4264113"/>
                <a:ext cx="46123" cy="46123"/>
              </a:xfrm>
              <a:custGeom>
                <a:avLst/>
                <a:gdLst/>
                <a:ahLst/>
                <a:cxnLst/>
                <a:rect l="l" t="t" r="r" b="b"/>
                <a:pathLst>
                  <a:path w="3435" h="3435" extrusionOk="0">
                    <a:moveTo>
                      <a:pt x="1718" y="0"/>
                    </a:moveTo>
                    <a:lnTo>
                      <a:pt x="1544" y="10"/>
                    </a:lnTo>
                    <a:lnTo>
                      <a:pt x="1370" y="41"/>
                    </a:lnTo>
                    <a:lnTo>
                      <a:pt x="1206" y="82"/>
                    </a:lnTo>
                    <a:lnTo>
                      <a:pt x="1043" y="133"/>
                    </a:lnTo>
                    <a:lnTo>
                      <a:pt x="900" y="205"/>
                    </a:lnTo>
                    <a:lnTo>
                      <a:pt x="757" y="297"/>
                    </a:lnTo>
                    <a:lnTo>
                      <a:pt x="624" y="399"/>
                    </a:lnTo>
                    <a:lnTo>
                      <a:pt x="501" y="501"/>
                    </a:lnTo>
                    <a:lnTo>
                      <a:pt x="389" y="624"/>
                    </a:lnTo>
                    <a:lnTo>
                      <a:pt x="297" y="757"/>
                    </a:lnTo>
                    <a:lnTo>
                      <a:pt x="205" y="900"/>
                    </a:lnTo>
                    <a:lnTo>
                      <a:pt x="133" y="1053"/>
                    </a:lnTo>
                    <a:lnTo>
                      <a:pt x="82" y="1207"/>
                    </a:lnTo>
                    <a:lnTo>
                      <a:pt x="31" y="1370"/>
                    </a:lnTo>
                    <a:lnTo>
                      <a:pt x="10" y="1544"/>
                    </a:lnTo>
                    <a:lnTo>
                      <a:pt x="0" y="1718"/>
                    </a:lnTo>
                    <a:lnTo>
                      <a:pt x="10" y="1891"/>
                    </a:lnTo>
                    <a:lnTo>
                      <a:pt x="31" y="2065"/>
                    </a:lnTo>
                    <a:lnTo>
                      <a:pt x="82" y="2229"/>
                    </a:lnTo>
                    <a:lnTo>
                      <a:pt x="133" y="2382"/>
                    </a:lnTo>
                    <a:lnTo>
                      <a:pt x="205" y="2535"/>
                    </a:lnTo>
                    <a:lnTo>
                      <a:pt x="297" y="2679"/>
                    </a:lnTo>
                    <a:lnTo>
                      <a:pt x="389" y="2811"/>
                    </a:lnTo>
                    <a:lnTo>
                      <a:pt x="501" y="2934"/>
                    </a:lnTo>
                    <a:lnTo>
                      <a:pt x="624" y="3036"/>
                    </a:lnTo>
                    <a:lnTo>
                      <a:pt x="757" y="3139"/>
                    </a:lnTo>
                    <a:lnTo>
                      <a:pt x="900" y="3231"/>
                    </a:lnTo>
                    <a:lnTo>
                      <a:pt x="1043" y="3302"/>
                    </a:lnTo>
                    <a:lnTo>
                      <a:pt x="1206" y="3353"/>
                    </a:lnTo>
                    <a:lnTo>
                      <a:pt x="1370" y="3394"/>
                    </a:lnTo>
                    <a:lnTo>
                      <a:pt x="1544" y="3425"/>
                    </a:lnTo>
                    <a:lnTo>
                      <a:pt x="1718" y="3435"/>
                    </a:lnTo>
                    <a:lnTo>
                      <a:pt x="1891" y="3425"/>
                    </a:lnTo>
                    <a:lnTo>
                      <a:pt x="2065" y="3394"/>
                    </a:lnTo>
                    <a:lnTo>
                      <a:pt x="2229" y="3353"/>
                    </a:lnTo>
                    <a:lnTo>
                      <a:pt x="2382" y="3302"/>
                    </a:lnTo>
                    <a:lnTo>
                      <a:pt x="2535" y="3231"/>
                    </a:lnTo>
                    <a:lnTo>
                      <a:pt x="2678" y="3139"/>
                    </a:lnTo>
                    <a:lnTo>
                      <a:pt x="2801" y="3036"/>
                    </a:lnTo>
                    <a:lnTo>
                      <a:pt x="2924" y="2934"/>
                    </a:lnTo>
                    <a:lnTo>
                      <a:pt x="3036" y="2811"/>
                    </a:lnTo>
                    <a:lnTo>
                      <a:pt x="3138" y="2679"/>
                    </a:lnTo>
                    <a:lnTo>
                      <a:pt x="3220" y="2535"/>
                    </a:lnTo>
                    <a:lnTo>
                      <a:pt x="3292" y="2382"/>
                    </a:lnTo>
                    <a:lnTo>
                      <a:pt x="3353" y="2229"/>
                    </a:lnTo>
                    <a:lnTo>
                      <a:pt x="3394" y="2065"/>
                    </a:lnTo>
                    <a:lnTo>
                      <a:pt x="3425" y="1891"/>
                    </a:lnTo>
                    <a:lnTo>
                      <a:pt x="3435" y="1718"/>
                    </a:lnTo>
                    <a:lnTo>
                      <a:pt x="3425" y="1544"/>
                    </a:lnTo>
                    <a:lnTo>
                      <a:pt x="3394" y="1370"/>
                    </a:lnTo>
                    <a:lnTo>
                      <a:pt x="3353" y="1207"/>
                    </a:lnTo>
                    <a:lnTo>
                      <a:pt x="3292" y="1053"/>
                    </a:lnTo>
                    <a:lnTo>
                      <a:pt x="3220" y="900"/>
                    </a:lnTo>
                    <a:lnTo>
                      <a:pt x="3138" y="757"/>
                    </a:lnTo>
                    <a:lnTo>
                      <a:pt x="3036" y="624"/>
                    </a:lnTo>
                    <a:lnTo>
                      <a:pt x="2924" y="501"/>
                    </a:lnTo>
                    <a:lnTo>
                      <a:pt x="2801" y="399"/>
                    </a:lnTo>
                    <a:lnTo>
                      <a:pt x="2678" y="297"/>
                    </a:lnTo>
                    <a:lnTo>
                      <a:pt x="2535" y="205"/>
                    </a:lnTo>
                    <a:lnTo>
                      <a:pt x="2382" y="133"/>
                    </a:lnTo>
                    <a:lnTo>
                      <a:pt x="2229" y="82"/>
                    </a:lnTo>
                    <a:lnTo>
                      <a:pt x="2065" y="41"/>
                    </a:lnTo>
                    <a:lnTo>
                      <a:pt x="1891" y="10"/>
                    </a:lnTo>
                    <a:lnTo>
                      <a:pt x="17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4" name="Google Shape;1854;p38">
                <a:extLst>
                  <a:ext uri="{FF2B5EF4-FFF2-40B4-BE49-F238E27FC236}">
                    <a16:creationId xmlns:a16="http://schemas.microsoft.com/office/drawing/2014/main" id="{5ED2BA70-1CE3-B318-B431-A2E83F4C1E57}"/>
                  </a:ext>
                </a:extLst>
              </p:cNvPr>
              <p:cNvSpPr/>
              <p:nvPr/>
            </p:nvSpPr>
            <p:spPr>
              <a:xfrm flipH="1">
                <a:off x="2249063" y="4287168"/>
                <a:ext cx="23068" cy="23068"/>
              </a:xfrm>
              <a:custGeom>
                <a:avLst/>
                <a:gdLst/>
                <a:ahLst/>
                <a:cxnLst/>
                <a:rect l="l" t="t" r="r" b="b"/>
                <a:pathLst>
                  <a:path w="1718" h="1718" extrusionOk="0">
                    <a:moveTo>
                      <a:pt x="767" y="1"/>
                    </a:moveTo>
                    <a:lnTo>
                      <a:pt x="685" y="21"/>
                    </a:lnTo>
                    <a:lnTo>
                      <a:pt x="603" y="42"/>
                    </a:lnTo>
                    <a:lnTo>
                      <a:pt x="522" y="72"/>
                    </a:lnTo>
                    <a:lnTo>
                      <a:pt x="450" y="103"/>
                    </a:lnTo>
                    <a:lnTo>
                      <a:pt x="378" y="144"/>
                    </a:lnTo>
                    <a:lnTo>
                      <a:pt x="307" y="195"/>
                    </a:lnTo>
                    <a:lnTo>
                      <a:pt x="246" y="256"/>
                    </a:lnTo>
                    <a:lnTo>
                      <a:pt x="194" y="318"/>
                    </a:lnTo>
                    <a:lnTo>
                      <a:pt x="143" y="379"/>
                    </a:lnTo>
                    <a:lnTo>
                      <a:pt x="102" y="450"/>
                    </a:lnTo>
                    <a:lnTo>
                      <a:pt x="62" y="522"/>
                    </a:lnTo>
                    <a:lnTo>
                      <a:pt x="41" y="604"/>
                    </a:lnTo>
                    <a:lnTo>
                      <a:pt x="10" y="686"/>
                    </a:lnTo>
                    <a:lnTo>
                      <a:pt x="0" y="767"/>
                    </a:lnTo>
                    <a:lnTo>
                      <a:pt x="0" y="859"/>
                    </a:lnTo>
                    <a:lnTo>
                      <a:pt x="0" y="941"/>
                    </a:lnTo>
                    <a:lnTo>
                      <a:pt x="10" y="1033"/>
                    </a:lnTo>
                    <a:lnTo>
                      <a:pt x="41" y="1115"/>
                    </a:lnTo>
                    <a:lnTo>
                      <a:pt x="62" y="1197"/>
                    </a:lnTo>
                    <a:lnTo>
                      <a:pt x="102" y="1268"/>
                    </a:lnTo>
                    <a:lnTo>
                      <a:pt x="143" y="1340"/>
                    </a:lnTo>
                    <a:lnTo>
                      <a:pt x="194" y="1401"/>
                    </a:lnTo>
                    <a:lnTo>
                      <a:pt x="246" y="1462"/>
                    </a:lnTo>
                    <a:lnTo>
                      <a:pt x="307" y="1524"/>
                    </a:lnTo>
                    <a:lnTo>
                      <a:pt x="378" y="1565"/>
                    </a:lnTo>
                    <a:lnTo>
                      <a:pt x="450" y="1616"/>
                    </a:lnTo>
                    <a:lnTo>
                      <a:pt x="522" y="1646"/>
                    </a:lnTo>
                    <a:lnTo>
                      <a:pt x="603" y="1677"/>
                    </a:lnTo>
                    <a:lnTo>
                      <a:pt x="685" y="1698"/>
                    </a:lnTo>
                    <a:lnTo>
                      <a:pt x="767" y="1708"/>
                    </a:lnTo>
                    <a:lnTo>
                      <a:pt x="859" y="1718"/>
                    </a:lnTo>
                    <a:lnTo>
                      <a:pt x="941" y="1708"/>
                    </a:lnTo>
                    <a:lnTo>
                      <a:pt x="1033" y="1698"/>
                    </a:lnTo>
                    <a:lnTo>
                      <a:pt x="1114" y="1677"/>
                    </a:lnTo>
                    <a:lnTo>
                      <a:pt x="1186" y="1646"/>
                    </a:lnTo>
                    <a:lnTo>
                      <a:pt x="1268" y="1616"/>
                    </a:lnTo>
                    <a:lnTo>
                      <a:pt x="1339" y="1565"/>
                    </a:lnTo>
                    <a:lnTo>
                      <a:pt x="1401" y="1524"/>
                    </a:lnTo>
                    <a:lnTo>
                      <a:pt x="1462" y="1462"/>
                    </a:lnTo>
                    <a:lnTo>
                      <a:pt x="1513" y="1401"/>
                    </a:lnTo>
                    <a:lnTo>
                      <a:pt x="1564" y="1340"/>
                    </a:lnTo>
                    <a:lnTo>
                      <a:pt x="1605" y="1268"/>
                    </a:lnTo>
                    <a:lnTo>
                      <a:pt x="1646" y="1197"/>
                    </a:lnTo>
                    <a:lnTo>
                      <a:pt x="1677" y="1115"/>
                    </a:lnTo>
                    <a:lnTo>
                      <a:pt x="1697" y="1033"/>
                    </a:lnTo>
                    <a:lnTo>
                      <a:pt x="1707" y="941"/>
                    </a:lnTo>
                    <a:lnTo>
                      <a:pt x="1718" y="859"/>
                    </a:lnTo>
                    <a:lnTo>
                      <a:pt x="1707" y="767"/>
                    </a:lnTo>
                    <a:lnTo>
                      <a:pt x="1697" y="686"/>
                    </a:lnTo>
                    <a:lnTo>
                      <a:pt x="1677" y="604"/>
                    </a:lnTo>
                    <a:lnTo>
                      <a:pt x="1646" y="522"/>
                    </a:lnTo>
                    <a:lnTo>
                      <a:pt x="1605" y="450"/>
                    </a:lnTo>
                    <a:lnTo>
                      <a:pt x="1564" y="379"/>
                    </a:lnTo>
                    <a:lnTo>
                      <a:pt x="1513" y="318"/>
                    </a:lnTo>
                    <a:lnTo>
                      <a:pt x="1462" y="256"/>
                    </a:lnTo>
                    <a:lnTo>
                      <a:pt x="1401" y="195"/>
                    </a:lnTo>
                    <a:lnTo>
                      <a:pt x="1339" y="144"/>
                    </a:lnTo>
                    <a:lnTo>
                      <a:pt x="1268" y="103"/>
                    </a:lnTo>
                    <a:lnTo>
                      <a:pt x="1186" y="72"/>
                    </a:lnTo>
                    <a:lnTo>
                      <a:pt x="1114" y="42"/>
                    </a:lnTo>
                    <a:lnTo>
                      <a:pt x="1033" y="21"/>
                    </a:lnTo>
                    <a:lnTo>
                      <a:pt x="94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5" name="Google Shape;1855;p38">
                <a:extLst>
                  <a:ext uri="{FF2B5EF4-FFF2-40B4-BE49-F238E27FC236}">
                    <a16:creationId xmlns:a16="http://schemas.microsoft.com/office/drawing/2014/main" id="{D47E43CC-1582-36F2-3D8C-573B9ABBE628}"/>
                  </a:ext>
                </a:extLst>
              </p:cNvPr>
              <p:cNvSpPr/>
              <p:nvPr/>
            </p:nvSpPr>
            <p:spPr>
              <a:xfrm flipH="1">
                <a:off x="2260597" y="4242427"/>
                <a:ext cx="11534" cy="11534"/>
              </a:xfrm>
              <a:custGeom>
                <a:avLst/>
                <a:gdLst/>
                <a:ahLst/>
                <a:cxnLst/>
                <a:rect l="l" t="t" r="r" b="b"/>
                <a:pathLst>
                  <a:path w="859" h="859" extrusionOk="0">
                    <a:moveTo>
                      <a:pt x="430" y="0"/>
                    </a:moveTo>
                    <a:lnTo>
                      <a:pt x="338" y="10"/>
                    </a:lnTo>
                    <a:lnTo>
                      <a:pt x="256" y="41"/>
                    </a:lnTo>
                    <a:lnTo>
                      <a:pt x="184" y="82"/>
                    </a:lnTo>
                    <a:lnTo>
                      <a:pt x="123" y="133"/>
                    </a:lnTo>
                    <a:lnTo>
                      <a:pt x="72" y="194"/>
                    </a:lnTo>
                    <a:lnTo>
                      <a:pt x="31" y="266"/>
                    </a:lnTo>
                    <a:lnTo>
                      <a:pt x="10" y="348"/>
                    </a:lnTo>
                    <a:lnTo>
                      <a:pt x="0" y="429"/>
                    </a:lnTo>
                    <a:lnTo>
                      <a:pt x="10" y="521"/>
                    </a:lnTo>
                    <a:lnTo>
                      <a:pt x="31" y="603"/>
                    </a:lnTo>
                    <a:lnTo>
                      <a:pt x="72" y="675"/>
                    </a:lnTo>
                    <a:lnTo>
                      <a:pt x="123" y="736"/>
                    </a:lnTo>
                    <a:lnTo>
                      <a:pt x="184" y="787"/>
                    </a:lnTo>
                    <a:lnTo>
                      <a:pt x="256" y="828"/>
                    </a:lnTo>
                    <a:lnTo>
                      <a:pt x="338" y="849"/>
                    </a:lnTo>
                    <a:lnTo>
                      <a:pt x="430" y="859"/>
                    </a:lnTo>
                    <a:lnTo>
                      <a:pt x="511" y="849"/>
                    </a:lnTo>
                    <a:lnTo>
                      <a:pt x="593" y="828"/>
                    </a:lnTo>
                    <a:lnTo>
                      <a:pt x="665" y="787"/>
                    </a:lnTo>
                    <a:lnTo>
                      <a:pt x="726" y="736"/>
                    </a:lnTo>
                    <a:lnTo>
                      <a:pt x="787" y="675"/>
                    </a:lnTo>
                    <a:lnTo>
                      <a:pt x="818" y="603"/>
                    </a:lnTo>
                    <a:lnTo>
                      <a:pt x="849" y="521"/>
                    </a:lnTo>
                    <a:lnTo>
                      <a:pt x="859" y="429"/>
                    </a:lnTo>
                    <a:lnTo>
                      <a:pt x="849" y="348"/>
                    </a:lnTo>
                    <a:lnTo>
                      <a:pt x="818" y="266"/>
                    </a:lnTo>
                    <a:lnTo>
                      <a:pt x="787" y="194"/>
                    </a:lnTo>
                    <a:lnTo>
                      <a:pt x="726" y="133"/>
                    </a:lnTo>
                    <a:lnTo>
                      <a:pt x="665" y="82"/>
                    </a:lnTo>
                    <a:lnTo>
                      <a:pt x="593" y="41"/>
                    </a:lnTo>
                    <a:lnTo>
                      <a:pt x="511" y="10"/>
                    </a:lnTo>
                    <a:lnTo>
                      <a:pt x="43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6" name="Google Shape;1856;p38">
                <a:extLst>
                  <a:ext uri="{FF2B5EF4-FFF2-40B4-BE49-F238E27FC236}">
                    <a16:creationId xmlns:a16="http://schemas.microsoft.com/office/drawing/2014/main" id="{37D231D7-5A62-84FF-4668-1804A654DAC1}"/>
                  </a:ext>
                </a:extLst>
              </p:cNvPr>
              <p:cNvSpPr/>
              <p:nvPr/>
            </p:nvSpPr>
            <p:spPr>
              <a:xfrm flipH="1">
                <a:off x="2104247" y="4357447"/>
                <a:ext cx="19779" cy="19779"/>
              </a:xfrm>
              <a:custGeom>
                <a:avLst/>
                <a:gdLst/>
                <a:ahLst/>
                <a:cxnLst/>
                <a:rect l="l" t="t" r="r" b="b"/>
                <a:pathLst>
                  <a:path w="1473" h="1473" extrusionOk="0">
                    <a:moveTo>
                      <a:pt x="736" y="1"/>
                    </a:moveTo>
                    <a:lnTo>
                      <a:pt x="665" y="11"/>
                    </a:lnTo>
                    <a:lnTo>
                      <a:pt x="593" y="21"/>
                    </a:lnTo>
                    <a:lnTo>
                      <a:pt x="522" y="41"/>
                    </a:lnTo>
                    <a:lnTo>
                      <a:pt x="450" y="62"/>
                    </a:lnTo>
                    <a:lnTo>
                      <a:pt x="389" y="93"/>
                    </a:lnTo>
                    <a:lnTo>
                      <a:pt x="327" y="133"/>
                    </a:lnTo>
                    <a:lnTo>
                      <a:pt x="266" y="174"/>
                    </a:lnTo>
                    <a:lnTo>
                      <a:pt x="215" y="215"/>
                    </a:lnTo>
                    <a:lnTo>
                      <a:pt x="174" y="277"/>
                    </a:lnTo>
                    <a:lnTo>
                      <a:pt x="123" y="328"/>
                    </a:lnTo>
                    <a:lnTo>
                      <a:pt x="92" y="389"/>
                    </a:lnTo>
                    <a:lnTo>
                      <a:pt x="62" y="450"/>
                    </a:lnTo>
                    <a:lnTo>
                      <a:pt x="31" y="522"/>
                    </a:lnTo>
                    <a:lnTo>
                      <a:pt x="21" y="593"/>
                    </a:lnTo>
                    <a:lnTo>
                      <a:pt x="10" y="665"/>
                    </a:lnTo>
                    <a:lnTo>
                      <a:pt x="0" y="737"/>
                    </a:lnTo>
                    <a:lnTo>
                      <a:pt x="10" y="818"/>
                    </a:lnTo>
                    <a:lnTo>
                      <a:pt x="21" y="890"/>
                    </a:lnTo>
                    <a:lnTo>
                      <a:pt x="31" y="961"/>
                    </a:lnTo>
                    <a:lnTo>
                      <a:pt x="62" y="1023"/>
                    </a:lnTo>
                    <a:lnTo>
                      <a:pt x="92" y="1084"/>
                    </a:lnTo>
                    <a:lnTo>
                      <a:pt x="123" y="1145"/>
                    </a:lnTo>
                    <a:lnTo>
                      <a:pt x="174" y="1207"/>
                    </a:lnTo>
                    <a:lnTo>
                      <a:pt x="215" y="1258"/>
                    </a:lnTo>
                    <a:lnTo>
                      <a:pt x="266" y="1309"/>
                    </a:lnTo>
                    <a:lnTo>
                      <a:pt x="327" y="1350"/>
                    </a:lnTo>
                    <a:lnTo>
                      <a:pt x="389" y="1381"/>
                    </a:lnTo>
                    <a:lnTo>
                      <a:pt x="450" y="1411"/>
                    </a:lnTo>
                    <a:lnTo>
                      <a:pt x="522" y="1442"/>
                    </a:lnTo>
                    <a:lnTo>
                      <a:pt x="593" y="1462"/>
                    </a:lnTo>
                    <a:lnTo>
                      <a:pt x="665" y="1473"/>
                    </a:lnTo>
                    <a:lnTo>
                      <a:pt x="808" y="1473"/>
                    </a:lnTo>
                    <a:lnTo>
                      <a:pt x="879" y="1462"/>
                    </a:lnTo>
                    <a:lnTo>
                      <a:pt x="951" y="1442"/>
                    </a:lnTo>
                    <a:lnTo>
                      <a:pt x="1022" y="1411"/>
                    </a:lnTo>
                    <a:lnTo>
                      <a:pt x="1084" y="1381"/>
                    </a:lnTo>
                    <a:lnTo>
                      <a:pt x="1145" y="1350"/>
                    </a:lnTo>
                    <a:lnTo>
                      <a:pt x="1206" y="1309"/>
                    </a:lnTo>
                    <a:lnTo>
                      <a:pt x="1258" y="1258"/>
                    </a:lnTo>
                    <a:lnTo>
                      <a:pt x="1298" y="1207"/>
                    </a:lnTo>
                    <a:lnTo>
                      <a:pt x="1350" y="1145"/>
                    </a:lnTo>
                    <a:lnTo>
                      <a:pt x="1380" y="1084"/>
                    </a:lnTo>
                    <a:lnTo>
                      <a:pt x="1411" y="1023"/>
                    </a:lnTo>
                    <a:lnTo>
                      <a:pt x="1442" y="961"/>
                    </a:lnTo>
                    <a:lnTo>
                      <a:pt x="1452" y="890"/>
                    </a:lnTo>
                    <a:lnTo>
                      <a:pt x="1462" y="818"/>
                    </a:lnTo>
                    <a:lnTo>
                      <a:pt x="1472" y="737"/>
                    </a:lnTo>
                    <a:lnTo>
                      <a:pt x="1462" y="665"/>
                    </a:lnTo>
                    <a:lnTo>
                      <a:pt x="1452" y="593"/>
                    </a:lnTo>
                    <a:lnTo>
                      <a:pt x="1442" y="522"/>
                    </a:lnTo>
                    <a:lnTo>
                      <a:pt x="1411" y="450"/>
                    </a:lnTo>
                    <a:lnTo>
                      <a:pt x="1380" y="389"/>
                    </a:lnTo>
                    <a:lnTo>
                      <a:pt x="1350" y="328"/>
                    </a:lnTo>
                    <a:lnTo>
                      <a:pt x="1298" y="277"/>
                    </a:lnTo>
                    <a:lnTo>
                      <a:pt x="1258" y="215"/>
                    </a:lnTo>
                    <a:lnTo>
                      <a:pt x="1206" y="174"/>
                    </a:lnTo>
                    <a:lnTo>
                      <a:pt x="1145" y="133"/>
                    </a:lnTo>
                    <a:lnTo>
                      <a:pt x="1084" y="93"/>
                    </a:lnTo>
                    <a:lnTo>
                      <a:pt x="1022" y="62"/>
                    </a:lnTo>
                    <a:lnTo>
                      <a:pt x="951" y="41"/>
                    </a:lnTo>
                    <a:lnTo>
                      <a:pt x="879" y="21"/>
                    </a:lnTo>
                    <a:lnTo>
                      <a:pt x="808" y="11"/>
                    </a:lnTo>
                    <a:lnTo>
                      <a:pt x="7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7" name="Google Shape;1857;p38">
                <a:extLst>
                  <a:ext uri="{FF2B5EF4-FFF2-40B4-BE49-F238E27FC236}">
                    <a16:creationId xmlns:a16="http://schemas.microsoft.com/office/drawing/2014/main" id="{45D4478C-8566-B8D8-E52C-4572FDC2AECA}"/>
                  </a:ext>
                </a:extLst>
              </p:cNvPr>
              <p:cNvSpPr/>
              <p:nvPr/>
            </p:nvSpPr>
            <p:spPr>
              <a:xfrm flipH="1">
                <a:off x="2069940" y="4377213"/>
                <a:ext cx="27325" cy="27325"/>
              </a:xfrm>
              <a:custGeom>
                <a:avLst/>
                <a:gdLst/>
                <a:ahLst/>
                <a:cxnLst/>
                <a:rect l="l" t="t" r="r" b="b"/>
                <a:pathLst>
                  <a:path w="2035" h="2035" extrusionOk="0">
                    <a:moveTo>
                      <a:pt x="1023" y="1"/>
                    </a:moveTo>
                    <a:lnTo>
                      <a:pt x="910" y="11"/>
                    </a:lnTo>
                    <a:lnTo>
                      <a:pt x="808" y="21"/>
                    </a:lnTo>
                    <a:lnTo>
                      <a:pt x="716" y="41"/>
                    </a:lnTo>
                    <a:lnTo>
                      <a:pt x="624" y="82"/>
                    </a:lnTo>
                    <a:lnTo>
                      <a:pt x="532" y="123"/>
                    </a:lnTo>
                    <a:lnTo>
                      <a:pt x="450" y="174"/>
                    </a:lnTo>
                    <a:lnTo>
                      <a:pt x="369" y="236"/>
                    </a:lnTo>
                    <a:lnTo>
                      <a:pt x="297" y="297"/>
                    </a:lnTo>
                    <a:lnTo>
                      <a:pt x="236" y="369"/>
                    </a:lnTo>
                    <a:lnTo>
                      <a:pt x="174" y="450"/>
                    </a:lnTo>
                    <a:lnTo>
                      <a:pt x="123" y="532"/>
                    </a:lnTo>
                    <a:lnTo>
                      <a:pt x="82" y="624"/>
                    </a:lnTo>
                    <a:lnTo>
                      <a:pt x="52" y="716"/>
                    </a:lnTo>
                    <a:lnTo>
                      <a:pt x="21" y="808"/>
                    </a:lnTo>
                    <a:lnTo>
                      <a:pt x="11" y="910"/>
                    </a:lnTo>
                    <a:lnTo>
                      <a:pt x="1" y="1013"/>
                    </a:lnTo>
                    <a:lnTo>
                      <a:pt x="11" y="1125"/>
                    </a:lnTo>
                    <a:lnTo>
                      <a:pt x="21" y="1227"/>
                    </a:lnTo>
                    <a:lnTo>
                      <a:pt x="52" y="1319"/>
                    </a:lnTo>
                    <a:lnTo>
                      <a:pt x="82" y="1411"/>
                    </a:lnTo>
                    <a:lnTo>
                      <a:pt x="123" y="1503"/>
                    </a:lnTo>
                    <a:lnTo>
                      <a:pt x="174" y="1585"/>
                    </a:lnTo>
                    <a:lnTo>
                      <a:pt x="236" y="1667"/>
                    </a:lnTo>
                    <a:lnTo>
                      <a:pt x="297" y="1738"/>
                    </a:lnTo>
                    <a:lnTo>
                      <a:pt x="369" y="1800"/>
                    </a:lnTo>
                    <a:lnTo>
                      <a:pt x="450" y="1861"/>
                    </a:lnTo>
                    <a:lnTo>
                      <a:pt x="532" y="1912"/>
                    </a:lnTo>
                    <a:lnTo>
                      <a:pt x="624" y="1953"/>
                    </a:lnTo>
                    <a:lnTo>
                      <a:pt x="716" y="1984"/>
                    </a:lnTo>
                    <a:lnTo>
                      <a:pt x="808" y="2014"/>
                    </a:lnTo>
                    <a:lnTo>
                      <a:pt x="910" y="2025"/>
                    </a:lnTo>
                    <a:lnTo>
                      <a:pt x="1023" y="2035"/>
                    </a:lnTo>
                    <a:lnTo>
                      <a:pt x="1125" y="2025"/>
                    </a:lnTo>
                    <a:lnTo>
                      <a:pt x="1227" y="2014"/>
                    </a:lnTo>
                    <a:lnTo>
                      <a:pt x="1319" y="1984"/>
                    </a:lnTo>
                    <a:lnTo>
                      <a:pt x="1411" y="1953"/>
                    </a:lnTo>
                    <a:lnTo>
                      <a:pt x="1503" y="1912"/>
                    </a:lnTo>
                    <a:lnTo>
                      <a:pt x="1585" y="1861"/>
                    </a:lnTo>
                    <a:lnTo>
                      <a:pt x="1667" y="1800"/>
                    </a:lnTo>
                    <a:lnTo>
                      <a:pt x="1738" y="1738"/>
                    </a:lnTo>
                    <a:lnTo>
                      <a:pt x="1800" y="1667"/>
                    </a:lnTo>
                    <a:lnTo>
                      <a:pt x="1861" y="1585"/>
                    </a:lnTo>
                    <a:lnTo>
                      <a:pt x="1912" y="1503"/>
                    </a:lnTo>
                    <a:lnTo>
                      <a:pt x="1953" y="1411"/>
                    </a:lnTo>
                    <a:lnTo>
                      <a:pt x="1984" y="1319"/>
                    </a:lnTo>
                    <a:lnTo>
                      <a:pt x="2014" y="1227"/>
                    </a:lnTo>
                    <a:lnTo>
                      <a:pt x="2025" y="1125"/>
                    </a:lnTo>
                    <a:lnTo>
                      <a:pt x="2035" y="1013"/>
                    </a:lnTo>
                    <a:lnTo>
                      <a:pt x="2025" y="910"/>
                    </a:lnTo>
                    <a:lnTo>
                      <a:pt x="2014" y="808"/>
                    </a:lnTo>
                    <a:lnTo>
                      <a:pt x="1984" y="716"/>
                    </a:lnTo>
                    <a:lnTo>
                      <a:pt x="1953" y="624"/>
                    </a:lnTo>
                    <a:lnTo>
                      <a:pt x="1912" y="532"/>
                    </a:lnTo>
                    <a:lnTo>
                      <a:pt x="1861" y="450"/>
                    </a:lnTo>
                    <a:lnTo>
                      <a:pt x="1800" y="369"/>
                    </a:lnTo>
                    <a:lnTo>
                      <a:pt x="1738" y="297"/>
                    </a:lnTo>
                    <a:lnTo>
                      <a:pt x="1667" y="236"/>
                    </a:lnTo>
                    <a:lnTo>
                      <a:pt x="1585" y="174"/>
                    </a:lnTo>
                    <a:lnTo>
                      <a:pt x="1503" y="123"/>
                    </a:lnTo>
                    <a:lnTo>
                      <a:pt x="1411" y="82"/>
                    </a:lnTo>
                    <a:lnTo>
                      <a:pt x="1319" y="41"/>
                    </a:lnTo>
                    <a:lnTo>
                      <a:pt x="1227" y="21"/>
                    </a:lnTo>
                    <a:lnTo>
                      <a:pt x="1125" y="11"/>
                    </a:lnTo>
                    <a:lnTo>
                      <a:pt x="10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8" name="Google Shape;1858;p38">
                <a:extLst>
                  <a:ext uri="{FF2B5EF4-FFF2-40B4-BE49-F238E27FC236}">
                    <a16:creationId xmlns:a16="http://schemas.microsoft.com/office/drawing/2014/main" id="{81E4F4E7-AE3A-DD18-16E8-0B161EDD5215}"/>
                  </a:ext>
                </a:extLst>
              </p:cNvPr>
              <p:cNvSpPr/>
              <p:nvPr/>
            </p:nvSpPr>
            <p:spPr>
              <a:xfrm flipH="1">
                <a:off x="2675950" y="4327115"/>
                <a:ext cx="19497" cy="19497"/>
              </a:xfrm>
              <a:custGeom>
                <a:avLst/>
                <a:gdLst/>
                <a:ahLst/>
                <a:cxnLst/>
                <a:rect l="l" t="t" r="r" b="b"/>
                <a:pathLst>
                  <a:path w="1452" h="1452" extrusionOk="0">
                    <a:moveTo>
                      <a:pt x="655" y="0"/>
                    </a:moveTo>
                    <a:lnTo>
                      <a:pt x="583" y="11"/>
                    </a:lnTo>
                    <a:lnTo>
                      <a:pt x="511" y="31"/>
                    </a:lnTo>
                    <a:lnTo>
                      <a:pt x="440" y="51"/>
                    </a:lnTo>
                    <a:lnTo>
                      <a:pt x="378" y="82"/>
                    </a:lnTo>
                    <a:lnTo>
                      <a:pt x="317" y="123"/>
                    </a:lnTo>
                    <a:lnTo>
                      <a:pt x="266" y="164"/>
                    </a:lnTo>
                    <a:lnTo>
                      <a:pt x="215" y="215"/>
                    </a:lnTo>
                    <a:lnTo>
                      <a:pt x="164" y="266"/>
                    </a:lnTo>
                    <a:lnTo>
                      <a:pt x="123" y="317"/>
                    </a:lnTo>
                    <a:lnTo>
                      <a:pt x="92" y="379"/>
                    </a:lnTo>
                    <a:lnTo>
                      <a:pt x="62" y="440"/>
                    </a:lnTo>
                    <a:lnTo>
                      <a:pt x="31" y="511"/>
                    </a:lnTo>
                    <a:lnTo>
                      <a:pt x="10" y="583"/>
                    </a:lnTo>
                    <a:lnTo>
                      <a:pt x="0" y="655"/>
                    </a:lnTo>
                    <a:lnTo>
                      <a:pt x="0" y="726"/>
                    </a:lnTo>
                    <a:lnTo>
                      <a:pt x="0" y="798"/>
                    </a:lnTo>
                    <a:lnTo>
                      <a:pt x="10" y="869"/>
                    </a:lnTo>
                    <a:lnTo>
                      <a:pt x="31" y="941"/>
                    </a:lnTo>
                    <a:lnTo>
                      <a:pt x="62" y="1012"/>
                    </a:lnTo>
                    <a:lnTo>
                      <a:pt x="92" y="1074"/>
                    </a:lnTo>
                    <a:lnTo>
                      <a:pt x="123" y="1135"/>
                    </a:lnTo>
                    <a:lnTo>
                      <a:pt x="164" y="1186"/>
                    </a:lnTo>
                    <a:lnTo>
                      <a:pt x="215" y="1248"/>
                    </a:lnTo>
                    <a:lnTo>
                      <a:pt x="266" y="1288"/>
                    </a:lnTo>
                    <a:lnTo>
                      <a:pt x="317" y="1329"/>
                    </a:lnTo>
                    <a:lnTo>
                      <a:pt x="378" y="1370"/>
                    </a:lnTo>
                    <a:lnTo>
                      <a:pt x="440" y="1401"/>
                    </a:lnTo>
                    <a:lnTo>
                      <a:pt x="511" y="1421"/>
                    </a:lnTo>
                    <a:lnTo>
                      <a:pt x="583" y="1442"/>
                    </a:lnTo>
                    <a:lnTo>
                      <a:pt x="655" y="1452"/>
                    </a:lnTo>
                    <a:lnTo>
                      <a:pt x="798" y="1452"/>
                    </a:lnTo>
                    <a:lnTo>
                      <a:pt x="879" y="1442"/>
                    </a:lnTo>
                    <a:lnTo>
                      <a:pt x="941" y="1421"/>
                    </a:lnTo>
                    <a:lnTo>
                      <a:pt x="1012" y="1401"/>
                    </a:lnTo>
                    <a:lnTo>
                      <a:pt x="1074" y="1370"/>
                    </a:lnTo>
                    <a:lnTo>
                      <a:pt x="1135" y="1329"/>
                    </a:lnTo>
                    <a:lnTo>
                      <a:pt x="1196" y="1288"/>
                    </a:lnTo>
                    <a:lnTo>
                      <a:pt x="1247" y="1248"/>
                    </a:lnTo>
                    <a:lnTo>
                      <a:pt x="1288" y="1186"/>
                    </a:lnTo>
                    <a:lnTo>
                      <a:pt x="1329" y="1135"/>
                    </a:lnTo>
                    <a:lnTo>
                      <a:pt x="1370" y="1074"/>
                    </a:lnTo>
                    <a:lnTo>
                      <a:pt x="1401" y="1012"/>
                    </a:lnTo>
                    <a:lnTo>
                      <a:pt x="1421" y="941"/>
                    </a:lnTo>
                    <a:lnTo>
                      <a:pt x="1442" y="869"/>
                    </a:lnTo>
                    <a:lnTo>
                      <a:pt x="1452" y="798"/>
                    </a:lnTo>
                    <a:lnTo>
                      <a:pt x="1452" y="726"/>
                    </a:lnTo>
                    <a:lnTo>
                      <a:pt x="1452" y="655"/>
                    </a:lnTo>
                    <a:lnTo>
                      <a:pt x="1442" y="583"/>
                    </a:lnTo>
                    <a:lnTo>
                      <a:pt x="1421" y="511"/>
                    </a:lnTo>
                    <a:lnTo>
                      <a:pt x="1401" y="440"/>
                    </a:lnTo>
                    <a:lnTo>
                      <a:pt x="1370" y="379"/>
                    </a:lnTo>
                    <a:lnTo>
                      <a:pt x="1329" y="317"/>
                    </a:lnTo>
                    <a:lnTo>
                      <a:pt x="1288" y="266"/>
                    </a:lnTo>
                    <a:lnTo>
                      <a:pt x="1247" y="215"/>
                    </a:lnTo>
                    <a:lnTo>
                      <a:pt x="1196" y="164"/>
                    </a:lnTo>
                    <a:lnTo>
                      <a:pt x="1135" y="123"/>
                    </a:lnTo>
                    <a:lnTo>
                      <a:pt x="1074" y="82"/>
                    </a:lnTo>
                    <a:lnTo>
                      <a:pt x="1012" y="51"/>
                    </a:lnTo>
                    <a:lnTo>
                      <a:pt x="941" y="31"/>
                    </a:lnTo>
                    <a:lnTo>
                      <a:pt x="879" y="11"/>
                    </a:lnTo>
                    <a:lnTo>
                      <a:pt x="79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9" name="Google Shape;1859;p38">
                <a:extLst>
                  <a:ext uri="{FF2B5EF4-FFF2-40B4-BE49-F238E27FC236}">
                    <a16:creationId xmlns:a16="http://schemas.microsoft.com/office/drawing/2014/main" id="{92E12290-F240-CF15-1E69-71659DD214DE}"/>
                  </a:ext>
                </a:extLst>
              </p:cNvPr>
              <p:cNvSpPr/>
              <p:nvPr/>
            </p:nvSpPr>
            <p:spPr>
              <a:xfrm flipH="1">
                <a:off x="2560366" y="3789182"/>
                <a:ext cx="45184" cy="388471"/>
              </a:xfrm>
              <a:custGeom>
                <a:avLst/>
                <a:gdLst/>
                <a:ahLst/>
                <a:cxnLst/>
                <a:rect l="l" t="t" r="r" b="b"/>
                <a:pathLst>
                  <a:path w="3365" h="28931" extrusionOk="0">
                    <a:moveTo>
                      <a:pt x="1688" y="1"/>
                    </a:moveTo>
                    <a:lnTo>
                      <a:pt x="1514" y="11"/>
                    </a:lnTo>
                    <a:lnTo>
                      <a:pt x="1350" y="31"/>
                    </a:lnTo>
                    <a:lnTo>
                      <a:pt x="1187" y="72"/>
                    </a:lnTo>
                    <a:lnTo>
                      <a:pt x="1033" y="133"/>
                    </a:lnTo>
                    <a:lnTo>
                      <a:pt x="890" y="205"/>
                    </a:lnTo>
                    <a:lnTo>
                      <a:pt x="747" y="287"/>
                    </a:lnTo>
                    <a:lnTo>
                      <a:pt x="614" y="389"/>
                    </a:lnTo>
                    <a:lnTo>
                      <a:pt x="502" y="491"/>
                    </a:lnTo>
                    <a:lnTo>
                      <a:pt x="389" y="614"/>
                    </a:lnTo>
                    <a:lnTo>
                      <a:pt x="297" y="747"/>
                    </a:lnTo>
                    <a:lnTo>
                      <a:pt x="205" y="880"/>
                    </a:lnTo>
                    <a:lnTo>
                      <a:pt x="134" y="1023"/>
                    </a:lnTo>
                    <a:lnTo>
                      <a:pt x="83" y="1186"/>
                    </a:lnTo>
                    <a:lnTo>
                      <a:pt x="42" y="1340"/>
                    </a:lnTo>
                    <a:lnTo>
                      <a:pt x="11" y="1514"/>
                    </a:lnTo>
                    <a:lnTo>
                      <a:pt x="1" y="1677"/>
                    </a:lnTo>
                    <a:lnTo>
                      <a:pt x="1" y="27254"/>
                    </a:lnTo>
                    <a:lnTo>
                      <a:pt x="11" y="27417"/>
                    </a:lnTo>
                    <a:lnTo>
                      <a:pt x="42" y="27591"/>
                    </a:lnTo>
                    <a:lnTo>
                      <a:pt x="83" y="27744"/>
                    </a:lnTo>
                    <a:lnTo>
                      <a:pt x="134" y="27908"/>
                    </a:lnTo>
                    <a:lnTo>
                      <a:pt x="205" y="28051"/>
                    </a:lnTo>
                    <a:lnTo>
                      <a:pt x="297" y="28184"/>
                    </a:lnTo>
                    <a:lnTo>
                      <a:pt x="389" y="28317"/>
                    </a:lnTo>
                    <a:lnTo>
                      <a:pt x="502" y="28439"/>
                    </a:lnTo>
                    <a:lnTo>
                      <a:pt x="614" y="28542"/>
                    </a:lnTo>
                    <a:lnTo>
                      <a:pt x="747" y="28644"/>
                    </a:lnTo>
                    <a:lnTo>
                      <a:pt x="890" y="28726"/>
                    </a:lnTo>
                    <a:lnTo>
                      <a:pt x="1033" y="28797"/>
                    </a:lnTo>
                    <a:lnTo>
                      <a:pt x="1187" y="28859"/>
                    </a:lnTo>
                    <a:lnTo>
                      <a:pt x="1350" y="28899"/>
                    </a:lnTo>
                    <a:lnTo>
                      <a:pt x="1514" y="28920"/>
                    </a:lnTo>
                    <a:lnTo>
                      <a:pt x="1688" y="28930"/>
                    </a:lnTo>
                    <a:lnTo>
                      <a:pt x="1861" y="28920"/>
                    </a:lnTo>
                    <a:lnTo>
                      <a:pt x="2025" y="28899"/>
                    </a:lnTo>
                    <a:lnTo>
                      <a:pt x="2189" y="28859"/>
                    </a:lnTo>
                    <a:lnTo>
                      <a:pt x="2342" y="28797"/>
                    </a:lnTo>
                    <a:lnTo>
                      <a:pt x="2485" y="28726"/>
                    </a:lnTo>
                    <a:lnTo>
                      <a:pt x="2628" y="28644"/>
                    </a:lnTo>
                    <a:lnTo>
                      <a:pt x="2751" y="28542"/>
                    </a:lnTo>
                    <a:lnTo>
                      <a:pt x="2873" y="28439"/>
                    </a:lnTo>
                    <a:lnTo>
                      <a:pt x="2986" y="28317"/>
                    </a:lnTo>
                    <a:lnTo>
                      <a:pt x="3078" y="28184"/>
                    </a:lnTo>
                    <a:lnTo>
                      <a:pt x="3160" y="28051"/>
                    </a:lnTo>
                    <a:lnTo>
                      <a:pt x="3231" y="27908"/>
                    </a:lnTo>
                    <a:lnTo>
                      <a:pt x="3293" y="27744"/>
                    </a:lnTo>
                    <a:lnTo>
                      <a:pt x="3333" y="27591"/>
                    </a:lnTo>
                    <a:lnTo>
                      <a:pt x="3364" y="27417"/>
                    </a:lnTo>
                    <a:lnTo>
                      <a:pt x="3364" y="27254"/>
                    </a:lnTo>
                    <a:lnTo>
                      <a:pt x="3364" y="1677"/>
                    </a:lnTo>
                    <a:lnTo>
                      <a:pt x="3364" y="1514"/>
                    </a:lnTo>
                    <a:lnTo>
                      <a:pt x="3333" y="1340"/>
                    </a:lnTo>
                    <a:lnTo>
                      <a:pt x="3293" y="1186"/>
                    </a:lnTo>
                    <a:lnTo>
                      <a:pt x="3231" y="1023"/>
                    </a:lnTo>
                    <a:lnTo>
                      <a:pt x="3160" y="880"/>
                    </a:lnTo>
                    <a:lnTo>
                      <a:pt x="3078" y="747"/>
                    </a:lnTo>
                    <a:lnTo>
                      <a:pt x="2986" y="614"/>
                    </a:lnTo>
                    <a:lnTo>
                      <a:pt x="2873" y="491"/>
                    </a:lnTo>
                    <a:lnTo>
                      <a:pt x="2751" y="389"/>
                    </a:lnTo>
                    <a:lnTo>
                      <a:pt x="2628" y="287"/>
                    </a:lnTo>
                    <a:lnTo>
                      <a:pt x="2485" y="205"/>
                    </a:lnTo>
                    <a:lnTo>
                      <a:pt x="2342" y="133"/>
                    </a:lnTo>
                    <a:lnTo>
                      <a:pt x="2189" y="72"/>
                    </a:lnTo>
                    <a:lnTo>
                      <a:pt x="2025" y="31"/>
                    </a:lnTo>
                    <a:lnTo>
                      <a:pt x="1861" y="11"/>
                    </a:lnTo>
                    <a:lnTo>
                      <a:pt x="168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0" name="Google Shape;1860;p38">
                <a:extLst>
                  <a:ext uri="{FF2B5EF4-FFF2-40B4-BE49-F238E27FC236}">
                    <a16:creationId xmlns:a16="http://schemas.microsoft.com/office/drawing/2014/main" id="{801103AE-CF1E-7077-005D-808D61810EE7}"/>
                  </a:ext>
                </a:extLst>
              </p:cNvPr>
              <p:cNvSpPr/>
              <p:nvPr/>
            </p:nvSpPr>
            <p:spPr>
              <a:xfrm flipH="1">
                <a:off x="2438069" y="3556524"/>
                <a:ext cx="37906" cy="382697"/>
              </a:xfrm>
              <a:custGeom>
                <a:avLst/>
                <a:gdLst/>
                <a:ahLst/>
                <a:cxnLst/>
                <a:rect l="l" t="t" r="r" b="b"/>
                <a:pathLst>
                  <a:path w="2823" h="28501" extrusionOk="0">
                    <a:moveTo>
                      <a:pt x="1268" y="1"/>
                    </a:moveTo>
                    <a:lnTo>
                      <a:pt x="1125" y="31"/>
                    </a:lnTo>
                    <a:lnTo>
                      <a:pt x="992" y="62"/>
                    </a:lnTo>
                    <a:lnTo>
                      <a:pt x="860" y="113"/>
                    </a:lnTo>
                    <a:lnTo>
                      <a:pt x="737" y="164"/>
                    </a:lnTo>
                    <a:lnTo>
                      <a:pt x="624" y="236"/>
                    </a:lnTo>
                    <a:lnTo>
                      <a:pt x="512" y="317"/>
                    </a:lnTo>
                    <a:lnTo>
                      <a:pt x="410" y="409"/>
                    </a:lnTo>
                    <a:lnTo>
                      <a:pt x="328" y="512"/>
                    </a:lnTo>
                    <a:lnTo>
                      <a:pt x="246" y="624"/>
                    </a:lnTo>
                    <a:lnTo>
                      <a:pt x="175" y="737"/>
                    </a:lnTo>
                    <a:lnTo>
                      <a:pt x="113" y="859"/>
                    </a:lnTo>
                    <a:lnTo>
                      <a:pt x="62" y="992"/>
                    </a:lnTo>
                    <a:lnTo>
                      <a:pt x="32" y="1125"/>
                    </a:lnTo>
                    <a:lnTo>
                      <a:pt x="11" y="1268"/>
                    </a:lnTo>
                    <a:lnTo>
                      <a:pt x="1" y="1411"/>
                    </a:lnTo>
                    <a:lnTo>
                      <a:pt x="1" y="27090"/>
                    </a:lnTo>
                    <a:lnTo>
                      <a:pt x="11" y="27233"/>
                    </a:lnTo>
                    <a:lnTo>
                      <a:pt x="32" y="27376"/>
                    </a:lnTo>
                    <a:lnTo>
                      <a:pt x="62" y="27509"/>
                    </a:lnTo>
                    <a:lnTo>
                      <a:pt x="113" y="27642"/>
                    </a:lnTo>
                    <a:lnTo>
                      <a:pt x="175" y="27765"/>
                    </a:lnTo>
                    <a:lnTo>
                      <a:pt x="246" y="27877"/>
                    </a:lnTo>
                    <a:lnTo>
                      <a:pt x="328" y="27990"/>
                    </a:lnTo>
                    <a:lnTo>
                      <a:pt x="410" y="28082"/>
                    </a:lnTo>
                    <a:lnTo>
                      <a:pt x="512" y="28174"/>
                    </a:lnTo>
                    <a:lnTo>
                      <a:pt x="624" y="28255"/>
                    </a:lnTo>
                    <a:lnTo>
                      <a:pt x="737" y="28327"/>
                    </a:lnTo>
                    <a:lnTo>
                      <a:pt x="860" y="28388"/>
                    </a:lnTo>
                    <a:lnTo>
                      <a:pt x="992" y="28439"/>
                    </a:lnTo>
                    <a:lnTo>
                      <a:pt x="1125" y="28470"/>
                    </a:lnTo>
                    <a:lnTo>
                      <a:pt x="1268" y="28491"/>
                    </a:lnTo>
                    <a:lnTo>
                      <a:pt x="1412" y="28501"/>
                    </a:lnTo>
                    <a:lnTo>
                      <a:pt x="1555" y="28491"/>
                    </a:lnTo>
                    <a:lnTo>
                      <a:pt x="1698" y="28470"/>
                    </a:lnTo>
                    <a:lnTo>
                      <a:pt x="1831" y="28439"/>
                    </a:lnTo>
                    <a:lnTo>
                      <a:pt x="1964" y="28388"/>
                    </a:lnTo>
                    <a:lnTo>
                      <a:pt x="2086" y="28327"/>
                    </a:lnTo>
                    <a:lnTo>
                      <a:pt x="2199" y="28255"/>
                    </a:lnTo>
                    <a:lnTo>
                      <a:pt x="2311" y="28174"/>
                    </a:lnTo>
                    <a:lnTo>
                      <a:pt x="2403" y="28082"/>
                    </a:lnTo>
                    <a:lnTo>
                      <a:pt x="2495" y="27990"/>
                    </a:lnTo>
                    <a:lnTo>
                      <a:pt x="2577" y="27877"/>
                    </a:lnTo>
                    <a:lnTo>
                      <a:pt x="2649" y="27765"/>
                    </a:lnTo>
                    <a:lnTo>
                      <a:pt x="2710" y="27642"/>
                    </a:lnTo>
                    <a:lnTo>
                      <a:pt x="2761" y="27509"/>
                    </a:lnTo>
                    <a:lnTo>
                      <a:pt x="2792" y="27376"/>
                    </a:lnTo>
                    <a:lnTo>
                      <a:pt x="2812" y="27233"/>
                    </a:lnTo>
                    <a:lnTo>
                      <a:pt x="2822" y="27090"/>
                    </a:lnTo>
                    <a:lnTo>
                      <a:pt x="2822" y="1411"/>
                    </a:lnTo>
                    <a:lnTo>
                      <a:pt x="2812" y="1268"/>
                    </a:lnTo>
                    <a:lnTo>
                      <a:pt x="2792" y="1125"/>
                    </a:lnTo>
                    <a:lnTo>
                      <a:pt x="2761" y="992"/>
                    </a:lnTo>
                    <a:lnTo>
                      <a:pt x="2710" y="859"/>
                    </a:lnTo>
                    <a:lnTo>
                      <a:pt x="2649" y="737"/>
                    </a:lnTo>
                    <a:lnTo>
                      <a:pt x="2577" y="624"/>
                    </a:lnTo>
                    <a:lnTo>
                      <a:pt x="2495" y="512"/>
                    </a:lnTo>
                    <a:lnTo>
                      <a:pt x="2403" y="409"/>
                    </a:lnTo>
                    <a:lnTo>
                      <a:pt x="2311" y="317"/>
                    </a:lnTo>
                    <a:lnTo>
                      <a:pt x="2199" y="236"/>
                    </a:lnTo>
                    <a:lnTo>
                      <a:pt x="2086" y="164"/>
                    </a:lnTo>
                    <a:lnTo>
                      <a:pt x="1964" y="113"/>
                    </a:lnTo>
                    <a:lnTo>
                      <a:pt x="1831" y="62"/>
                    </a:lnTo>
                    <a:lnTo>
                      <a:pt x="1698" y="31"/>
                    </a:lnTo>
                    <a:lnTo>
                      <a:pt x="155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1" name="Google Shape;1861;p38">
                <a:extLst>
                  <a:ext uri="{FF2B5EF4-FFF2-40B4-BE49-F238E27FC236}">
                    <a16:creationId xmlns:a16="http://schemas.microsoft.com/office/drawing/2014/main" id="{D1541F78-6AEE-A7CF-D689-6F604D8FBEE8}"/>
                  </a:ext>
                </a:extLst>
              </p:cNvPr>
              <p:cNvSpPr/>
              <p:nvPr/>
            </p:nvSpPr>
            <p:spPr>
              <a:xfrm flipH="1">
                <a:off x="2255656" y="3769551"/>
                <a:ext cx="65620" cy="433493"/>
              </a:xfrm>
              <a:custGeom>
                <a:avLst/>
                <a:gdLst/>
                <a:ahLst/>
                <a:cxnLst/>
                <a:rect l="l" t="t" r="r" b="b"/>
                <a:pathLst>
                  <a:path w="4887" h="32284" extrusionOk="0">
                    <a:moveTo>
                      <a:pt x="2321" y="1"/>
                    </a:moveTo>
                    <a:lnTo>
                      <a:pt x="2198" y="11"/>
                    </a:lnTo>
                    <a:lnTo>
                      <a:pt x="2076" y="21"/>
                    </a:lnTo>
                    <a:lnTo>
                      <a:pt x="1953" y="42"/>
                    </a:lnTo>
                    <a:lnTo>
                      <a:pt x="1718" y="103"/>
                    </a:lnTo>
                    <a:lnTo>
                      <a:pt x="1493" y="185"/>
                    </a:lnTo>
                    <a:lnTo>
                      <a:pt x="1278" y="297"/>
                    </a:lnTo>
                    <a:lnTo>
                      <a:pt x="1074" y="420"/>
                    </a:lnTo>
                    <a:lnTo>
                      <a:pt x="890" y="553"/>
                    </a:lnTo>
                    <a:lnTo>
                      <a:pt x="716" y="716"/>
                    </a:lnTo>
                    <a:lnTo>
                      <a:pt x="563" y="890"/>
                    </a:lnTo>
                    <a:lnTo>
                      <a:pt x="420" y="1074"/>
                    </a:lnTo>
                    <a:lnTo>
                      <a:pt x="297" y="1279"/>
                    </a:lnTo>
                    <a:lnTo>
                      <a:pt x="195" y="1493"/>
                    </a:lnTo>
                    <a:lnTo>
                      <a:pt x="113" y="1718"/>
                    </a:lnTo>
                    <a:lnTo>
                      <a:pt x="52" y="1953"/>
                    </a:lnTo>
                    <a:lnTo>
                      <a:pt x="31" y="2076"/>
                    </a:lnTo>
                    <a:lnTo>
                      <a:pt x="11" y="2199"/>
                    </a:lnTo>
                    <a:lnTo>
                      <a:pt x="1" y="2321"/>
                    </a:lnTo>
                    <a:lnTo>
                      <a:pt x="1" y="2444"/>
                    </a:lnTo>
                    <a:lnTo>
                      <a:pt x="1" y="29840"/>
                    </a:lnTo>
                    <a:lnTo>
                      <a:pt x="1" y="29963"/>
                    </a:lnTo>
                    <a:lnTo>
                      <a:pt x="11" y="30085"/>
                    </a:lnTo>
                    <a:lnTo>
                      <a:pt x="31" y="30208"/>
                    </a:lnTo>
                    <a:lnTo>
                      <a:pt x="52" y="30331"/>
                    </a:lnTo>
                    <a:lnTo>
                      <a:pt x="113" y="30566"/>
                    </a:lnTo>
                    <a:lnTo>
                      <a:pt x="195" y="30791"/>
                    </a:lnTo>
                    <a:lnTo>
                      <a:pt x="297" y="31005"/>
                    </a:lnTo>
                    <a:lnTo>
                      <a:pt x="420" y="31210"/>
                    </a:lnTo>
                    <a:lnTo>
                      <a:pt x="563" y="31394"/>
                    </a:lnTo>
                    <a:lnTo>
                      <a:pt x="716" y="31568"/>
                    </a:lnTo>
                    <a:lnTo>
                      <a:pt x="890" y="31721"/>
                    </a:lnTo>
                    <a:lnTo>
                      <a:pt x="1074" y="31864"/>
                    </a:lnTo>
                    <a:lnTo>
                      <a:pt x="1278" y="31987"/>
                    </a:lnTo>
                    <a:lnTo>
                      <a:pt x="1493" y="32089"/>
                    </a:lnTo>
                    <a:lnTo>
                      <a:pt x="1718" y="32171"/>
                    </a:lnTo>
                    <a:lnTo>
                      <a:pt x="1953" y="32232"/>
                    </a:lnTo>
                    <a:lnTo>
                      <a:pt x="2076" y="32263"/>
                    </a:lnTo>
                    <a:lnTo>
                      <a:pt x="2198" y="32273"/>
                    </a:lnTo>
                    <a:lnTo>
                      <a:pt x="2321" y="32283"/>
                    </a:lnTo>
                    <a:lnTo>
                      <a:pt x="2566" y="32283"/>
                    </a:lnTo>
                    <a:lnTo>
                      <a:pt x="2689" y="32273"/>
                    </a:lnTo>
                    <a:lnTo>
                      <a:pt x="2812" y="32263"/>
                    </a:lnTo>
                    <a:lnTo>
                      <a:pt x="2934" y="32232"/>
                    </a:lnTo>
                    <a:lnTo>
                      <a:pt x="3170" y="32171"/>
                    </a:lnTo>
                    <a:lnTo>
                      <a:pt x="3394" y="32089"/>
                    </a:lnTo>
                    <a:lnTo>
                      <a:pt x="3609" y="31987"/>
                    </a:lnTo>
                    <a:lnTo>
                      <a:pt x="3814" y="31864"/>
                    </a:lnTo>
                    <a:lnTo>
                      <a:pt x="3998" y="31721"/>
                    </a:lnTo>
                    <a:lnTo>
                      <a:pt x="4171" y="31568"/>
                    </a:lnTo>
                    <a:lnTo>
                      <a:pt x="4335" y="31394"/>
                    </a:lnTo>
                    <a:lnTo>
                      <a:pt x="4468" y="31210"/>
                    </a:lnTo>
                    <a:lnTo>
                      <a:pt x="4590" y="31005"/>
                    </a:lnTo>
                    <a:lnTo>
                      <a:pt x="4693" y="30791"/>
                    </a:lnTo>
                    <a:lnTo>
                      <a:pt x="4785" y="30566"/>
                    </a:lnTo>
                    <a:lnTo>
                      <a:pt x="4836" y="30331"/>
                    </a:lnTo>
                    <a:lnTo>
                      <a:pt x="4866" y="30208"/>
                    </a:lnTo>
                    <a:lnTo>
                      <a:pt x="4877" y="30085"/>
                    </a:lnTo>
                    <a:lnTo>
                      <a:pt x="4887" y="29963"/>
                    </a:lnTo>
                    <a:lnTo>
                      <a:pt x="4887" y="29840"/>
                    </a:lnTo>
                    <a:lnTo>
                      <a:pt x="4887" y="2444"/>
                    </a:lnTo>
                    <a:lnTo>
                      <a:pt x="4887" y="2321"/>
                    </a:lnTo>
                    <a:lnTo>
                      <a:pt x="4877" y="2199"/>
                    </a:lnTo>
                    <a:lnTo>
                      <a:pt x="4866" y="2076"/>
                    </a:lnTo>
                    <a:lnTo>
                      <a:pt x="4836" y="1953"/>
                    </a:lnTo>
                    <a:lnTo>
                      <a:pt x="4785" y="1718"/>
                    </a:lnTo>
                    <a:lnTo>
                      <a:pt x="4693" y="1493"/>
                    </a:lnTo>
                    <a:lnTo>
                      <a:pt x="4590" y="1279"/>
                    </a:lnTo>
                    <a:lnTo>
                      <a:pt x="4468" y="1074"/>
                    </a:lnTo>
                    <a:lnTo>
                      <a:pt x="4335" y="890"/>
                    </a:lnTo>
                    <a:lnTo>
                      <a:pt x="4171" y="716"/>
                    </a:lnTo>
                    <a:lnTo>
                      <a:pt x="3998" y="553"/>
                    </a:lnTo>
                    <a:lnTo>
                      <a:pt x="3814" y="420"/>
                    </a:lnTo>
                    <a:lnTo>
                      <a:pt x="3609" y="297"/>
                    </a:lnTo>
                    <a:lnTo>
                      <a:pt x="3394" y="185"/>
                    </a:lnTo>
                    <a:lnTo>
                      <a:pt x="3170" y="103"/>
                    </a:lnTo>
                    <a:lnTo>
                      <a:pt x="2934" y="42"/>
                    </a:lnTo>
                    <a:lnTo>
                      <a:pt x="2812" y="21"/>
                    </a:lnTo>
                    <a:lnTo>
                      <a:pt x="2689" y="11"/>
                    </a:lnTo>
                    <a:lnTo>
                      <a:pt x="256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2" name="Google Shape;1862;p38">
                <a:extLst>
                  <a:ext uri="{FF2B5EF4-FFF2-40B4-BE49-F238E27FC236}">
                    <a16:creationId xmlns:a16="http://schemas.microsoft.com/office/drawing/2014/main" id="{C7F4C9BD-7B32-8E8C-54FF-A74D46E1D5BC}"/>
                  </a:ext>
                </a:extLst>
              </p:cNvPr>
              <p:cNvSpPr/>
              <p:nvPr/>
            </p:nvSpPr>
            <p:spPr>
              <a:xfrm flipH="1">
                <a:off x="2174393" y="3138284"/>
                <a:ext cx="29930" cy="237747"/>
              </a:xfrm>
              <a:custGeom>
                <a:avLst/>
                <a:gdLst/>
                <a:ahLst/>
                <a:cxnLst/>
                <a:rect l="l" t="t" r="r" b="b"/>
                <a:pathLst>
                  <a:path w="2229" h="17706" extrusionOk="0">
                    <a:moveTo>
                      <a:pt x="1114" y="1"/>
                    </a:moveTo>
                    <a:lnTo>
                      <a:pt x="1002" y="11"/>
                    </a:lnTo>
                    <a:lnTo>
                      <a:pt x="889" y="21"/>
                    </a:lnTo>
                    <a:lnTo>
                      <a:pt x="787" y="52"/>
                    </a:lnTo>
                    <a:lnTo>
                      <a:pt x="685" y="93"/>
                    </a:lnTo>
                    <a:lnTo>
                      <a:pt x="583" y="134"/>
                    </a:lnTo>
                    <a:lnTo>
                      <a:pt x="501" y="195"/>
                    </a:lnTo>
                    <a:lnTo>
                      <a:pt x="409" y="256"/>
                    </a:lnTo>
                    <a:lnTo>
                      <a:pt x="327" y="328"/>
                    </a:lnTo>
                    <a:lnTo>
                      <a:pt x="256" y="410"/>
                    </a:lnTo>
                    <a:lnTo>
                      <a:pt x="194" y="491"/>
                    </a:lnTo>
                    <a:lnTo>
                      <a:pt x="143" y="583"/>
                    </a:lnTo>
                    <a:lnTo>
                      <a:pt x="92" y="675"/>
                    </a:lnTo>
                    <a:lnTo>
                      <a:pt x="51" y="778"/>
                    </a:lnTo>
                    <a:lnTo>
                      <a:pt x="31" y="890"/>
                    </a:lnTo>
                    <a:lnTo>
                      <a:pt x="10" y="1003"/>
                    </a:lnTo>
                    <a:lnTo>
                      <a:pt x="0" y="1115"/>
                    </a:lnTo>
                    <a:lnTo>
                      <a:pt x="0" y="16592"/>
                    </a:lnTo>
                    <a:lnTo>
                      <a:pt x="10" y="16704"/>
                    </a:lnTo>
                    <a:lnTo>
                      <a:pt x="31" y="16817"/>
                    </a:lnTo>
                    <a:lnTo>
                      <a:pt x="51" y="16919"/>
                    </a:lnTo>
                    <a:lnTo>
                      <a:pt x="92" y="17021"/>
                    </a:lnTo>
                    <a:lnTo>
                      <a:pt x="143" y="17123"/>
                    </a:lnTo>
                    <a:lnTo>
                      <a:pt x="194" y="17215"/>
                    </a:lnTo>
                    <a:lnTo>
                      <a:pt x="256" y="17297"/>
                    </a:lnTo>
                    <a:lnTo>
                      <a:pt x="327" y="17379"/>
                    </a:lnTo>
                    <a:lnTo>
                      <a:pt x="409" y="17450"/>
                    </a:lnTo>
                    <a:lnTo>
                      <a:pt x="501" y="17512"/>
                    </a:lnTo>
                    <a:lnTo>
                      <a:pt x="583" y="17563"/>
                    </a:lnTo>
                    <a:lnTo>
                      <a:pt x="685" y="17614"/>
                    </a:lnTo>
                    <a:lnTo>
                      <a:pt x="787" y="17655"/>
                    </a:lnTo>
                    <a:lnTo>
                      <a:pt x="889" y="17675"/>
                    </a:lnTo>
                    <a:lnTo>
                      <a:pt x="1002" y="17696"/>
                    </a:lnTo>
                    <a:lnTo>
                      <a:pt x="1114" y="17706"/>
                    </a:lnTo>
                    <a:lnTo>
                      <a:pt x="1227" y="17696"/>
                    </a:lnTo>
                    <a:lnTo>
                      <a:pt x="1339" y="17675"/>
                    </a:lnTo>
                    <a:lnTo>
                      <a:pt x="1441" y="17655"/>
                    </a:lnTo>
                    <a:lnTo>
                      <a:pt x="1544" y="17614"/>
                    </a:lnTo>
                    <a:lnTo>
                      <a:pt x="1646" y="17563"/>
                    </a:lnTo>
                    <a:lnTo>
                      <a:pt x="1738" y="17512"/>
                    </a:lnTo>
                    <a:lnTo>
                      <a:pt x="1820" y="17450"/>
                    </a:lnTo>
                    <a:lnTo>
                      <a:pt x="1901" y="17379"/>
                    </a:lnTo>
                    <a:lnTo>
                      <a:pt x="1973" y="17297"/>
                    </a:lnTo>
                    <a:lnTo>
                      <a:pt x="2034" y="17215"/>
                    </a:lnTo>
                    <a:lnTo>
                      <a:pt x="2096" y="17123"/>
                    </a:lnTo>
                    <a:lnTo>
                      <a:pt x="2137" y="17021"/>
                    </a:lnTo>
                    <a:lnTo>
                      <a:pt x="2177" y="16919"/>
                    </a:lnTo>
                    <a:lnTo>
                      <a:pt x="2208" y="16817"/>
                    </a:lnTo>
                    <a:lnTo>
                      <a:pt x="2218" y="16704"/>
                    </a:lnTo>
                    <a:lnTo>
                      <a:pt x="2229" y="16592"/>
                    </a:lnTo>
                    <a:lnTo>
                      <a:pt x="2229" y="1115"/>
                    </a:lnTo>
                    <a:lnTo>
                      <a:pt x="2218" y="1003"/>
                    </a:lnTo>
                    <a:lnTo>
                      <a:pt x="2208" y="890"/>
                    </a:lnTo>
                    <a:lnTo>
                      <a:pt x="2177" y="778"/>
                    </a:lnTo>
                    <a:lnTo>
                      <a:pt x="2137" y="675"/>
                    </a:lnTo>
                    <a:lnTo>
                      <a:pt x="2096" y="583"/>
                    </a:lnTo>
                    <a:lnTo>
                      <a:pt x="2034" y="491"/>
                    </a:lnTo>
                    <a:lnTo>
                      <a:pt x="1973" y="410"/>
                    </a:lnTo>
                    <a:lnTo>
                      <a:pt x="1901" y="328"/>
                    </a:lnTo>
                    <a:lnTo>
                      <a:pt x="1820" y="256"/>
                    </a:lnTo>
                    <a:lnTo>
                      <a:pt x="1738" y="195"/>
                    </a:lnTo>
                    <a:lnTo>
                      <a:pt x="1646" y="134"/>
                    </a:lnTo>
                    <a:lnTo>
                      <a:pt x="1544" y="93"/>
                    </a:lnTo>
                    <a:lnTo>
                      <a:pt x="1441" y="52"/>
                    </a:lnTo>
                    <a:lnTo>
                      <a:pt x="1339" y="21"/>
                    </a:lnTo>
                    <a:lnTo>
                      <a:pt x="1227" y="11"/>
                    </a:lnTo>
                    <a:lnTo>
                      <a:pt x="111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3" name="Google Shape;1863;p38">
                <a:extLst>
                  <a:ext uri="{FF2B5EF4-FFF2-40B4-BE49-F238E27FC236}">
                    <a16:creationId xmlns:a16="http://schemas.microsoft.com/office/drawing/2014/main" id="{2A0F3DF3-29E6-6E16-CA56-B10F6D0D4B0A}"/>
                  </a:ext>
                </a:extLst>
              </p:cNvPr>
              <p:cNvSpPr/>
              <p:nvPr/>
            </p:nvSpPr>
            <p:spPr>
              <a:xfrm flipH="1">
                <a:off x="1983051" y="3119351"/>
                <a:ext cx="51212" cy="270282"/>
              </a:xfrm>
              <a:custGeom>
                <a:avLst/>
                <a:gdLst/>
                <a:ahLst/>
                <a:cxnLst/>
                <a:rect l="l" t="t" r="r" b="b"/>
                <a:pathLst>
                  <a:path w="3814" h="20129" extrusionOk="0">
                    <a:moveTo>
                      <a:pt x="1902" y="0"/>
                    </a:moveTo>
                    <a:lnTo>
                      <a:pt x="1708" y="10"/>
                    </a:lnTo>
                    <a:lnTo>
                      <a:pt x="1524" y="41"/>
                    </a:lnTo>
                    <a:lnTo>
                      <a:pt x="1340" y="92"/>
                    </a:lnTo>
                    <a:lnTo>
                      <a:pt x="1166" y="153"/>
                    </a:lnTo>
                    <a:lnTo>
                      <a:pt x="992" y="235"/>
                    </a:lnTo>
                    <a:lnTo>
                      <a:pt x="839" y="327"/>
                    </a:lnTo>
                    <a:lnTo>
                      <a:pt x="696" y="440"/>
                    </a:lnTo>
                    <a:lnTo>
                      <a:pt x="553" y="562"/>
                    </a:lnTo>
                    <a:lnTo>
                      <a:pt x="430" y="695"/>
                    </a:lnTo>
                    <a:lnTo>
                      <a:pt x="328" y="848"/>
                    </a:lnTo>
                    <a:lnTo>
                      <a:pt x="226" y="1002"/>
                    </a:lnTo>
                    <a:lnTo>
                      <a:pt x="144" y="1165"/>
                    </a:lnTo>
                    <a:lnTo>
                      <a:pt x="82" y="1339"/>
                    </a:lnTo>
                    <a:lnTo>
                      <a:pt x="31" y="1523"/>
                    </a:lnTo>
                    <a:lnTo>
                      <a:pt x="1" y="1717"/>
                    </a:lnTo>
                    <a:lnTo>
                      <a:pt x="1" y="1912"/>
                    </a:lnTo>
                    <a:lnTo>
                      <a:pt x="1" y="18216"/>
                    </a:lnTo>
                    <a:lnTo>
                      <a:pt x="1" y="18411"/>
                    </a:lnTo>
                    <a:lnTo>
                      <a:pt x="31" y="18595"/>
                    </a:lnTo>
                    <a:lnTo>
                      <a:pt x="82" y="18779"/>
                    </a:lnTo>
                    <a:lnTo>
                      <a:pt x="144" y="18952"/>
                    </a:lnTo>
                    <a:lnTo>
                      <a:pt x="226" y="19126"/>
                    </a:lnTo>
                    <a:lnTo>
                      <a:pt x="328" y="19280"/>
                    </a:lnTo>
                    <a:lnTo>
                      <a:pt x="430" y="19423"/>
                    </a:lnTo>
                    <a:lnTo>
                      <a:pt x="553" y="19566"/>
                    </a:lnTo>
                    <a:lnTo>
                      <a:pt x="696" y="19688"/>
                    </a:lnTo>
                    <a:lnTo>
                      <a:pt x="839" y="19801"/>
                    </a:lnTo>
                    <a:lnTo>
                      <a:pt x="992" y="19893"/>
                    </a:lnTo>
                    <a:lnTo>
                      <a:pt x="1166" y="19975"/>
                    </a:lnTo>
                    <a:lnTo>
                      <a:pt x="1340" y="20036"/>
                    </a:lnTo>
                    <a:lnTo>
                      <a:pt x="1524" y="20087"/>
                    </a:lnTo>
                    <a:lnTo>
                      <a:pt x="1708" y="20118"/>
                    </a:lnTo>
                    <a:lnTo>
                      <a:pt x="1902" y="20128"/>
                    </a:lnTo>
                    <a:lnTo>
                      <a:pt x="2096" y="20118"/>
                    </a:lnTo>
                    <a:lnTo>
                      <a:pt x="2290" y="20087"/>
                    </a:lnTo>
                    <a:lnTo>
                      <a:pt x="2464" y="20036"/>
                    </a:lnTo>
                    <a:lnTo>
                      <a:pt x="2648" y="19975"/>
                    </a:lnTo>
                    <a:lnTo>
                      <a:pt x="2812" y="19893"/>
                    </a:lnTo>
                    <a:lnTo>
                      <a:pt x="2965" y="19801"/>
                    </a:lnTo>
                    <a:lnTo>
                      <a:pt x="3118" y="19688"/>
                    </a:lnTo>
                    <a:lnTo>
                      <a:pt x="3251" y="19566"/>
                    </a:lnTo>
                    <a:lnTo>
                      <a:pt x="3374" y="19423"/>
                    </a:lnTo>
                    <a:lnTo>
                      <a:pt x="3486" y="19280"/>
                    </a:lnTo>
                    <a:lnTo>
                      <a:pt x="3579" y="19126"/>
                    </a:lnTo>
                    <a:lnTo>
                      <a:pt x="3660" y="18952"/>
                    </a:lnTo>
                    <a:lnTo>
                      <a:pt x="3722" y="18779"/>
                    </a:lnTo>
                    <a:lnTo>
                      <a:pt x="3773" y="18595"/>
                    </a:lnTo>
                    <a:lnTo>
                      <a:pt x="3803" y="18411"/>
                    </a:lnTo>
                    <a:lnTo>
                      <a:pt x="3814" y="18216"/>
                    </a:lnTo>
                    <a:lnTo>
                      <a:pt x="3814" y="1912"/>
                    </a:lnTo>
                    <a:lnTo>
                      <a:pt x="3803" y="1717"/>
                    </a:lnTo>
                    <a:lnTo>
                      <a:pt x="3773" y="1523"/>
                    </a:lnTo>
                    <a:lnTo>
                      <a:pt x="3722" y="1339"/>
                    </a:lnTo>
                    <a:lnTo>
                      <a:pt x="3660" y="1165"/>
                    </a:lnTo>
                    <a:lnTo>
                      <a:pt x="3579" y="1002"/>
                    </a:lnTo>
                    <a:lnTo>
                      <a:pt x="3486" y="848"/>
                    </a:lnTo>
                    <a:lnTo>
                      <a:pt x="3374" y="695"/>
                    </a:lnTo>
                    <a:lnTo>
                      <a:pt x="3251" y="562"/>
                    </a:lnTo>
                    <a:lnTo>
                      <a:pt x="3118" y="440"/>
                    </a:lnTo>
                    <a:lnTo>
                      <a:pt x="2965" y="327"/>
                    </a:lnTo>
                    <a:lnTo>
                      <a:pt x="2812" y="235"/>
                    </a:lnTo>
                    <a:lnTo>
                      <a:pt x="2648" y="153"/>
                    </a:lnTo>
                    <a:lnTo>
                      <a:pt x="2464" y="92"/>
                    </a:lnTo>
                    <a:lnTo>
                      <a:pt x="2290" y="41"/>
                    </a:lnTo>
                    <a:lnTo>
                      <a:pt x="2096" y="10"/>
                    </a:lnTo>
                    <a:lnTo>
                      <a:pt x="190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4" name="Google Shape;1864;p38">
                <a:extLst>
                  <a:ext uri="{FF2B5EF4-FFF2-40B4-BE49-F238E27FC236}">
                    <a16:creationId xmlns:a16="http://schemas.microsoft.com/office/drawing/2014/main" id="{3E9C2B88-430A-64B6-3B5D-911FC190EAFD}"/>
                  </a:ext>
                </a:extLst>
              </p:cNvPr>
              <p:cNvSpPr/>
              <p:nvPr/>
            </p:nvSpPr>
            <p:spPr>
              <a:xfrm flipH="1">
                <a:off x="1907145" y="2656774"/>
                <a:ext cx="21833" cy="266160"/>
              </a:xfrm>
              <a:custGeom>
                <a:avLst/>
                <a:gdLst/>
                <a:ahLst/>
                <a:cxnLst/>
                <a:rect l="l" t="t" r="r" b="b"/>
                <a:pathLst>
                  <a:path w="1626" h="19822" extrusionOk="0">
                    <a:moveTo>
                      <a:pt x="726" y="0"/>
                    </a:moveTo>
                    <a:lnTo>
                      <a:pt x="654" y="11"/>
                    </a:lnTo>
                    <a:lnTo>
                      <a:pt x="573" y="31"/>
                    </a:lnTo>
                    <a:lnTo>
                      <a:pt x="501" y="62"/>
                    </a:lnTo>
                    <a:lnTo>
                      <a:pt x="430" y="92"/>
                    </a:lnTo>
                    <a:lnTo>
                      <a:pt x="358" y="133"/>
                    </a:lnTo>
                    <a:lnTo>
                      <a:pt x="297" y="184"/>
                    </a:lnTo>
                    <a:lnTo>
                      <a:pt x="235" y="235"/>
                    </a:lnTo>
                    <a:lnTo>
                      <a:pt x="184" y="297"/>
                    </a:lnTo>
                    <a:lnTo>
                      <a:pt x="143" y="358"/>
                    </a:lnTo>
                    <a:lnTo>
                      <a:pt x="102" y="419"/>
                    </a:lnTo>
                    <a:lnTo>
                      <a:pt x="62" y="491"/>
                    </a:lnTo>
                    <a:lnTo>
                      <a:pt x="41" y="573"/>
                    </a:lnTo>
                    <a:lnTo>
                      <a:pt x="21" y="644"/>
                    </a:lnTo>
                    <a:lnTo>
                      <a:pt x="0" y="726"/>
                    </a:lnTo>
                    <a:lnTo>
                      <a:pt x="0" y="808"/>
                    </a:lnTo>
                    <a:lnTo>
                      <a:pt x="0" y="19014"/>
                    </a:lnTo>
                    <a:lnTo>
                      <a:pt x="0" y="19096"/>
                    </a:lnTo>
                    <a:lnTo>
                      <a:pt x="21" y="19178"/>
                    </a:lnTo>
                    <a:lnTo>
                      <a:pt x="41" y="19249"/>
                    </a:lnTo>
                    <a:lnTo>
                      <a:pt x="62" y="19331"/>
                    </a:lnTo>
                    <a:lnTo>
                      <a:pt x="102" y="19392"/>
                    </a:lnTo>
                    <a:lnTo>
                      <a:pt x="143" y="19464"/>
                    </a:lnTo>
                    <a:lnTo>
                      <a:pt x="184" y="19525"/>
                    </a:lnTo>
                    <a:lnTo>
                      <a:pt x="235" y="19587"/>
                    </a:lnTo>
                    <a:lnTo>
                      <a:pt x="297" y="19638"/>
                    </a:lnTo>
                    <a:lnTo>
                      <a:pt x="358" y="19689"/>
                    </a:lnTo>
                    <a:lnTo>
                      <a:pt x="430" y="19730"/>
                    </a:lnTo>
                    <a:lnTo>
                      <a:pt x="501" y="19760"/>
                    </a:lnTo>
                    <a:lnTo>
                      <a:pt x="573" y="19791"/>
                    </a:lnTo>
                    <a:lnTo>
                      <a:pt x="654" y="19811"/>
                    </a:lnTo>
                    <a:lnTo>
                      <a:pt x="726" y="19822"/>
                    </a:lnTo>
                    <a:lnTo>
                      <a:pt x="900" y="19822"/>
                    </a:lnTo>
                    <a:lnTo>
                      <a:pt x="982" y="19811"/>
                    </a:lnTo>
                    <a:lnTo>
                      <a:pt x="1053" y="19791"/>
                    </a:lnTo>
                    <a:lnTo>
                      <a:pt x="1125" y="19760"/>
                    </a:lnTo>
                    <a:lnTo>
                      <a:pt x="1196" y="19730"/>
                    </a:lnTo>
                    <a:lnTo>
                      <a:pt x="1268" y="19689"/>
                    </a:lnTo>
                    <a:lnTo>
                      <a:pt x="1329" y="19638"/>
                    </a:lnTo>
                    <a:lnTo>
                      <a:pt x="1390" y="19587"/>
                    </a:lnTo>
                    <a:lnTo>
                      <a:pt x="1442" y="19525"/>
                    </a:lnTo>
                    <a:lnTo>
                      <a:pt x="1493" y="19464"/>
                    </a:lnTo>
                    <a:lnTo>
                      <a:pt x="1534" y="19392"/>
                    </a:lnTo>
                    <a:lnTo>
                      <a:pt x="1564" y="19331"/>
                    </a:lnTo>
                    <a:lnTo>
                      <a:pt x="1595" y="19249"/>
                    </a:lnTo>
                    <a:lnTo>
                      <a:pt x="1615" y="19178"/>
                    </a:lnTo>
                    <a:lnTo>
                      <a:pt x="1626" y="19096"/>
                    </a:lnTo>
                    <a:lnTo>
                      <a:pt x="1626" y="19014"/>
                    </a:lnTo>
                    <a:lnTo>
                      <a:pt x="1626" y="808"/>
                    </a:lnTo>
                    <a:lnTo>
                      <a:pt x="1626" y="726"/>
                    </a:lnTo>
                    <a:lnTo>
                      <a:pt x="1615" y="644"/>
                    </a:lnTo>
                    <a:lnTo>
                      <a:pt x="1595" y="573"/>
                    </a:lnTo>
                    <a:lnTo>
                      <a:pt x="1564" y="491"/>
                    </a:lnTo>
                    <a:lnTo>
                      <a:pt x="1534" y="419"/>
                    </a:lnTo>
                    <a:lnTo>
                      <a:pt x="1493" y="358"/>
                    </a:lnTo>
                    <a:lnTo>
                      <a:pt x="1442" y="297"/>
                    </a:lnTo>
                    <a:lnTo>
                      <a:pt x="1390" y="235"/>
                    </a:lnTo>
                    <a:lnTo>
                      <a:pt x="1329" y="184"/>
                    </a:lnTo>
                    <a:lnTo>
                      <a:pt x="1268" y="133"/>
                    </a:lnTo>
                    <a:lnTo>
                      <a:pt x="1196" y="92"/>
                    </a:lnTo>
                    <a:lnTo>
                      <a:pt x="1125" y="62"/>
                    </a:lnTo>
                    <a:lnTo>
                      <a:pt x="1053" y="31"/>
                    </a:lnTo>
                    <a:lnTo>
                      <a:pt x="982" y="11"/>
                    </a:lnTo>
                    <a:lnTo>
                      <a:pt x="90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5" name="Google Shape;1865;p38">
                <a:extLst>
                  <a:ext uri="{FF2B5EF4-FFF2-40B4-BE49-F238E27FC236}">
                    <a16:creationId xmlns:a16="http://schemas.microsoft.com/office/drawing/2014/main" id="{7A9EE566-2A3D-7B56-5143-4AB1F7F4A092}"/>
                  </a:ext>
                </a:extLst>
              </p:cNvPr>
              <p:cNvSpPr/>
              <p:nvPr/>
            </p:nvSpPr>
            <p:spPr>
              <a:xfrm flipH="1">
                <a:off x="2086402" y="3119351"/>
                <a:ext cx="34750" cy="122311"/>
              </a:xfrm>
              <a:custGeom>
                <a:avLst/>
                <a:gdLst/>
                <a:ahLst/>
                <a:cxnLst/>
                <a:rect l="l" t="t" r="r" b="b"/>
                <a:pathLst>
                  <a:path w="2588" h="9109" extrusionOk="0">
                    <a:moveTo>
                      <a:pt x="1299" y="0"/>
                    </a:moveTo>
                    <a:lnTo>
                      <a:pt x="1166" y="10"/>
                    </a:lnTo>
                    <a:lnTo>
                      <a:pt x="1033" y="31"/>
                    </a:lnTo>
                    <a:lnTo>
                      <a:pt x="911" y="61"/>
                    </a:lnTo>
                    <a:lnTo>
                      <a:pt x="788" y="102"/>
                    </a:lnTo>
                    <a:lnTo>
                      <a:pt x="676" y="164"/>
                    </a:lnTo>
                    <a:lnTo>
                      <a:pt x="573" y="225"/>
                    </a:lnTo>
                    <a:lnTo>
                      <a:pt x="471" y="296"/>
                    </a:lnTo>
                    <a:lnTo>
                      <a:pt x="379" y="378"/>
                    </a:lnTo>
                    <a:lnTo>
                      <a:pt x="297" y="470"/>
                    </a:lnTo>
                    <a:lnTo>
                      <a:pt x="226" y="572"/>
                    </a:lnTo>
                    <a:lnTo>
                      <a:pt x="154" y="685"/>
                    </a:lnTo>
                    <a:lnTo>
                      <a:pt x="103" y="797"/>
                    </a:lnTo>
                    <a:lnTo>
                      <a:pt x="62" y="910"/>
                    </a:lnTo>
                    <a:lnTo>
                      <a:pt x="32" y="1032"/>
                    </a:lnTo>
                    <a:lnTo>
                      <a:pt x="11" y="1165"/>
                    </a:lnTo>
                    <a:lnTo>
                      <a:pt x="1" y="1298"/>
                    </a:lnTo>
                    <a:lnTo>
                      <a:pt x="1" y="7820"/>
                    </a:lnTo>
                    <a:lnTo>
                      <a:pt x="11" y="7953"/>
                    </a:lnTo>
                    <a:lnTo>
                      <a:pt x="32" y="8076"/>
                    </a:lnTo>
                    <a:lnTo>
                      <a:pt x="62" y="8198"/>
                    </a:lnTo>
                    <a:lnTo>
                      <a:pt x="103" y="8321"/>
                    </a:lnTo>
                    <a:lnTo>
                      <a:pt x="154" y="8434"/>
                    </a:lnTo>
                    <a:lnTo>
                      <a:pt x="226" y="8536"/>
                    </a:lnTo>
                    <a:lnTo>
                      <a:pt x="297" y="8638"/>
                    </a:lnTo>
                    <a:lnTo>
                      <a:pt x="379" y="8730"/>
                    </a:lnTo>
                    <a:lnTo>
                      <a:pt x="471" y="8812"/>
                    </a:lnTo>
                    <a:lnTo>
                      <a:pt x="573" y="8894"/>
                    </a:lnTo>
                    <a:lnTo>
                      <a:pt x="676" y="8955"/>
                    </a:lnTo>
                    <a:lnTo>
                      <a:pt x="788" y="9006"/>
                    </a:lnTo>
                    <a:lnTo>
                      <a:pt x="911" y="9057"/>
                    </a:lnTo>
                    <a:lnTo>
                      <a:pt x="1033" y="9088"/>
                    </a:lnTo>
                    <a:lnTo>
                      <a:pt x="1166" y="9108"/>
                    </a:lnTo>
                    <a:lnTo>
                      <a:pt x="1432" y="9108"/>
                    </a:lnTo>
                    <a:lnTo>
                      <a:pt x="1555" y="9088"/>
                    </a:lnTo>
                    <a:lnTo>
                      <a:pt x="1677" y="9057"/>
                    </a:lnTo>
                    <a:lnTo>
                      <a:pt x="1800" y="9006"/>
                    </a:lnTo>
                    <a:lnTo>
                      <a:pt x="1912" y="8955"/>
                    </a:lnTo>
                    <a:lnTo>
                      <a:pt x="2015" y="8894"/>
                    </a:lnTo>
                    <a:lnTo>
                      <a:pt x="2117" y="8812"/>
                    </a:lnTo>
                    <a:lnTo>
                      <a:pt x="2209" y="8730"/>
                    </a:lnTo>
                    <a:lnTo>
                      <a:pt x="2291" y="8638"/>
                    </a:lnTo>
                    <a:lnTo>
                      <a:pt x="2372" y="8536"/>
                    </a:lnTo>
                    <a:lnTo>
                      <a:pt x="2434" y="8434"/>
                    </a:lnTo>
                    <a:lnTo>
                      <a:pt x="2485" y="8321"/>
                    </a:lnTo>
                    <a:lnTo>
                      <a:pt x="2536" y="8198"/>
                    </a:lnTo>
                    <a:lnTo>
                      <a:pt x="2567" y="8076"/>
                    </a:lnTo>
                    <a:lnTo>
                      <a:pt x="2587" y="7953"/>
                    </a:lnTo>
                    <a:lnTo>
                      <a:pt x="2587" y="7820"/>
                    </a:lnTo>
                    <a:lnTo>
                      <a:pt x="2587" y="1298"/>
                    </a:lnTo>
                    <a:lnTo>
                      <a:pt x="2587" y="1165"/>
                    </a:lnTo>
                    <a:lnTo>
                      <a:pt x="2567" y="1032"/>
                    </a:lnTo>
                    <a:lnTo>
                      <a:pt x="2536" y="910"/>
                    </a:lnTo>
                    <a:lnTo>
                      <a:pt x="2485" y="797"/>
                    </a:lnTo>
                    <a:lnTo>
                      <a:pt x="2434" y="685"/>
                    </a:lnTo>
                    <a:lnTo>
                      <a:pt x="2372" y="572"/>
                    </a:lnTo>
                    <a:lnTo>
                      <a:pt x="2291" y="470"/>
                    </a:lnTo>
                    <a:lnTo>
                      <a:pt x="2209" y="378"/>
                    </a:lnTo>
                    <a:lnTo>
                      <a:pt x="2117" y="296"/>
                    </a:lnTo>
                    <a:lnTo>
                      <a:pt x="2015" y="225"/>
                    </a:lnTo>
                    <a:lnTo>
                      <a:pt x="1912" y="164"/>
                    </a:lnTo>
                    <a:lnTo>
                      <a:pt x="1800" y="102"/>
                    </a:lnTo>
                    <a:lnTo>
                      <a:pt x="1677" y="61"/>
                    </a:lnTo>
                    <a:lnTo>
                      <a:pt x="1555" y="31"/>
                    </a:lnTo>
                    <a:lnTo>
                      <a:pt x="1432" y="10"/>
                    </a:lnTo>
                    <a:lnTo>
                      <a:pt x="129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6" name="Google Shape;1866;p38">
                <a:extLst>
                  <a:ext uri="{FF2B5EF4-FFF2-40B4-BE49-F238E27FC236}">
                    <a16:creationId xmlns:a16="http://schemas.microsoft.com/office/drawing/2014/main" id="{B1FC8D3F-28A3-B02D-6666-FDF96FCB7643}"/>
                  </a:ext>
                </a:extLst>
              </p:cNvPr>
              <p:cNvSpPr/>
              <p:nvPr/>
            </p:nvSpPr>
            <p:spPr>
              <a:xfrm flipH="1">
                <a:off x="1805848" y="2616827"/>
                <a:ext cx="31300" cy="253404"/>
              </a:xfrm>
              <a:custGeom>
                <a:avLst/>
                <a:gdLst/>
                <a:ahLst/>
                <a:cxnLst/>
                <a:rect l="l" t="t" r="r" b="b"/>
                <a:pathLst>
                  <a:path w="2331" h="18872" extrusionOk="0">
                    <a:moveTo>
                      <a:pt x="1165" y="1"/>
                    </a:moveTo>
                    <a:lnTo>
                      <a:pt x="1053" y="11"/>
                    </a:lnTo>
                    <a:lnTo>
                      <a:pt x="930" y="31"/>
                    </a:lnTo>
                    <a:lnTo>
                      <a:pt x="828" y="52"/>
                    </a:lnTo>
                    <a:lnTo>
                      <a:pt x="716" y="93"/>
                    </a:lnTo>
                    <a:lnTo>
                      <a:pt x="613" y="144"/>
                    </a:lnTo>
                    <a:lnTo>
                      <a:pt x="521" y="205"/>
                    </a:lnTo>
                    <a:lnTo>
                      <a:pt x="429" y="266"/>
                    </a:lnTo>
                    <a:lnTo>
                      <a:pt x="348" y="348"/>
                    </a:lnTo>
                    <a:lnTo>
                      <a:pt x="276" y="430"/>
                    </a:lnTo>
                    <a:lnTo>
                      <a:pt x="204" y="522"/>
                    </a:lnTo>
                    <a:lnTo>
                      <a:pt x="143" y="614"/>
                    </a:lnTo>
                    <a:lnTo>
                      <a:pt x="92" y="716"/>
                    </a:lnTo>
                    <a:lnTo>
                      <a:pt x="61" y="818"/>
                    </a:lnTo>
                    <a:lnTo>
                      <a:pt x="31" y="931"/>
                    </a:lnTo>
                    <a:lnTo>
                      <a:pt x="10" y="1054"/>
                    </a:lnTo>
                    <a:lnTo>
                      <a:pt x="0" y="1166"/>
                    </a:lnTo>
                    <a:lnTo>
                      <a:pt x="0" y="17706"/>
                    </a:lnTo>
                    <a:lnTo>
                      <a:pt x="10" y="17829"/>
                    </a:lnTo>
                    <a:lnTo>
                      <a:pt x="31" y="17941"/>
                    </a:lnTo>
                    <a:lnTo>
                      <a:pt x="61" y="18053"/>
                    </a:lnTo>
                    <a:lnTo>
                      <a:pt x="92" y="18166"/>
                    </a:lnTo>
                    <a:lnTo>
                      <a:pt x="143" y="18258"/>
                    </a:lnTo>
                    <a:lnTo>
                      <a:pt x="204" y="18360"/>
                    </a:lnTo>
                    <a:lnTo>
                      <a:pt x="276" y="18452"/>
                    </a:lnTo>
                    <a:lnTo>
                      <a:pt x="348" y="18534"/>
                    </a:lnTo>
                    <a:lnTo>
                      <a:pt x="429" y="18605"/>
                    </a:lnTo>
                    <a:lnTo>
                      <a:pt x="521" y="18677"/>
                    </a:lnTo>
                    <a:lnTo>
                      <a:pt x="613" y="18728"/>
                    </a:lnTo>
                    <a:lnTo>
                      <a:pt x="716" y="18779"/>
                    </a:lnTo>
                    <a:lnTo>
                      <a:pt x="828" y="18820"/>
                    </a:lnTo>
                    <a:lnTo>
                      <a:pt x="930" y="18851"/>
                    </a:lnTo>
                    <a:lnTo>
                      <a:pt x="1053" y="18871"/>
                    </a:lnTo>
                    <a:lnTo>
                      <a:pt x="1288" y="18871"/>
                    </a:lnTo>
                    <a:lnTo>
                      <a:pt x="1401" y="18851"/>
                    </a:lnTo>
                    <a:lnTo>
                      <a:pt x="1513" y="18820"/>
                    </a:lnTo>
                    <a:lnTo>
                      <a:pt x="1625" y="18779"/>
                    </a:lnTo>
                    <a:lnTo>
                      <a:pt x="1728" y="18728"/>
                    </a:lnTo>
                    <a:lnTo>
                      <a:pt x="1820" y="18677"/>
                    </a:lnTo>
                    <a:lnTo>
                      <a:pt x="1912" y="18605"/>
                    </a:lnTo>
                    <a:lnTo>
                      <a:pt x="1993" y="18534"/>
                    </a:lnTo>
                    <a:lnTo>
                      <a:pt x="2065" y="18452"/>
                    </a:lnTo>
                    <a:lnTo>
                      <a:pt x="2137" y="18360"/>
                    </a:lnTo>
                    <a:lnTo>
                      <a:pt x="2188" y="18258"/>
                    </a:lnTo>
                    <a:lnTo>
                      <a:pt x="2239" y="18166"/>
                    </a:lnTo>
                    <a:lnTo>
                      <a:pt x="2280" y="18053"/>
                    </a:lnTo>
                    <a:lnTo>
                      <a:pt x="2310" y="17941"/>
                    </a:lnTo>
                    <a:lnTo>
                      <a:pt x="2331" y="17829"/>
                    </a:lnTo>
                    <a:lnTo>
                      <a:pt x="2331" y="17706"/>
                    </a:lnTo>
                    <a:lnTo>
                      <a:pt x="2331" y="1166"/>
                    </a:lnTo>
                    <a:lnTo>
                      <a:pt x="2331" y="1054"/>
                    </a:lnTo>
                    <a:lnTo>
                      <a:pt x="2310" y="931"/>
                    </a:lnTo>
                    <a:lnTo>
                      <a:pt x="2280" y="818"/>
                    </a:lnTo>
                    <a:lnTo>
                      <a:pt x="2239" y="716"/>
                    </a:lnTo>
                    <a:lnTo>
                      <a:pt x="2188" y="614"/>
                    </a:lnTo>
                    <a:lnTo>
                      <a:pt x="2137" y="522"/>
                    </a:lnTo>
                    <a:lnTo>
                      <a:pt x="2065" y="430"/>
                    </a:lnTo>
                    <a:lnTo>
                      <a:pt x="1993" y="348"/>
                    </a:lnTo>
                    <a:lnTo>
                      <a:pt x="1912" y="266"/>
                    </a:lnTo>
                    <a:lnTo>
                      <a:pt x="1820" y="205"/>
                    </a:lnTo>
                    <a:lnTo>
                      <a:pt x="1728" y="144"/>
                    </a:lnTo>
                    <a:lnTo>
                      <a:pt x="1625" y="93"/>
                    </a:lnTo>
                    <a:lnTo>
                      <a:pt x="1513" y="52"/>
                    </a:lnTo>
                    <a:lnTo>
                      <a:pt x="1401" y="31"/>
                    </a:lnTo>
                    <a:lnTo>
                      <a:pt x="1288" y="11"/>
                    </a:lnTo>
                    <a:lnTo>
                      <a:pt x="116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7" name="Google Shape;1868;p38">
                <a:extLst>
                  <a:ext uri="{FF2B5EF4-FFF2-40B4-BE49-F238E27FC236}">
                    <a16:creationId xmlns:a16="http://schemas.microsoft.com/office/drawing/2014/main" id="{2F548D8A-4837-43BD-34B6-7077D076EC61}"/>
                  </a:ext>
                </a:extLst>
              </p:cNvPr>
              <p:cNvSpPr/>
              <p:nvPr/>
            </p:nvSpPr>
            <p:spPr>
              <a:xfrm flipH="1">
                <a:off x="2138018" y="4274546"/>
                <a:ext cx="612751" cy="226213"/>
              </a:xfrm>
              <a:custGeom>
                <a:avLst/>
                <a:gdLst/>
                <a:ahLst/>
                <a:cxnLst/>
                <a:rect l="l" t="t" r="r" b="b"/>
                <a:pathLst>
                  <a:path w="45634" h="16847" extrusionOk="0">
                    <a:moveTo>
                      <a:pt x="18953" y="0"/>
                    </a:moveTo>
                    <a:lnTo>
                      <a:pt x="18708" y="10"/>
                    </a:lnTo>
                    <a:lnTo>
                      <a:pt x="18462" y="31"/>
                    </a:lnTo>
                    <a:lnTo>
                      <a:pt x="18217" y="62"/>
                    </a:lnTo>
                    <a:lnTo>
                      <a:pt x="17972" y="92"/>
                    </a:lnTo>
                    <a:lnTo>
                      <a:pt x="17726" y="133"/>
                    </a:lnTo>
                    <a:lnTo>
                      <a:pt x="17491" y="174"/>
                    </a:lnTo>
                    <a:lnTo>
                      <a:pt x="17256" y="225"/>
                    </a:lnTo>
                    <a:lnTo>
                      <a:pt x="17021" y="286"/>
                    </a:lnTo>
                    <a:lnTo>
                      <a:pt x="16786" y="358"/>
                    </a:lnTo>
                    <a:lnTo>
                      <a:pt x="16561" y="430"/>
                    </a:lnTo>
                    <a:lnTo>
                      <a:pt x="16336" y="501"/>
                    </a:lnTo>
                    <a:lnTo>
                      <a:pt x="16111" y="593"/>
                    </a:lnTo>
                    <a:lnTo>
                      <a:pt x="15896" y="685"/>
                    </a:lnTo>
                    <a:lnTo>
                      <a:pt x="15682" y="777"/>
                    </a:lnTo>
                    <a:lnTo>
                      <a:pt x="15467" y="879"/>
                    </a:lnTo>
                    <a:lnTo>
                      <a:pt x="15252" y="992"/>
                    </a:lnTo>
                    <a:lnTo>
                      <a:pt x="15048" y="1104"/>
                    </a:lnTo>
                    <a:lnTo>
                      <a:pt x="14844" y="1227"/>
                    </a:lnTo>
                    <a:lnTo>
                      <a:pt x="14649" y="1350"/>
                    </a:lnTo>
                    <a:lnTo>
                      <a:pt x="14455" y="1482"/>
                    </a:lnTo>
                    <a:lnTo>
                      <a:pt x="14261" y="1615"/>
                    </a:lnTo>
                    <a:lnTo>
                      <a:pt x="14077" y="1758"/>
                    </a:lnTo>
                    <a:lnTo>
                      <a:pt x="13893" y="1902"/>
                    </a:lnTo>
                    <a:lnTo>
                      <a:pt x="13709" y="2055"/>
                    </a:lnTo>
                    <a:lnTo>
                      <a:pt x="13535" y="2208"/>
                    </a:lnTo>
                    <a:lnTo>
                      <a:pt x="13372" y="2372"/>
                    </a:lnTo>
                    <a:lnTo>
                      <a:pt x="13208" y="2535"/>
                    </a:lnTo>
                    <a:lnTo>
                      <a:pt x="13044" y="2699"/>
                    </a:lnTo>
                    <a:lnTo>
                      <a:pt x="12891" y="2873"/>
                    </a:lnTo>
                    <a:lnTo>
                      <a:pt x="12738" y="3057"/>
                    </a:lnTo>
                    <a:lnTo>
                      <a:pt x="12584" y="3241"/>
                    </a:lnTo>
                    <a:lnTo>
                      <a:pt x="12380" y="3190"/>
                    </a:lnTo>
                    <a:lnTo>
                      <a:pt x="12165" y="3138"/>
                    </a:lnTo>
                    <a:lnTo>
                      <a:pt x="11961" y="3098"/>
                    </a:lnTo>
                    <a:lnTo>
                      <a:pt x="11746" y="3067"/>
                    </a:lnTo>
                    <a:lnTo>
                      <a:pt x="11521" y="3046"/>
                    </a:lnTo>
                    <a:lnTo>
                      <a:pt x="11307" y="3026"/>
                    </a:lnTo>
                    <a:lnTo>
                      <a:pt x="11082" y="3016"/>
                    </a:lnTo>
                    <a:lnTo>
                      <a:pt x="10581" y="3016"/>
                    </a:lnTo>
                    <a:lnTo>
                      <a:pt x="10315" y="3036"/>
                    </a:lnTo>
                    <a:lnTo>
                      <a:pt x="10039" y="3057"/>
                    </a:lnTo>
                    <a:lnTo>
                      <a:pt x="9773" y="3098"/>
                    </a:lnTo>
                    <a:lnTo>
                      <a:pt x="9507" y="3149"/>
                    </a:lnTo>
                    <a:lnTo>
                      <a:pt x="9252" y="3210"/>
                    </a:lnTo>
                    <a:lnTo>
                      <a:pt x="8986" y="3282"/>
                    </a:lnTo>
                    <a:lnTo>
                      <a:pt x="8741" y="3353"/>
                    </a:lnTo>
                    <a:lnTo>
                      <a:pt x="8495" y="3445"/>
                    </a:lnTo>
                    <a:lnTo>
                      <a:pt x="8250" y="3547"/>
                    </a:lnTo>
                    <a:lnTo>
                      <a:pt x="8005" y="3650"/>
                    </a:lnTo>
                    <a:lnTo>
                      <a:pt x="7780" y="3762"/>
                    </a:lnTo>
                    <a:lnTo>
                      <a:pt x="7545" y="3895"/>
                    </a:lnTo>
                    <a:lnTo>
                      <a:pt x="7330" y="4028"/>
                    </a:lnTo>
                    <a:lnTo>
                      <a:pt x="7105" y="4171"/>
                    </a:lnTo>
                    <a:lnTo>
                      <a:pt x="6901" y="4314"/>
                    </a:lnTo>
                    <a:lnTo>
                      <a:pt x="6696" y="4478"/>
                    </a:lnTo>
                    <a:lnTo>
                      <a:pt x="6492" y="4641"/>
                    </a:lnTo>
                    <a:lnTo>
                      <a:pt x="6308" y="4815"/>
                    </a:lnTo>
                    <a:lnTo>
                      <a:pt x="6124" y="4989"/>
                    </a:lnTo>
                    <a:lnTo>
                      <a:pt x="5940" y="5183"/>
                    </a:lnTo>
                    <a:lnTo>
                      <a:pt x="5776" y="5367"/>
                    </a:lnTo>
                    <a:lnTo>
                      <a:pt x="5613" y="5571"/>
                    </a:lnTo>
                    <a:lnTo>
                      <a:pt x="5449" y="5776"/>
                    </a:lnTo>
                    <a:lnTo>
                      <a:pt x="5306" y="5991"/>
                    </a:lnTo>
                    <a:lnTo>
                      <a:pt x="5163" y="6205"/>
                    </a:lnTo>
                    <a:lnTo>
                      <a:pt x="5040" y="6430"/>
                    </a:lnTo>
                    <a:lnTo>
                      <a:pt x="4918" y="6665"/>
                    </a:lnTo>
                    <a:lnTo>
                      <a:pt x="4795" y="6900"/>
                    </a:lnTo>
                    <a:lnTo>
                      <a:pt x="4693" y="7135"/>
                    </a:lnTo>
                    <a:lnTo>
                      <a:pt x="4601" y="7381"/>
                    </a:lnTo>
                    <a:lnTo>
                      <a:pt x="4519" y="7626"/>
                    </a:lnTo>
                    <a:lnTo>
                      <a:pt x="4263" y="7606"/>
                    </a:lnTo>
                    <a:lnTo>
                      <a:pt x="4018" y="7595"/>
                    </a:lnTo>
                    <a:lnTo>
                      <a:pt x="3814" y="7606"/>
                    </a:lnTo>
                    <a:lnTo>
                      <a:pt x="3609" y="7616"/>
                    </a:lnTo>
                    <a:lnTo>
                      <a:pt x="3405" y="7647"/>
                    </a:lnTo>
                    <a:lnTo>
                      <a:pt x="3210" y="7677"/>
                    </a:lnTo>
                    <a:lnTo>
                      <a:pt x="3016" y="7728"/>
                    </a:lnTo>
                    <a:lnTo>
                      <a:pt x="2822" y="7779"/>
                    </a:lnTo>
                    <a:lnTo>
                      <a:pt x="2638" y="7841"/>
                    </a:lnTo>
                    <a:lnTo>
                      <a:pt x="2454" y="7912"/>
                    </a:lnTo>
                    <a:lnTo>
                      <a:pt x="2280" y="7994"/>
                    </a:lnTo>
                    <a:lnTo>
                      <a:pt x="2106" y="8086"/>
                    </a:lnTo>
                    <a:lnTo>
                      <a:pt x="1933" y="8178"/>
                    </a:lnTo>
                    <a:lnTo>
                      <a:pt x="1769" y="8280"/>
                    </a:lnTo>
                    <a:lnTo>
                      <a:pt x="1616" y="8393"/>
                    </a:lnTo>
                    <a:lnTo>
                      <a:pt x="1462" y="8515"/>
                    </a:lnTo>
                    <a:lnTo>
                      <a:pt x="1319" y="8638"/>
                    </a:lnTo>
                    <a:lnTo>
                      <a:pt x="1176" y="8771"/>
                    </a:lnTo>
                    <a:lnTo>
                      <a:pt x="1043" y="8914"/>
                    </a:lnTo>
                    <a:lnTo>
                      <a:pt x="921" y="9057"/>
                    </a:lnTo>
                    <a:lnTo>
                      <a:pt x="798" y="9211"/>
                    </a:lnTo>
                    <a:lnTo>
                      <a:pt x="686" y="9364"/>
                    </a:lnTo>
                    <a:lnTo>
                      <a:pt x="583" y="9527"/>
                    </a:lnTo>
                    <a:lnTo>
                      <a:pt x="491" y="9701"/>
                    </a:lnTo>
                    <a:lnTo>
                      <a:pt x="399" y="9875"/>
                    </a:lnTo>
                    <a:lnTo>
                      <a:pt x="318" y="10049"/>
                    </a:lnTo>
                    <a:lnTo>
                      <a:pt x="246" y="10233"/>
                    </a:lnTo>
                    <a:lnTo>
                      <a:pt x="185" y="10417"/>
                    </a:lnTo>
                    <a:lnTo>
                      <a:pt x="134" y="10611"/>
                    </a:lnTo>
                    <a:lnTo>
                      <a:pt x="82" y="10805"/>
                    </a:lnTo>
                    <a:lnTo>
                      <a:pt x="52" y="11000"/>
                    </a:lnTo>
                    <a:lnTo>
                      <a:pt x="21" y="11204"/>
                    </a:lnTo>
                    <a:lnTo>
                      <a:pt x="11" y="11408"/>
                    </a:lnTo>
                    <a:lnTo>
                      <a:pt x="1" y="11613"/>
                    </a:lnTo>
                    <a:lnTo>
                      <a:pt x="11" y="11817"/>
                    </a:lnTo>
                    <a:lnTo>
                      <a:pt x="21" y="12022"/>
                    </a:lnTo>
                    <a:lnTo>
                      <a:pt x="52" y="12226"/>
                    </a:lnTo>
                    <a:lnTo>
                      <a:pt x="82" y="12420"/>
                    </a:lnTo>
                    <a:lnTo>
                      <a:pt x="134" y="12615"/>
                    </a:lnTo>
                    <a:lnTo>
                      <a:pt x="185" y="12799"/>
                    </a:lnTo>
                    <a:lnTo>
                      <a:pt x="246" y="12993"/>
                    </a:lnTo>
                    <a:lnTo>
                      <a:pt x="318" y="13177"/>
                    </a:lnTo>
                    <a:lnTo>
                      <a:pt x="399" y="13351"/>
                    </a:lnTo>
                    <a:lnTo>
                      <a:pt x="491" y="13524"/>
                    </a:lnTo>
                    <a:lnTo>
                      <a:pt x="583" y="13688"/>
                    </a:lnTo>
                    <a:lnTo>
                      <a:pt x="686" y="13852"/>
                    </a:lnTo>
                    <a:lnTo>
                      <a:pt x="798" y="14015"/>
                    </a:lnTo>
                    <a:lnTo>
                      <a:pt x="921" y="14158"/>
                    </a:lnTo>
                    <a:lnTo>
                      <a:pt x="1043" y="14312"/>
                    </a:lnTo>
                    <a:lnTo>
                      <a:pt x="1176" y="14444"/>
                    </a:lnTo>
                    <a:lnTo>
                      <a:pt x="1319" y="14577"/>
                    </a:lnTo>
                    <a:lnTo>
                      <a:pt x="1462" y="14710"/>
                    </a:lnTo>
                    <a:lnTo>
                      <a:pt x="1616" y="14823"/>
                    </a:lnTo>
                    <a:lnTo>
                      <a:pt x="1769" y="14935"/>
                    </a:lnTo>
                    <a:lnTo>
                      <a:pt x="1933" y="15037"/>
                    </a:lnTo>
                    <a:lnTo>
                      <a:pt x="2106" y="15140"/>
                    </a:lnTo>
                    <a:lnTo>
                      <a:pt x="2280" y="15232"/>
                    </a:lnTo>
                    <a:lnTo>
                      <a:pt x="2454" y="15303"/>
                    </a:lnTo>
                    <a:lnTo>
                      <a:pt x="2638" y="15375"/>
                    </a:lnTo>
                    <a:lnTo>
                      <a:pt x="2822" y="15446"/>
                    </a:lnTo>
                    <a:lnTo>
                      <a:pt x="3016" y="15497"/>
                    </a:lnTo>
                    <a:lnTo>
                      <a:pt x="3210" y="15538"/>
                    </a:lnTo>
                    <a:lnTo>
                      <a:pt x="3405" y="15579"/>
                    </a:lnTo>
                    <a:lnTo>
                      <a:pt x="3609" y="15600"/>
                    </a:lnTo>
                    <a:lnTo>
                      <a:pt x="3814" y="15620"/>
                    </a:lnTo>
                    <a:lnTo>
                      <a:pt x="4192" y="15620"/>
                    </a:lnTo>
                    <a:lnTo>
                      <a:pt x="4366" y="15610"/>
                    </a:lnTo>
                    <a:lnTo>
                      <a:pt x="4539" y="15589"/>
                    </a:lnTo>
                    <a:lnTo>
                      <a:pt x="4713" y="15559"/>
                    </a:lnTo>
                    <a:lnTo>
                      <a:pt x="4877" y="15528"/>
                    </a:lnTo>
                    <a:lnTo>
                      <a:pt x="5040" y="15487"/>
                    </a:lnTo>
                    <a:lnTo>
                      <a:pt x="5204" y="15446"/>
                    </a:lnTo>
                    <a:lnTo>
                      <a:pt x="5367" y="15385"/>
                    </a:lnTo>
                    <a:lnTo>
                      <a:pt x="5521" y="15334"/>
                    </a:lnTo>
                    <a:lnTo>
                      <a:pt x="5674" y="15262"/>
                    </a:lnTo>
                    <a:lnTo>
                      <a:pt x="5827" y="15191"/>
                    </a:lnTo>
                    <a:lnTo>
                      <a:pt x="5971" y="15109"/>
                    </a:lnTo>
                    <a:lnTo>
                      <a:pt x="6114" y="15027"/>
                    </a:lnTo>
                    <a:lnTo>
                      <a:pt x="6257" y="14935"/>
                    </a:lnTo>
                    <a:lnTo>
                      <a:pt x="6390" y="14843"/>
                    </a:lnTo>
                    <a:lnTo>
                      <a:pt x="6523" y="14741"/>
                    </a:lnTo>
                    <a:lnTo>
                      <a:pt x="6747" y="14925"/>
                    </a:lnTo>
                    <a:lnTo>
                      <a:pt x="6972" y="15099"/>
                    </a:lnTo>
                    <a:lnTo>
                      <a:pt x="7218" y="15262"/>
                    </a:lnTo>
                    <a:lnTo>
                      <a:pt x="7463" y="15416"/>
                    </a:lnTo>
                    <a:lnTo>
                      <a:pt x="7708" y="15559"/>
                    </a:lnTo>
                    <a:lnTo>
                      <a:pt x="7974" y="15692"/>
                    </a:lnTo>
                    <a:lnTo>
                      <a:pt x="8240" y="15814"/>
                    </a:lnTo>
                    <a:lnTo>
                      <a:pt x="8506" y="15917"/>
                    </a:lnTo>
                    <a:lnTo>
                      <a:pt x="8782" y="16019"/>
                    </a:lnTo>
                    <a:lnTo>
                      <a:pt x="9068" y="16101"/>
                    </a:lnTo>
                    <a:lnTo>
                      <a:pt x="9354" y="16182"/>
                    </a:lnTo>
                    <a:lnTo>
                      <a:pt x="9651" y="16233"/>
                    </a:lnTo>
                    <a:lnTo>
                      <a:pt x="9947" y="16285"/>
                    </a:lnTo>
                    <a:lnTo>
                      <a:pt x="10243" y="16325"/>
                    </a:lnTo>
                    <a:lnTo>
                      <a:pt x="10550" y="16346"/>
                    </a:lnTo>
                    <a:lnTo>
                      <a:pt x="11112" y="16346"/>
                    </a:lnTo>
                    <a:lnTo>
                      <a:pt x="11348" y="16336"/>
                    </a:lnTo>
                    <a:lnTo>
                      <a:pt x="11593" y="16305"/>
                    </a:lnTo>
                    <a:lnTo>
                      <a:pt x="11838" y="16274"/>
                    </a:lnTo>
                    <a:lnTo>
                      <a:pt x="12073" y="16244"/>
                    </a:lnTo>
                    <a:lnTo>
                      <a:pt x="12308" y="16193"/>
                    </a:lnTo>
                    <a:lnTo>
                      <a:pt x="12533" y="16131"/>
                    </a:lnTo>
                    <a:lnTo>
                      <a:pt x="12768" y="16070"/>
                    </a:lnTo>
                    <a:lnTo>
                      <a:pt x="12983" y="15998"/>
                    </a:lnTo>
                    <a:lnTo>
                      <a:pt x="13208" y="15927"/>
                    </a:lnTo>
                    <a:lnTo>
                      <a:pt x="13423" y="15835"/>
                    </a:lnTo>
                    <a:lnTo>
                      <a:pt x="13637" y="15743"/>
                    </a:lnTo>
                    <a:lnTo>
                      <a:pt x="13852" y="15641"/>
                    </a:lnTo>
                    <a:lnTo>
                      <a:pt x="14056" y="15538"/>
                    </a:lnTo>
                    <a:lnTo>
                      <a:pt x="14251" y="15416"/>
                    </a:lnTo>
                    <a:lnTo>
                      <a:pt x="14455" y="15293"/>
                    </a:lnTo>
                    <a:lnTo>
                      <a:pt x="14711" y="15467"/>
                    </a:lnTo>
                    <a:lnTo>
                      <a:pt x="14976" y="15630"/>
                    </a:lnTo>
                    <a:lnTo>
                      <a:pt x="15242" y="15784"/>
                    </a:lnTo>
                    <a:lnTo>
                      <a:pt x="15518" y="15927"/>
                    </a:lnTo>
                    <a:lnTo>
                      <a:pt x="15794" y="16049"/>
                    </a:lnTo>
                    <a:lnTo>
                      <a:pt x="16080" y="16172"/>
                    </a:lnTo>
                    <a:lnTo>
                      <a:pt x="16377" y="16285"/>
                    </a:lnTo>
                    <a:lnTo>
                      <a:pt x="16673" y="16387"/>
                    </a:lnTo>
                    <a:lnTo>
                      <a:pt x="16980" y="16479"/>
                    </a:lnTo>
                    <a:lnTo>
                      <a:pt x="17287" y="16550"/>
                    </a:lnTo>
                    <a:lnTo>
                      <a:pt x="17593" y="16622"/>
                    </a:lnTo>
                    <a:lnTo>
                      <a:pt x="17910" y="16673"/>
                    </a:lnTo>
                    <a:lnTo>
                      <a:pt x="18227" y="16724"/>
                    </a:lnTo>
                    <a:lnTo>
                      <a:pt x="18554" y="16755"/>
                    </a:lnTo>
                    <a:lnTo>
                      <a:pt x="18881" y="16775"/>
                    </a:lnTo>
                    <a:lnTo>
                      <a:pt x="19525" y="16775"/>
                    </a:lnTo>
                    <a:lnTo>
                      <a:pt x="19842" y="16755"/>
                    </a:lnTo>
                    <a:lnTo>
                      <a:pt x="20149" y="16724"/>
                    </a:lnTo>
                    <a:lnTo>
                      <a:pt x="20456" y="16683"/>
                    </a:lnTo>
                    <a:lnTo>
                      <a:pt x="20762" y="16632"/>
                    </a:lnTo>
                    <a:lnTo>
                      <a:pt x="21059" y="16571"/>
                    </a:lnTo>
                    <a:lnTo>
                      <a:pt x="21355" y="16499"/>
                    </a:lnTo>
                    <a:lnTo>
                      <a:pt x="21641" y="16417"/>
                    </a:lnTo>
                    <a:lnTo>
                      <a:pt x="21928" y="16325"/>
                    </a:lnTo>
                    <a:lnTo>
                      <a:pt x="22214" y="16223"/>
                    </a:lnTo>
                    <a:lnTo>
                      <a:pt x="22490" y="16111"/>
                    </a:lnTo>
                    <a:lnTo>
                      <a:pt x="22766" y="15988"/>
                    </a:lnTo>
                    <a:lnTo>
                      <a:pt x="23032" y="15855"/>
                    </a:lnTo>
                    <a:lnTo>
                      <a:pt x="23298" y="15712"/>
                    </a:lnTo>
                    <a:lnTo>
                      <a:pt x="23553" y="15569"/>
                    </a:lnTo>
                    <a:lnTo>
                      <a:pt x="23798" y="15405"/>
                    </a:lnTo>
                    <a:lnTo>
                      <a:pt x="23993" y="15518"/>
                    </a:lnTo>
                    <a:lnTo>
                      <a:pt x="24187" y="15620"/>
                    </a:lnTo>
                    <a:lnTo>
                      <a:pt x="24381" y="15712"/>
                    </a:lnTo>
                    <a:lnTo>
                      <a:pt x="24575" y="15804"/>
                    </a:lnTo>
                    <a:lnTo>
                      <a:pt x="24780" y="15886"/>
                    </a:lnTo>
                    <a:lnTo>
                      <a:pt x="24994" y="15968"/>
                    </a:lnTo>
                    <a:lnTo>
                      <a:pt x="25199" y="16039"/>
                    </a:lnTo>
                    <a:lnTo>
                      <a:pt x="25414" y="16101"/>
                    </a:lnTo>
                    <a:lnTo>
                      <a:pt x="25628" y="16162"/>
                    </a:lnTo>
                    <a:lnTo>
                      <a:pt x="25853" y="16213"/>
                    </a:lnTo>
                    <a:lnTo>
                      <a:pt x="26068" y="16254"/>
                    </a:lnTo>
                    <a:lnTo>
                      <a:pt x="26293" y="16285"/>
                    </a:lnTo>
                    <a:lnTo>
                      <a:pt x="26528" y="16315"/>
                    </a:lnTo>
                    <a:lnTo>
                      <a:pt x="26753" y="16336"/>
                    </a:lnTo>
                    <a:lnTo>
                      <a:pt x="26988" y="16346"/>
                    </a:lnTo>
                    <a:lnTo>
                      <a:pt x="27530" y="16346"/>
                    </a:lnTo>
                    <a:lnTo>
                      <a:pt x="27846" y="16315"/>
                    </a:lnTo>
                    <a:lnTo>
                      <a:pt x="28153" y="16285"/>
                    </a:lnTo>
                    <a:lnTo>
                      <a:pt x="28450" y="16233"/>
                    </a:lnTo>
                    <a:lnTo>
                      <a:pt x="28756" y="16172"/>
                    </a:lnTo>
                    <a:lnTo>
                      <a:pt x="29043" y="16090"/>
                    </a:lnTo>
                    <a:lnTo>
                      <a:pt x="29329" y="16009"/>
                    </a:lnTo>
                    <a:lnTo>
                      <a:pt x="29615" y="15906"/>
                    </a:lnTo>
                    <a:lnTo>
                      <a:pt x="29891" y="15794"/>
                    </a:lnTo>
                    <a:lnTo>
                      <a:pt x="30157" y="15661"/>
                    </a:lnTo>
                    <a:lnTo>
                      <a:pt x="30423" y="15528"/>
                    </a:lnTo>
                    <a:lnTo>
                      <a:pt x="30678" y="15385"/>
                    </a:lnTo>
                    <a:lnTo>
                      <a:pt x="30923" y="15221"/>
                    </a:lnTo>
                    <a:lnTo>
                      <a:pt x="31169" y="15048"/>
                    </a:lnTo>
                    <a:lnTo>
                      <a:pt x="31404" y="14874"/>
                    </a:lnTo>
                    <a:lnTo>
                      <a:pt x="31629" y="14680"/>
                    </a:lnTo>
                    <a:lnTo>
                      <a:pt x="31833" y="14925"/>
                    </a:lnTo>
                    <a:lnTo>
                      <a:pt x="32058" y="15160"/>
                    </a:lnTo>
                    <a:lnTo>
                      <a:pt x="32293" y="15375"/>
                    </a:lnTo>
                    <a:lnTo>
                      <a:pt x="32539" y="15579"/>
                    </a:lnTo>
                    <a:lnTo>
                      <a:pt x="32804" y="15773"/>
                    </a:lnTo>
                    <a:lnTo>
                      <a:pt x="33070" y="15947"/>
                    </a:lnTo>
                    <a:lnTo>
                      <a:pt x="33346" y="16111"/>
                    </a:lnTo>
                    <a:lnTo>
                      <a:pt x="33632" y="16264"/>
                    </a:lnTo>
                    <a:lnTo>
                      <a:pt x="33929" y="16397"/>
                    </a:lnTo>
                    <a:lnTo>
                      <a:pt x="34236" y="16520"/>
                    </a:lnTo>
                    <a:lnTo>
                      <a:pt x="34552" y="16612"/>
                    </a:lnTo>
                    <a:lnTo>
                      <a:pt x="34869" y="16704"/>
                    </a:lnTo>
                    <a:lnTo>
                      <a:pt x="35196" y="16765"/>
                    </a:lnTo>
                    <a:lnTo>
                      <a:pt x="35534" y="16816"/>
                    </a:lnTo>
                    <a:lnTo>
                      <a:pt x="35871" y="16847"/>
                    </a:lnTo>
                    <a:lnTo>
                      <a:pt x="36474" y="16847"/>
                    </a:lnTo>
                    <a:lnTo>
                      <a:pt x="36740" y="16826"/>
                    </a:lnTo>
                    <a:lnTo>
                      <a:pt x="36996" y="16796"/>
                    </a:lnTo>
                    <a:lnTo>
                      <a:pt x="37251" y="16765"/>
                    </a:lnTo>
                    <a:lnTo>
                      <a:pt x="37496" y="16714"/>
                    </a:lnTo>
                    <a:lnTo>
                      <a:pt x="37752" y="16653"/>
                    </a:lnTo>
                    <a:lnTo>
                      <a:pt x="37987" y="16581"/>
                    </a:lnTo>
                    <a:lnTo>
                      <a:pt x="38232" y="16499"/>
                    </a:lnTo>
                    <a:lnTo>
                      <a:pt x="38457" y="16407"/>
                    </a:lnTo>
                    <a:lnTo>
                      <a:pt x="38692" y="16315"/>
                    </a:lnTo>
                    <a:lnTo>
                      <a:pt x="38917" y="16203"/>
                    </a:lnTo>
                    <a:lnTo>
                      <a:pt x="39132" y="16090"/>
                    </a:lnTo>
                    <a:lnTo>
                      <a:pt x="39347" y="15957"/>
                    </a:lnTo>
                    <a:lnTo>
                      <a:pt x="39551" y="15825"/>
                    </a:lnTo>
                    <a:lnTo>
                      <a:pt x="39756" y="15681"/>
                    </a:lnTo>
                    <a:lnTo>
                      <a:pt x="39950" y="15538"/>
                    </a:lnTo>
                    <a:lnTo>
                      <a:pt x="40185" y="15579"/>
                    </a:lnTo>
                    <a:lnTo>
                      <a:pt x="40420" y="15610"/>
                    </a:lnTo>
                    <a:lnTo>
                      <a:pt x="40655" y="15620"/>
                    </a:lnTo>
                    <a:lnTo>
                      <a:pt x="40901" y="15630"/>
                    </a:lnTo>
                    <a:lnTo>
                      <a:pt x="41146" y="15620"/>
                    </a:lnTo>
                    <a:lnTo>
                      <a:pt x="41391" y="15610"/>
                    </a:lnTo>
                    <a:lnTo>
                      <a:pt x="41626" y="15579"/>
                    </a:lnTo>
                    <a:lnTo>
                      <a:pt x="41851" y="15538"/>
                    </a:lnTo>
                    <a:lnTo>
                      <a:pt x="42086" y="15487"/>
                    </a:lnTo>
                    <a:lnTo>
                      <a:pt x="42311" y="15416"/>
                    </a:lnTo>
                    <a:lnTo>
                      <a:pt x="42526" y="15344"/>
                    </a:lnTo>
                    <a:lnTo>
                      <a:pt x="42741" y="15262"/>
                    </a:lnTo>
                    <a:lnTo>
                      <a:pt x="42955" y="15160"/>
                    </a:lnTo>
                    <a:lnTo>
                      <a:pt x="43160" y="15058"/>
                    </a:lnTo>
                    <a:lnTo>
                      <a:pt x="43354" y="14945"/>
                    </a:lnTo>
                    <a:lnTo>
                      <a:pt x="43548" y="14823"/>
                    </a:lnTo>
                    <a:lnTo>
                      <a:pt x="43732" y="14690"/>
                    </a:lnTo>
                    <a:lnTo>
                      <a:pt x="43906" y="14557"/>
                    </a:lnTo>
                    <a:lnTo>
                      <a:pt x="44080" y="14404"/>
                    </a:lnTo>
                    <a:lnTo>
                      <a:pt x="44243" y="14250"/>
                    </a:lnTo>
                    <a:lnTo>
                      <a:pt x="44407" y="14087"/>
                    </a:lnTo>
                    <a:lnTo>
                      <a:pt x="44550" y="13913"/>
                    </a:lnTo>
                    <a:lnTo>
                      <a:pt x="44693" y="13729"/>
                    </a:lnTo>
                    <a:lnTo>
                      <a:pt x="44826" y="13545"/>
                    </a:lnTo>
                    <a:lnTo>
                      <a:pt x="44949" y="13351"/>
                    </a:lnTo>
                    <a:lnTo>
                      <a:pt x="45061" y="13156"/>
                    </a:lnTo>
                    <a:lnTo>
                      <a:pt x="45163" y="12952"/>
                    </a:lnTo>
                    <a:lnTo>
                      <a:pt x="45255" y="12748"/>
                    </a:lnTo>
                    <a:lnTo>
                      <a:pt x="45347" y="12533"/>
                    </a:lnTo>
                    <a:lnTo>
                      <a:pt x="45419" y="12308"/>
                    </a:lnTo>
                    <a:lnTo>
                      <a:pt x="45480" y="12083"/>
                    </a:lnTo>
                    <a:lnTo>
                      <a:pt x="45531" y="11858"/>
                    </a:lnTo>
                    <a:lnTo>
                      <a:pt x="45572" y="11623"/>
                    </a:lnTo>
                    <a:lnTo>
                      <a:pt x="45603" y="11388"/>
                    </a:lnTo>
                    <a:lnTo>
                      <a:pt x="45623" y="11153"/>
                    </a:lnTo>
                    <a:lnTo>
                      <a:pt x="45634" y="10908"/>
                    </a:lnTo>
                    <a:lnTo>
                      <a:pt x="45623" y="10662"/>
                    </a:lnTo>
                    <a:lnTo>
                      <a:pt x="45603" y="10417"/>
                    </a:lnTo>
                    <a:lnTo>
                      <a:pt x="45572" y="10182"/>
                    </a:lnTo>
                    <a:lnTo>
                      <a:pt x="45531" y="9957"/>
                    </a:lnTo>
                    <a:lnTo>
                      <a:pt x="45480" y="9722"/>
                    </a:lnTo>
                    <a:lnTo>
                      <a:pt x="45419" y="9497"/>
                    </a:lnTo>
                    <a:lnTo>
                      <a:pt x="45347" y="9282"/>
                    </a:lnTo>
                    <a:lnTo>
                      <a:pt x="45255" y="9067"/>
                    </a:lnTo>
                    <a:lnTo>
                      <a:pt x="45163" y="8853"/>
                    </a:lnTo>
                    <a:lnTo>
                      <a:pt x="45061" y="8648"/>
                    </a:lnTo>
                    <a:lnTo>
                      <a:pt x="44949" y="8454"/>
                    </a:lnTo>
                    <a:lnTo>
                      <a:pt x="44826" y="8260"/>
                    </a:lnTo>
                    <a:lnTo>
                      <a:pt x="44693" y="8076"/>
                    </a:lnTo>
                    <a:lnTo>
                      <a:pt x="44550" y="7902"/>
                    </a:lnTo>
                    <a:lnTo>
                      <a:pt x="44407" y="7728"/>
                    </a:lnTo>
                    <a:lnTo>
                      <a:pt x="44243" y="7565"/>
                    </a:lnTo>
                    <a:lnTo>
                      <a:pt x="44080" y="7411"/>
                    </a:lnTo>
                    <a:lnTo>
                      <a:pt x="43906" y="7258"/>
                    </a:lnTo>
                    <a:lnTo>
                      <a:pt x="43732" y="7115"/>
                    </a:lnTo>
                    <a:lnTo>
                      <a:pt x="43548" y="6982"/>
                    </a:lnTo>
                    <a:lnTo>
                      <a:pt x="43354" y="6859"/>
                    </a:lnTo>
                    <a:lnTo>
                      <a:pt x="43160" y="6747"/>
                    </a:lnTo>
                    <a:lnTo>
                      <a:pt x="42955" y="6645"/>
                    </a:lnTo>
                    <a:lnTo>
                      <a:pt x="42741" y="6553"/>
                    </a:lnTo>
                    <a:lnTo>
                      <a:pt x="42526" y="6461"/>
                    </a:lnTo>
                    <a:lnTo>
                      <a:pt x="42311" y="6389"/>
                    </a:lnTo>
                    <a:lnTo>
                      <a:pt x="42086" y="6328"/>
                    </a:lnTo>
                    <a:lnTo>
                      <a:pt x="41851" y="6277"/>
                    </a:lnTo>
                    <a:lnTo>
                      <a:pt x="41626" y="6236"/>
                    </a:lnTo>
                    <a:lnTo>
                      <a:pt x="41391" y="6205"/>
                    </a:lnTo>
                    <a:lnTo>
                      <a:pt x="41146" y="6185"/>
                    </a:lnTo>
                    <a:lnTo>
                      <a:pt x="40901" y="6175"/>
                    </a:lnTo>
                    <a:lnTo>
                      <a:pt x="40655" y="6185"/>
                    </a:lnTo>
                    <a:lnTo>
                      <a:pt x="40420" y="6205"/>
                    </a:lnTo>
                    <a:lnTo>
                      <a:pt x="40185" y="6236"/>
                    </a:lnTo>
                    <a:lnTo>
                      <a:pt x="39950" y="6277"/>
                    </a:lnTo>
                    <a:lnTo>
                      <a:pt x="39756" y="6123"/>
                    </a:lnTo>
                    <a:lnTo>
                      <a:pt x="39551" y="5980"/>
                    </a:lnTo>
                    <a:lnTo>
                      <a:pt x="39347" y="5847"/>
                    </a:lnTo>
                    <a:lnTo>
                      <a:pt x="39132" y="5725"/>
                    </a:lnTo>
                    <a:lnTo>
                      <a:pt x="38917" y="5602"/>
                    </a:lnTo>
                    <a:lnTo>
                      <a:pt x="38692" y="5500"/>
                    </a:lnTo>
                    <a:lnTo>
                      <a:pt x="38457" y="5398"/>
                    </a:lnTo>
                    <a:lnTo>
                      <a:pt x="38232" y="5306"/>
                    </a:lnTo>
                    <a:lnTo>
                      <a:pt x="37987" y="5224"/>
                    </a:lnTo>
                    <a:lnTo>
                      <a:pt x="37752" y="5163"/>
                    </a:lnTo>
                    <a:lnTo>
                      <a:pt x="37496" y="5101"/>
                    </a:lnTo>
                    <a:lnTo>
                      <a:pt x="37251" y="5050"/>
                    </a:lnTo>
                    <a:lnTo>
                      <a:pt x="36996" y="5009"/>
                    </a:lnTo>
                    <a:lnTo>
                      <a:pt x="36740" y="4979"/>
                    </a:lnTo>
                    <a:lnTo>
                      <a:pt x="36474" y="4968"/>
                    </a:lnTo>
                    <a:lnTo>
                      <a:pt x="36219" y="4958"/>
                    </a:lnTo>
                    <a:lnTo>
                      <a:pt x="35973" y="4968"/>
                    </a:lnTo>
                    <a:lnTo>
                      <a:pt x="35748" y="4979"/>
                    </a:lnTo>
                    <a:lnTo>
                      <a:pt x="35513" y="4999"/>
                    </a:lnTo>
                    <a:lnTo>
                      <a:pt x="35278" y="5030"/>
                    </a:lnTo>
                    <a:lnTo>
                      <a:pt x="35053" y="5071"/>
                    </a:lnTo>
                    <a:lnTo>
                      <a:pt x="34828" y="5122"/>
                    </a:lnTo>
                    <a:lnTo>
                      <a:pt x="34614" y="5183"/>
                    </a:lnTo>
                    <a:lnTo>
                      <a:pt x="34399" y="5244"/>
                    </a:lnTo>
                    <a:lnTo>
                      <a:pt x="34184" y="5316"/>
                    </a:lnTo>
                    <a:lnTo>
                      <a:pt x="33970" y="5398"/>
                    </a:lnTo>
                    <a:lnTo>
                      <a:pt x="33765" y="5490"/>
                    </a:lnTo>
                    <a:lnTo>
                      <a:pt x="33561" y="5582"/>
                    </a:lnTo>
                    <a:lnTo>
                      <a:pt x="33367" y="5684"/>
                    </a:lnTo>
                    <a:lnTo>
                      <a:pt x="33172" y="5796"/>
                    </a:lnTo>
                    <a:lnTo>
                      <a:pt x="32988" y="5909"/>
                    </a:lnTo>
                    <a:lnTo>
                      <a:pt x="32804" y="6042"/>
                    </a:lnTo>
                    <a:lnTo>
                      <a:pt x="32692" y="5868"/>
                    </a:lnTo>
                    <a:lnTo>
                      <a:pt x="32569" y="5704"/>
                    </a:lnTo>
                    <a:lnTo>
                      <a:pt x="32447" y="5541"/>
                    </a:lnTo>
                    <a:lnTo>
                      <a:pt x="32314" y="5387"/>
                    </a:lnTo>
                    <a:lnTo>
                      <a:pt x="32181" y="5234"/>
                    </a:lnTo>
                    <a:lnTo>
                      <a:pt x="32048" y="5081"/>
                    </a:lnTo>
                    <a:lnTo>
                      <a:pt x="31905" y="4938"/>
                    </a:lnTo>
                    <a:lnTo>
                      <a:pt x="31751" y="4794"/>
                    </a:lnTo>
                    <a:lnTo>
                      <a:pt x="31608" y="4662"/>
                    </a:lnTo>
                    <a:lnTo>
                      <a:pt x="31455" y="4529"/>
                    </a:lnTo>
                    <a:lnTo>
                      <a:pt x="31291" y="4406"/>
                    </a:lnTo>
                    <a:lnTo>
                      <a:pt x="31128" y="4283"/>
                    </a:lnTo>
                    <a:lnTo>
                      <a:pt x="30964" y="4161"/>
                    </a:lnTo>
                    <a:lnTo>
                      <a:pt x="30791" y="4048"/>
                    </a:lnTo>
                    <a:lnTo>
                      <a:pt x="30617" y="3946"/>
                    </a:lnTo>
                    <a:lnTo>
                      <a:pt x="30443" y="3844"/>
                    </a:lnTo>
                    <a:lnTo>
                      <a:pt x="30259" y="3742"/>
                    </a:lnTo>
                    <a:lnTo>
                      <a:pt x="30075" y="3650"/>
                    </a:lnTo>
                    <a:lnTo>
                      <a:pt x="29891" y="3568"/>
                    </a:lnTo>
                    <a:lnTo>
                      <a:pt x="29697" y="3486"/>
                    </a:lnTo>
                    <a:lnTo>
                      <a:pt x="29503" y="3414"/>
                    </a:lnTo>
                    <a:lnTo>
                      <a:pt x="29308" y="3343"/>
                    </a:lnTo>
                    <a:lnTo>
                      <a:pt x="29114" y="3282"/>
                    </a:lnTo>
                    <a:lnTo>
                      <a:pt x="28910" y="3230"/>
                    </a:lnTo>
                    <a:lnTo>
                      <a:pt x="28705" y="3179"/>
                    </a:lnTo>
                    <a:lnTo>
                      <a:pt x="28501" y="3138"/>
                    </a:lnTo>
                    <a:lnTo>
                      <a:pt x="28286" y="3098"/>
                    </a:lnTo>
                    <a:lnTo>
                      <a:pt x="28082" y="3067"/>
                    </a:lnTo>
                    <a:lnTo>
                      <a:pt x="27867" y="3046"/>
                    </a:lnTo>
                    <a:lnTo>
                      <a:pt x="27652" y="3026"/>
                    </a:lnTo>
                    <a:lnTo>
                      <a:pt x="27438" y="3016"/>
                    </a:lnTo>
                    <a:lnTo>
                      <a:pt x="27213" y="3016"/>
                    </a:lnTo>
                    <a:lnTo>
                      <a:pt x="26845" y="3026"/>
                    </a:lnTo>
                    <a:lnTo>
                      <a:pt x="26487" y="3057"/>
                    </a:lnTo>
                    <a:lnTo>
                      <a:pt x="26129" y="3098"/>
                    </a:lnTo>
                    <a:lnTo>
                      <a:pt x="25771" y="3169"/>
                    </a:lnTo>
                    <a:lnTo>
                      <a:pt x="25628" y="2995"/>
                    </a:lnTo>
                    <a:lnTo>
                      <a:pt x="25475" y="2811"/>
                    </a:lnTo>
                    <a:lnTo>
                      <a:pt x="25322" y="2648"/>
                    </a:lnTo>
                    <a:lnTo>
                      <a:pt x="25158" y="2484"/>
                    </a:lnTo>
                    <a:lnTo>
                      <a:pt x="24994" y="2321"/>
                    </a:lnTo>
                    <a:lnTo>
                      <a:pt x="24821" y="2157"/>
                    </a:lnTo>
                    <a:lnTo>
                      <a:pt x="24647" y="2004"/>
                    </a:lnTo>
                    <a:lnTo>
                      <a:pt x="24473" y="1861"/>
                    </a:lnTo>
                    <a:lnTo>
                      <a:pt x="24289" y="1718"/>
                    </a:lnTo>
                    <a:lnTo>
                      <a:pt x="24105" y="1585"/>
                    </a:lnTo>
                    <a:lnTo>
                      <a:pt x="23911" y="1442"/>
                    </a:lnTo>
                    <a:lnTo>
                      <a:pt x="23717" y="1319"/>
                    </a:lnTo>
                    <a:lnTo>
                      <a:pt x="23522" y="1196"/>
                    </a:lnTo>
                    <a:lnTo>
                      <a:pt x="23318" y="1084"/>
                    </a:lnTo>
                    <a:lnTo>
                      <a:pt x="23114" y="971"/>
                    </a:lnTo>
                    <a:lnTo>
                      <a:pt x="22909" y="859"/>
                    </a:lnTo>
                    <a:lnTo>
                      <a:pt x="22705" y="757"/>
                    </a:lnTo>
                    <a:lnTo>
                      <a:pt x="22490" y="665"/>
                    </a:lnTo>
                    <a:lnTo>
                      <a:pt x="22265" y="573"/>
                    </a:lnTo>
                    <a:lnTo>
                      <a:pt x="22050" y="491"/>
                    </a:lnTo>
                    <a:lnTo>
                      <a:pt x="21825" y="419"/>
                    </a:lnTo>
                    <a:lnTo>
                      <a:pt x="21601" y="348"/>
                    </a:lnTo>
                    <a:lnTo>
                      <a:pt x="21365" y="286"/>
                    </a:lnTo>
                    <a:lnTo>
                      <a:pt x="21141" y="225"/>
                    </a:lnTo>
                    <a:lnTo>
                      <a:pt x="20905" y="174"/>
                    </a:lnTo>
                    <a:lnTo>
                      <a:pt x="20670" y="123"/>
                    </a:lnTo>
                    <a:lnTo>
                      <a:pt x="20435" y="92"/>
                    </a:lnTo>
                    <a:lnTo>
                      <a:pt x="20190" y="62"/>
                    </a:lnTo>
                    <a:lnTo>
                      <a:pt x="19945" y="31"/>
                    </a:lnTo>
                    <a:lnTo>
                      <a:pt x="19699" y="10"/>
                    </a:lnTo>
                    <a:lnTo>
                      <a:pt x="1945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8" name="Google Shape;1869;p38">
                <a:extLst>
                  <a:ext uri="{FF2B5EF4-FFF2-40B4-BE49-F238E27FC236}">
                    <a16:creationId xmlns:a16="http://schemas.microsoft.com/office/drawing/2014/main" id="{26C62DAF-ACE3-DD16-82DB-7FD2C0577E23}"/>
                  </a:ext>
                </a:extLst>
              </p:cNvPr>
              <p:cNvSpPr/>
              <p:nvPr/>
            </p:nvSpPr>
            <p:spPr>
              <a:xfrm flipH="1">
                <a:off x="2187297" y="4604245"/>
                <a:ext cx="575006" cy="25405"/>
              </a:xfrm>
              <a:custGeom>
                <a:avLst/>
                <a:gdLst/>
                <a:ahLst/>
                <a:cxnLst/>
                <a:rect l="l" t="t" r="r" b="b"/>
                <a:pathLst>
                  <a:path w="42823" h="1892" extrusionOk="0">
                    <a:moveTo>
                      <a:pt x="941" y="0"/>
                    </a:moveTo>
                    <a:lnTo>
                      <a:pt x="849" y="11"/>
                    </a:lnTo>
                    <a:lnTo>
                      <a:pt x="747" y="21"/>
                    </a:lnTo>
                    <a:lnTo>
                      <a:pt x="665" y="52"/>
                    </a:lnTo>
                    <a:lnTo>
                      <a:pt x="573" y="82"/>
                    </a:lnTo>
                    <a:lnTo>
                      <a:pt x="492" y="123"/>
                    </a:lnTo>
                    <a:lnTo>
                      <a:pt x="410" y="164"/>
                    </a:lnTo>
                    <a:lnTo>
                      <a:pt x="338" y="225"/>
                    </a:lnTo>
                    <a:lnTo>
                      <a:pt x="277" y="287"/>
                    </a:lnTo>
                    <a:lnTo>
                      <a:pt x="216" y="348"/>
                    </a:lnTo>
                    <a:lnTo>
                      <a:pt x="165" y="420"/>
                    </a:lnTo>
                    <a:lnTo>
                      <a:pt x="113" y="501"/>
                    </a:lnTo>
                    <a:lnTo>
                      <a:pt x="73" y="583"/>
                    </a:lnTo>
                    <a:lnTo>
                      <a:pt x="42" y="665"/>
                    </a:lnTo>
                    <a:lnTo>
                      <a:pt x="21" y="757"/>
                    </a:lnTo>
                    <a:lnTo>
                      <a:pt x="1" y="849"/>
                    </a:lnTo>
                    <a:lnTo>
                      <a:pt x="1" y="951"/>
                    </a:lnTo>
                    <a:lnTo>
                      <a:pt x="1" y="1043"/>
                    </a:lnTo>
                    <a:lnTo>
                      <a:pt x="21" y="1135"/>
                    </a:lnTo>
                    <a:lnTo>
                      <a:pt x="42" y="1227"/>
                    </a:lnTo>
                    <a:lnTo>
                      <a:pt x="73" y="1319"/>
                    </a:lnTo>
                    <a:lnTo>
                      <a:pt x="113" y="1401"/>
                    </a:lnTo>
                    <a:lnTo>
                      <a:pt x="165" y="1473"/>
                    </a:lnTo>
                    <a:lnTo>
                      <a:pt x="216" y="1544"/>
                    </a:lnTo>
                    <a:lnTo>
                      <a:pt x="277" y="1616"/>
                    </a:lnTo>
                    <a:lnTo>
                      <a:pt x="338" y="1677"/>
                    </a:lnTo>
                    <a:lnTo>
                      <a:pt x="410" y="1728"/>
                    </a:lnTo>
                    <a:lnTo>
                      <a:pt x="492" y="1779"/>
                    </a:lnTo>
                    <a:lnTo>
                      <a:pt x="573" y="1820"/>
                    </a:lnTo>
                    <a:lnTo>
                      <a:pt x="665" y="1851"/>
                    </a:lnTo>
                    <a:lnTo>
                      <a:pt x="747" y="1871"/>
                    </a:lnTo>
                    <a:lnTo>
                      <a:pt x="849" y="1892"/>
                    </a:lnTo>
                    <a:lnTo>
                      <a:pt x="41974" y="1892"/>
                    </a:lnTo>
                    <a:lnTo>
                      <a:pt x="42066" y="1871"/>
                    </a:lnTo>
                    <a:lnTo>
                      <a:pt x="42158" y="1851"/>
                    </a:lnTo>
                    <a:lnTo>
                      <a:pt x="42240" y="1820"/>
                    </a:lnTo>
                    <a:lnTo>
                      <a:pt x="42322" y="1779"/>
                    </a:lnTo>
                    <a:lnTo>
                      <a:pt x="42404" y="1728"/>
                    </a:lnTo>
                    <a:lnTo>
                      <a:pt x="42475" y="1677"/>
                    </a:lnTo>
                    <a:lnTo>
                      <a:pt x="42536" y="1616"/>
                    </a:lnTo>
                    <a:lnTo>
                      <a:pt x="42598" y="1544"/>
                    </a:lnTo>
                    <a:lnTo>
                      <a:pt x="42659" y="1473"/>
                    </a:lnTo>
                    <a:lnTo>
                      <a:pt x="42700" y="1401"/>
                    </a:lnTo>
                    <a:lnTo>
                      <a:pt x="42741" y="1319"/>
                    </a:lnTo>
                    <a:lnTo>
                      <a:pt x="42772" y="1227"/>
                    </a:lnTo>
                    <a:lnTo>
                      <a:pt x="42802" y="1135"/>
                    </a:lnTo>
                    <a:lnTo>
                      <a:pt x="42812" y="1043"/>
                    </a:lnTo>
                    <a:lnTo>
                      <a:pt x="42823" y="951"/>
                    </a:lnTo>
                    <a:lnTo>
                      <a:pt x="42812" y="849"/>
                    </a:lnTo>
                    <a:lnTo>
                      <a:pt x="42802" y="757"/>
                    </a:lnTo>
                    <a:lnTo>
                      <a:pt x="42772" y="665"/>
                    </a:lnTo>
                    <a:lnTo>
                      <a:pt x="42741" y="583"/>
                    </a:lnTo>
                    <a:lnTo>
                      <a:pt x="42700" y="501"/>
                    </a:lnTo>
                    <a:lnTo>
                      <a:pt x="42659" y="420"/>
                    </a:lnTo>
                    <a:lnTo>
                      <a:pt x="42598" y="348"/>
                    </a:lnTo>
                    <a:lnTo>
                      <a:pt x="42536" y="287"/>
                    </a:lnTo>
                    <a:lnTo>
                      <a:pt x="42475" y="225"/>
                    </a:lnTo>
                    <a:lnTo>
                      <a:pt x="42404" y="164"/>
                    </a:lnTo>
                    <a:lnTo>
                      <a:pt x="42322" y="123"/>
                    </a:lnTo>
                    <a:lnTo>
                      <a:pt x="42240" y="82"/>
                    </a:lnTo>
                    <a:lnTo>
                      <a:pt x="42158" y="52"/>
                    </a:lnTo>
                    <a:lnTo>
                      <a:pt x="42066" y="21"/>
                    </a:lnTo>
                    <a:lnTo>
                      <a:pt x="41974" y="11"/>
                    </a:lnTo>
                    <a:lnTo>
                      <a:pt x="418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9" name="Google Shape;1870;p38">
                <a:extLst>
                  <a:ext uri="{FF2B5EF4-FFF2-40B4-BE49-F238E27FC236}">
                    <a16:creationId xmlns:a16="http://schemas.microsoft.com/office/drawing/2014/main" id="{FF4360C5-6046-45E3-EF88-8A07CC239FA3}"/>
                  </a:ext>
                </a:extLst>
              </p:cNvPr>
              <p:cNvSpPr/>
              <p:nvPr/>
            </p:nvSpPr>
            <p:spPr>
              <a:xfrm flipH="1">
                <a:off x="1146571" y="4567319"/>
                <a:ext cx="575006" cy="25405"/>
              </a:xfrm>
              <a:custGeom>
                <a:avLst/>
                <a:gdLst/>
                <a:ahLst/>
                <a:cxnLst/>
                <a:rect l="l" t="t" r="r" b="b"/>
                <a:pathLst>
                  <a:path w="42823" h="1892" extrusionOk="0">
                    <a:moveTo>
                      <a:pt x="941" y="1"/>
                    </a:moveTo>
                    <a:lnTo>
                      <a:pt x="849" y="11"/>
                    </a:lnTo>
                    <a:lnTo>
                      <a:pt x="747" y="21"/>
                    </a:lnTo>
                    <a:lnTo>
                      <a:pt x="665" y="42"/>
                    </a:lnTo>
                    <a:lnTo>
                      <a:pt x="573" y="72"/>
                    </a:lnTo>
                    <a:lnTo>
                      <a:pt x="491" y="113"/>
                    </a:lnTo>
                    <a:lnTo>
                      <a:pt x="409" y="164"/>
                    </a:lnTo>
                    <a:lnTo>
                      <a:pt x="338" y="215"/>
                    </a:lnTo>
                    <a:lnTo>
                      <a:pt x="276" y="277"/>
                    </a:lnTo>
                    <a:lnTo>
                      <a:pt x="215" y="348"/>
                    </a:lnTo>
                    <a:lnTo>
                      <a:pt x="164" y="420"/>
                    </a:lnTo>
                    <a:lnTo>
                      <a:pt x="113" y="502"/>
                    </a:lnTo>
                    <a:lnTo>
                      <a:pt x="72" y="583"/>
                    </a:lnTo>
                    <a:lnTo>
                      <a:pt x="41" y="665"/>
                    </a:lnTo>
                    <a:lnTo>
                      <a:pt x="21" y="757"/>
                    </a:lnTo>
                    <a:lnTo>
                      <a:pt x="0" y="849"/>
                    </a:lnTo>
                    <a:lnTo>
                      <a:pt x="0" y="941"/>
                    </a:lnTo>
                    <a:lnTo>
                      <a:pt x="0" y="1043"/>
                    </a:lnTo>
                    <a:lnTo>
                      <a:pt x="21" y="1135"/>
                    </a:lnTo>
                    <a:lnTo>
                      <a:pt x="41" y="1227"/>
                    </a:lnTo>
                    <a:lnTo>
                      <a:pt x="72" y="1309"/>
                    </a:lnTo>
                    <a:lnTo>
                      <a:pt x="113" y="1391"/>
                    </a:lnTo>
                    <a:lnTo>
                      <a:pt x="164" y="1473"/>
                    </a:lnTo>
                    <a:lnTo>
                      <a:pt x="215" y="1544"/>
                    </a:lnTo>
                    <a:lnTo>
                      <a:pt x="276" y="1616"/>
                    </a:lnTo>
                    <a:lnTo>
                      <a:pt x="338" y="1677"/>
                    </a:lnTo>
                    <a:lnTo>
                      <a:pt x="409" y="1728"/>
                    </a:lnTo>
                    <a:lnTo>
                      <a:pt x="491" y="1779"/>
                    </a:lnTo>
                    <a:lnTo>
                      <a:pt x="573" y="1810"/>
                    </a:lnTo>
                    <a:lnTo>
                      <a:pt x="665" y="1851"/>
                    </a:lnTo>
                    <a:lnTo>
                      <a:pt x="747" y="1871"/>
                    </a:lnTo>
                    <a:lnTo>
                      <a:pt x="849" y="1882"/>
                    </a:lnTo>
                    <a:lnTo>
                      <a:pt x="941" y="1892"/>
                    </a:lnTo>
                    <a:lnTo>
                      <a:pt x="41871" y="1892"/>
                    </a:lnTo>
                    <a:lnTo>
                      <a:pt x="41974" y="1882"/>
                    </a:lnTo>
                    <a:lnTo>
                      <a:pt x="42066" y="1871"/>
                    </a:lnTo>
                    <a:lnTo>
                      <a:pt x="42158" y="1851"/>
                    </a:lnTo>
                    <a:lnTo>
                      <a:pt x="42239" y="1810"/>
                    </a:lnTo>
                    <a:lnTo>
                      <a:pt x="42321" y="1779"/>
                    </a:lnTo>
                    <a:lnTo>
                      <a:pt x="42403" y="1728"/>
                    </a:lnTo>
                    <a:lnTo>
                      <a:pt x="42474" y="1677"/>
                    </a:lnTo>
                    <a:lnTo>
                      <a:pt x="42536" y="1616"/>
                    </a:lnTo>
                    <a:lnTo>
                      <a:pt x="42597" y="1544"/>
                    </a:lnTo>
                    <a:lnTo>
                      <a:pt x="42658" y="1473"/>
                    </a:lnTo>
                    <a:lnTo>
                      <a:pt x="42699" y="1391"/>
                    </a:lnTo>
                    <a:lnTo>
                      <a:pt x="42740" y="1309"/>
                    </a:lnTo>
                    <a:lnTo>
                      <a:pt x="42771" y="1227"/>
                    </a:lnTo>
                    <a:lnTo>
                      <a:pt x="42802" y="1135"/>
                    </a:lnTo>
                    <a:lnTo>
                      <a:pt x="42812" y="1043"/>
                    </a:lnTo>
                    <a:lnTo>
                      <a:pt x="42822" y="941"/>
                    </a:lnTo>
                    <a:lnTo>
                      <a:pt x="42812" y="849"/>
                    </a:lnTo>
                    <a:lnTo>
                      <a:pt x="42802" y="757"/>
                    </a:lnTo>
                    <a:lnTo>
                      <a:pt x="42771" y="665"/>
                    </a:lnTo>
                    <a:lnTo>
                      <a:pt x="42740" y="583"/>
                    </a:lnTo>
                    <a:lnTo>
                      <a:pt x="42699" y="502"/>
                    </a:lnTo>
                    <a:lnTo>
                      <a:pt x="42658" y="420"/>
                    </a:lnTo>
                    <a:lnTo>
                      <a:pt x="42597" y="348"/>
                    </a:lnTo>
                    <a:lnTo>
                      <a:pt x="42536" y="277"/>
                    </a:lnTo>
                    <a:lnTo>
                      <a:pt x="42474" y="215"/>
                    </a:lnTo>
                    <a:lnTo>
                      <a:pt x="42403" y="164"/>
                    </a:lnTo>
                    <a:lnTo>
                      <a:pt x="42321" y="113"/>
                    </a:lnTo>
                    <a:lnTo>
                      <a:pt x="42239" y="72"/>
                    </a:lnTo>
                    <a:lnTo>
                      <a:pt x="42158" y="42"/>
                    </a:lnTo>
                    <a:lnTo>
                      <a:pt x="42066" y="21"/>
                    </a:lnTo>
                    <a:lnTo>
                      <a:pt x="41974" y="11"/>
                    </a:lnTo>
                    <a:lnTo>
                      <a:pt x="418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0" name="Google Shape;1871;p38">
                <a:extLst>
                  <a:ext uri="{FF2B5EF4-FFF2-40B4-BE49-F238E27FC236}">
                    <a16:creationId xmlns:a16="http://schemas.microsoft.com/office/drawing/2014/main" id="{1EF66FB7-22D1-3E10-546B-3EDF839EEB4D}"/>
                  </a:ext>
                </a:extLst>
              </p:cNvPr>
              <p:cNvSpPr/>
              <p:nvPr/>
            </p:nvSpPr>
            <p:spPr>
              <a:xfrm flipH="1">
                <a:off x="1788956" y="4647898"/>
                <a:ext cx="266576" cy="25405"/>
              </a:xfrm>
              <a:custGeom>
                <a:avLst/>
                <a:gdLst/>
                <a:ahLst/>
                <a:cxnLst/>
                <a:rect l="l" t="t" r="r" b="b"/>
                <a:pathLst>
                  <a:path w="19853" h="1892" extrusionOk="0">
                    <a:moveTo>
                      <a:pt x="941" y="0"/>
                    </a:moveTo>
                    <a:lnTo>
                      <a:pt x="849" y="10"/>
                    </a:lnTo>
                    <a:lnTo>
                      <a:pt x="746" y="21"/>
                    </a:lnTo>
                    <a:lnTo>
                      <a:pt x="665" y="51"/>
                    </a:lnTo>
                    <a:lnTo>
                      <a:pt x="573" y="82"/>
                    </a:lnTo>
                    <a:lnTo>
                      <a:pt x="491" y="123"/>
                    </a:lnTo>
                    <a:lnTo>
                      <a:pt x="409" y="164"/>
                    </a:lnTo>
                    <a:lnTo>
                      <a:pt x="338" y="225"/>
                    </a:lnTo>
                    <a:lnTo>
                      <a:pt x="276" y="276"/>
                    </a:lnTo>
                    <a:lnTo>
                      <a:pt x="215" y="348"/>
                    </a:lnTo>
                    <a:lnTo>
                      <a:pt x="164" y="419"/>
                    </a:lnTo>
                    <a:lnTo>
                      <a:pt x="113" y="501"/>
                    </a:lnTo>
                    <a:lnTo>
                      <a:pt x="72" y="583"/>
                    </a:lnTo>
                    <a:lnTo>
                      <a:pt x="41" y="665"/>
                    </a:lnTo>
                    <a:lnTo>
                      <a:pt x="21" y="757"/>
                    </a:lnTo>
                    <a:lnTo>
                      <a:pt x="0" y="849"/>
                    </a:lnTo>
                    <a:lnTo>
                      <a:pt x="0" y="951"/>
                    </a:lnTo>
                    <a:lnTo>
                      <a:pt x="0" y="1043"/>
                    </a:lnTo>
                    <a:lnTo>
                      <a:pt x="21" y="1135"/>
                    </a:lnTo>
                    <a:lnTo>
                      <a:pt x="41" y="1227"/>
                    </a:lnTo>
                    <a:lnTo>
                      <a:pt x="72" y="1319"/>
                    </a:lnTo>
                    <a:lnTo>
                      <a:pt x="113" y="1401"/>
                    </a:lnTo>
                    <a:lnTo>
                      <a:pt x="164" y="1472"/>
                    </a:lnTo>
                    <a:lnTo>
                      <a:pt x="215" y="1544"/>
                    </a:lnTo>
                    <a:lnTo>
                      <a:pt x="276" y="1615"/>
                    </a:lnTo>
                    <a:lnTo>
                      <a:pt x="338" y="1677"/>
                    </a:lnTo>
                    <a:lnTo>
                      <a:pt x="409" y="1728"/>
                    </a:lnTo>
                    <a:lnTo>
                      <a:pt x="491" y="1779"/>
                    </a:lnTo>
                    <a:lnTo>
                      <a:pt x="573" y="1820"/>
                    </a:lnTo>
                    <a:lnTo>
                      <a:pt x="665" y="1850"/>
                    </a:lnTo>
                    <a:lnTo>
                      <a:pt x="746" y="1871"/>
                    </a:lnTo>
                    <a:lnTo>
                      <a:pt x="849" y="1891"/>
                    </a:lnTo>
                    <a:lnTo>
                      <a:pt x="19004" y="1891"/>
                    </a:lnTo>
                    <a:lnTo>
                      <a:pt x="19106" y="1871"/>
                    </a:lnTo>
                    <a:lnTo>
                      <a:pt x="19188" y="1850"/>
                    </a:lnTo>
                    <a:lnTo>
                      <a:pt x="19280" y="1820"/>
                    </a:lnTo>
                    <a:lnTo>
                      <a:pt x="19361" y="1779"/>
                    </a:lnTo>
                    <a:lnTo>
                      <a:pt x="19443" y="1728"/>
                    </a:lnTo>
                    <a:lnTo>
                      <a:pt x="19515" y="1677"/>
                    </a:lnTo>
                    <a:lnTo>
                      <a:pt x="19576" y="1615"/>
                    </a:lnTo>
                    <a:lnTo>
                      <a:pt x="19637" y="1544"/>
                    </a:lnTo>
                    <a:lnTo>
                      <a:pt x="19699" y="1472"/>
                    </a:lnTo>
                    <a:lnTo>
                      <a:pt x="19740" y="1401"/>
                    </a:lnTo>
                    <a:lnTo>
                      <a:pt x="19781" y="1319"/>
                    </a:lnTo>
                    <a:lnTo>
                      <a:pt x="19811" y="1227"/>
                    </a:lnTo>
                    <a:lnTo>
                      <a:pt x="19832" y="1135"/>
                    </a:lnTo>
                    <a:lnTo>
                      <a:pt x="19852" y="1043"/>
                    </a:lnTo>
                    <a:lnTo>
                      <a:pt x="19852" y="951"/>
                    </a:lnTo>
                    <a:lnTo>
                      <a:pt x="19852" y="849"/>
                    </a:lnTo>
                    <a:lnTo>
                      <a:pt x="19832" y="757"/>
                    </a:lnTo>
                    <a:lnTo>
                      <a:pt x="19811" y="665"/>
                    </a:lnTo>
                    <a:lnTo>
                      <a:pt x="19781" y="583"/>
                    </a:lnTo>
                    <a:lnTo>
                      <a:pt x="19740" y="501"/>
                    </a:lnTo>
                    <a:lnTo>
                      <a:pt x="19699" y="419"/>
                    </a:lnTo>
                    <a:lnTo>
                      <a:pt x="19637" y="348"/>
                    </a:lnTo>
                    <a:lnTo>
                      <a:pt x="19576" y="276"/>
                    </a:lnTo>
                    <a:lnTo>
                      <a:pt x="19515" y="225"/>
                    </a:lnTo>
                    <a:lnTo>
                      <a:pt x="19443" y="164"/>
                    </a:lnTo>
                    <a:lnTo>
                      <a:pt x="19361" y="123"/>
                    </a:lnTo>
                    <a:lnTo>
                      <a:pt x="19280" y="82"/>
                    </a:lnTo>
                    <a:lnTo>
                      <a:pt x="19188" y="51"/>
                    </a:lnTo>
                    <a:lnTo>
                      <a:pt x="19106" y="21"/>
                    </a:lnTo>
                    <a:lnTo>
                      <a:pt x="19004" y="10"/>
                    </a:lnTo>
                    <a:lnTo>
                      <a:pt x="1891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1" name="Google Shape;1872;p38">
                <a:extLst>
                  <a:ext uri="{FF2B5EF4-FFF2-40B4-BE49-F238E27FC236}">
                    <a16:creationId xmlns:a16="http://schemas.microsoft.com/office/drawing/2014/main" id="{98A13F0F-63B5-EB5E-DBC3-77D56CD61355}"/>
                  </a:ext>
                </a:extLst>
              </p:cNvPr>
              <p:cNvSpPr/>
              <p:nvPr/>
            </p:nvSpPr>
            <p:spPr>
              <a:xfrm flipH="1">
                <a:off x="1434135" y="4481397"/>
                <a:ext cx="570615" cy="25405"/>
              </a:xfrm>
              <a:custGeom>
                <a:avLst/>
                <a:gdLst/>
                <a:ahLst/>
                <a:cxnLst/>
                <a:rect l="l" t="t" r="r" b="b"/>
                <a:pathLst>
                  <a:path w="42496" h="1892" extrusionOk="0">
                    <a:moveTo>
                      <a:pt x="849" y="0"/>
                    </a:moveTo>
                    <a:lnTo>
                      <a:pt x="757" y="21"/>
                    </a:lnTo>
                    <a:lnTo>
                      <a:pt x="665" y="41"/>
                    </a:lnTo>
                    <a:lnTo>
                      <a:pt x="583" y="72"/>
                    </a:lnTo>
                    <a:lnTo>
                      <a:pt x="501" y="113"/>
                    </a:lnTo>
                    <a:lnTo>
                      <a:pt x="420" y="164"/>
                    </a:lnTo>
                    <a:lnTo>
                      <a:pt x="348" y="215"/>
                    </a:lnTo>
                    <a:lnTo>
                      <a:pt x="276" y="276"/>
                    </a:lnTo>
                    <a:lnTo>
                      <a:pt x="215" y="348"/>
                    </a:lnTo>
                    <a:lnTo>
                      <a:pt x="164" y="420"/>
                    </a:lnTo>
                    <a:lnTo>
                      <a:pt x="113" y="491"/>
                    </a:lnTo>
                    <a:lnTo>
                      <a:pt x="82" y="573"/>
                    </a:lnTo>
                    <a:lnTo>
                      <a:pt x="41" y="665"/>
                    </a:lnTo>
                    <a:lnTo>
                      <a:pt x="21" y="757"/>
                    </a:lnTo>
                    <a:lnTo>
                      <a:pt x="11" y="849"/>
                    </a:lnTo>
                    <a:lnTo>
                      <a:pt x="0" y="941"/>
                    </a:lnTo>
                    <a:lnTo>
                      <a:pt x="11" y="1043"/>
                    </a:lnTo>
                    <a:lnTo>
                      <a:pt x="21" y="1135"/>
                    </a:lnTo>
                    <a:lnTo>
                      <a:pt x="41" y="1227"/>
                    </a:lnTo>
                    <a:lnTo>
                      <a:pt x="82" y="1309"/>
                    </a:lnTo>
                    <a:lnTo>
                      <a:pt x="113" y="1391"/>
                    </a:lnTo>
                    <a:lnTo>
                      <a:pt x="164" y="1472"/>
                    </a:lnTo>
                    <a:lnTo>
                      <a:pt x="215" y="1544"/>
                    </a:lnTo>
                    <a:lnTo>
                      <a:pt x="276" y="1605"/>
                    </a:lnTo>
                    <a:lnTo>
                      <a:pt x="348" y="1667"/>
                    </a:lnTo>
                    <a:lnTo>
                      <a:pt x="420" y="1728"/>
                    </a:lnTo>
                    <a:lnTo>
                      <a:pt x="501" y="1769"/>
                    </a:lnTo>
                    <a:lnTo>
                      <a:pt x="583" y="1810"/>
                    </a:lnTo>
                    <a:lnTo>
                      <a:pt x="665" y="1840"/>
                    </a:lnTo>
                    <a:lnTo>
                      <a:pt x="757" y="1871"/>
                    </a:lnTo>
                    <a:lnTo>
                      <a:pt x="849" y="1881"/>
                    </a:lnTo>
                    <a:lnTo>
                      <a:pt x="951" y="1892"/>
                    </a:lnTo>
                    <a:lnTo>
                      <a:pt x="41555" y="1892"/>
                    </a:lnTo>
                    <a:lnTo>
                      <a:pt x="41647" y="1881"/>
                    </a:lnTo>
                    <a:lnTo>
                      <a:pt x="41739" y="1871"/>
                    </a:lnTo>
                    <a:lnTo>
                      <a:pt x="41831" y="1840"/>
                    </a:lnTo>
                    <a:lnTo>
                      <a:pt x="41923" y="1810"/>
                    </a:lnTo>
                    <a:lnTo>
                      <a:pt x="42004" y="1769"/>
                    </a:lnTo>
                    <a:lnTo>
                      <a:pt x="42076" y="1728"/>
                    </a:lnTo>
                    <a:lnTo>
                      <a:pt x="42148" y="1667"/>
                    </a:lnTo>
                    <a:lnTo>
                      <a:pt x="42219" y="1605"/>
                    </a:lnTo>
                    <a:lnTo>
                      <a:pt x="42280" y="1544"/>
                    </a:lnTo>
                    <a:lnTo>
                      <a:pt x="42332" y="1472"/>
                    </a:lnTo>
                    <a:lnTo>
                      <a:pt x="42383" y="1391"/>
                    </a:lnTo>
                    <a:lnTo>
                      <a:pt x="42424" y="1309"/>
                    </a:lnTo>
                    <a:lnTo>
                      <a:pt x="42454" y="1227"/>
                    </a:lnTo>
                    <a:lnTo>
                      <a:pt x="42475" y="1135"/>
                    </a:lnTo>
                    <a:lnTo>
                      <a:pt x="42495" y="1043"/>
                    </a:lnTo>
                    <a:lnTo>
                      <a:pt x="42495" y="941"/>
                    </a:lnTo>
                    <a:lnTo>
                      <a:pt x="42495" y="849"/>
                    </a:lnTo>
                    <a:lnTo>
                      <a:pt x="42475" y="757"/>
                    </a:lnTo>
                    <a:lnTo>
                      <a:pt x="42454" y="665"/>
                    </a:lnTo>
                    <a:lnTo>
                      <a:pt x="42424" y="573"/>
                    </a:lnTo>
                    <a:lnTo>
                      <a:pt x="42383" y="491"/>
                    </a:lnTo>
                    <a:lnTo>
                      <a:pt x="42332" y="420"/>
                    </a:lnTo>
                    <a:lnTo>
                      <a:pt x="42280" y="348"/>
                    </a:lnTo>
                    <a:lnTo>
                      <a:pt x="42219" y="276"/>
                    </a:lnTo>
                    <a:lnTo>
                      <a:pt x="42148" y="215"/>
                    </a:lnTo>
                    <a:lnTo>
                      <a:pt x="42076" y="164"/>
                    </a:lnTo>
                    <a:lnTo>
                      <a:pt x="42004" y="113"/>
                    </a:lnTo>
                    <a:lnTo>
                      <a:pt x="41923" y="72"/>
                    </a:lnTo>
                    <a:lnTo>
                      <a:pt x="41831" y="41"/>
                    </a:lnTo>
                    <a:lnTo>
                      <a:pt x="41739" y="21"/>
                    </a:lnTo>
                    <a:lnTo>
                      <a:pt x="416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2" name="Google Shape;1873;p38">
                <a:extLst>
                  <a:ext uri="{FF2B5EF4-FFF2-40B4-BE49-F238E27FC236}">
                    <a16:creationId xmlns:a16="http://schemas.microsoft.com/office/drawing/2014/main" id="{9C02E300-E699-6862-D18D-9BAD9231BC7C}"/>
                  </a:ext>
                </a:extLst>
              </p:cNvPr>
              <p:cNvSpPr/>
              <p:nvPr/>
            </p:nvSpPr>
            <p:spPr>
              <a:xfrm flipH="1">
                <a:off x="603429" y="4647898"/>
                <a:ext cx="425249" cy="25405"/>
              </a:xfrm>
              <a:custGeom>
                <a:avLst/>
                <a:gdLst/>
                <a:ahLst/>
                <a:cxnLst/>
                <a:rect l="l" t="t" r="r" b="b"/>
                <a:pathLst>
                  <a:path w="31670" h="1892" extrusionOk="0">
                    <a:moveTo>
                      <a:pt x="941" y="0"/>
                    </a:moveTo>
                    <a:lnTo>
                      <a:pt x="849" y="10"/>
                    </a:lnTo>
                    <a:lnTo>
                      <a:pt x="757" y="21"/>
                    </a:lnTo>
                    <a:lnTo>
                      <a:pt x="665" y="51"/>
                    </a:lnTo>
                    <a:lnTo>
                      <a:pt x="583" y="82"/>
                    </a:lnTo>
                    <a:lnTo>
                      <a:pt x="501" y="123"/>
                    </a:lnTo>
                    <a:lnTo>
                      <a:pt x="419" y="164"/>
                    </a:lnTo>
                    <a:lnTo>
                      <a:pt x="348" y="225"/>
                    </a:lnTo>
                    <a:lnTo>
                      <a:pt x="276" y="276"/>
                    </a:lnTo>
                    <a:lnTo>
                      <a:pt x="215" y="348"/>
                    </a:lnTo>
                    <a:lnTo>
                      <a:pt x="164" y="419"/>
                    </a:lnTo>
                    <a:lnTo>
                      <a:pt x="113" y="501"/>
                    </a:lnTo>
                    <a:lnTo>
                      <a:pt x="72" y="583"/>
                    </a:lnTo>
                    <a:lnTo>
                      <a:pt x="41" y="665"/>
                    </a:lnTo>
                    <a:lnTo>
                      <a:pt x="21" y="757"/>
                    </a:lnTo>
                    <a:lnTo>
                      <a:pt x="10" y="849"/>
                    </a:lnTo>
                    <a:lnTo>
                      <a:pt x="0" y="951"/>
                    </a:lnTo>
                    <a:lnTo>
                      <a:pt x="10" y="1043"/>
                    </a:lnTo>
                    <a:lnTo>
                      <a:pt x="21" y="1135"/>
                    </a:lnTo>
                    <a:lnTo>
                      <a:pt x="41" y="1227"/>
                    </a:lnTo>
                    <a:lnTo>
                      <a:pt x="72" y="1319"/>
                    </a:lnTo>
                    <a:lnTo>
                      <a:pt x="113" y="1401"/>
                    </a:lnTo>
                    <a:lnTo>
                      <a:pt x="164" y="1472"/>
                    </a:lnTo>
                    <a:lnTo>
                      <a:pt x="215" y="1544"/>
                    </a:lnTo>
                    <a:lnTo>
                      <a:pt x="276" y="1615"/>
                    </a:lnTo>
                    <a:lnTo>
                      <a:pt x="348" y="1677"/>
                    </a:lnTo>
                    <a:lnTo>
                      <a:pt x="419" y="1728"/>
                    </a:lnTo>
                    <a:lnTo>
                      <a:pt x="501" y="1779"/>
                    </a:lnTo>
                    <a:lnTo>
                      <a:pt x="583" y="1820"/>
                    </a:lnTo>
                    <a:lnTo>
                      <a:pt x="665" y="1850"/>
                    </a:lnTo>
                    <a:lnTo>
                      <a:pt x="757" y="1871"/>
                    </a:lnTo>
                    <a:lnTo>
                      <a:pt x="849" y="1891"/>
                    </a:lnTo>
                    <a:lnTo>
                      <a:pt x="30821" y="1891"/>
                    </a:lnTo>
                    <a:lnTo>
                      <a:pt x="30913" y="1871"/>
                    </a:lnTo>
                    <a:lnTo>
                      <a:pt x="31005" y="1850"/>
                    </a:lnTo>
                    <a:lnTo>
                      <a:pt x="31086" y="1820"/>
                    </a:lnTo>
                    <a:lnTo>
                      <a:pt x="31168" y="1779"/>
                    </a:lnTo>
                    <a:lnTo>
                      <a:pt x="31250" y="1728"/>
                    </a:lnTo>
                    <a:lnTo>
                      <a:pt x="31322" y="1677"/>
                    </a:lnTo>
                    <a:lnTo>
                      <a:pt x="31393" y="1615"/>
                    </a:lnTo>
                    <a:lnTo>
                      <a:pt x="31454" y="1544"/>
                    </a:lnTo>
                    <a:lnTo>
                      <a:pt x="31506" y="1472"/>
                    </a:lnTo>
                    <a:lnTo>
                      <a:pt x="31557" y="1401"/>
                    </a:lnTo>
                    <a:lnTo>
                      <a:pt x="31587" y="1319"/>
                    </a:lnTo>
                    <a:lnTo>
                      <a:pt x="31628" y="1227"/>
                    </a:lnTo>
                    <a:lnTo>
                      <a:pt x="31649" y="1135"/>
                    </a:lnTo>
                    <a:lnTo>
                      <a:pt x="31659" y="1043"/>
                    </a:lnTo>
                    <a:lnTo>
                      <a:pt x="31669" y="951"/>
                    </a:lnTo>
                    <a:lnTo>
                      <a:pt x="31659" y="849"/>
                    </a:lnTo>
                    <a:lnTo>
                      <a:pt x="31649" y="757"/>
                    </a:lnTo>
                    <a:lnTo>
                      <a:pt x="31628" y="665"/>
                    </a:lnTo>
                    <a:lnTo>
                      <a:pt x="31587" y="583"/>
                    </a:lnTo>
                    <a:lnTo>
                      <a:pt x="31557" y="501"/>
                    </a:lnTo>
                    <a:lnTo>
                      <a:pt x="31506" y="419"/>
                    </a:lnTo>
                    <a:lnTo>
                      <a:pt x="31454" y="348"/>
                    </a:lnTo>
                    <a:lnTo>
                      <a:pt x="31393" y="276"/>
                    </a:lnTo>
                    <a:lnTo>
                      <a:pt x="31322" y="225"/>
                    </a:lnTo>
                    <a:lnTo>
                      <a:pt x="31250" y="164"/>
                    </a:lnTo>
                    <a:lnTo>
                      <a:pt x="31168" y="123"/>
                    </a:lnTo>
                    <a:lnTo>
                      <a:pt x="31086" y="82"/>
                    </a:lnTo>
                    <a:lnTo>
                      <a:pt x="31005" y="51"/>
                    </a:lnTo>
                    <a:lnTo>
                      <a:pt x="30913" y="21"/>
                    </a:lnTo>
                    <a:lnTo>
                      <a:pt x="30821" y="10"/>
                    </a:lnTo>
                    <a:lnTo>
                      <a:pt x="307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3" name="Google Shape;1874;p38">
                <a:extLst>
                  <a:ext uri="{FF2B5EF4-FFF2-40B4-BE49-F238E27FC236}">
                    <a16:creationId xmlns:a16="http://schemas.microsoft.com/office/drawing/2014/main" id="{75D8BD6B-80D2-F675-13A9-15AE04E7822B}"/>
                  </a:ext>
                </a:extLst>
              </p:cNvPr>
              <p:cNvSpPr/>
              <p:nvPr/>
            </p:nvSpPr>
            <p:spPr>
              <a:xfrm flipH="1">
                <a:off x="2115231" y="4533965"/>
                <a:ext cx="229100" cy="25271"/>
              </a:xfrm>
              <a:custGeom>
                <a:avLst/>
                <a:gdLst/>
                <a:ahLst/>
                <a:cxnLst/>
                <a:rect l="l" t="t" r="r" b="b"/>
                <a:pathLst>
                  <a:path w="17062" h="1882" extrusionOk="0">
                    <a:moveTo>
                      <a:pt x="849" y="1"/>
                    </a:moveTo>
                    <a:lnTo>
                      <a:pt x="757" y="11"/>
                    </a:lnTo>
                    <a:lnTo>
                      <a:pt x="665" y="41"/>
                    </a:lnTo>
                    <a:lnTo>
                      <a:pt x="573" y="72"/>
                    </a:lnTo>
                    <a:lnTo>
                      <a:pt x="491" y="113"/>
                    </a:lnTo>
                    <a:lnTo>
                      <a:pt x="419" y="154"/>
                    </a:lnTo>
                    <a:lnTo>
                      <a:pt x="348" y="215"/>
                    </a:lnTo>
                    <a:lnTo>
                      <a:pt x="276" y="277"/>
                    </a:lnTo>
                    <a:lnTo>
                      <a:pt x="215" y="338"/>
                    </a:lnTo>
                    <a:lnTo>
                      <a:pt x="164" y="409"/>
                    </a:lnTo>
                    <a:lnTo>
                      <a:pt x="113" y="491"/>
                    </a:lnTo>
                    <a:lnTo>
                      <a:pt x="72" y="573"/>
                    </a:lnTo>
                    <a:lnTo>
                      <a:pt x="41" y="665"/>
                    </a:lnTo>
                    <a:lnTo>
                      <a:pt x="21" y="747"/>
                    </a:lnTo>
                    <a:lnTo>
                      <a:pt x="0" y="839"/>
                    </a:lnTo>
                    <a:lnTo>
                      <a:pt x="0" y="941"/>
                    </a:lnTo>
                    <a:lnTo>
                      <a:pt x="0" y="1033"/>
                    </a:lnTo>
                    <a:lnTo>
                      <a:pt x="21" y="1125"/>
                    </a:lnTo>
                    <a:lnTo>
                      <a:pt x="41" y="1217"/>
                    </a:lnTo>
                    <a:lnTo>
                      <a:pt x="72" y="1309"/>
                    </a:lnTo>
                    <a:lnTo>
                      <a:pt x="113" y="1391"/>
                    </a:lnTo>
                    <a:lnTo>
                      <a:pt x="164" y="1462"/>
                    </a:lnTo>
                    <a:lnTo>
                      <a:pt x="215" y="1544"/>
                    </a:lnTo>
                    <a:lnTo>
                      <a:pt x="276" y="1606"/>
                    </a:lnTo>
                    <a:lnTo>
                      <a:pt x="348" y="1667"/>
                    </a:lnTo>
                    <a:lnTo>
                      <a:pt x="419" y="1718"/>
                    </a:lnTo>
                    <a:lnTo>
                      <a:pt x="491" y="1769"/>
                    </a:lnTo>
                    <a:lnTo>
                      <a:pt x="573" y="1810"/>
                    </a:lnTo>
                    <a:lnTo>
                      <a:pt x="665" y="1841"/>
                    </a:lnTo>
                    <a:lnTo>
                      <a:pt x="757" y="1861"/>
                    </a:lnTo>
                    <a:lnTo>
                      <a:pt x="849" y="1882"/>
                    </a:lnTo>
                    <a:lnTo>
                      <a:pt x="16213" y="1882"/>
                    </a:lnTo>
                    <a:lnTo>
                      <a:pt x="16305" y="1861"/>
                    </a:lnTo>
                    <a:lnTo>
                      <a:pt x="16397" y="1841"/>
                    </a:lnTo>
                    <a:lnTo>
                      <a:pt x="16479" y="1810"/>
                    </a:lnTo>
                    <a:lnTo>
                      <a:pt x="16561" y="1769"/>
                    </a:lnTo>
                    <a:lnTo>
                      <a:pt x="16642" y="1718"/>
                    </a:lnTo>
                    <a:lnTo>
                      <a:pt x="16714" y="1667"/>
                    </a:lnTo>
                    <a:lnTo>
                      <a:pt x="16785" y="1606"/>
                    </a:lnTo>
                    <a:lnTo>
                      <a:pt x="16847" y="1544"/>
                    </a:lnTo>
                    <a:lnTo>
                      <a:pt x="16898" y="1462"/>
                    </a:lnTo>
                    <a:lnTo>
                      <a:pt x="16949" y="1391"/>
                    </a:lnTo>
                    <a:lnTo>
                      <a:pt x="16990" y="1309"/>
                    </a:lnTo>
                    <a:lnTo>
                      <a:pt x="17021" y="1217"/>
                    </a:lnTo>
                    <a:lnTo>
                      <a:pt x="17041" y="1125"/>
                    </a:lnTo>
                    <a:lnTo>
                      <a:pt x="17051" y="1033"/>
                    </a:lnTo>
                    <a:lnTo>
                      <a:pt x="17061" y="941"/>
                    </a:lnTo>
                    <a:lnTo>
                      <a:pt x="17051" y="839"/>
                    </a:lnTo>
                    <a:lnTo>
                      <a:pt x="17041" y="747"/>
                    </a:lnTo>
                    <a:lnTo>
                      <a:pt x="17021" y="665"/>
                    </a:lnTo>
                    <a:lnTo>
                      <a:pt x="16990" y="573"/>
                    </a:lnTo>
                    <a:lnTo>
                      <a:pt x="16949" y="491"/>
                    </a:lnTo>
                    <a:lnTo>
                      <a:pt x="16898" y="409"/>
                    </a:lnTo>
                    <a:lnTo>
                      <a:pt x="16847" y="338"/>
                    </a:lnTo>
                    <a:lnTo>
                      <a:pt x="16785" y="277"/>
                    </a:lnTo>
                    <a:lnTo>
                      <a:pt x="16714" y="215"/>
                    </a:lnTo>
                    <a:lnTo>
                      <a:pt x="16642" y="154"/>
                    </a:lnTo>
                    <a:lnTo>
                      <a:pt x="16561" y="113"/>
                    </a:lnTo>
                    <a:lnTo>
                      <a:pt x="16479" y="72"/>
                    </a:lnTo>
                    <a:lnTo>
                      <a:pt x="16397" y="41"/>
                    </a:lnTo>
                    <a:lnTo>
                      <a:pt x="16305" y="11"/>
                    </a:lnTo>
                    <a:lnTo>
                      <a:pt x="1621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4" name="Google Shape;1875;p38">
                <a:extLst>
                  <a:ext uri="{FF2B5EF4-FFF2-40B4-BE49-F238E27FC236}">
                    <a16:creationId xmlns:a16="http://schemas.microsoft.com/office/drawing/2014/main" id="{60ECC838-88DA-802A-33F0-65466C32A826}"/>
                  </a:ext>
                </a:extLst>
              </p:cNvPr>
              <p:cNvSpPr/>
              <p:nvPr/>
            </p:nvSpPr>
            <p:spPr>
              <a:xfrm flipH="1">
                <a:off x="885500" y="4471648"/>
                <a:ext cx="229113" cy="25405"/>
              </a:xfrm>
              <a:custGeom>
                <a:avLst/>
                <a:gdLst/>
                <a:ahLst/>
                <a:cxnLst/>
                <a:rect l="l" t="t" r="r" b="b"/>
                <a:pathLst>
                  <a:path w="17063" h="1892" extrusionOk="0">
                    <a:moveTo>
                      <a:pt x="849" y="1"/>
                    </a:moveTo>
                    <a:lnTo>
                      <a:pt x="757" y="21"/>
                    </a:lnTo>
                    <a:lnTo>
                      <a:pt x="665" y="41"/>
                    </a:lnTo>
                    <a:lnTo>
                      <a:pt x="573" y="72"/>
                    </a:lnTo>
                    <a:lnTo>
                      <a:pt x="492" y="113"/>
                    </a:lnTo>
                    <a:lnTo>
                      <a:pt x="420" y="164"/>
                    </a:lnTo>
                    <a:lnTo>
                      <a:pt x="348" y="215"/>
                    </a:lnTo>
                    <a:lnTo>
                      <a:pt x="277" y="277"/>
                    </a:lnTo>
                    <a:lnTo>
                      <a:pt x="216" y="348"/>
                    </a:lnTo>
                    <a:lnTo>
                      <a:pt x="164" y="420"/>
                    </a:lnTo>
                    <a:lnTo>
                      <a:pt x="113" y="491"/>
                    </a:lnTo>
                    <a:lnTo>
                      <a:pt x="72" y="573"/>
                    </a:lnTo>
                    <a:lnTo>
                      <a:pt x="42" y="665"/>
                    </a:lnTo>
                    <a:lnTo>
                      <a:pt x="21" y="757"/>
                    </a:lnTo>
                    <a:lnTo>
                      <a:pt x="1" y="849"/>
                    </a:lnTo>
                    <a:lnTo>
                      <a:pt x="1" y="941"/>
                    </a:lnTo>
                    <a:lnTo>
                      <a:pt x="1" y="1043"/>
                    </a:lnTo>
                    <a:lnTo>
                      <a:pt x="21" y="1135"/>
                    </a:lnTo>
                    <a:lnTo>
                      <a:pt x="42" y="1227"/>
                    </a:lnTo>
                    <a:lnTo>
                      <a:pt x="72" y="1309"/>
                    </a:lnTo>
                    <a:lnTo>
                      <a:pt x="113" y="1391"/>
                    </a:lnTo>
                    <a:lnTo>
                      <a:pt x="164" y="1473"/>
                    </a:lnTo>
                    <a:lnTo>
                      <a:pt x="216" y="1544"/>
                    </a:lnTo>
                    <a:lnTo>
                      <a:pt x="277" y="1606"/>
                    </a:lnTo>
                    <a:lnTo>
                      <a:pt x="348" y="1667"/>
                    </a:lnTo>
                    <a:lnTo>
                      <a:pt x="420" y="1728"/>
                    </a:lnTo>
                    <a:lnTo>
                      <a:pt x="492" y="1769"/>
                    </a:lnTo>
                    <a:lnTo>
                      <a:pt x="573" y="1810"/>
                    </a:lnTo>
                    <a:lnTo>
                      <a:pt x="665" y="1841"/>
                    </a:lnTo>
                    <a:lnTo>
                      <a:pt x="757" y="1871"/>
                    </a:lnTo>
                    <a:lnTo>
                      <a:pt x="849" y="1882"/>
                    </a:lnTo>
                    <a:lnTo>
                      <a:pt x="941" y="1892"/>
                    </a:lnTo>
                    <a:lnTo>
                      <a:pt x="16111" y="1892"/>
                    </a:lnTo>
                    <a:lnTo>
                      <a:pt x="16214" y="1882"/>
                    </a:lnTo>
                    <a:lnTo>
                      <a:pt x="16306" y="1871"/>
                    </a:lnTo>
                    <a:lnTo>
                      <a:pt x="16398" y="1841"/>
                    </a:lnTo>
                    <a:lnTo>
                      <a:pt x="16479" y="1810"/>
                    </a:lnTo>
                    <a:lnTo>
                      <a:pt x="16561" y="1769"/>
                    </a:lnTo>
                    <a:lnTo>
                      <a:pt x="16643" y="1728"/>
                    </a:lnTo>
                    <a:lnTo>
                      <a:pt x="16715" y="1667"/>
                    </a:lnTo>
                    <a:lnTo>
                      <a:pt x="16786" y="1606"/>
                    </a:lnTo>
                    <a:lnTo>
                      <a:pt x="16847" y="1544"/>
                    </a:lnTo>
                    <a:lnTo>
                      <a:pt x="16899" y="1473"/>
                    </a:lnTo>
                    <a:lnTo>
                      <a:pt x="16950" y="1391"/>
                    </a:lnTo>
                    <a:lnTo>
                      <a:pt x="16991" y="1309"/>
                    </a:lnTo>
                    <a:lnTo>
                      <a:pt x="17021" y="1227"/>
                    </a:lnTo>
                    <a:lnTo>
                      <a:pt x="17042" y="1135"/>
                    </a:lnTo>
                    <a:lnTo>
                      <a:pt x="17052" y="1043"/>
                    </a:lnTo>
                    <a:lnTo>
                      <a:pt x="17062" y="941"/>
                    </a:lnTo>
                    <a:lnTo>
                      <a:pt x="17052" y="849"/>
                    </a:lnTo>
                    <a:lnTo>
                      <a:pt x="17042" y="757"/>
                    </a:lnTo>
                    <a:lnTo>
                      <a:pt x="17021" y="665"/>
                    </a:lnTo>
                    <a:lnTo>
                      <a:pt x="16991" y="573"/>
                    </a:lnTo>
                    <a:lnTo>
                      <a:pt x="16950" y="491"/>
                    </a:lnTo>
                    <a:lnTo>
                      <a:pt x="16899" y="420"/>
                    </a:lnTo>
                    <a:lnTo>
                      <a:pt x="16847" y="348"/>
                    </a:lnTo>
                    <a:lnTo>
                      <a:pt x="16786" y="277"/>
                    </a:lnTo>
                    <a:lnTo>
                      <a:pt x="16715" y="215"/>
                    </a:lnTo>
                    <a:lnTo>
                      <a:pt x="16643" y="164"/>
                    </a:lnTo>
                    <a:lnTo>
                      <a:pt x="16561" y="113"/>
                    </a:lnTo>
                    <a:lnTo>
                      <a:pt x="16479" y="72"/>
                    </a:lnTo>
                    <a:lnTo>
                      <a:pt x="16398" y="41"/>
                    </a:lnTo>
                    <a:lnTo>
                      <a:pt x="16306" y="21"/>
                    </a:lnTo>
                    <a:lnTo>
                      <a:pt x="1621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5" name="Google Shape;1876;p38">
                <a:extLst>
                  <a:ext uri="{FF2B5EF4-FFF2-40B4-BE49-F238E27FC236}">
                    <a16:creationId xmlns:a16="http://schemas.microsoft.com/office/drawing/2014/main" id="{1037953F-6C33-682A-CF68-C6B346BAAFA4}"/>
                  </a:ext>
                </a:extLst>
              </p:cNvPr>
              <p:cNvSpPr/>
              <p:nvPr/>
            </p:nvSpPr>
            <p:spPr>
              <a:xfrm flipH="1">
                <a:off x="2568879" y="4521196"/>
                <a:ext cx="389559" cy="25418"/>
              </a:xfrm>
              <a:custGeom>
                <a:avLst/>
                <a:gdLst/>
                <a:ahLst/>
                <a:cxnLst/>
                <a:rect l="l" t="t" r="r" b="b"/>
                <a:pathLst>
                  <a:path w="29012" h="1893" extrusionOk="0">
                    <a:moveTo>
                      <a:pt x="941" y="1"/>
                    </a:moveTo>
                    <a:lnTo>
                      <a:pt x="849" y="11"/>
                    </a:lnTo>
                    <a:lnTo>
                      <a:pt x="757" y="21"/>
                    </a:lnTo>
                    <a:lnTo>
                      <a:pt x="665" y="42"/>
                    </a:lnTo>
                    <a:lnTo>
                      <a:pt x="573" y="83"/>
                    </a:lnTo>
                    <a:lnTo>
                      <a:pt x="491" y="113"/>
                    </a:lnTo>
                    <a:lnTo>
                      <a:pt x="419" y="164"/>
                    </a:lnTo>
                    <a:lnTo>
                      <a:pt x="337" y="216"/>
                    </a:lnTo>
                    <a:lnTo>
                      <a:pt x="276" y="277"/>
                    </a:lnTo>
                    <a:lnTo>
                      <a:pt x="215" y="348"/>
                    </a:lnTo>
                    <a:lnTo>
                      <a:pt x="164" y="420"/>
                    </a:lnTo>
                    <a:lnTo>
                      <a:pt x="113" y="502"/>
                    </a:lnTo>
                    <a:lnTo>
                      <a:pt x="72" y="584"/>
                    </a:lnTo>
                    <a:lnTo>
                      <a:pt x="41" y="665"/>
                    </a:lnTo>
                    <a:lnTo>
                      <a:pt x="21" y="757"/>
                    </a:lnTo>
                    <a:lnTo>
                      <a:pt x="0" y="849"/>
                    </a:lnTo>
                    <a:lnTo>
                      <a:pt x="0" y="952"/>
                    </a:lnTo>
                    <a:lnTo>
                      <a:pt x="0" y="1044"/>
                    </a:lnTo>
                    <a:lnTo>
                      <a:pt x="21" y="1136"/>
                    </a:lnTo>
                    <a:lnTo>
                      <a:pt x="41" y="1228"/>
                    </a:lnTo>
                    <a:lnTo>
                      <a:pt x="72" y="1309"/>
                    </a:lnTo>
                    <a:lnTo>
                      <a:pt x="113" y="1391"/>
                    </a:lnTo>
                    <a:lnTo>
                      <a:pt x="164" y="1473"/>
                    </a:lnTo>
                    <a:lnTo>
                      <a:pt x="215" y="1545"/>
                    </a:lnTo>
                    <a:lnTo>
                      <a:pt x="276" y="1616"/>
                    </a:lnTo>
                    <a:lnTo>
                      <a:pt x="337" y="1677"/>
                    </a:lnTo>
                    <a:lnTo>
                      <a:pt x="419" y="1729"/>
                    </a:lnTo>
                    <a:lnTo>
                      <a:pt x="491" y="1780"/>
                    </a:lnTo>
                    <a:lnTo>
                      <a:pt x="573" y="1821"/>
                    </a:lnTo>
                    <a:lnTo>
                      <a:pt x="665" y="1851"/>
                    </a:lnTo>
                    <a:lnTo>
                      <a:pt x="757" y="1872"/>
                    </a:lnTo>
                    <a:lnTo>
                      <a:pt x="849" y="1882"/>
                    </a:lnTo>
                    <a:lnTo>
                      <a:pt x="941" y="1892"/>
                    </a:lnTo>
                    <a:lnTo>
                      <a:pt x="28071" y="1892"/>
                    </a:lnTo>
                    <a:lnTo>
                      <a:pt x="28163" y="1882"/>
                    </a:lnTo>
                    <a:lnTo>
                      <a:pt x="28255" y="1872"/>
                    </a:lnTo>
                    <a:lnTo>
                      <a:pt x="28347" y="1851"/>
                    </a:lnTo>
                    <a:lnTo>
                      <a:pt x="28439" y="1821"/>
                    </a:lnTo>
                    <a:lnTo>
                      <a:pt x="28521" y="1780"/>
                    </a:lnTo>
                    <a:lnTo>
                      <a:pt x="28592" y="1729"/>
                    </a:lnTo>
                    <a:lnTo>
                      <a:pt x="28664" y="1677"/>
                    </a:lnTo>
                    <a:lnTo>
                      <a:pt x="28735" y="1616"/>
                    </a:lnTo>
                    <a:lnTo>
                      <a:pt x="28797" y="1545"/>
                    </a:lnTo>
                    <a:lnTo>
                      <a:pt x="28848" y="1473"/>
                    </a:lnTo>
                    <a:lnTo>
                      <a:pt x="28899" y="1391"/>
                    </a:lnTo>
                    <a:lnTo>
                      <a:pt x="28940" y="1309"/>
                    </a:lnTo>
                    <a:lnTo>
                      <a:pt x="28970" y="1228"/>
                    </a:lnTo>
                    <a:lnTo>
                      <a:pt x="28991" y="1136"/>
                    </a:lnTo>
                    <a:lnTo>
                      <a:pt x="29011" y="1044"/>
                    </a:lnTo>
                    <a:lnTo>
                      <a:pt x="29011" y="952"/>
                    </a:lnTo>
                    <a:lnTo>
                      <a:pt x="29011" y="849"/>
                    </a:lnTo>
                    <a:lnTo>
                      <a:pt x="28991" y="757"/>
                    </a:lnTo>
                    <a:lnTo>
                      <a:pt x="28970" y="665"/>
                    </a:lnTo>
                    <a:lnTo>
                      <a:pt x="28940" y="584"/>
                    </a:lnTo>
                    <a:lnTo>
                      <a:pt x="28899" y="502"/>
                    </a:lnTo>
                    <a:lnTo>
                      <a:pt x="28848" y="420"/>
                    </a:lnTo>
                    <a:lnTo>
                      <a:pt x="28797" y="348"/>
                    </a:lnTo>
                    <a:lnTo>
                      <a:pt x="28735" y="277"/>
                    </a:lnTo>
                    <a:lnTo>
                      <a:pt x="28664" y="216"/>
                    </a:lnTo>
                    <a:lnTo>
                      <a:pt x="28592" y="164"/>
                    </a:lnTo>
                    <a:lnTo>
                      <a:pt x="28521" y="113"/>
                    </a:lnTo>
                    <a:lnTo>
                      <a:pt x="28439" y="83"/>
                    </a:lnTo>
                    <a:lnTo>
                      <a:pt x="28347" y="42"/>
                    </a:lnTo>
                    <a:lnTo>
                      <a:pt x="28255" y="21"/>
                    </a:lnTo>
                    <a:lnTo>
                      <a:pt x="28163" y="11"/>
                    </a:lnTo>
                    <a:lnTo>
                      <a:pt x="280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6" name="Google Shape;1877;p38">
                <a:extLst>
                  <a:ext uri="{FF2B5EF4-FFF2-40B4-BE49-F238E27FC236}">
                    <a16:creationId xmlns:a16="http://schemas.microsoft.com/office/drawing/2014/main" id="{FFE4C4EF-EBCC-831D-201C-1845BF9D2235}"/>
                  </a:ext>
                </a:extLst>
              </p:cNvPr>
              <p:cNvSpPr/>
              <p:nvPr/>
            </p:nvSpPr>
            <p:spPr>
              <a:xfrm flipH="1">
                <a:off x="2978055" y="4604245"/>
                <a:ext cx="436367" cy="43666"/>
              </a:xfrm>
              <a:custGeom>
                <a:avLst/>
                <a:gdLst/>
                <a:ahLst/>
                <a:cxnLst/>
                <a:rect l="l" t="t" r="r" b="b"/>
                <a:pathLst>
                  <a:path w="32498" h="3252" extrusionOk="0">
                    <a:moveTo>
                      <a:pt x="1626" y="0"/>
                    </a:moveTo>
                    <a:lnTo>
                      <a:pt x="1462" y="11"/>
                    </a:lnTo>
                    <a:lnTo>
                      <a:pt x="1298" y="41"/>
                    </a:lnTo>
                    <a:lnTo>
                      <a:pt x="1145" y="82"/>
                    </a:lnTo>
                    <a:lnTo>
                      <a:pt x="992" y="133"/>
                    </a:lnTo>
                    <a:lnTo>
                      <a:pt x="849" y="205"/>
                    </a:lnTo>
                    <a:lnTo>
                      <a:pt x="716" y="287"/>
                    </a:lnTo>
                    <a:lnTo>
                      <a:pt x="593" y="379"/>
                    </a:lnTo>
                    <a:lnTo>
                      <a:pt x="470" y="481"/>
                    </a:lnTo>
                    <a:lnTo>
                      <a:pt x="368" y="593"/>
                    </a:lnTo>
                    <a:lnTo>
                      <a:pt x="276" y="726"/>
                    </a:lnTo>
                    <a:lnTo>
                      <a:pt x="194" y="859"/>
                    </a:lnTo>
                    <a:lnTo>
                      <a:pt x="123" y="1002"/>
                    </a:lnTo>
                    <a:lnTo>
                      <a:pt x="72" y="1145"/>
                    </a:lnTo>
                    <a:lnTo>
                      <a:pt x="31" y="1299"/>
                    </a:lnTo>
                    <a:lnTo>
                      <a:pt x="10" y="1462"/>
                    </a:lnTo>
                    <a:lnTo>
                      <a:pt x="0" y="1626"/>
                    </a:lnTo>
                    <a:lnTo>
                      <a:pt x="10" y="1800"/>
                    </a:lnTo>
                    <a:lnTo>
                      <a:pt x="31" y="1953"/>
                    </a:lnTo>
                    <a:lnTo>
                      <a:pt x="72" y="2117"/>
                    </a:lnTo>
                    <a:lnTo>
                      <a:pt x="123" y="2260"/>
                    </a:lnTo>
                    <a:lnTo>
                      <a:pt x="194" y="2403"/>
                    </a:lnTo>
                    <a:lnTo>
                      <a:pt x="276" y="2536"/>
                    </a:lnTo>
                    <a:lnTo>
                      <a:pt x="368" y="2658"/>
                    </a:lnTo>
                    <a:lnTo>
                      <a:pt x="470" y="2781"/>
                    </a:lnTo>
                    <a:lnTo>
                      <a:pt x="593" y="2883"/>
                    </a:lnTo>
                    <a:lnTo>
                      <a:pt x="716" y="2975"/>
                    </a:lnTo>
                    <a:lnTo>
                      <a:pt x="849" y="3057"/>
                    </a:lnTo>
                    <a:lnTo>
                      <a:pt x="992" y="3129"/>
                    </a:lnTo>
                    <a:lnTo>
                      <a:pt x="1145" y="3180"/>
                    </a:lnTo>
                    <a:lnTo>
                      <a:pt x="1298" y="3221"/>
                    </a:lnTo>
                    <a:lnTo>
                      <a:pt x="1462" y="3251"/>
                    </a:lnTo>
                    <a:lnTo>
                      <a:pt x="31036" y="3251"/>
                    </a:lnTo>
                    <a:lnTo>
                      <a:pt x="31189" y="3221"/>
                    </a:lnTo>
                    <a:lnTo>
                      <a:pt x="31352" y="3180"/>
                    </a:lnTo>
                    <a:lnTo>
                      <a:pt x="31496" y="3129"/>
                    </a:lnTo>
                    <a:lnTo>
                      <a:pt x="31639" y="3057"/>
                    </a:lnTo>
                    <a:lnTo>
                      <a:pt x="31772" y="2975"/>
                    </a:lnTo>
                    <a:lnTo>
                      <a:pt x="31904" y="2883"/>
                    </a:lnTo>
                    <a:lnTo>
                      <a:pt x="32017" y="2781"/>
                    </a:lnTo>
                    <a:lnTo>
                      <a:pt x="32119" y="2658"/>
                    </a:lnTo>
                    <a:lnTo>
                      <a:pt x="32211" y="2536"/>
                    </a:lnTo>
                    <a:lnTo>
                      <a:pt x="32293" y="2403"/>
                    </a:lnTo>
                    <a:lnTo>
                      <a:pt x="32364" y="2260"/>
                    </a:lnTo>
                    <a:lnTo>
                      <a:pt x="32416" y="2117"/>
                    </a:lnTo>
                    <a:lnTo>
                      <a:pt x="32456" y="1953"/>
                    </a:lnTo>
                    <a:lnTo>
                      <a:pt x="32487" y="1800"/>
                    </a:lnTo>
                    <a:lnTo>
                      <a:pt x="32497" y="1626"/>
                    </a:lnTo>
                    <a:lnTo>
                      <a:pt x="32487" y="1462"/>
                    </a:lnTo>
                    <a:lnTo>
                      <a:pt x="32456" y="1299"/>
                    </a:lnTo>
                    <a:lnTo>
                      <a:pt x="32416" y="1145"/>
                    </a:lnTo>
                    <a:lnTo>
                      <a:pt x="32364" y="1002"/>
                    </a:lnTo>
                    <a:lnTo>
                      <a:pt x="32293" y="859"/>
                    </a:lnTo>
                    <a:lnTo>
                      <a:pt x="32211" y="726"/>
                    </a:lnTo>
                    <a:lnTo>
                      <a:pt x="32119" y="593"/>
                    </a:lnTo>
                    <a:lnTo>
                      <a:pt x="32017" y="481"/>
                    </a:lnTo>
                    <a:lnTo>
                      <a:pt x="31904" y="379"/>
                    </a:lnTo>
                    <a:lnTo>
                      <a:pt x="31772" y="287"/>
                    </a:lnTo>
                    <a:lnTo>
                      <a:pt x="31639" y="205"/>
                    </a:lnTo>
                    <a:lnTo>
                      <a:pt x="31496" y="133"/>
                    </a:lnTo>
                    <a:lnTo>
                      <a:pt x="31352" y="82"/>
                    </a:lnTo>
                    <a:lnTo>
                      <a:pt x="31189" y="41"/>
                    </a:lnTo>
                    <a:lnTo>
                      <a:pt x="31036" y="11"/>
                    </a:lnTo>
                    <a:lnTo>
                      <a:pt x="308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7" name="Google Shape;1878;p38">
                <a:extLst>
                  <a:ext uri="{FF2B5EF4-FFF2-40B4-BE49-F238E27FC236}">
                    <a16:creationId xmlns:a16="http://schemas.microsoft.com/office/drawing/2014/main" id="{6BD9A63C-86A1-AD25-6F47-B16A1264AFEF}"/>
                  </a:ext>
                </a:extLst>
              </p:cNvPr>
              <p:cNvSpPr/>
              <p:nvPr/>
            </p:nvSpPr>
            <p:spPr>
              <a:xfrm flipH="1">
                <a:off x="3196306" y="4494019"/>
                <a:ext cx="188066" cy="42981"/>
              </a:xfrm>
              <a:custGeom>
                <a:avLst/>
                <a:gdLst/>
                <a:ahLst/>
                <a:cxnLst/>
                <a:rect l="l" t="t" r="r" b="b"/>
                <a:pathLst>
                  <a:path w="14006" h="3201" extrusionOk="0">
                    <a:moveTo>
                      <a:pt x="1596" y="1"/>
                    </a:moveTo>
                    <a:lnTo>
                      <a:pt x="1432" y="11"/>
                    </a:lnTo>
                    <a:lnTo>
                      <a:pt x="1279" y="32"/>
                    </a:lnTo>
                    <a:lnTo>
                      <a:pt x="1125" y="72"/>
                    </a:lnTo>
                    <a:lnTo>
                      <a:pt x="982" y="134"/>
                    </a:lnTo>
                    <a:lnTo>
                      <a:pt x="839" y="195"/>
                    </a:lnTo>
                    <a:lnTo>
                      <a:pt x="706" y="277"/>
                    </a:lnTo>
                    <a:lnTo>
                      <a:pt x="584" y="369"/>
                    </a:lnTo>
                    <a:lnTo>
                      <a:pt x="471" y="471"/>
                    </a:lnTo>
                    <a:lnTo>
                      <a:pt x="369" y="584"/>
                    </a:lnTo>
                    <a:lnTo>
                      <a:pt x="277" y="706"/>
                    </a:lnTo>
                    <a:lnTo>
                      <a:pt x="195" y="839"/>
                    </a:lnTo>
                    <a:lnTo>
                      <a:pt x="124" y="982"/>
                    </a:lnTo>
                    <a:lnTo>
                      <a:pt x="73" y="1125"/>
                    </a:lnTo>
                    <a:lnTo>
                      <a:pt x="32" y="1279"/>
                    </a:lnTo>
                    <a:lnTo>
                      <a:pt x="11" y="1442"/>
                    </a:lnTo>
                    <a:lnTo>
                      <a:pt x="1" y="1606"/>
                    </a:lnTo>
                    <a:lnTo>
                      <a:pt x="11" y="1769"/>
                    </a:lnTo>
                    <a:lnTo>
                      <a:pt x="32" y="1923"/>
                    </a:lnTo>
                    <a:lnTo>
                      <a:pt x="73" y="2076"/>
                    </a:lnTo>
                    <a:lnTo>
                      <a:pt x="124" y="2219"/>
                    </a:lnTo>
                    <a:lnTo>
                      <a:pt x="195" y="2362"/>
                    </a:lnTo>
                    <a:lnTo>
                      <a:pt x="277" y="2495"/>
                    </a:lnTo>
                    <a:lnTo>
                      <a:pt x="369" y="2618"/>
                    </a:lnTo>
                    <a:lnTo>
                      <a:pt x="471" y="2730"/>
                    </a:lnTo>
                    <a:lnTo>
                      <a:pt x="584" y="2832"/>
                    </a:lnTo>
                    <a:lnTo>
                      <a:pt x="706" y="2924"/>
                    </a:lnTo>
                    <a:lnTo>
                      <a:pt x="839" y="3006"/>
                    </a:lnTo>
                    <a:lnTo>
                      <a:pt x="982" y="3078"/>
                    </a:lnTo>
                    <a:lnTo>
                      <a:pt x="1125" y="3129"/>
                    </a:lnTo>
                    <a:lnTo>
                      <a:pt x="1279" y="3170"/>
                    </a:lnTo>
                    <a:lnTo>
                      <a:pt x="1432" y="3190"/>
                    </a:lnTo>
                    <a:lnTo>
                      <a:pt x="1596" y="3200"/>
                    </a:lnTo>
                    <a:lnTo>
                      <a:pt x="12411" y="3200"/>
                    </a:lnTo>
                    <a:lnTo>
                      <a:pt x="12575" y="3190"/>
                    </a:lnTo>
                    <a:lnTo>
                      <a:pt x="12728" y="3170"/>
                    </a:lnTo>
                    <a:lnTo>
                      <a:pt x="12881" y="3129"/>
                    </a:lnTo>
                    <a:lnTo>
                      <a:pt x="13024" y="3078"/>
                    </a:lnTo>
                    <a:lnTo>
                      <a:pt x="13167" y="3006"/>
                    </a:lnTo>
                    <a:lnTo>
                      <a:pt x="13300" y="2924"/>
                    </a:lnTo>
                    <a:lnTo>
                      <a:pt x="13423" y="2832"/>
                    </a:lnTo>
                    <a:lnTo>
                      <a:pt x="13535" y="2730"/>
                    </a:lnTo>
                    <a:lnTo>
                      <a:pt x="13638" y="2618"/>
                    </a:lnTo>
                    <a:lnTo>
                      <a:pt x="13730" y="2495"/>
                    </a:lnTo>
                    <a:lnTo>
                      <a:pt x="13811" y="2362"/>
                    </a:lnTo>
                    <a:lnTo>
                      <a:pt x="13883" y="2219"/>
                    </a:lnTo>
                    <a:lnTo>
                      <a:pt x="13934" y="2076"/>
                    </a:lnTo>
                    <a:lnTo>
                      <a:pt x="13975" y="1923"/>
                    </a:lnTo>
                    <a:lnTo>
                      <a:pt x="13995" y="1769"/>
                    </a:lnTo>
                    <a:lnTo>
                      <a:pt x="14006" y="1606"/>
                    </a:lnTo>
                    <a:lnTo>
                      <a:pt x="13995" y="1442"/>
                    </a:lnTo>
                    <a:lnTo>
                      <a:pt x="13975" y="1279"/>
                    </a:lnTo>
                    <a:lnTo>
                      <a:pt x="13934" y="1125"/>
                    </a:lnTo>
                    <a:lnTo>
                      <a:pt x="13883" y="982"/>
                    </a:lnTo>
                    <a:lnTo>
                      <a:pt x="13811" y="839"/>
                    </a:lnTo>
                    <a:lnTo>
                      <a:pt x="13730" y="706"/>
                    </a:lnTo>
                    <a:lnTo>
                      <a:pt x="13638" y="584"/>
                    </a:lnTo>
                    <a:lnTo>
                      <a:pt x="13535" y="471"/>
                    </a:lnTo>
                    <a:lnTo>
                      <a:pt x="13423" y="369"/>
                    </a:lnTo>
                    <a:lnTo>
                      <a:pt x="13300" y="277"/>
                    </a:lnTo>
                    <a:lnTo>
                      <a:pt x="13167" y="195"/>
                    </a:lnTo>
                    <a:lnTo>
                      <a:pt x="13024" y="134"/>
                    </a:lnTo>
                    <a:lnTo>
                      <a:pt x="12881" y="72"/>
                    </a:lnTo>
                    <a:lnTo>
                      <a:pt x="12728" y="32"/>
                    </a:lnTo>
                    <a:lnTo>
                      <a:pt x="12575" y="11"/>
                    </a:lnTo>
                    <a:lnTo>
                      <a:pt x="1241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8" name="Google Shape;1879;p38">
                <a:extLst>
                  <a:ext uri="{FF2B5EF4-FFF2-40B4-BE49-F238E27FC236}">
                    <a16:creationId xmlns:a16="http://schemas.microsoft.com/office/drawing/2014/main" id="{136AD5EC-47B3-6497-06B8-E3C20CA184D4}"/>
                  </a:ext>
                </a:extLst>
              </p:cNvPr>
              <p:cNvSpPr/>
              <p:nvPr/>
            </p:nvSpPr>
            <p:spPr>
              <a:xfrm flipH="1">
                <a:off x="5530909" y="4604245"/>
                <a:ext cx="575006" cy="25405"/>
              </a:xfrm>
              <a:custGeom>
                <a:avLst/>
                <a:gdLst/>
                <a:ahLst/>
                <a:cxnLst/>
                <a:rect l="l" t="t" r="r" b="b"/>
                <a:pathLst>
                  <a:path w="42823" h="1892" extrusionOk="0">
                    <a:moveTo>
                      <a:pt x="941" y="0"/>
                    </a:moveTo>
                    <a:lnTo>
                      <a:pt x="849" y="11"/>
                    </a:lnTo>
                    <a:lnTo>
                      <a:pt x="747" y="21"/>
                    </a:lnTo>
                    <a:lnTo>
                      <a:pt x="665" y="52"/>
                    </a:lnTo>
                    <a:lnTo>
                      <a:pt x="573" y="82"/>
                    </a:lnTo>
                    <a:lnTo>
                      <a:pt x="492" y="123"/>
                    </a:lnTo>
                    <a:lnTo>
                      <a:pt x="410" y="164"/>
                    </a:lnTo>
                    <a:lnTo>
                      <a:pt x="338" y="225"/>
                    </a:lnTo>
                    <a:lnTo>
                      <a:pt x="277" y="287"/>
                    </a:lnTo>
                    <a:lnTo>
                      <a:pt x="216" y="348"/>
                    </a:lnTo>
                    <a:lnTo>
                      <a:pt x="165" y="420"/>
                    </a:lnTo>
                    <a:lnTo>
                      <a:pt x="113" y="501"/>
                    </a:lnTo>
                    <a:lnTo>
                      <a:pt x="73" y="583"/>
                    </a:lnTo>
                    <a:lnTo>
                      <a:pt x="42" y="665"/>
                    </a:lnTo>
                    <a:lnTo>
                      <a:pt x="21" y="757"/>
                    </a:lnTo>
                    <a:lnTo>
                      <a:pt x="1" y="849"/>
                    </a:lnTo>
                    <a:lnTo>
                      <a:pt x="1" y="951"/>
                    </a:lnTo>
                    <a:lnTo>
                      <a:pt x="1" y="1043"/>
                    </a:lnTo>
                    <a:lnTo>
                      <a:pt x="21" y="1135"/>
                    </a:lnTo>
                    <a:lnTo>
                      <a:pt x="42" y="1227"/>
                    </a:lnTo>
                    <a:lnTo>
                      <a:pt x="73" y="1319"/>
                    </a:lnTo>
                    <a:lnTo>
                      <a:pt x="113" y="1401"/>
                    </a:lnTo>
                    <a:lnTo>
                      <a:pt x="165" y="1473"/>
                    </a:lnTo>
                    <a:lnTo>
                      <a:pt x="216" y="1544"/>
                    </a:lnTo>
                    <a:lnTo>
                      <a:pt x="277" y="1616"/>
                    </a:lnTo>
                    <a:lnTo>
                      <a:pt x="338" y="1677"/>
                    </a:lnTo>
                    <a:lnTo>
                      <a:pt x="410" y="1728"/>
                    </a:lnTo>
                    <a:lnTo>
                      <a:pt x="492" y="1779"/>
                    </a:lnTo>
                    <a:lnTo>
                      <a:pt x="573" y="1820"/>
                    </a:lnTo>
                    <a:lnTo>
                      <a:pt x="665" y="1851"/>
                    </a:lnTo>
                    <a:lnTo>
                      <a:pt x="747" y="1871"/>
                    </a:lnTo>
                    <a:lnTo>
                      <a:pt x="849" y="1892"/>
                    </a:lnTo>
                    <a:lnTo>
                      <a:pt x="41974" y="1892"/>
                    </a:lnTo>
                    <a:lnTo>
                      <a:pt x="42066" y="1871"/>
                    </a:lnTo>
                    <a:lnTo>
                      <a:pt x="42158" y="1851"/>
                    </a:lnTo>
                    <a:lnTo>
                      <a:pt x="42240" y="1820"/>
                    </a:lnTo>
                    <a:lnTo>
                      <a:pt x="42322" y="1779"/>
                    </a:lnTo>
                    <a:lnTo>
                      <a:pt x="42404" y="1728"/>
                    </a:lnTo>
                    <a:lnTo>
                      <a:pt x="42475" y="1677"/>
                    </a:lnTo>
                    <a:lnTo>
                      <a:pt x="42536" y="1616"/>
                    </a:lnTo>
                    <a:lnTo>
                      <a:pt x="42598" y="1544"/>
                    </a:lnTo>
                    <a:lnTo>
                      <a:pt x="42659" y="1473"/>
                    </a:lnTo>
                    <a:lnTo>
                      <a:pt x="42700" y="1401"/>
                    </a:lnTo>
                    <a:lnTo>
                      <a:pt x="42741" y="1319"/>
                    </a:lnTo>
                    <a:lnTo>
                      <a:pt x="42772" y="1227"/>
                    </a:lnTo>
                    <a:lnTo>
                      <a:pt x="42802" y="1135"/>
                    </a:lnTo>
                    <a:lnTo>
                      <a:pt x="42812" y="1043"/>
                    </a:lnTo>
                    <a:lnTo>
                      <a:pt x="42823" y="951"/>
                    </a:lnTo>
                    <a:lnTo>
                      <a:pt x="42812" y="849"/>
                    </a:lnTo>
                    <a:lnTo>
                      <a:pt x="42802" y="757"/>
                    </a:lnTo>
                    <a:lnTo>
                      <a:pt x="42772" y="665"/>
                    </a:lnTo>
                    <a:lnTo>
                      <a:pt x="42741" y="583"/>
                    </a:lnTo>
                    <a:lnTo>
                      <a:pt x="42700" y="501"/>
                    </a:lnTo>
                    <a:lnTo>
                      <a:pt x="42659" y="420"/>
                    </a:lnTo>
                    <a:lnTo>
                      <a:pt x="42598" y="348"/>
                    </a:lnTo>
                    <a:lnTo>
                      <a:pt x="42536" y="287"/>
                    </a:lnTo>
                    <a:lnTo>
                      <a:pt x="42475" y="225"/>
                    </a:lnTo>
                    <a:lnTo>
                      <a:pt x="42404" y="164"/>
                    </a:lnTo>
                    <a:lnTo>
                      <a:pt x="42322" y="123"/>
                    </a:lnTo>
                    <a:lnTo>
                      <a:pt x="42240" y="82"/>
                    </a:lnTo>
                    <a:lnTo>
                      <a:pt x="42158" y="52"/>
                    </a:lnTo>
                    <a:lnTo>
                      <a:pt x="42066" y="21"/>
                    </a:lnTo>
                    <a:lnTo>
                      <a:pt x="41974" y="11"/>
                    </a:lnTo>
                    <a:lnTo>
                      <a:pt x="418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9" name="Google Shape;1880;p38">
                <a:extLst>
                  <a:ext uri="{FF2B5EF4-FFF2-40B4-BE49-F238E27FC236}">
                    <a16:creationId xmlns:a16="http://schemas.microsoft.com/office/drawing/2014/main" id="{D9A18E3A-46D1-E462-E570-9E12628A07AC}"/>
                  </a:ext>
                </a:extLst>
              </p:cNvPr>
              <p:cNvSpPr/>
              <p:nvPr/>
            </p:nvSpPr>
            <p:spPr>
              <a:xfrm flipH="1">
                <a:off x="4175521" y="4567319"/>
                <a:ext cx="575006" cy="25405"/>
              </a:xfrm>
              <a:custGeom>
                <a:avLst/>
                <a:gdLst/>
                <a:ahLst/>
                <a:cxnLst/>
                <a:rect l="l" t="t" r="r" b="b"/>
                <a:pathLst>
                  <a:path w="42823" h="1892" extrusionOk="0">
                    <a:moveTo>
                      <a:pt x="941" y="1"/>
                    </a:moveTo>
                    <a:lnTo>
                      <a:pt x="849" y="11"/>
                    </a:lnTo>
                    <a:lnTo>
                      <a:pt x="747" y="21"/>
                    </a:lnTo>
                    <a:lnTo>
                      <a:pt x="665" y="42"/>
                    </a:lnTo>
                    <a:lnTo>
                      <a:pt x="573" y="72"/>
                    </a:lnTo>
                    <a:lnTo>
                      <a:pt x="491" y="113"/>
                    </a:lnTo>
                    <a:lnTo>
                      <a:pt x="409" y="164"/>
                    </a:lnTo>
                    <a:lnTo>
                      <a:pt x="338" y="215"/>
                    </a:lnTo>
                    <a:lnTo>
                      <a:pt x="276" y="277"/>
                    </a:lnTo>
                    <a:lnTo>
                      <a:pt x="215" y="348"/>
                    </a:lnTo>
                    <a:lnTo>
                      <a:pt x="164" y="420"/>
                    </a:lnTo>
                    <a:lnTo>
                      <a:pt x="113" y="502"/>
                    </a:lnTo>
                    <a:lnTo>
                      <a:pt x="72" y="583"/>
                    </a:lnTo>
                    <a:lnTo>
                      <a:pt x="41" y="665"/>
                    </a:lnTo>
                    <a:lnTo>
                      <a:pt x="21" y="757"/>
                    </a:lnTo>
                    <a:lnTo>
                      <a:pt x="0" y="849"/>
                    </a:lnTo>
                    <a:lnTo>
                      <a:pt x="0" y="941"/>
                    </a:lnTo>
                    <a:lnTo>
                      <a:pt x="0" y="1043"/>
                    </a:lnTo>
                    <a:lnTo>
                      <a:pt x="21" y="1135"/>
                    </a:lnTo>
                    <a:lnTo>
                      <a:pt x="41" y="1227"/>
                    </a:lnTo>
                    <a:lnTo>
                      <a:pt x="72" y="1309"/>
                    </a:lnTo>
                    <a:lnTo>
                      <a:pt x="113" y="1391"/>
                    </a:lnTo>
                    <a:lnTo>
                      <a:pt x="164" y="1473"/>
                    </a:lnTo>
                    <a:lnTo>
                      <a:pt x="215" y="1544"/>
                    </a:lnTo>
                    <a:lnTo>
                      <a:pt x="276" y="1616"/>
                    </a:lnTo>
                    <a:lnTo>
                      <a:pt x="338" y="1677"/>
                    </a:lnTo>
                    <a:lnTo>
                      <a:pt x="409" y="1728"/>
                    </a:lnTo>
                    <a:lnTo>
                      <a:pt x="491" y="1779"/>
                    </a:lnTo>
                    <a:lnTo>
                      <a:pt x="573" y="1810"/>
                    </a:lnTo>
                    <a:lnTo>
                      <a:pt x="665" y="1851"/>
                    </a:lnTo>
                    <a:lnTo>
                      <a:pt x="747" y="1871"/>
                    </a:lnTo>
                    <a:lnTo>
                      <a:pt x="849" y="1882"/>
                    </a:lnTo>
                    <a:lnTo>
                      <a:pt x="941" y="1892"/>
                    </a:lnTo>
                    <a:lnTo>
                      <a:pt x="41871" y="1892"/>
                    </a:lnTo>
                    <a:lnTo>
                      <a:pt x="41974" y="1882"/>
                    </a:lnTo>
                    <a:lnTo>
                      <a:pt x="42066" y="1871"/>
                    </a:lnTo>
                    <a:lnTo>
                      <a:pt x="42158" y="1851"/>
                    </a:lnTo>
                    <a:lnTo>
                      <a:pt x="42239" y="1810"/>
                    </a:lnTo>
                    <a:lnTo>
                      <a:pt x="42321" y="1779"/>
                    </a:lnTo>
                    <a:lnTo>
                      <a:pt x="42403" y="1728"/>
                    </a:lnTo>
                    <a:lnTo>
                      <a:pt x="42474" y="1677"/>
                    </a:lnTo>
                    <a:lnTo>
                      <a:pt x="42536" y="1616"/>
                    </a:lnTo>
                    <a:lnTo>
                      <a:pt x="42597" y="1544"/>
                    </a:lnTo>
                    <a:lnTo>
                      <a:pt x="42658" y="1473"/>
                    </a:lnTo>
                    <a:lnTo>
                      <a:pt x="42699" y="1391"/>
                    </a:lnTo>
                    <a:lnTo>
                      <a:pt x="42740" y="1309"/>
                    </a:lnTo>
                    <a:lnTo>
                      <a:pt x="42771" y="1227"/>
                    </a:lnTo>
                    <a:lnTo>
                      <a:pt x="42802" y="1135"/>
                    </a:lnTo>
                    <a:lnTo>
                      <a:pt x="42812" y="1043"/>
                    </a:lnTo>
                    <a:lnTo>
                      <a:pt x="42822" y="941"/>
                    </a:lnTo>
                    <a:lnTo>
                      <a:pt x="42812" y="849"/>
                    </a:lnTo>
                    <a:lnTo>
                      <a:pt x="42802" y="757"/>
                    </a:lnTo>
                    <a:lnTo>
                      <a:pt x="42771" y="665"/>
                    </a:lnTo>
                    <a:lnTo>
                      <a:pt x="42740" y="583"/>
                    </a:lnTo>
                    <a:lnTo>
                      <a:pt x="42699" y="502"/>
                    </a:lnTo>
                    <a:lnTo>
                      <a:pt x="42658" y="420"/>
                    </a:lnTo>
                    <a:lnTo>
                      <a:pt x="42597" y="348"/>
                    </a:lnTo>
                    <a:lnTo>
                      <a:pt x="42536" y="277"/>
                    </a:lnTo>
                    <a:lnTo>
                      <a:pt x="42474" y="215"/>
                    </a:lnTo>
                    <a:lnTo>
                      <a:pt x="42403" y="164"/>
                    </a:lnTo>
                    <a:lnTo>
                      <a:pt x="42321" y="113"/>
                    </a:lnTo>
                    <a:lnTo>
                      <a:pt x="42239" y="72"/>
                    </a:lnTo>
                    <a:lnTo>
                      <a:pt x="42158" y="42"/>
                    </a:lnTo>
                    <a:lnTo>
                      <a:pt x="42066" y="21"/>
                    </a:lnTo>
                    <a:lnTo>
                      <a:pt x="41974" y="11"/>
                    </a:lnTo>
                    <a:lnTo>
                      <a:pt x="418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0" name="Google Shape;1881;p38">
                <a:extLst>
                  <a:ext uri="{FF2B5EF4-FFF2-40B4-BE49-F238E27FC236}">
                    <a16:creationId xmlns:a16="http://schemas.microsoft.com/office/drawing/2014/main" id="{1EBE84EE-78DF-0082-AE38-C3EEEC68FD39}"/>
                  </a:ext>
                </a:extLst>
              </p:cNvPr>
              <p:cNvSpPr/>
              <p:nvPr/>
            </p:nvSpPr>
            <p:spPr>
              <a:xfrm flipH="1">
                <a:off x="4817906" y="4647898"/>
                <a:ext cx="266576" cy="25405"/>
              </a:xfrm>
              <a:custGeom>
                <a:avLst/>
                <a:gdLst/>
                <a:ahLst/>
                <a:cxnLst/>
                <a:rect l="l" t="t" r="r" b="b"/>
                <a:pathLst>
                  <a:path w="19853" h="1892" extrusionOk="0">
                    <a:moveTo>
                      <a:pt x="941" y="0"/>
                    </a:moveTo>
                    <a:lnTo>
                      <a:pt x="849" y="10"/>
                    </a:lnTo>
                    <a:lnTo>
                      <a:pt x="746" y="21"/>
                    </a:lnTo>
                    <a:lnTo>
                      <a:pt x="665" y="51"/>
                    </a:lnTo>
                    <a:lnTo>
                      <a:pt x="573" y="82"/>
                    </a:lnTo>
                    <a:lnTo>
                      <a:pt x="491" y="123"/>
                    </a:lnTo>
                    <a:lnTo>
                      <a:pt x="409" y="164"/>
                    </a:lnTo>
                    <a:lnTo>
                      <a:pt x="338" y="225"/>
                    </a:lnTo>
                    <a:lnTo>
                      <a:pt x="276" y="276"/>
                    </a:lnTo>
                    <a:lnTo>
                      <a:pt x="215" y="348"/>
                    </a:lnTo>
                    <a:lnTo>
                      <a:pt x="164" y="419"/>
                    </a:lnTo>
                    <a:lnTo>
                      <a:pt x="113" y="501"/>
                    </a:lnTo>
                    <a:lnTo>
                      <a:pt x="72" y="583"/>
                    </a:lnTo>
                    <a:lnTo>
                      <a:pt x="41" y="665"/>
                    </a:lnTo>
                    <a:lnTo>
                      <a:pt x="21" y="757"/>
                    </a:lnTo>
                    <a:lnTo>
                      <a:pt x="0" y="849"/>
                    </a:lnTo>
                    <a:lnTo>
                      <a:pt x="0" y="951"/>
                    </a:lnTo>
                    <a:lnTo>
                      <a:pt x="0" y="1043"/>
                    </a:lnTo>
                    <a:lnTo>
                      <a:pt x="21" y="1135"/>
                    </a:lnTo>
                    <a:lnTo>
                      <a:pt x="41" y="1227"/>
                    </a:lnTo>
                    <a:lnTo>
                      <a:pt x="72" y="1319"/>
                    </a:lnTo>
                    <a:lnTo>
                      <a:pt x="113" y="1401"/>
                    </a:lnTo>
                    <a:lnTo>
                      <a:pt x="164" y="1472"/>
                    </a:lnTo>
                    <a:lnTo>
                      <a:pt x="215" y="1544"/>
                    </a:lnTo>
                    <a:lnTo>
                      <a:pt x="276" y="1615"/>
                    </a:lnTo>
                    <a:lnTo>
                      <a:pt x="338" y="1677"/>
                    </a:lnTo>
                    <a:lnTo>
                      <a:pt x="409" y="1728"/>
                    </a:lnTo>
                    <a:lnTo>
                      <a:pt x="491" y="1779"/>
                    </a:lnTo>
                    <a:lnTo>
                      <a:pt x="573" y="1820"/>
                    </a:lnTo>
                    <a:lnTo>
                      <a:pt x="665" y="1850"/>
                    </a:lnTo>
                    <a:lnTo>
                      <a:pt x="746" y="1871"/>
                    </a:lnTo>
                    <a:lnTo>
                      <a:pt x="849" y="1891"/>
                    </a:lnTo>
                    <a:lnTo>
                      <a:pt x="19004" y="1891"/>
                    </a:lnTo>
                    <a:lnTo>
                      <a:pt x="19106" y="1871"/>
                    </a:lnTo>
                    <a:lnTo>
                      <a:pt x="19188" y="1850"/>
                    </a:lnTo>
                    <a:lnTo>
                      <a:pt x="19280" y="1820"/>
                    </a:lnTo>
                    <a:lnTo>
                      <a:pt x="19361" y="1779"/>
                    </a:lnTo>
                    <a:lnTo>
                      <a:pt x="19443" y="1728"/>
                    </a:lnTo>
                    <a:lnTo>
                      <a:pt x="19515" y="1677"/>
                    </a:lnTo>
                    <a:lnTo>
                      <a:pt x="19576" y="1615"/>
                    </a:lnTo>
                    <a:lnTo>
                      <a:pt x="19637" y="1544"/>
                    </a:lnTo>
                    <a:lnTo>
                      <a:pt x="19699" y="1472"/>
                    </a:lnTo>
                    <a:lnTo>
                      <a:pt x="19740" y="1401"/>
                    </a:lnTo>
                    <a:lnTo>
                      <a:pt x="19781" y="1319"/>
                    </a:lnTo>
                    <a:lnTo>
                      <a:pt x="19811" y="1227"/>
                    </a:lnTo>
                    <a:lnTo>
                      <a:pt x="19832" y="1135"/>
                    </a:lnTo>
                    <a:lnTo>
                      <a:pt x="19852" y="1043"/>
                    </a:lnTo>
                    <a:lnTo>
                      <a:pt x="19852" y="951"/>
                    </a:lnTo>
                    <a:lnTo>
                      <a:pt x="19852" y="849"/>
                    </a:lnTo>
                    <a:lnTo>
                      <a:pt x="19832" y="757"/>
                    </a:lnTo>
                    <a:lnTo>
                      <a:pt x="19811" y="665"/>
                    </a:lnTo>
                    <a:lnTo>
                      <a:pt x="19781" y="583"/>
                    </a:lnTo>
                    <a:lnTo>
                      <a:pt x="19740" y="501"/>
                    </a:lnTo>
                    <a:lnTo>
                      <a:pt x="19699" y="419"/>
                    </a:lnTo>
                    <a:lnTo>
                      <a:pt x="19637" y="348"/>
                    </a:lnTo>
                    <a:lnTo>
                      <a:pt x="19576" y="276"/>
                    </a:lnTo>
                    <a:lnTo>
                      <a:pt x="19515" y="225"/>
                    </a:lnTo>
                    <a:lnTo>
                      <a:pt x="19443" y="164"/>
                    </a:lnTo>
                    <a:lnTo>
                      <a:pt x="19361" y="123"/>
                    </a:lnTo>
                    <a:lnTo>
                      <a:pt x="19280" y="82"/>
                    </a:lnTo>
                    <a:lnTo>
                      <a:pt x="19188" y="51"/>
                    </a:lnTo>
                    <a:lnTo>
                      <a:pt x="19106" y="21"/>
                    </a:lnTo>
                    <a:lnTo>
                      <a:pt x="19004" y="10"/>
                    </a:lnTo>
                    <a:lnTo>
                      <a:pt x="1891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1" name="Google Shape;1882;p38">
                <a:extLst>
                  <a:ext uri="{FF2B5EF4-FFF2-40B4-BE49-F238E27FC236}">
                    <a16:creationId xmlns:a16="http://schemas.microsoft.com/office/drawing/2014/main" id="{499B4134-C6EC-7089-4F9F-BD402852B8A7}"/>
                  </a:ext>
                </a:extLst>
              </p:cNvPr>
              <p:cNvSpPr/>
              <p:nvPr/>
            </p:nvSpPr>
            <p:spPr>
              <a:xfrm flipH="1">
                <a:off x="4463085" y="4481397"/>
                <a:ext cx="570615" cy="25405"/>
              </a:xfrm>
              <a:custGeom>
                <a:avLst/>
                <a:gdLst/>
                <a:ahLst/>
                <a:cxnLst/>
                <a:rect l="l" t="t" r="r" b="b"/>
                <a:pathLst>
                  <a:path w="42496" h="1892" extrusionOk="0">
                    <a:moveTo>
                      <a:pt x="849" y="0"/>
                    </a:moveTo>
                    <a:lnTo>
                      <a:pt x="757" y="21"/>
                    </a:lnTo>
                    <a:lnTo>
                      <a:pt x="665" y="41"/>
                    </a:lnTo>
                    <a:lnTo>
                      <a:pt x="583" y="72"/>
                    </a:lnTo>
                    <a:lnTo>
                      <a:pt x="501" y="113"/>
                    </a:lnTo>
                    <a:lnTo>
                      <a:pt x="420" y="164"/>
                    </a:lnTo>
                    <a:lnTo>
                      <a:pt x="348" y="215"/>
                    </a:lnTo>
                    <a:lnTo>
                      <a:pt x="276" y="276"/>
                    </a:lnTo>
                    <a:lnTo>
                      <a:pt x="215" y="348"/>
                    </a:lnTo>
                    <a:lnTo>
                      <a:pt x="164" y="420"/>
                    </a:lnTo>
                    <a:lnTo>
                      <a:pt x="113" y="491"/>
                    </a:lnTo>
                    <a:lnTo>
                      <a:pt x="82" y="573"/>
                    </a:lnTo>
                    <a:lnTo>
                      <a:pt x="41" y="665"/>
                    </a:lnTo>
                    <a:lnTo>
                      <a:pt x="21" y="757"/>
                    </a:lnTo>
                    <a:lnTo>
                      <a:pt x="11" y="849"/>
                    </a:lnTo>
                    <a:lnTo>
                      <a:pt x="0" y="941"/>
                    </a:lnTo>
                    <a:lnTo>
                      <a:pt x="11" y="1043"/>
                    </a:lnTo>
                    <a:lnTo>
                      <a:pt x="21" y="1135"/>
                    </a:lnTo>
                    <a:lnTo>
                      <a:pt x="41" y="1227"/>
                    </a:lnTo>
                    <a:lnTo>
                      <a:pt x="82" y="1309"/>
                    </a:lnTo>
                    <a:lnTo>
                      <a:pt x="113" y="1391"/>
                    </a:lnTo>
                    <a:lnTo>
                      <a:pt x="164" y="1472"/>
                    </a:lnTo>
                    <a:lnTo>
                      <a:pt x="215" y="1544"/>
                    </a:lnTo>
                    <a:lnTo>
                      <a:pt x="276" y="1605"/>
                    </a:lnTo>
                    <a:lnTo>
                      <a:pt x="348" y="1667"/>
                    </a:lnTo>
                    <a:lnTo>
                      <a:pt x="420" y="1728"/>
                    </a:lnTo>
                    <a:lnTo>
                      <a:pt x="501" y="1769"/>
                    </a:lnTo>
                    <a:lnTo>
                      <a:pt x="583" y="1810"/>
                    </a:lnTo>
                    <a:lnTo>
                      <a:pt x="665" y="1840"/>
                    </a:lnTo>
                    <a:lnTo>
                      <a:pt x="757" y="1871"/>
                    </a:lnTo>
                    <a:lnTo>
                      <a:pt x="849" y="1881"/>
                    </a:lnTo>
                    <a:lnTo>
                      <a:pt x="951" y="1892"/>
                    </a:lnTo>
                    <a:lnTo>
                      <a:pt x="41555" y="1892"/>
                    </a:lnTo>
                    <a:lnTo>
                      <a:pt x="41647" y="1881"/>
                    </a:lnTo>
                    <a:lnTo>
                      <a:pt x="41739" y="1871"/>
                    </a:lnTo>
                    <a:lnTo>
                      <a:pt x="41831" y="1840"/>
                    </a:lnTo>
                    <a:lnTo>
                      <a:pt x="41923" y="1810"/>
                    </a:lnTo>
                    <a:lnTo>
                      <a:pt x="42004" y="1769"/>
                    </a:lnTo>
                    <a:lnTo>
                      <a:pt x="42076" y="1728"/>
                    </a:lnTo>
                    <a:lnTo>
                      <a:pt x="42148" y="1667"/>
                    </a:lnTo>
                    <a:lnTo>
                      <a:pt x="42219" y="1605"/>
                    </a:lnTo>
                    <a:lnTo>
                      <a:pt x="42280" y="1544"/>
                    </a:lnTo>
                    <a:lnTo>
                      <a:pt x="42332" y="1472"/>
                    </a:lnTo>
                    <a:lnTo>
                      <a:pt x="42383" y="1391"/>
                    </a:lnTo>
                    <a:lnTo>
                      <a:pt x="42424" y="1309"/>
                    </a:lnTo>
                    <a:lnTo>
                      <a:pt x="42454" y="1227"/>
                    </a:lnTo>
                    <a:lnTo>
                      <a:pt x="42475" y="1135"/>
                    </a:lnTo>
                    <a:lnTo>
                      <a:pt x="42495" y="1043"/>
                    </a:lnTo>
                    <a:lnTo>
                      <a:pt x="42495" y="941"/>
                    </a:lnTo>
                    <a:lnTo>
                      <a:pt x="42495" y="849"/>
                    </a:lnTo>
                    <a:lnTo>
                      <a:pt x="42475" y="757"/>
                    </a:lnTo>
                    <a:lnTo>
                      <a:pt x="42454" y="665"/>
                    </a:lnTo>
                    <a:lnTo>
                      <a:pt x="42424" y="573"/>
                    </a:lnTo>
                    <a:lnTo>
                      <a:pt x="42383" y="491"/>
                    </a:lnTo>
                    <a:lnTo>
                      <a:pt x="42332" y="420"/>
                    </a:lnTo>
                    <a:lnTo>
                      <a:pt x="42280" y="348"/>
                    </a:lnTo>
                    <a:lnTo>
                      <a:pt x="42219" y="276"/>
                    </a:lnTo>
                    <a:lnTo>
                      <a:pt x="42148" y="215"/>
                    </a:lnTo>
                    <a:lnTo>
                      <a:pt x="42076" y="164"/>
                    </a:lnTo>
                    <a:lnTo>
                      <a:pt x="42004" y="113"/>
                    </a:lnTo>
                    <a:lnTo>
                      <a:pt x="41923" y="72"/>
                    </a:lnTo>
                    <a:lnTo>
                      <a:pt x="41831" y="41"/>
                    </a:lnTo>
                    <a:lnTo>
                      <a:pt x="41739" y="21"/>
                    </a:lnTo>
                    <a:lnTo>
                      <a:pt x="416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2" name="Google Shape;1883;p38">
                <a:extLst>
                  <a:ext uri="{FF2B5EF4-FFF2-40B4-BE49-F238E27FC236}">
                    <a16:creationId xmlns:a16="http://schemas.microsoft.com/office/drawing/2014/main" id="{AFEA859C-81D6-6908-DA6D-C788394D5F58}"/>
                  </a:ext>
                </a:extLst>
              </p:cNvPr>
              <p:cNvSpPr/>
              <p:nvPr/>
            </p:nvSpPr>
            <p:spPr>
              <a:xfrm flipH="1">
                <a:off x="3632379" y="4647898"/>
                <a:ext cx="425249" cy="25405"/>
              </a:xfrm>
              <a:custGeom>
                <a:avLst/>
                <a:gdLst/>
                <a:ahLst/>
                <a:cxnLst/>
                <a:rect l="l" t="t" r="r" b="b"/>
                <a:pathLst>
                  <a:path w="31670" h="1892" extrusionOk="0">
                    <a:moveTo>
                      <a:pt x="941" y="0"/>
                    </a:moveTo>
                    <a:lnTo>
                      <a:pt x="849" y="10"/>
                    </a:lnTo>
                    <a:lnTo>
                      <a:pt x="757" y="21"/>
                    </a:lnTo>
                    <a:lnTo>
                      <a:pt x="665" y="51"/>
                    </a:lnTo>
                    <a:lnTo>
                      <a:pt x="583" y="82"/>
                    </a:lnTo>
                    <a:lnTo>
                      <a:pt x="501" y="123"/>
                    </a:lnTo>
                    <a:lnTo>
                      <a:pt x="419" y="164"/>
                    </a:lnTo>
                    <a:lnTo>
                      <a:pt x="348" y="225"/>
                    </a:lnTo>
                    <a:lnTo>
                      <a:pt x="276" y="276"/>
                    </a:lnTo>
                    <a:lnTo>
                      <a:pt x="215" y="348"/>
                    </a:lnTo>
                    <a:lnTo>
                      <a:pt x="164" y="419"/>
                    </a:lnTo>
                    <a:lnTo>
                      <a:pt x="113" y="501"/>
                    </a:lnTo>
                    <a:lnTo>
                      <a:pt x="72" y="583"/>
                    </a:lnTo>
                    <a:lnTo>
                      <a:pt x="41" y="665"/>
                    </a:lnTo>
                    <a:lnTo>
                      <a:pt x="21" y="757"/>
                    </a:lnTo>
                    <a:lnTo>
                      <a:pt x="10" y="849"/>
                    </a:lnTo>
                    <a:lnTo>
                      <a:pt x="0" y="951"/>
                    </a:lnTo>
                    <a:lnTo>
                      <a:pt x="10" y="1043"/>
                    </a:lnTo>
                    <a:lnTo>
                      <a:pt x="21" y="1135"/>
                    </a:lnTo>
                    <a:lnTo>
                      <a:pt x="41" y="1227"/>
                    </a:lnTo>
                    <a:lnTo>
                      <a:pt x="72" y="1319"/>
                    </a:lnTo>
                    <a:lnTo>
                      <a:pt x="113" y="1401"/>
                    </a:lnTo>
                    <a:lnTo>
                      <a:pt x="164" y="1472"/>
                    </a:lnTo>
                    <a:lnTo>
                      <a:pt x="215" y="1544"/>
                    </a:lnTo>
                    <a:lnTo>
                      <a:pt x="276" y="1615"/>
                    </a:lnTo>
                    <a:lnTo>
                      <a:pt x="348" y="1677"/>
                    </a:lnTo>
                    <a:lnTo>
                      <a:pt x="419" y="1728"/>
                    </a:lnTo>
                    <a:lnTo>
                      <a:pt x="501" y="1779"/>
                    </a:lnTo>
                    <a:lnTo>
                      <a:pt x="583" y="1820"/>
                    </a:lnTo>
                    <a:lnTo>
                      <a:pt x="665" y="1850"/>
                    </a:lnTo>
                    <a:lnTo>
                      <a:pt x="757" y="1871"/>
                    </a:lnTo>
                    <a:lnTo>
                      <a:pt x="849" y="1891"/>
                    </a:lnTo>
                    <a:lnTo>
                      <a:pt x="30821" y="1891"/>
                    </a:lnTo>
                    <a:lnTo>
                      <a:pt x="30913" y="1871"/>
                    </a:lnTo>
                    <a:lnTo>
                      <a:pt x="31005" y="1850"/>
                    </a:lnTo>
                    <a:lnTo>
                      <a:pt x="31086" y="1820"/>
                    </a:lnTo>
                    <a:lnTo>
                      <a:pt x="31168" y="1779"/>
                    </a:lnTo>
                    <a:lnTo>
                      <a:pt x="31250" y="1728"/>
                    </a:lnTo>
                    <a:lnTo>
                      <a:pt x="31322" y="1677"/>
                    </a:lnTo>
                    <a:lnTo>
                      <a:pt x="31393" y="1615"/>
                    </a:lnTo>
                    <a:lnTo>
                      <a:pt x="31454" y="1544"/>
                    </a:lnTo>
                    <a:lnTo>
                      <a:pt x="31506" y="1472"/>
                    </a:lnTo>
                    <a:lnTo>
                      <a:pt x="31557" y="1401"/>
                    </a:lnTo>
                    <a:lnTo>
                      <a:pt x="31587" y="1319"/>
                    </a:lnTo>
                    <a:lnTo>
                      <a:pt x="31628" y="1227"/>
                    </a:lnTo>
                    <a:lnTo>
                      <a:pt x="31649" y="1135"/>
                    </a:lnTo>
                    <a:lnTo>
                      <a:pt x="31659" y="1043"/>
                    </a:lnTo>
                    <a:lnTo>
                      <a:pt x="31669" y="951"/>
                    </a:lnTo>
                    <a:lnTo>
                      <a:pt x="31659" y="849"/>
                    </a:lnTo>
                    <a:lnTo>
                      <a:pt x="31649" y="757"/>
                    </a:lnTo>
                    <a:lnTo>
                      <a:pt x="31628" y="665"/>
                    </a:lnTo>
                    <a:lnTo>
                      <a:pt x="31587" y="583"/>
                    </a:lnTo>
                    <a:lnTo>
                      <a:pt x="31557" y="501"/>
                    </a:lnTo>
                    <a:lnTo>
                      <a:pt x="31506" y="419"/>
                    </a:lnTo>
                    <a:lnTo>
                      <a:pt x="31454" y="348"/>
                    </a:lnTo>
                    <a:lnTo>
                      <a:pt x="31393" y="276"/>
                    </a:lnTo>
                    <a:lnTo>
                      <a:pt x="31322" y="225"/>
                    </a:lnTo>
                    <a:lnTo>
                      <a:pt x="31250" y="164"/>
                    </a:lnTo>
                    <a:lnTo>
                      <a:pt x="31168" y="123"/>
                    </a:lnTo>
                    <a:lnTo>
                      <a:pt x="31086" y="82"/>
                    </a:lnTo>
                    <a:lnTo>
                      <a:pt x="31005" y="51"/>
                    </a:lnTo>
                    <a:lnTo>
                      <a:pt x="30913" y="21"/>
                    </a:lnTo>
                    <a:lnTo>
                      <a:pt x="30821" y="10"/>
                    </a:lnTo>
                    <a:lnTo>
                      <a:pt x="307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3" name="Google Shape;1884;p38">
                <a:extLst>
                  <a:ext uri="{FF2B5EF4-FFF2-40B4-BE49-F238E27FC236}">
                    <a16:creationId xmlns:a16="http://schemas.microsoft.com/office/drawing/2014/main" id="{10D0D603-C0DE-D93F-304C-198AB9D7F38D}"/>
                  </a:ext>
                </a:extLst>
              </p:cNvPr>
              <p:cNvSpPr/>
              <p:nvPr/>
            </p:nvSpPr>
            <p:spPr>
              <a:xfrm flipH="1">
                <a:off x="5144181" y="4533965"/>
                <a:ext cx="229100" cy="25271"/>
              </a:xfrm>
              <a:custGeom>
                <a:avLst/>
                <a:gdLst/>
                <a:ahLst/>
                <a:cxnLst/>
                <a:rect l="l" t="t" r="r" b="b"/>
                <a:pathLst>
                  <a:path w="17062" h="1882" extrusionOk="0">
                    <a:moveTo>
                      <a:pt x="849" y="1"/>
                    </a:moveTo>
                    <a:lnTo>
                      <a:pt x="757" y="11"/>
                    </a:lnTo>
                    <a:lnTo>
                      <a:pt x="665" y="41"/>
                    </a:lnTo>
                    <a:lnTo>
                      <a:pt x="573" y="72"/>
                    </a:lnTo>
                    <a:lnTo>
                      <a:pt x="491" y="113"/>
                    </a:lnTo>
                    <a:lnTo>
                      <a:pt x="419" y="154"/>
                    </a:lnTo>
                    <a:lnTo>
                      <a:pt x="348" y="215"/>
                    </a:lnTo>
                    <a:lnTo>
                      <a:pt x="276" y="277"/>
                    </a:lnTo>
                    <a:lnTo>
                      <a:pt x="215" y="338"/>
                    </a:lnTo>
                    <a:lnTo>
                      <a:pt x="164" y="409"/>
                    </a:lnTo>
                    <a:lnTo>
                      <a:pt x="113" y="491"/>
                    </a:lnTo>
                    <a:lnTo>
                      <a:pt x="72" y="573"/>
                    </a:lnTo>
                    <a:lnTo>
                      <a:pt x="41" y="665"/>
                    </a:lnTo>
                    <a:lnTo>
                      <a:pt x="21" y="747"/>
                    </a:lnTo>
                    <a:lnTo>
                      <a:pt x="0" y="839"/>
                    </a:lnTo>
                    <a:lnTo>
                      <a:pt x="0" y="941"/>
                    </a:lnTo>
                    <a:lnTo>
                      <a:pt x="0" y="1033"/>
                    </a:lnTo>
                    <a:lnTo>
                      <a:pt x="21" y="1125"/>
                    </a:lnTo>
                    <a:lnTo>
                      <a:pt x="41" y="1217"/>
                    </a:lnTo>
                    <a:lnTo>
                      <a:pt x="72" y="1309"/>
                    </a:lnTo>
                    <a:lnTo>
                      <a:pt x="113" y="1391"/>
                    </a:lnTo>
                    <a:lnTo>
                      <a:pt x="164" y="1462"/>
                    </a:lnTo>
                    <a:lnTo>
                      <a:pt x="215" y="1544"/>
                    </a:lnTo>
                    <a:lnTo>
                      <a:pt x="276" y="1606"/>
                    </a:lnTo>
                    <a:lnTo>
                      <a:pt x="348" y="1667"/>
                    </a:lnTo>
                    <a:lnTo>
                      <a:pt x="419" y="1718"/>
                    </a:lnTo>
                    <a:lnTo>
                      <a:pt x="491" y="1769"/>
                    </a:lnTo>
                    <a:lnTo>
                      <a:pt x="573" y="1810"/>
                    </a:lnTo>
                    <a:lnTo>
                      <a:pt x="665" y="1841"/>
                    </a:lnTo>
                    <a:lnTo>
                      <a:pt x="757" y="1861"/>
                    </a:lnTo>
                    <a:lnTo>
                      <a:pt x="849" y="1882"/>
                    </a:lnTo>
                    <a:lnTo>
                      <a:pt x="16213" y="1882"/>
                    </a:lnTo>
                    <a:lnTo>
                      <a:pt x="16305" y="1861"/>
                    </a:lnTo>
                    <a:lnTo>
                      <a:pt x="16397" y="1841"/>
                    </a:lnTo>
                    <a:lnTo>
                      <a:pt x="16479" y="1810"/>
                    </a:lnTo>
                    <a:lnTo>
                      <a:pt x="16561" y="1769"/>
                    </a:lnTo>
                    <a:lnTo>
                      <a:pt x="16642" y="1718"/>
                    </a:lnTo>
                    <a:lnTo>
                      <a:pt x="16714" y="1667"/>
                    </a:lnTo>
                    <a:lnTo>
                      <a:pt x="16785" y="1606"/>
                    </a:lnTo>
                    <a:lnTo>
                      <a:pt x="16847" y="1544"/>
                    </a:lnTo>
                    <a:lnTo>
                      <a:pt x="16898" y="1462"/>
                    </a:lnTo>
                    <a:lnTo>
                      <a:pt x="16949" y="1391"/>
                    </a:lnTo>
                    <a:lnTo>
                      <a:pt x="16990" y="1309"/>
                    </a:lnTo>
                    <a:lnTo>
                      <a:pt x="17021" y="1217"/>
                    </a:lnTo>
                    <a:lnTo>
                      <a:pt x="17041" y="1125"/>
                    </a:lnTo>
                    <a:lnTo>
                      <a:pt x="17051" y="1033"/>
                    </a:lnTo>
                    <a:lnTo>
                      <a:pt x="17061" y="941"/>
                    </a:lnTo>
                    <a:lnTo>
                      <a:pt x="17051" y="839"/>
                    </a:lnTo>
                    <a:lnTo>
                      <a:pt x="17041" y="747"/>
                    </a:lnTo>
                    <a:lnTo>
                      <a:pt x="17021" y="665"/>
                    </a:lnTo>
                    <a:lnTo>
                      <a:pt x="16990" y="573"/>
                    </a:lnTo>
                    <a:lnTo>
                      <a:pt x="16949" y="491"/>
                    </a:lnTo>
                    <a:lnTo>
                      <a:pt x="16898" y="409"/>
                    </a:lnTo>
                    <a:lnTo>
                      <a:pt x="16847" y="338"/>
                    </a:lnTo>
                    <a:lnTo>
                      <a:pt x="16785" y="277"/>
                    </a:lnTo>
                    <a:lnTo>
                      <a:pt x="16714" y="215"/>
                    </a:lnTo>
                    <a:lnTo>
                      <a:pt x="16642" y="154"/>
                    </a:lnTo>
                    <a:lnTo>
                      <a:pt x="16561" y="113"/>
                    </a:lnTo>
                    <a:lnTo>
                      <a:pt x="16479" y="72"/>
                    </a:lnTo>
                    <a:lnTo>
                      <a:pt x="16397" y="41"/>
                    </a:lnTo>
                    <a:lnTo>
                      <a:pt x="16305" y="11"/>
                    </a:lnTo>
                    <a:lnTo>
                      <a:pt x="1621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4" name="Google Shape;1885;p38">
                <a:extLst>
                  <a:ext uri="{FF2B5EF4-FFF2-40B4-BE49-F238E27FC236}">
                    <a16:creationId xmlns:a16="http://schemas.microsoft.com/office/drawing/2014/main" id="{4F0556F6-8B56-02E4-EE3D-B32FD6869008}"/>
                  </a:ext>
                </a:extLst>
              </p:cNvPr>
              <p:cNvSpPr/>
              <p:nvPr/>
            </p:nvSpPr>
            <p:spPr>
              <a:xfrm flipH="1">
                <a:off x="3914450" y="4471648"/>
                <a:ext cx="229113" cy="25405"/>
              </a:xfrm>
              <a:custGeom>
                <a:avLst/>
                <a:gdLst/>
                <a:ahLst/>
                <a:cxnLst/>
                <a:rect l="l" t="t" r="r" b="b"/>
                <a:pathLst>
                  <a:path w="17063" h="1892" extrusionOk="0">
                    <a:moveTo>
                      <a:pt x="849" y="1"/>
                    </a:moveTo>
                    <a:lnTo>
                      <a:pt x="757" y="21"/>
                    </a:lnTo>
                    <a:lnTo>
                      <a:pt x="665" y="41"/>
                    </a:lnTo>
                    <a:lnTo>
                      <a:pt x="573" y="72"/>
                    </a:lnTo>
                    <a:lnTo>
                      <a:pt x="492" y="113"/>
                    </a:lnTo>
                    <a:lnTo>
                      <a:pt x="420" y="164"/>
                    </a:lnTo>
                    <a:lnTo>
                      <a:pt x="348" y="215"/>
                    </a:lnTo>
                    <a:lnTo>
                      <a:pt x="277" y="277"/>
                    </a:lnTo>
                    <a:lnTo>
                      <a:pt x="216" y="348"/>
                    </a:lnTo>
                    <a:lnTo>
                      <a:pt x="164" y="420"/>
                    </a:lnTo>
                    <a:lnTo>
                      <a:pt x="113" y="491"/>
                    </a:lnTo>
                    <a:lnTo>
                      <a:pt x="72" y="573"/>
                    </a:lnTo>
                    <a:lnTo>
                      <a:pt x="42" y="665"/>
                    </a:lnTo>
                    <a:lnTo>
                      <a:pt x="21" y="757"/>
                    </a:lnTo>
                    <a:lnTo>
                      <a:pt x="1" y="849"/>
                    </a:lnTo>
                    <a:lnTo>
                      <a:pt x="1" y="941"/>
                    </a:lnTo>
                    <a:lnTo>
                      <a:pt x="1" y="1043"/>
                    </a:lnTo>
                    <a:lnTo>
                      <a:pt x="21" y="1135"/>
                    </a:lnTo>
                    <a:lnTo>
                      <a:pt x="42" y="1227"/>
                    </a:lnTo>
                    <a:lnTo>
                      <a:pt x="72" y="1309"/>
                    </a:lnTo>
                    <a:lnTo>
                      <a:pt x="113" y="1391"/>
                    </a:lnTo>
                    <a:lnTo>
                      <a:pt x="164" y="1473"/>
                    </a:lnTo>
                    <a:lnTo>
                      <a:pt x="216" y="1544"/>
                    </a:lnTo>
                    <a:lnTo>
                      <a:pt x="277" y="1606"/>
                    </a:lnTo>
                    <a:lnTo>
                      <a:pt x="348" y="1667"/>
                    </a:lnTo>
                    <a:lnTo>
                      <a:pt x="420" y="1728"/>
                    </a:lnTo>
                    <a:lnTo>
                      <a:pt x="492" y="1769"/>
                    </a:lnTo>
                    <a:lnTo>
                      <a:pt x="573" y="1810"/>
                    </a:lnTo>
                    <a:lnTo>
                      <a:pt x="665" y="1841"/>
                    </a:lnTo>
                    <a:lnTo>
                      <a:pt x="757" y="1871"/>
                    </a:lnTo>
                    <a:lnTo>
                      <a:pt x="849" y="1882"/>
                    </a:lnTo>
                    <a:lnTo>
                      <a:pt x="941" y="1892"/>
                    </a:lnTo>
                    <a:lnTo>
                      <a:pt x="16111" y="1892"/>
                    </a:lnTo>
                    <a:lnTo>
                      <a:pt x="16214" y="1882"/>
                    </a:lnTo>
                    <a:lnTo>
                      <a:pt x="16306" y="1871"/>
                    </a:lnTo>
                    <a:lnTo>
                      <a:pt x="16398" y="1841"/>
                    </a:lnTo>
                    <a:lnTo>
                      <a:pt x="16479" y="1810"/>
                    </a:lnTo>
                    <a:lnTo>
                      <a:pt x="16561" y="1769"/>
                    </a:lnTo>
                    <a:lnTo>
                      <a:pt x="16643" y="1728"/>
                    </a:lnTo>
                    <a:lnTo>
                      <a:pt x="16715" y="1667"/>
                    </a:lnTo>
                    <a:lnTo>
                      <a:pt x="16786" y="1606"/>
                    </a:lnTo>
                    <a:lnTo>
                      <a:pt x="16847" y="1544"/>
                    </a:lnTo>
                    <a:lnTo>
                      <a:pt x="16899" y="1473"/>
                    </a:lnTo>
                    <a:lnTo>
                      <a:pt x="16950" y="1391"/>
                    </a:lnTo>
                    <a:lnTo>
                      <a:pt x="16991" y="1309"/>
                    </a:lnTo>
                    <a:lnTo>
                      <a:pt x="17021" y="1227"/>
                    </a:lnTo>
                    <a:lnTo>
                      <a:pt x="17042" y="1135"/>
                    </a:lnTo>
                    <a:lnTo>
                      <a:pt x="17052" y="1043"/>
                    </a:lnTo>
                    <a:lnTo>
                      <a:pt x="17062" y="941"/>
                    </a:lnTo>
                    <a:lnTo>
                      <a:pt x="17052" y="849"/>
                    </a:lnTo>
                    <a:lnTo>
                      <a:pt x="17042" y="757"/>
                    </a:lnTo>
                    <a:lnTo>
                      <a:pt x="17021" y="665"/>
                    </a:lnTo>
                    <a:lnTo>
                      <a:pt x="16991" y="573"/>
                    </a:lnTo>
                    <a:lnTo>
                      <a:pt x="16950" y="491"/>
                    </a:lnTo>
                    <a:lnTo>
                      <a:pt x="16899" y="420"/>
                    </a:lnTo>
                    <a:lnTo>
                      <a:pt x="16847" y="348"/>
                    </a:lnTo>
                    <a:lnTo>
                      <a:pt x="16786" y="277"/>
                    </a:lnTo>
                    <a:lnTo>
                      <a:pt x="16715" y="215"/>
                    </a:lnTo>
                    <a:lnTo>
                      <a:pt x="16643" y="164"/>
                    </a:lnTo>
                    <a:lnTo>
                      <a:pt x="16561" y="113"/>
                    </a:lnTo>
                    <a:lnTo>
                      <a:pt x="16479" y="72"/>
                    </a:lnTo>
                    <a:lnTo>
                      <a:pt x="16398" y="41"/>
                    </a:lnTo>
                    <a:lnTo>
                      <a:pt x="16306" y="21"/>
                    </a:lnTo>
                    <a:lnTo>
                      <a:pt x="1621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5" name="Google Shape;1886;p38">
                <a:extLst>
                  <a:ext uri="{FF2B5EF4-FFF2-40B4-BE49-F238E27FC236}">
                    <a16:creationId xmlns:a16="http://schemas.microsoft.com/office/drawing/2014/main" id="{7A1DBB05-DFAC-6904-BF0F-05733B6E34BA}"/>
                  </a:ext>
                </a:extLst>
              </p:cNvPr>
              <p:cNvSpPr/>
              <p:nvPr/>
            </p:nvSpPr>
            <p:spPr>
              <a:xfrm flipH="1">
                <a:off x="5597829" y="4521196"/>
                <a:ext cx="389559" cy="25418"/>
              </a:xfrm>
              <a:custGeom>
                <a:avLst/>
                <a:gdLst/>
                <a:ahLst/>
                <a:cxnLst/>
                <a:rect l="l" t="t" r="r" b="b"/>
                <a:pathLst>
                  <a:path w="29012" h="1893" extrusionOk="0">
                    <a:moveTo>
                      <a:pt x="941" y="1"/>
                    </a:moveTo>
                    <a:lnTo>
                      <a:pt x="849" y="11"/>
                    </a:lnTo>
                    <a:lnTo>
                      <a:pt x="757" y="21"/>
                    </a:lnTo>
                    <a:lnTo>
                      <a:pt x="665" y="42"/>
                    </a:lnTo>
                    <a:lnTo>
                      <a:pt x="573" y="83"/>
                    </a:lnTo>
                    <a:lnTo>
                      <a:pt x="491" y="113"/>
                    </a:lnTo>
                    <a:lnTo>
                      <a:pt x="419" y="164"/>
                    </a:lnTo>
                    <a:lnTo>
                      <a:pt x="337" y="216"/>
                    </a:lnTo>
                    <a:lnTo>
                      <a:pt x="276" y="277"/>
                    </a:lnTo>
                    <a:lnTo>
                      <a:pt x="215" y="348"/>
                    </a:lnTo>
                    <a:lnTo>
                      <a:pt x="164" y="420"/>
                    </a:lnTo>
                    <a:lnTo>
                      <a:pt x="113" y="502"/>
                    </a:lnTo>
                    <a:lnTo>
                      <a:pt x="72" y="584"/>
                    </a:lnTo>
                    <a:lnTo>
                      <a:pt x="41" y="665"/>
                    </a:lnTo>
                    <a:lnTo>
                      <a:pt x="21" y="757"/>
                    </a:lnTo>
                    <a:lnTo>
                      <a:pt x="0" y="849"/>
                    </a:lnTo>
                    <a:lnTo>
                      <a:pt x="0" y="952"/>
                    </a:lnTo>
                    <a:lnTo>
                      <a:pt x="0" y="1044"/>
                    </a:lnTo>
                    <a:lnTo>
                      <a:pt x="21" y="1136"/>
                    </a:lnTo>
                    <a:lnTo>
                      <a:pt x="41" y="1228"/>
                    </a:lnTo>
                    <a:lnTo>
                      <a:pt x="72" y="1309"/>
                    </a:lnTo>
                    <a:lnTo>
                      <a:pt x="113" y="1391"/>
                    </a:lnTo>
                    <a:lnTo>
                      <a:pt x="164" y="1473"/>
                    </a:lnTo>
                    <a:lnTo>
                      <a:pt x="215" y="1545"/>
                    </a:lnTo>
                    <a:lnTo>
                      <a:pt x="276" y="1616"/>
                    </a:lnTo>
                    <a:lnTo>
                      <a:pt x="337" y="1677"/>
                    </a:lnTo>
                    <a:lnTo>
                      <a:pt x="419" y="1729"/>
                    </a:lnTo>
                    <a:lnTo>
                      <a:pt x="491" y="1780"/>
                    </a:lnTo>
                    <a:lnTo>
                      <a:pt x="573" y="1821"/>
                    </a:lnTo>
                    <a:lnTo>
                      <a:pt x="665" y="1851"/>
                    </a:lnTo>
                    <a:lnTo>
                      <a:pt x="757" y="1872"/>
                    </a:lnTo>
                    <a:lnTo>
                      <a:pt x="849" y="1882"/>
                    </a:lnTo>
                    <a:lnTo>
                      <a:pt x="941" y="1892"/>
                    </a:lnTo>
                    <a:lnTo>
                      <a:pt x="28071" y="1892"/>
                    </a:lnTo>
                    <a:lnTo>
                      <a:pt x="28163" y="1882"/>
                    </a:lnTo>
                    <a:lnTo>
                      <a:pt x="28255" y="1872"/>
                    </a:lnTo>
                    <a:lnTo>
                      <a:pt x="28347" y="1851"/>
                    </a:lnTo>
                    <a:lnTo>
                      <a:pt x="28439" y="1821"/>
                    </a:lnTo>
                    <a:lnTo>
                      <a:pt x="28521" y="1780"/>
                    </a:lnTo>
                    <a:lnTo>
                      <a:pt x="28592" y="1729"/>
                    </a:lnTo>
                    <a:lnTo>
                      <a:pt x="28664" y="1677"/>
                    </a:lnTo>
                    <a:lnTo>
                      <a:pt x="28735" y="1616"/>
                    </a:lnTo>
                    <a:lnTo>
                      <a:pt x="28797" y="1545"/>
                    </a:lnTo>
                    <a:lnTo>
                      <a:pt x="28848" y="1473"/>
                    </a:lnTo>
                    <a:lnTo>
                      <a:pt x="28899" y="1391"/>
                    </a:lnTo>
                    <a:lnTo>
                      <a:pt x="28940" y="1309"/>
                    </a:lnTo>
                    <a:lnTo>
                      <a:pt x="28970" y="1228"/>
                    </a:lnTo>
                    <a:lnTo>
                      <a:pt x="28991" y="1136"/>
                    </a:lnTo>
                    <a:lnTo>
                      <a:pt x="29011" y="1044"/>
                    </a:lnTo>
                    <a:lnTo>
                      <a:pt x="29011" y="952"/>
                    </a:lnTo>
                    <a:lnTo>
                      <a:pt x="29011" y="849"/>
                    </a:lnTo>
                    <a:lnTo>
                      <a:pt x="28991" y="757"/>
                    </a:lnTo>
                    <a:lnTo>
                      <a:pt x="28970" y="665"/>
                    </a:lnTo>
                    <a:lnTo>
                      <a:pt x="28940" y="584"/>
                    </a:lnTo>
                    <a:lnTo>
                      <a:pt x="28899" y="502"/>
                    </a:lnTo>
                    <a:lnTo>
                      <a:pt x="28848" y="420"/>
                    </a:lnTo>
                    <a:lnTo>
                      <a:pt x="28797" y="348"/>
                    </a:lnTo>
                    <a:lnTo>
                      <a:pt x="28735" y="277"/>
                    </a:lnTo>
                    <a:lnTo>
                      <a:pt x="28664" y="216"/>
                    </a:lnTo>
                    <a:lnTo>
                      <a:pt x="28592" y="164"/>
                    </a:lnTo>
                    <a:lnTo>
                      <a:pt x="28521" y="113"/>
                    </a:lnTo>
                    <a:lnTo>
                      <a:pt x="28439" y="83"/>
                    </a:lnTo>
                    <a:lnTo>
                      <a:pt x="28347" y="42"/>
                    </a:lnTo>
                    <a:lnTo>
                      <a:pt x="28255" y="21"/>
                    </a:lnTo>
                    <a:lnTo>
                      <a:pt x="28163" y="11"/>
                    </a:lnTo>
                    <a:lnTo>
                      <a:pt x="280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6" name="Google Shape;1887;p38">
                <a:extLst>
                  <a:ext uri="{FF2B5EF4-FFF2-40B4-BE49-F238E27FC236}">
                    <a16:creationId xmlns:a16="http://schemas.microsoft.com/office/drawing/2014/main" id="{A0535462-BE72-295D-277F-9EFA5A0588D7}"/>
                  </a:ext>
                </a:extLst>
              </p:cNvPr>
              <p:cNvSpPr/>
              <p:nvPr/>
            </p:nvSpPr>
            <p:spPr>
              <a:xfrm flipH="1">
                <a:off x="6321668" y="4604245"/>
                <a:ext cx="436367" cy="43666"/>
              </a:xfrm>
              <a:custGeom>
                <a:avLst/>
                <a:gdLst/>
                <a:ahLst/>
                <a:cxnLst/>
                <a:rect l="l" t="t" r="r" b="b"/>
                <a:pathLst>
                  <a:path w="32498" h="3252" extrusionOk="0">
                    <a:moveTo>
                      <a:pt x="1626" y="0"/>
                    </a:moveTo>
                    <a:lnTo>
                      <a:pt x="1462" y="11"/>
                    </a:lnTo>
                    <a:lnTo>
                      <a:pt x="1298" y="41"/>
                    </a:lnTo>
                    <a:lnTo>
                      <a:pt x="1145" y="82"/>
                    </a:lnTo>
                    <a:lnTo>
                      <a:pt x="992" y="133"/>
                    </a:lnTo>
                    <a:lnTo>
                      <a:pt x="849" y="205"/>
                    </a:lnTo>
                    <a:lnTo>
                      <a:pt x="716" y="287"/>
                    </a:lnTo>
                    <a:lnTo>
                      <a:pt x="593" y="379"/>
                    </a:lnTo>
                    <a:lnTo>
                      <a:pt x="470" y="481"/>
                    </a:lnTo>
                    <a:lnTo>
                      <a:pt x="368" y="593"/>
                    </a:lnTo>
                    <a:lnTo>
                      <a:pt x="276" y="726"/>
                    </a:lnTo>
                    <a:lnTo>
                      <a:pt x="194" y="859"/>
                    </a:lnTo>
                    <a:lnTo>
                      <a:pt x="123" y="1002"/>
                    </a:lnTo>
                    <a:lnTo>
                      <a:pt x="72" y="1145"/>
                    </a:lnTo>
                    <a:lnTo>
                      <a:pt x="31" y="1299"/>
                    </a:lnTo>
                    <a:lnTo>
                      <a:pt x="10" y="1462"/>
                    </a:lnTo>
                    <a:lnTo>
                      <a:pt x="0" y="1626"/>
                    </a:lnTo>
                    <a:lnTo>
                      <a:pt x="10" y="1800"/>
                    </a:lnTo>
                    <a:lnTo>
                      <a:pt x="31" y="1953"/>
                    </a:lnTo>
                    <a:lnTo>
                      <a:pt x="72" y="2117"/>
                    </a:lnTo>
                    <a:lnTo>
                      <a:pt x="123" y="2260"/>
                    </a:lnTo>
                    <a:lnTo>
                      <a:pt x="194" y="2403"/>
                    </a:lnTo>
                    <a:lnTo>
                      <a:pt x="276" y="2536"/>
                    </a:lnTo>
                    <a:lnTo>
                      <a:pt x="368" y="2658"/>
                    </a:lnTo>
                    <a:lnTo>
                      <a:pt x="470" y="2781"/>
                    </a:lnTo>
                    <a:lnTo>
                      <a:pt x="593" y="2883"/>
                    </a:lnTo>
                    <a:lnTo>
                      <a:pt x="716" y="2975"/>
                    </a:lnTo>
                    <a:lnTo>
                      <a:pt x="849" y="3057"/>
                    </a:lnTo>
                    <a:lnTo>
                      <a:pt x="992" y="3129"/>
                    </a:lnTo>
                    <a:lnTo>
                      <a:pt x="1145" y="3180"/>
                    </a:lnTo>
                    <a:lnTo>
                      <a:pt x="1298" y="3221"/>
                    </a:lnTo>
                    <a:lnTo>
                      <a:pt x="1462" y="3251"/>
                    </a:lnTo>
                    <a:lnTo>
                      <a:pt x="31036" y="3251"/>
                    </a:lnTo>
                    <a:lnTo>
                      <a:pt x="31189" y="3221"/>
                    </a:lnTo>
                    <a:lnTo>
                      <a:pt x="31352" y="3180"/>
                    </a:lnTo>
                    <a:lnTo>
                      <a:pt x="31496" y="3129"/>
                    </a:lnTo>
                    <a:lnTo>
                      <a:pt x="31639" y="3057"/>
                    </a:lnTo>
                    <a:lnTo>
                      <a:pt x="31772" y="2975"/>
                    </a:lnTo>
                    <a:lnTo>
                      <a:pt x="31904" y="2883"/>
                    </a:lnTo>
                    <a:lnTo>
                      <a:pt x="32017" y="2781"/>
                    </a:lnTo>
                    <a:lnTo>
                      <a:pt x="32119" y="2658"/>
                    </a:lnTo>
                    <a:lnTo>
                      <a:pt x="32211" y="2536"/>
                    </a:lnTo>
                    <a:lnTo>
                      <a:pt x="32293" y="2403"/>
                    </a:lnTo>
                    <a:lnTo>
                      <a:pt x="32364" y="2260"/>
                    </a:lnTo>
                    <a:lnTo>
                      <a:pt x="32416" y="2117"/>
                    </a:lnTo>
                    <a:lnTo>
                      <a:pt x="32456" y="1953"/>
                    </a:lnTo>
                    <a:lnTo>
                      <a:pt x="32487" y="1800"/>
                    </a:lnTo>
                    <a:lnTo>
                      <a:pt x="32497" y="1626"/>
                    </a:lnTo>
                    <a:lnTo>
                      <a:pt x="32487" y="1462"/>
                    </a:lnTo>
                    <a:lnTo>
                      <a:pt x="32456" y="1299"/>
                    </a:lnTo>
                    <a:lnTo>
                      <a:pt x="32416" y="1145"/>
                    </a:lnTo>
                    <a:lnTo>
                      <a:pt x="32364" y="1002"/>
                    </a:lnTo>
                    <a:lnTo>
                      <a:pt x="32293" y="859"/>
                    </a:lnTo>
                    <a:lnTo>
                      <a:pt x="32211" y="726"/>
                    </a:lnTo>
                    <a:lnTo>
                      <a:pt x="32119" y="593"/>
                    </a:lnTo>
                    <a:lnTo>
                      <a:pt x="32017" y="481"/>
                    </a:lnTo>
                    <a:lnTo>
                      <a:pt x="31904" y="379"/>
                    </a:lnTo>
                    <a:lnTo>
                      <a:pt x="31772" y="287"/>
                    </a:lnTo>
                    <a:lnTo>
                      <a:pt x="31639" y="205"/>
                    </a:lnTo>
                    <a:lnTo>
                      <a:pt x="31496" y="133"/>
                    </a:lnTo>
                    <a:lnTo>
                      <a:pt x="31352" y="82"/>
                    </a:lnTo>
                    <a:lnTo>
                      <a:pt x="31189" y="41"/>
                    </a:lnTo>
                    <a:lnTo>
                      <a:pt x="31036" y="11"/>
                    </a:lnTo>
                    <a:lnTo>
                      <a:pt x="308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7" name="Google Shape;1888;p38">
                <a:extLst>
                  <a:ext uri="{FF2B5EF4-FFF2-40B4-BE49-F238E27FC236}">
                    <a16:creationId xmlns:a16="http://schemas.microsoft.com/office/drawing/2014/main" id="{17CA59A3-5EA6-02D9-84A6-87200ADF2A02}"/>
                  </a:ext>
                </a:extLst>
              </p:cNvPr>
              <p:cNvSpPr/>
              <p:nvPr/>
            </p:nvSpPr>
            <p:spPr>
              <a:xfrm flipH="1">
                <a:off x="6539919" y="4494019"/>
                <a:ext cx="188066" cy="42981"/>
              </a:xfrm>
              <a:custGeom>
                <a:avLst/>
                <a:gdLst/>
                <a:ahLst/>
                <a:cxnLst/>
                <a:rect l="l" t="t" r="r" b="b"/>
                <a:pathLst>
                  <a:path w="14006" h="3201" extrusionOk="0">
                    <a:moveTo>
                      <a:pt x="1596" y="1"/>
                    </a:moveTo>
                    <a:lnTo>
                      <a:pt x="1432" y="11"/>
                    </a:lnTo>
                    <a:lnTo>
                      <a:pt x="1279" y="32"/>
                    </a:lnTo>
                    <a:lnTo>
                      <a:pt x="1125" y="72"/>
                    </a:lnTo>
                    <a:lnTo>
                      <a:pt x="982" y="134"/>
                    </a:lnTo>
                    <a:lnTo>
                      <a:pt x="839" y="195"/>
                    </a:lnTo>
                    <a:lnTo>
                      <a:pt x="706" y="277"/>
                    </a:lnTo>
                    <a:lnTo>
                      <a:pt x="584" y="369"/>
                    </a:lnTo>
                    <a:lnTo>
                      <a:pt x="471" y="471"/>
                    </a:lnTo>
                    <a:lnTo>
                      <a:pt x="369" y="584"/>
                    </a:lnTo>
                    <a:lnTo>
                      <a:pt x="277" y="706"/>
                    </a:lnTo>
                    <a:lnTo>
                      <a:pt x="195" y="839"/>
                    </a:lnTo>
                    <a:lnTo>
                      <a:pt x="124" y="982"/>
                    </a:lnTo>
                    <a:lnTo>
                      <a:pt x="73" y="1125"/>
                    </a:lnTo>
                    <a:lnTo>
                      <a:pt x="32" y="1279"/>
                    </a:lnTo>
                    <a:lnTo>
                      <a:pt x="11" y="1442"/>
                    </a:lnTo>
                    <a:lnTo>
                      <a:pt x="1" y="1606"/>
                    </a:lnTo>
                    <a:lnTo>
                      <a:pt x="11" y="1769"/>
                    </a:lnTo>
                    <a:lnTo>
                      <a:pt x="32" y="1923"/>
                    </a:lnTo>
                    <a:lnTo>
                      <a:pt x="73" y="2076"/>
                    </a:lnTo>
                    <a:lnTo>
                      <a:pt x="124" y="2219"/>
                    </a:lnTo>
                    <a:lnTo>
                      <a:pt x="195" y="2362"/>
                    </a:lnTo>
                    <a:lnTo>
                      <a:pt x="277" y="2495"/>
                    </a:lnTo>
                    <a:lnTo>
                      <a:pt x="369" y="2618"/>
                    </a:lnTo>
                    <a:lnTo>
                      <a:pt x="471" y="2730"/>
                    </a:lnTo>
                    <a:lnTo>
                      <a:pt x="584" y="2832"/>
                    </a:lnTo>
                    <a:lnTo>
                      <a:pt x="706" y="2924"/>
                    </a:lnTo>
                    <a:lnTo>
                      <a:pt x="839" y="3006"/>
                    </a:lnTo>
                    <a:lnTo>
                      <a:pt x="982" y="3078"/>
                    </a:lnTo>
                    <a:lnTo>
                      <a:pt x="1125" y="3129"/>
                    </a:lnTo>
                    <a:lnTo>
                      <a:pt x="1279" y="3170"/>
                    </a:lnTo>
                    <a:lnTo>
                      <a:pt x="1432" y="3190"/>
                    </a:lnTo>
                    <a:lnTo>
                      <a:pt x="1596" y="3200"/>
                    </a:lnTo>
                    <a:lnTo>
                      <a:pt x="12411" y="3200"/>
                    </a:lnTo>
                    <a:lnTo>
                      <a:pt x="12575" y="3190"/>
                    </a:lnTo>
                    <a:lnTo>
                      <a:pt x="12728" y="3170"/>
                    </a:lnTo>
                    <a:lnTo>
                      <a:pt x="12881" y="3129"/>
                    </a:lnTo>
                    <a:lnTo>
                      <a:pt x="13024" y="3078"/>
                    </a:lnTo>
                    <a:lnTo>
                      <a:pt x="13167" y="3006"/>
                    </a:lnTo>
                    <a:lnTo>
                      <a:pt x="13300" y="2924"/>
                    </a:lnTo>
                    <a:lnTo>
                      <a:pt x="13423" y="2832"/>
                    </a:lnTo>
                    <a:lnTo>
                      <a:pt x="13535" y="2730"/>
                    </a:lnTo>
                    <a:lnTo>
                      <a:pt x="13638" y="2618"/>
                    </a:lnTo>
                    <a:lnTo>
                      <a:pt x="13730" y="2495"/>
                    </a:lnTo>
                    <a:lnTo>
                      <a:pt x="13811" y="2362"/>
                    </a:lnTo>
                    <a:lnTo>
                      <a:pt x="13883" y="2219"/>
                    </a:lnTo>
                    <a:lnTo>
                      <a:pt x="13934" y="2076"/>
                    </a:lnTo>
                    <a:lnTo>
                      <a:pt x="13975" y="1923"/>
                    </a:lnTo>
                    <a:lnTo>
                      <a:pt x="13995" y="1769"/>
                    </a:lnTo>
                    <a:lnTo>
                      <a:pt x="14006" y="1606"/>
                    </a:lnTo>
                    <a:lnTo>
                      <a:pt x="13995" y="1442"/>
                    </a:lnTo>
                    <a:lnTo>
                      <a:pt x="13975" y="1279"/>
                    </a:lnTo>
                    <a:lnTo>
                      <a:pt x="13934" y="1125"/>
                    </a:lnTo>
                    <a:lnTo>
                      <a:pt x="13883" y="982"/>
                    </a:lnTo>
                    <a:lnTo>
                      <a:pt x="13811" y="839"/>
                    </a:lnTo>
                    <a:lnTo>
                      <a:pt x="13730" y="706"/>
                    </a:lnTo>
                    <a:lnTo>
                      <a:pt x="13638" y="584"/>
                    </a:lnTo>
                    <a:lnTo>
                      <a:pt x="13535" y="471"/>
                    </a:lnTo>
                    <a:lnTo>
                      <a:pt x="13423" y="369"/>
                    </a:lnTo>
                    <a:lnTo>
                      <a:pt x="13300" y="277"/>
                    </a:lnTo>
                    <a:lnTo>
                      <a:pt x="13167" y="195"/>
                    </a:lnTo>
                    <a:lnTo>
                      <a:pt x="13024" y="134"/>
                    </a:lnTo>
                    <a:lnTo>
                      <a:pt x="12881" y="72"/>
                    </a:lnTo>
                    <a:lnTo>
                      <a:pt x="12728" y="32"/>
                    </a:lnTo>
                    <a:lnTo>
                      <a:pt x="12575" y="11"/>
                    </a:lnTo>
                    <a:lnTo>
                      <a:pt x="1241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8" name="Google Shape;1889;p38">
                <a:extLst>
                  <a:ext uri="{FF2B5EF4-FFF2-40B4-BE49-F238E27FC236}">
                    <a16:creationId xmlns:a16="http://schemas.microsoft.com/office/drawing/2014/main" id="{3CAC255B-9886-DC6A-5B2E-19C54F0C4EC4}"/>
                  </a:ext>
                </a:extLst>
              </p:cNvPr>
              <p:cNvSpPr/>
              <p:nvPr/>
            </p:nvSpPr>
            <p:spPr>
              <a:xfrm flipH="1">
                <a:off x="7538421" y="4567319"/>
                <a:ext cx="575006" cy="25405"/>
              </a:xfrm>
              <a:custGeom>
                <a:avLst/>
                <a:gdLst/>
                <a:ahLst/>
                <a:cxnLst/>
                <a:rect l="l" t="t" r="r" b="b"/>
                <a:pathLst>
                  <a:path w="42823" h="1892" extrusionOk="0">
                    <a:moveTo>
                      <a:pt x="941" y="1"/>
                    </a:moveTo>
                    <a:lnTo>
                      <a:pt x="849" y="11"/>
                    </a:lnTo>
                    <a:lnTo>
                      <a:pt x="747" y="21"/>
                    </a:lnTo>
                    <a:lnTo>
                      <a:pt x="665" y="42"/>
                    </a:lnTo>
                    <a:lnTo>
                      <a:pt x="573" y="72"/>
                    </a:lnTo>
                    <a:lnTo>
                      <a:pt x="491" y="113"/>
                    </a:lnTo>
                    <a:lnTo>
                      <a:pt x="409" y="164"/>
                    </a:lnTo>
                    <a:lnTo>
                      <a:pt x="338" y="215"/>
                    </a:lnTo>
                    <a:lnTo>
                      <a:pt x="276" y="277"/>
                    </a:lnTo>
                    <a:lnTo>
                      <a:pt x="215" y="348"/>
                    </a:lnTo>
                    <a:lnTo>
                      <a:pt x="164" y="420"/>
                    </a:lnTo>
                    <a:lnTo>
                      <a:pt x="113" y="502"/>
                    </a:lnTo>
                    <a:lnTo>
                      <a:pt x="72" y="583"/>
                    </a:lnTo>
                    <a:lnTo>
                      <a:pt x="41" y="665"/>
                    </a:lnTo>
                    <a:lnTo>
                      <a:pt x="21" y="757"/>
                    </a:lnTo>
                    <a:lnTo>
                      <a:pt x="0" y="849"/>
                    </a:lnTo>
                    <a:lnTo>
                      <a:pt x="0" y="941"/>
                    </a:lnTo>
                    <a:lnTo>
                      <a:pt x="0" y="1043"/>
                    </a:lnTo>
                    <a:lnTo>
                      <a:pt x="21" y="1135"/>
                    </a:lnTo>
                    <a:lnTo>
                      <a:pt x="41" y="1227"/>
                    </a:lnTo>
                    <a:lnTo>
                      <a:pt x="72" y="1309"/>
                    </a:lnTo>
                    <a:lnTo>
                      <a:pt x="113" y="1391"/>
                    </a:lnTo>
                    <a:lnTo>
                      <a:pt x="164" y="1473"/>
                    </a:lnTo>
                    <a:lnTo>
                      <a:pt x="215" y="1544"/>
                    </a:lnTo>
                    <a:lnTo>
                      <a:pt x="276" y="1616"/>
                    </a:lnTo>
                    <a:lnTo>
                      <a:pt x="338" y="1677"/>
                    </a:lnTo>
                    <a:lnTo>
                      <a:pt x="409" y="1728"/>
                    </a:lnTo>
                    <a:lnTo>
                      <a:pt x="491" y="1779"/>
                    </a:lnTo>
                    <a:lnTo>
                      <a:pt x="573" y="1810"/>
                    </a:lnTo>
                    <a:lnTo>
                      <a:pt x="665" y="1851"/>
                    </a:lnTo>
                    <a:lnTo>
                      <a:pt x="747" y="1871"/>
                    </a:lnTo>
                    <a:lnTo>
                      <a:pt x="849" y="1882"/>
                    </a:lnTo>
                    <a:lnTo>
                      <a:pt x="941" y="1892"/>
                    </a:lnTo>
                    <a:lnTo>
                      <a:pt x="41871" y="1892"/>
                    </a:lnTo>
                    <a:lnTo>
                      <a:pt x="41974" y="1882"/>
                    </a:lnTo>
                    <a:lnTo>
                      <a:pt x="42066" y="1871"/>
                    </a:lnTo>
                    <a:lnTo>
                      <a:pt x="42158" y="1851"/>
                    </a:lnTo>
                    <a:lnTo>
                      <a:pt x="42239" y="1810"/>
                    </a:lnTo>
                    <a:lnTo>
                      <a:pt x="42321" y="1779"/>
                    </a:lnTo>
                    <a:lnTo>
                      <a:pt x="42403" y="1728"/>
                    </a:lnTo>
                    <a:lnTo>
                      <a:pt x="42474" y="1677"/>
                    </a:lnTo>
                    <a:lnTo>
                      <a:pt x="42536" y="1616"/>
                    </a:lnTo>
                    <a:lnTo>
                      <a:pt x="42597" y="1544"/>
                    </a:lnTo>
                    <a:lnTo>
                      <a:pt x="42658" y="1473"/>
                    </a:lnTo>
                    <a:lnTo>
                      <a:pt x="42699" y="1391"/>
                    </a:lnTo>
                    <a:lnTo>
                      <a:pt x="42740" y="1309"/>
                    </a:lnTo>
                    <a:lnTo>
                      <a:pt x="42771" y="1227"/>
                    </a:lnTo>
                    <a:lnTo>
                      <a:pt x="42802" y="1135"/>
                    </a:lnTo>
                    <a:lnTo>
                      <a:pt x="42812" y="1043"/>
                    </a:lnTo>
                    <a:lnTo>
                      <a:pt x="42822" y="941"/>
                    </a:lnTo>
                    <a:lnTo>
                      <a:pt x="42812" y="849"/>
                    </a:lnTo>
                    <a:lnTo>
                      <a:pt x="42802" y="757"/>
                    </a:lnTo>
                    <a:lnTo>
                      <a:pt x="42771" y="665"/>
                    </a:lnTo>
                    <a:lnTo>
                      <a:pt x="42740" y="583"/>
                    </a:lnTo>
                    <a:lnTo>
                      <a:pt x="42699" y="502"/>
                    </a:lnTo>
                    <a:lnTo>
                      <a:pt x="42658" y="420"/>
                    </a:lnTo>
                    <a:lnTo>
                      <a:pt x="42597" y="348"/>
                    </a:lnTo>
                    <a:lnTo>
                      <a:pt x="42536" y="277"/>
                    </a:lnTo>
                    <a:lnTo>
                      <a:pt x="42474" y="215"/>
                    </a:lnTo>
                    <a:lnTo>
                      <a:pt x="42403" y="164"/>
                    </a:lnTo>
                    <a:lnTo>
                      <a:pt x="42321" y="113"/>
                    </a:lnTo>
                    <a:lnTo>
                      <a:pt x="42239" y="72"/>
                    </a:lnTo>
                    <a:lnTo>
                      <a:pt x="42158" y="42"/>
                    </a:lnTo>
                    <a:lnTo>
                      <a:pt x="42066" y="21"/>
                    </a:lnTo>
                    <a:lnTo>
                      <a:pt x="41974" y="11"/>
                    </a:lnTo>
                    <a:lnTo>
                      <a:pt x="418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9" name="Google Shape;1890;p38">
                <a:extLst>
                  <a:ext uri="{FF2B5EF4-FFF2-40B4-BE49-F238E27FC236}">
                    <a16:creationId xmlns:a16="http://schemas.microsoft.com/office/drawing/2014/main" id="{04489F3C-6B94-CFA1-B9A0-F5B7189A72D1}"/>
                  </a:ext>
                </a:extLst>
              </p:cNvPr>
              <p:cNvSpPr/>
              <p:nvPr/>
            </p:nvSpPr>
            <p:spPr>
              <a:xfrm flipH="1">
                <a:off x="8180806" y="4647898"/>
                <a:ext cx="266576" cy="25405"/>
              </a:xfrm>
              <a:custGeom>
                <a:avLst/>
                <a:gdLst/>
                <a:ahLst/>
                <a:cxnLst/>
                <a:rect l="l" t="t" r="r" b="b"/>
                <a:pathLst>
                  <a:path w="19853" h="1892" extrusionOk="0">
                    <a:moveTo>
                      <a:pt x="941" y="0"/>
                    </a:moveTo>
                    <a:lnTo>
                      <a:pt x="849" y="10"/>
                    </a:lnTo>
                    <a:lnTo>
                      <a:pt x="746" y="21"/>
                    </a:lnTo>
                    <a:lnTo>
                      <a:pt x="665" y="51"/>
                    </a:lnTo>
                    <a:lnTo>
                      <a:pt x="573" y="82"/>
                    </a:lnTo>
                    <a:lnTo>
                      <a:pt x="491" y="123"/>
                    </a:lnTo>
                    <a:lnTo>
                      <a:pt x="409" y="164"/>
                    </a:lnTo>
                    <a:lnTo>
                      <a:pt x="338" y="225"/>
                    </a:lnTo>
                    <a:lnTo>
                      <a:pt x="276" y="276"/>
                    </a:lnTo>
                    <a:lnTo>
                      <a:pt x="215" y="348"/>
                    </a:lnTo>
                    <a:lnTo>
                      <a:pt x="164" y="419"/>
                    </a:lnTo>
                    <a:lnTo>
                      <a:pt x="113" y="501"/>
                    </a:lnTo>
                    <a:lnTo>
                      <a:pt x="72" y="583"/>
                    </a:lnTo>
                    <a:lnTo>
                      <a:pt x="41" y="665"/>
                    </a:lnTo>
                    <a:lnTo>
                      <a:pt x="21" y="757"/>
                    </a:lnTo>
                    <a:lnTo>
                      <a:pt x="0" y="849"/>
                    </a:lnTo>
                    <a:lnTo>
                      <a:pt x="0" y="951"/>
                    </a:lnTo>
                    <a:lnTo>
                      <a:pt x="0" y="1043"/>
                    </a:lnTo>
                    <a:lnTo>
                      <a:pt x="21" y="1135"/>
                    </a:lnTo>
                    <a:lnTo>
                      <a:pt x="41" y="1227"/>
                    </a:lnTo>
                    <a:lnTo>
                      <a:pt x="72" y="1319"/>
                    </a:lnTo>
                    <a:lnTo>
                      <a:pt x="113" y="1401"/>
                    </a:lnTo>
                    <a:lnTo>
                      <a:pt x="164" y="1472"/>
                    </a:lnTo>
                    <a:lnTo>
                      <a:pt x="215" y="1544"/>
                    </a:lnTo>
                    <a:lnTo>
                      <a:pt x="276" y="1615"/>
                    </a:lnTo>
                    <a:lnTo>
                      <a:pt x="338" y="1677"/>
                    </a:lnTo>
                    <a:lnTo>
                      <a:pt x="409" y="1728"/>
                    </a:lnTo>
                    <a:lnTo>
                      <a:pt x="491" y="1779"/>
                    </a:lnTo>
                    <a:lnTo>
                      <a:pt x="573" y="1820"/>
                    </a:lnTo>
                    <a:lnTo>
                      <a:pt x="665" y="1850"/>
                    </a:lnTo>
                    <a:lnTo>
                      <a:pt x="746" y="1871"/>
                    </a:lnTo>
                    <a:lnTo>
                      <a:pt x="849" y="1891"/>
                    </a:lnTo>
                    <a:lnTo>
                      <a:pt x="19004" y="1891"/>
                    </a:lnTo>
                    <a:lnTo>
                      <a:pt x="19106" y="1871"/>
                    </a:lnTo>
                    <a:lnTo>
                      <a:pt x="19188" y="1850"/>
                    </a:lnTo>
                    <a:lnTo>
                      <a:pt x="19280" y="1820"/>
                    </a:lnTo>
                    <a:lnTo>
                      <a:pt x="19361" y="1779"/>
                    </a:lnTo>
                    <a:lnTo>
                      <a:pt x="19443" y="1728"/>
                    </a:lnTo>
                    <a:lnTo>
                      <a:pt x="19515" y="1677"/>
                    </a:lnTo>
                    <a:lnTo>
                      <a:pt x="19576" y="1615"/>
                    </a:lnTo>
                    <a:lnTo>
                      <a:pt x="19637" y="1544"/>
                    </a:lnTo>
                    <a:lnTo>
                      <a:pt x="19699" y="1472"/>
                    </a:lnTo>
                    <a:lnTo>
                      <a:pt x="19740" y="1401"/>
                    </a:lnTo>
                    <a:lnTo>
                      <a:pt x="19781" y="1319"/>
                    </a:lnTo>
                    <a:lnTo>
                      <a:pt x="19811" y="1227"/>
                    </a:lnTo>
                    <a:lnTo>
                      <a:pt x="19832" y="1135"/>
                    </a:lnTo>
                    <a:lnTo>
                      <a:pt x="19852" y="1043"/>
                    </a:lnTo>
                    <a:lnTo>
                      <a:pt x="19852" y="951"/>
                    </a:lnTo>
                    <a:lnTo>
                      <a:pt x="19852" y="849"/>
                    </a:lnTo>
                    <a:lnTo>
                      <a:pt x="19832" y="757"/>
                    </a:lnTo>
                    <a:lnTo>
                      <a:pt x="19811" y="665"/>
                    </a:lnTo>
                    <a:lnTo>
                      <a:pt x="19781" y="583"/>
                    </a:lnTo>
                    <a:lnTo>
                      <a:pt x="19740" y="501"/>
                    </a:lnTo>
                    <a:lnTo>
                      <a:pt x="19699" y="419"/>
                    </a:lnTo>
                    <a:lnTo>
                      <a:pt x="19637" y="348"/>
                    </a:lnTo>
                    <a:lnTo>
                      <a:pt x="19576" y="276"/>
                    </a:lnTo>
                    <a:lnTo>
                      <a:pt x="19515" y="225"/>
                    </a:lnTo>
                    <a:lnTo>
                      <a:pt x="19443" y="164"/>
                    </a:lnTo>
                    <a:lnTo>
                      <a:pt x="19361" y="123"/>
                    </a:lnTo>
                    <a:lnTo>
                      <a:pt x="19280" y="82"/>
                    </a:lnTo>
                    <a:lnTo>
                      <a:pt x="19188" y="51"/>
                    </a:lnTo>
                    <a:lnTo>
                      <a:pt x="19106" y="21"/>
                    </a:lnTo>
                    <a:lnTo>
                      <a:pt x="19004" y="10"/>
                    </a:lnTo>
                    <a:lnTo>
                      <a:pt x="1891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0" name="Google Shape;1891;p38">
                <a:extLst>
                  <a:ext uri="{FF2B5EF4-FFF2-40B4-BE49-F238E27FC236}">
                    <a16:creationId xmlns:a16="http://schemas.microsoft.com/office/drawing/2014/main" id="{71C7C379-19FA-9EE8-5CBE-E064AD01CA1A}"/>
                  </a:ext>
                </a:extLst>
              </p:cNvPr>
              <p:cNvSpPr/>
              <p:nvPr/>
            </p:nvSpPr>
            <p:spPr>
              <a:xfrm flipH="1">
                <a:off x="7825985" y="4481397"/>
                <a:ext cx="570615" cy="25405"/>
              </a:xfrm>
              <a:custGeom>
                <a:avLst/>
                <a:gdLst/>
                <a:ahLst/>
                <a:cxnLst/>
                <a:rect l="l" t="t" r="r" b="b"/>
                <a:pathLst>
                  <a:path w="42496" h="1892" extrusionOk="0">
                    <a:moveTo>
                      <a:pt x="849" y="0"/>
                    </a:moveTo>
                    <a:lnTo>
                      <a:pt x="757" y="21"/>
                    </a:lnTo>
                    <a:lnTo>
                      <a:pt x="665" y="41"/>
                    </a:lnTo>
                    <a:lnTo>
                      <a:pt x="583" y="72"/>
                    </a:lnTo>
                    <a:lnTo>
                      <a:pt x="501" y="113"/>
                    </a:lnTo>
                    <a:lnTo>
                      <a:pt x="420" y="164"/>
                    </a:lnTo>
                    <a:lnTo>
                      <a:pt x="348" y="215"/>
                    </a:lnTo>
                    <a:lnTo>
                      <a:pt x="276" y="276"/>
                    </a:lnTo>
                    <a:lnTo>
                      <a:pt x="215" y="348"/>
                    </a:lnTo>
                    <a:lnTo>
                      <a:pt x="164" y="420"/>
                    </a:lnTo>
                    <a:lnTo>
                      <a:pt x="113" y="491"/>
                    </a:lnTo>
                    <a:lnTo>
                      <a:pt x="82" y="573"/>
                    </a:lnTo>
                    <a:lnTo>
                      <a:pt x="41" y="665"/>
                    </a:lnTo>
                    <a:lnTo>
                      <a:pt x="21" y="757"/>
                    </a:lnTo>
                    <a:lnTo>
                      <a:pt x="11" y="849"/>
                    </a:lnTo>
                    <a:lnTo>
                      <a:pt x="0" y="941"/>
                    </a:lnTo>
                    <a:lnTo>
                      <a:pt x="11" y="1043"/>
                    </a:lnTo>
                    <a:lnTo>
                      <a:pt x="21" y="1135"/>
                    </a:lnTo>
                    <a:lnTo>
                      <a:pt x="41" y="1227"/>
                    </a:lnTo>
                    <a:lnTo>
                      <a:pt x="82" y="1309"/>
                    </a:lnTo>
                    <a:lnTo>
                      <a:pt x="113" y="1391"/>
                    </a:lnTo>
                    <a:lnTo>
                      <a:pt x="164" y="1472"/>
                    </a:lnTo>
                    <a:lnTo>
                      <a:pt x="215" y="1544"/>
                    </a:lnTo>
                    <a:lnTo>
                      <a:pt x="276" y="1605"/>
                    </a:lnTo>
                    <a:lnTo>
                      <a:pt x="348" y="1667"/>
                    </a:lnTo>
                    <a:lnTo>
                      <a:pt x="420" y="1728"/>
                    </a:lnTo>
                    <a:lnTo>
                      <a:pt x="501" y="1769"/>
                    </a:lnTo>
                    <a:lnTo>
                      <a:pt x="583" y="1810"/>
                    </a:lnTo>
                    <a:lnTo>
                      <a:pt x="665" y="1840"/>
                    </a:lnTo>
                    <a:lnTo>
                      <a:pt x="757" y="1871"/>
                    </a:lnTo>
                    <a:lnTo>
                      <a:pt x="849" y="1881"/>
                    </a:lnTo>
                    <a:lnTo>
                      <a:pt x="951" y="1892"/>
                    </a:lnTo>
                    <a:lnTo>
                      <a:pt x="41555" y="1892"/>
                    </a:lnTo>
                    <a:lnTo>
                      <a:pt x="41647" y="1881"/>
                    </a:lnTo>
                    <a:lnTo>
                      <a:pt x="41739" y="1871"/>
                    </a:lnTo>
                    <a:lnTo>
                      <a:pt x="41831" y="1840"/>
                    </a:lnTo>
                    <a:lnTo>
                      <a:pt x="41923" y="1810"/>
                    </a:lnTo>
                    <a:lnTo>
                      <a:pt x="42004" y="1769"/>
                    </a:lnTo>
                    <a:lnTo>
                      <a:pt x="42076" y="1728"/>
                    </a:lnTo>
                    <a:lnTo>
                      <a:pt x="42148" y="1667"/>
                    </a:lnTo>
                    <a:lnTo>
                      <a:pt x="42219" y="1605"/>
                    </a:lnTo>
                    <a:lnTo>
                      <a:pt x="42280" y="1544"/>
                    </a:lnTo>
                    <a:lnTo>
                      <a:pt x="42332" y="1472"/>
                    </a:lnTo>
                    <a:lnTo>
                      <a:pt x="42383" y="1391"/>
                    </a:lnTo>
                    <a:lnTo>
                      <a:pt x="42424" y="1309"/>
                    </a:lnTo>
                    <a:lnTo>
                      <a:pt x="42454" y="1227"/>
                    </a:lnTo>
                    <a:lnTo>
                      <a:pt x="42475" y="1135"/>
                    </a:lnTo>
                    <a:lnTo>
                      <a:pt x="42495" y="1043"/>
                    </a:lnTo>
                    <a:lnTo>
                      <a:pt x="42495" y="941"/>
                    </a:lnTo>
                    <a:lnTo>
                      <a:pt x="42495" y="849"/>
                    </a:lnTo>
                    <a:lnTo>
                      <a:pt x="42475" y="757"/>
                    </a:lnTo>
                    <a:lnTo>
                      <a:pt x="42454" y="665"/>
                    </a:lnTo>
                    <a:lnTo>
                      <a:pt x="42424" y="573"/>
                    </a:lnTo>
                    <a:lnTo>
                      <a:pt x="42383" y="491"/>
                    </a:lnTo>
                    <a:lnTo>
                      <a:pt x="42332" y="420"/>
                    </a:lnTo>
                    <a:lnTo>
                      <a:pt x="42280" y="348"/>
                    </a:lnTo>
                    <a:lnTo>
                      <a:pt x="42219" y="276"/>
                    </a:lnTo>
                    <a:lnTo>
                      <a:pt x="42148" y="215"/>
                    </a:lnTo>
                    <a:lnTo>
                      <a:pt x="42076" y="164"/>
                    </a:lnTo>
                    <a:lnTo>
                      <a:pt x="42004" y="113"/>
                    </a:lnTo>
                    <a:lnTo>
                      <a:pt x="41923" y="72"/>
                    </a:lnTo>
                    <a:lnTo>
                      <a:pt x="41831" y="41"/>
                    </a:lnTo>
                    <a:lnTo>
                      <a:pt x="41739" y="21"/>
                    </a:lnTo>
                    <a:lnTo>
                      <a:pt x="416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1" name="Google Shape;1892;p38">
                <a:extLst>
                  <a:ext uri="{FF2B5EF4-FFF2-40B4-BE49-F238E27FC236}">
                    <a16:creationId xmlns:a16="http://schemas.microsoft.com/office/drawing/2014/main" id="{7317C2D7-23D5-A1E7-8173-C2C695A6DF04}"/>
                  </a:ext>
                </a:extLst>
              </p:cNvPr>
              <p:cNvSpPr/>
              <p:nvPr/>
            </p:nvSpPr>
            <p:spPr>
              <a:xfrm flipH="1">
                <a:off x="6995279" y="4647898"/>
                <a:ext cx="425249" cy="25405"/>
              </a:xfrm>
              <a:custGeom>
                <a:avLst/>
                <a:gdLst/>
                <a:ahLst/>
                <a:cxnLst/>
                <a:rect l="l" t="t" r="r" b="b"/>
                <a:pathLst>
                  <a:path w="31670" h="1892" extrusionOk="0">
                    <a:moveTo>
                      <a:pt x="941" y="0"/>
                    </a:moveTo>
                    <a:lnTo>
                      <a:pt x="849" y="10"/>
                    </a:lnTo>
                    <a:lnTo>
                      <a:pt x="757" y="21"/>
                    </a:lnTo>
                    <a:lnTo>
                      <a:pt x="665" y="51"/>
                    </a:lnTo>
                    <a:lnTo>
                      <a:pt x="583" y="82"/>
                    </a:lnTo>
                    <a:lnTo>
                      <a:pt x="501" y="123"/>
                    </a:lnTo>
                    <a:lnTo>
                      <a:pt x="419" y="164"/>
                    </a:lnTo>
                    <a:lnTo>
                      <a:pt x="348" y="225"/>
                    </a:lnTo>
                    <a:lnTo>
                      <a:pt x="276" y="276"/>
                    </a:lnTo>
                    <a:lnTo>
                      <a:pt x="215" y="348"/>
                    </a:lnTo>
                    <a:lnTo>
                      <a:pt x="164" y="419"/>
                    </a:lnTo>
                    <a:lnTo>
                      <a:pt x="113" y="501"/>
                    </a:lnTo>
                    <a:lnTo>
                      <a:pt x="72" y="583"/>
                    </a:lnTo>
                    <a:lnTo>
                      <a:pt x="41" y="665"/>
                    </a:lnTo>
                    <a:lnTo>
                      <a:pt x="21" y="757"/>
                    </a:lnTo>
                    <a:lnTo>
                      <a:pt x="10" y="849"/>
                    </a:lnTo>
                    <a:lnTo>
                      <a:pt x="0" y="951"/>
                    </a:lnTo>
                    <a:lnTo>
                      <a:pt x="10" y="1043"/>
                    </a:lnTo>
                    <a:lnTo>
                      <a:pt x="21" y="1135"/>
                    </a:lnTo>
                    <a:lnTo>
                      <a:pt x="41" y="1227"/>
                    </a:lnTo>
                    <a:lnTo>
                      <a:pt x="72" y="1319"/>
                    </a:lnTo>
                    <a:lnTo>
                      <a:pt x="113" y="1401"/>
                    </a:lnTo>
                    <a:lnTo>
                      <a:pt x="164" y="1472"/>
                    </a:lnTo>
                    <a:lnTo>
                      <a:pt x="215" y="1544"/>
                    </a:lnTo>
                    <a:lnTo>
                      <a:pt x="276" y="1615"/>
                    </a:lnTo>
                    <a:lnTo>
                      <a:pt x="348" y="1677"/>
                    </a:lnTo>
                    <a:lnTo>
                      <a:pt x="419" y="1728"/>
                    </a:lnTo>
                    <a:lnTo>
                      <a:pt x="501" y="1779"/>
                    </a:lnTo>
                    <a:lnTo>
                      <a:pt x="583" y="1820"/>
                    </a:lnTo>
                    <a:lnTo>
                      <a:pt x="665" y="1850"/>
                    </a:lnTo>
                    <a:lnTo>
                      <a:pt x="757" y="1871"/>
                    </a:lnTo>
                    <a:lnTo>
                      <a:pt x="849" y="1891"/>
                    </a:lnTo>
                    <a:lnTo>
                      <a:pt x="30821" y="1891"/>
                    </a:lnTo>
                    <a:lnTo>
                      <a:pt x="30913" y="1871"/>
                    </a:lnTo>
                    <a:lnTo>
                      <a:pt x="31005" y="1850"/>
                    </a:lnTo>
                    <a:lnTo>
                      <a:pt x="31086" y="1820"/>
                    </a:lnTo>
                    <a:lnTo>
                      <a:pt x="31168" y="1779"/>
                    </a:lnTo>
                    <a:lnTo>
                      <a:pt x="31250" y="1728"/>
                    </a:lnTo>
                    <a:lnTo>
                      <a:pt x="31322" y="1677"/>
                    </a:lnTo>
                    <a:lnTo>
                      <a:pt x="31393" y="1615"/>
                    </a:lnTo>
                    <a:lnTo>
                      <a:pt x="31454" y="1544"/>
                    </a:lnTo>
                    <a:lnTo>
                      <a:pt x="31506" y="1472"/>
                    </a:lnTo>
                    <a:lnTo>
                      <a:pt x="31557" y="1401"/>
                    </a:lnTo>
                    <a:lnTo>
                      <a:pt x="31587" y="1319"/>
                    </a:lnTo>
                    <a:lnTo>
                      <a:pt x="31628" y="1227"/>
                    </a:lnTo>
                    <a:lnTo>
                      <a:pt x="31649" y="1135"/>
                    </a:lnTo>
                    <a:lnTo>
                      <a:pt x="31659" y="1043"/>
                    </a:lnTo>
                    <a:lnTo>
                      <a:pt x="31669" y="951"/>
                    </a:lnTo>
                    <a:lnTo>
                      <a:pt x="31659" y="849"/>
                    </a:lnTo>
                    <a:lnTo>
                      <a:pt x="31649" y="757"/>
                    </a:lnTo>
                    <a:lnTo>
                      <a:pt x="31628" y="665"/>
                    </a:lnTo>
                    <a:lnTo>
                      <a:pt x="31587" y="583"/>
                    </a:lnTo>
                    <a:lnTo>
                      <a:pt x="31557" y="501"/>
                    </a:lnTo>
                    <a:lnTo>
                      <a:pt x="31506" y="419"/>
                    </a:lnTo>
                    <a:lnTo>
                      <a:pt x="31454" y="348"/>
                    </a:lnTo>
                    <a:lnTo>
                      <a:pt x="31393" y="276"/>
                    </a:lnTo>
                    <a:lnTo>
                      <a:pt x="31322" y="225"/>
                    </a:lnTo>
                    <a:lnTo>
                      <a:pt x="31250" y="164"/>
                    </a:lnTo>
                    <a:lnTo>
                      <a:pt x="31168" y="123"/>
                    </a:lnTo>
                    <a:lnTo>
                      <a:pt x="31086" y="82"/>
                    </a:lnTo>
                    <a:lnTo>
                      <a:pt x="31005" y="51"/>
                    </a:lnTo>
                    <a:lnTo>
                      <a:pt x="30913" y="21"/>
                    </a:lnTo>
                    <a:lnTo>
                      <a:pt x="30821" y="10"/>
                    </a:lnTo>
                    <a:lnTo>
                      <a:pt x="307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2" name="Google Shape;1893;p38">
                <a:extLst>
                  <a:ext uri="{FF2B5EF4-FFF2-40B4-BE49-F238E27FC236}">
                    <a16:creationId xmlns:a16="http://schemas.microsoft.com/office/drawing/2014/main" id="{D9871AC3-966D-50E5-7FAC-75DCC02FEF90}"/>
                  </a:ext>
                </a:extLst>
              </p:cNvPr>
              <p:cNvSpPr/>
              <p:nvPr/>
            </p:nvSpPr>
            <p:spPr>
              <a:xfrm flipH="1">
                <a:off x="7277350" y="4471648"/>
                <a:ext cx="229113" cy="25405"/>
              </a:xfrm>
              <a:custGeom>
                <a:avLst/>
                <a:gdLst/>
                <a:ahLst/>
                <a:cxnLst/>
                <a:rect l="l" t="t" r="r" b="b"/>
                <a:pathLst>
                  <a:path w="17063" h="1892" extrusionOk="0">
                    <a:moveTo>
                      <a:pt x="849" y="1"/>
                    </a:moveTo>
                    <a:lnTo>
                      <a:pt x="757" y="21"/>
                    </a:lnTo>
                    <a:lnTo>
                      <a:pt x="665" y="41"/>
                    </a:lnTo>
                    <a:lnTo>
                      <a:pt x="573" y="72"/>
                    </a:lnTo>
                    <a:lnTo>
                      <a:pt x="492" y="113"/>
                    </a:lnTo>
                    <a:lnTo>
                      <a:pt x="420" y="164"/>
                    </a:lnTo>
                    <a:lnTo>
                      <a:pt x="348" y="215"/>
                    </a:lnTo>
                    <a:lnTo>
                      <a:pt x="277" y="277"/>
                    </a:lnTo>
                    <a:lnTo>
                      <a:pt x="216" y="348"/>
                    </a:lnTo>
                    <a:lnTo>
                      <a:pt x="164" y="420"/>
                    </a:lnTo>
                    <a:lnTo>
                      <a:pt x="113" y="491"/>
                    </a:lnTo>
                    <a:lnTo>
                      <a:pt x="72" y="573"/>
                    </a:lnTo>
                    <a:lnTo>
                      <a:pt x="42" y="665"/>
                    </a:lnTo>
                    <a:lnTo>
                      <a:pt x="21" y="757"/>
                    </a:lnTo>
                    <a:lnTo>
                      <a:pt x="1" y="849"/>
                    </a:lnTo>
                    <a:lnTo>
                      <a:pt x="1" y="941"/>
                    </a:lnTo>
                    <a:lnTo>
                      <a:pt x="1" y="1043"/>
                    </a:lnTo>
                    <a:lnTo>
                      <a:pt x="21" y="1135"/>
                    </a:lnTo>
                    <a:lnTo>
                      <a:pt x="42" y="1227"/>
                    </a:lnTo>
                    <a:lnTo>
                      <a:pt x="72" y="1309"/>
                    </a:lnTo>
                    <a:lnTo>
                      <a:pt x="113" y="1391"/>
                    </a:lnTo>
                    <a:lnTo>
                      <a:pt x="164" y="1473"/>
                    </a:lnTo>
                    <a:lnTo>
                      <a:pt x="216" y="1544"/>
                    </a:lnTo>
                    <a:lnTo>
                      <a:pt x="277" y="1606"/>
                    </a:lnTo>
                    <a:lnTo>
                      <a:pt x="348" y="1667"/>
                    </a:lnTo>
                    <a:lnTo>
                      <a:pt x="420" y="1728"/>
                    </a:lnTo>
                    <a:lnTo>
                      <a:pt x="492" y="1769"/>
                    </a:lnTo>
                    <a:lnTo>
                      <a:pt x="573" y="1810"/>
                    </a:lnTo>
                    <a:lnTo>
                      <a:pt x="665" y="1841"/>
                    </a:lnTo>
                    <a:lnTo>
                      <a:pt x="757" y="1871"/>
                    </a:lnTo>
                    <a:lnTo>
                      <a:pt x="849" y="1882"/>
                    </a:lnTo>
                    <a:lnTo>
                      <a:pt x="941" y="1892"/>
                    </a:lnTo>
                    <a:lnTo>
                      <a:pt x="16111" y="1892"/>
                    </a:lnTo>
                    <a:lnTo>
                      <a:pt x="16214" y="1882"/>
                    </a:lnTo>
                    <a:lnTo>
                      <a:pt x="16306" y="1871"/>
                    </a:lnTo>
                    <a:lnTo>
                      <a:pt x="16398" y="1841"/>
                    </a:lnTo>
                    <a:lnTo>
                      <a:pt x="16479" y="1810"/>
                    </a:lnTo>
                    <a:lnTo>
                      <a:pt x="16561" y="1769"/>
                    </a:lnTo>
                    <a:lnTo>
                      <a:pt x="16643" y="1728"/>
                    </a:lnTo>
                    <a:lnTo>
                      <a:pt x="16715" y="1667"/>
                    </a:lnTo>
                    <a:lnTo>
                      <a:pt x="16786" y="1606"/>
                    </a:lnTo>
                    <a:lnTo>
                      <a:pt x="16847" y="1544"/>
                    </a:lnTo>
                    <a:lnTo>
                      <a:pt x="16899" y="1473"/>
                    </a:lnTo>
                    <a:lnTo>
                      <a:pt x="16950" y="1391"/>
                    </a:lnTo>
                    <a:lnTo>
                      <a:pt x="16991" y="1309"/>
                    </a:lnTo>
                    <a:lnTo>
                      <a:pt x="17021" y="1227"/>
                    </a:lnTo>
                    <a:lnTo>
                      <a:pt x="17042" y="1135"/>
                    </a:lnTo>
                    <a:lnTo>
                      <a:pt x="17052" y="1043"/>
                    </a:lnTo>
                    <a:lnTo>
                      <a:pt x="17062" y="941"/>
                    </a:lnTo>
                    <a:lnTo>
                      <a:pt x="17052" y="849"/>
                    </a:lnTo>
                    <a:lnTo>
                      <a:pt x="17042" y="757"/>
                    </a:lnTo>
                    <a:lnTo>
                      <a:pt x="17021" y="665"/>
                    </a:lnTo>
                    <a:lnTo>
                      <a:pt x="16991" y="573"/>
                    </a:lnTo>
                    <a:lnTo>
                      <a:pt x="16950" y="491"/>
                    </a:lnTo>
                    <a:lnTo>
                      <a:pt x="16899" y="420"/>
                    </a:lnTo>
                    <a:lnTo>
                      <a:pt x="16847" y="348"/>
                    </a:lnTo>
                    <a:lnTo>
                      <a:pt x="16786" y="277"/>
                    </a:lnTo>
                    <a:lnTo>
                      <a:pt x="16715" y="215"/>
                    </a:lnTo>
                    <a:lnTo>
                      <a:pt x="16643" y="164"/>
                    </a:lnTo>
                    <a:lnTo>
                      <a:pt x="16561" y="113"/>
                    </a:lnTo>
                    <a:lnTo>
                      <a:pt x="16479" y="72"/>
                    </a:lnTo>
                    <a:lnTo>
                      <a:pt x="16398" y="41"/>
                    </a:lnTo>
                    <a:lnTo>
                      <a:pt x="16306" y="21"/>
                    </a:lnTo>
                    <a:lnTo>
                      <a:pt x="1621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190" name="Google Shape;1824;p38">
              <a:extLst>
                <a:ext uri="{FF2B5EF4-FFF2-40B4-BE49-F238E27FC236}">
                  <a16:creationId xmlns:a16="http://schemas.microsoft.com/office/drawing/2014/main" id="{A669B452-393B-0AEE-B7BF-2EBD72FD3B85}"/>
                </a:ext>
              </a:extLst>
            </p:cNvPr>
            <p:cNvSpPr/>
            <p:nvPr/>
          </p:nvSpPr>
          <p:spPr>
            <a:xfrm>
              <a:off x="1673875" y="2443050"/>
              <a:ext cx="128700" cy="128700"/>
            </a:xfrm>
            <a:prstGeom prst="ellipse">
              <a:avLst/>
            </a:prstGeom>
            <a:no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Tree>
    <p:extLst>
      <p:ext uri="{BB962C8B-B14F-4D97-AF65-F5344CB8AC3E}">
        <p14:creationId xmlns:p14="http://schemas.microsoft.com/office/powerpoint/2010/main" val="155595226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83"/>
                                        </p:tgtEl>
                                        <p:attrNameLst>
                                          <p:attrName>style.visibility</p:attrName>
                                        </p:attrNameLst>
                                      </p:cBhvr>
                                      <p:to>
                                        <p:strVal val="visible"/>
                                      </p:to>
                                    </p:set>
                                    <p:animEffect transition="in" filter="barn(inVertical)">
                                      <p:cBhvr>
                                        <p:cTn id="10" dur="500"/>
                                        <p:tgtEl>
                                          <p:spTgt spid="418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86"/>
                                        </p:tgtEl>
                                        <p:attrNameLst>
                                          <p:attrName>style.visibility</p:attrName>
                                        </p:attrNameLst>
                                      </p:cBhvr>
                                      <p:to>
                                        <p:strVal val="visible"/>
                                      </p:to>
                                    </p:set>
                                    <p:animEffect transition="in" filter="barn(inVertical)">
                                      <p:cBhvr>
                                        <p:cTn id="15" dur="500"/>
                                        <p:tgtEl>
                                          <p:spTgt spid="4186"/>
                                        </p:tgtEl>
                                      </p:cBhvr>
                                    </p:animEffect>
                                  </p:childTnLst>
                                </p:cTn>
                              </p:par>
                              <p:par>
                                <p:cTn id="16" presetID="16" presetClass="entr" presetSubtype="21" fill="hold" nodeType="withEffect">
                                  <p:stCondLst>
                                    <p:cond delay="0"/>
                                  </p:stCondLst>
                                  <p:childTnLst>
                                    <p:set>
                                      <p:cBhvr>
                                        <p:cTn id="17" dur="1" fill="hold">
                                          <p:stCondLst>
                                            <p:cond delay="0"/>
                                          </p:stCondLst>
                                        </p:cTn>
                                        <p:tgtEl>
                                          <p:spTgt spid="4184"/>
                                        </p:tgtEl>
                                        <p:attrNameLst>
                                          <p:attrName>style.visibility</p:attrName>
                                        </p:attrNameLst>
                                      </p:cBhvr>
                                      <p:to>
                                        <p:strVal val="visible"/>
                                      </p:to>
                                    </p:set>
                                    <p:animEffect transition="in" filter="barn(inVertical)">
                                      <p:cBhvr>
                                        <p:cTn id="18" dur="500"/>
                                        <p:tgtEl>
                                          <p:spTgt spid="4184"/>
                                        </p:tgtEl>
                                      </p:cBhvr>
                                    </p:animEffect>
                                  </p:childTnLst>
                                </p:cTn>
                              </p:par>
                              <p:par>
                                <p:cTn id="19" presetID="16" presetClass="entr" presetSubtype="21" fill="hold" nodeType="withEffect">
                                  <p:stCondLst>
                                    <p:cond delay="0"/>
                                  </p:stCondLst>
                                  <p:childTnLst>
                                    <p:set>
                                      <p:cBhvr>
                                        <p:cTn id="20" dur="1" fill="hold">
                                          <p:stCondLst>
                                            <p:cond delay="0"/>
                                          </p:stCondLst>
                                        </p:cTn>
                                        <p:tgtEl>
                                          <p:spTgt spid="4174"/>
                                        </p:tgtEl>
                                        <p:attrNameLst>
                                          <p:attrName>style.visibility</p:attrName>
                                        </p:attrNameLst>
                                      </p:cBhvr>
                                      <p:to>
                                        <p:strVal val="visible"/>
                                      </p:to>
                                    </p:set>
                                    <p:animEffect transition="in" filter="barn(inVertical)">
                                      <p:cBhvr>
                                        <p:cTn id="21" dur="500"/>
                                        <p:tgtEl>
                                          <p:spTgt spid="417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187"/>
                                        </p:tgtEl>
                                        <p:attrNameLst>
                                          <p:attrName>style.visibility</p:attrName>
                                        </p:attrNameLst>
                                      </p:cBhvr>
                                      <p:to>
                                        <p:strVal val="visible"/>
                                      </p:to>
                                    </p:set>
                                    <p:animEffect transition="in" filter="barn(inVertical)">
                                      <p:cBhvr>
                                        <p:cTn id="26" dur="500"/>
                                        <p:tgtEl>
                                          <p:spTgt spid="4187"/>
                                        </p:tgtEl>
                                      </p:cBhvr>
                                    </p:animEffect>
                                  </p:childTnLst>
                                </p:cTn>
                              </p:par>
                              <p:par>
                                <p:cTn id="27" presetID="16" presetClass="entr" presetSubtype="21" fill="hold" nodeType="withEffect">
                                  <p:stCondLst>
                                    <p:cond delay="0"/>
                                  </p:stCondLst>
                                  <p:childTnLst>
                                    <p:set>
                                      <p:cBhvr>
                                        <p:cTn id="28" dur="1" fill="hold">
                                          <p:stCondLst>
                                            <p:cond delay="0"/>
                                          </p:stCondLst>
                                        </p:cTn>
                                        <p:tgtEl>
                                          <p:spTgt spid="4180"/>
                                        </p:tgtEl>
                                        <p:attrNameLst>
                                          <p:attrName>style.visibility</p:attrName>
                                        </p:attrNameLst>
                                      </p:cBhvr>
                                      <p:to>
                                        <p:strVal val="visible"/>
                                      </p:to>
                                    </p:set>
                                    <p:animEffect transition="in" filter="barn(inVertical)">
                                      <p:cBhvr>
                                        <p:cTn id="29" dur="500"/>
                                        <p:tgtEl>
                                          <p:spTgt spid="4180"/>
                                        </p:tgtEl>
                                      </p:cBhvr>
                                    </p:animEffect>
                                  </p:childTnLst>
                                </p:cTn>
                              </p:par>
                              <p:par>
                                <p:cTn id="30" presetID="16" presetClass="entr" presetSubtype="21" fill="hold" nodeType="withEffect">
                                  <p:stCondLst>
                                    <p:cond delay="0"/>
                                  </p:stCondLst>
                                  <p:childTnLst>
                                    <p:set>
                                      <p:cBhvr>
                                        <p:cTn id="31" dur="1" fill="hold">
                                          <p:stCondLst>
                                            <p:cond delay="0"/>
                                          </p:stCondLst>
                                        </p:cTn>
                                        <p:tgtEl>
                                          <p:spTgt spid="4185"/>
                                        </p:tgtEl>
                                        <p:attrNameLst>
                                          <p:attrName>style.visibility</p:attrName>
                                        </p:attrNameLst>
                                      </p:cBhvr>
                                      <p:to>
                                        <p:strVal val="visible"/>
                                      </p:to>
                                    </p:set>
                                    <p:animEffect transition="in" filter="barn(inVertical)">
                                      <p:cBhvr>
                                        <p:cTn id="32" dur="500"/>
                                        <p:tgtEl>
                                          <p:spTgt spid="4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3" name="Google Shape;3683;p57"/>
          <p:cNvSpPr/>
          <p:nvPr/>
        </p:nvSpPr>
        <p:spPr>
          <a:xfrm rot="179970" flipH="1">
            <a:off x="1521810" y="537082"/>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7"/>
          <p:cNvSpPr/>
          <p:nvPr/>
        </p:nvSpPr>
        <p:spPr>
          <a:xfrm flipH="1">
            <a:off x="1335520" y="838550"/>
            <a:ext cx="347118" cy="347118"/>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7"/>
          <p:cNvSpPr/>
          <p:nvPr/>
        </p:nvSpPr>
        <p:spPr>
          <a:xfrm rot="-216022">
            <a:off x="-886807" y="1006806"/>
            <a:ext cx="3189285" cy="31531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2D257E37-B943-ADC1-3944-BDAC36FFAFED}"/>
              </a:ext>
            </a:extLst>
          </p:cNvPr>
          <p:cNvGrpSpPr/>
          <p:nvPr/>
        </p:nvGrpSpPr>
        <p:grpSpPr>
          <a:xfrm>
            <a:off x="5047545" y="-220394"/>
            <a:ext cx="1641549" cy="1593562"/>
            <a:chOff x="1214509" y="294991"/>
            <a:chExt cx="1852779" cy="1992865"/>
          </a:xfrm>
        </p:grpSpPr>
        <p:sp>
          <p:nvSpPr>
            <p:cNvPr id="9" name="椭圆 12">
              <a:extLst>
                <a:ext uri="{FF2B5EF4-FFF2-40B4-BE49-F238E27FC236}">
                  <a16:creationId xmlns:a16="http://schemas.microsoft.com/office/drawing/2014/main" id="{B558CC89-23E4-6772-CD10-B1B3E86A0611}"/>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buClrTx/>
                <a:buFontTx/>
                <a:buNone/>
                <a:defRPr/>
              </a:pPr>
              <a:r>
                <a:rPr lang="en-US" altLang="zh-CN" sz="4000" b="1" kern="1200" dirty="0">
                  <a:solidFill>
                    <a:srgbClr val="4F9BCA"/>
                  </a:solidFill>
                  <a:latin typeface="思源黑体 CN Heavy" panose="020B0A00000000000000" pitchFamily="34" charset="-122"/>
                  <a:ea typeface="思源黑体 CN Heavy" panose="020B0A00000000000000" pitchFamily="34" charset="-122"/>
                </a:rPr>
                <a:t>03</a:t>
              </a:r>
              <a:endParaRPr lang="zh-CN" altLang="en-US" sz="4000" b="1" kern="1200" dirty="0">
                <a:solidFill>
                  <a:srgbClr val="4F9BCA"/>
                </a:solidFill>
                <a:latin typeface="思源黑体 CN Heavy" panose="020B0A00000000000000" pitchFamily="34" charset="-122"/>
                <a:ea typeface="思源黑体 CN Heavy" panose="020B0A00000000000000" pitchFamily="34" charset="-122"/>
              </a:endParaRPr>
            </a:p>
          </p:txBody>
        </p:sp>
        <p:pic>
          <p:nvPicPr>
            <p:cNvPr id="10" name="图片 33">
              <a:extLst>
                <a:ext uri="{FF2B5EF4-FFF2-40B4-BE49-F238E27FC236}">
                  <a16:creationId xmlns:a16="http://schemas.microsoft.com/office/drawing/2014/main" id="{F3204321-7A98-9FFA-73B7-0CE6FAF1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02092854-11D5-4F62-1D82-13C650012FE7}"/>
              </a:ext>
            </a:extLst>
          </p:cNvPr>
          <p:cNvSpPr txBox="1"/>
          <p:nvPr/>
        </p:nvSpPr>
        <p:spPr>
          <a:xfrm>
            <a:off x="3143933" y="1629698"/>
            <a:ext cx="5945901" cy="1015663"/>
          </a:xfrm>
          <a:prstGeom prst="rect">
            <a:avLst/>
          </a:prstGeom>
          <a:noFill/>
        </p:spPr>
        <p:txBody>
          <a:bodyPr wrap="square">
            <a:spAutoFit/>
          </a:bodyPr>
          <a:lstStyle/>
          <a:p>
            <a:pPr algn="ctr">
              <a:buClrTx/>
              <a:buFontTx/>
              <a:buNone/>
            </a:pPr>
            <a:r>
              <a:rPr lang="en-GB" sz="6000" b="1" i="1" kern="1200" dirty="0" err="1">
                <a:solidFill>
                  <a:srgbClr val="C07952"/>
                </a:solidFill>
                <a:latin typeface="Times New Roman" panose="02020603050405020304" pitchFamily="18" charset="0"/>
                <a:ea typeface="Calibri" panose="020F0502020204030204" pitchFamily="34" charset="0"/>
              </a:rPr>
              <a:t>Câu</a:t>
            </a:r>
            <a:r>
              <a:rPr lang="en-GB" sz="6000" b="1" i="1" kern="1200" dirty="0">
                <a:solidFill>
                  <a:srgbClr val="C07952"/>
                </a:solidFill>
                <a:latin typeface="Times New Roman" panose="02020603050405020304" pitchFamily="18" charset="0"/>
                <a:ea typeface="Calibri" panose="020F0502020204030204" pitchFamily="34" charset="0"/>
              </a:rPr>
              <a:t> 3</a:t>
            </a:r>
            <a:endParaRPr lang="en-SG" sz="6000" kern="1200" dirty="0">
              <a:solidFill>
                <a:srgbClr val="C07952"/>
              </a:solidFill>
              <a:latin typeface="字魂86号-杨任东楷书"/>
            </a:endParaRPr>
          </a:p>
        </p:txBody>
      </p:sp>
      <p:grpSp>
        <p:nvGrpSpPr>
          <p:cNvPr id="12" name="Google Shape;6053;p65">
            <a:extLst>
              <a:ext uri="{FF2B5EF4-FFF2-40B4-BE49-F238E27FC236}">
                <a16:creationId xmlns:a16="http://schemas.microsoft.com/office/drawing/2014/main" id="{CD80FB7B-2CBB-20FC-D5A3-DE82D2678C8A}"/>
              </a:ext>
            </a:extLst>
          </p:cNvPr>
          <p:cNvGrpSpPr/>
          <p:nvPr/>
        </p:nvGrpSpPr>
        <p:grpSpPr>
          <a:xfrm rot="696754">
            <a:off x="6942921" y="-562997"/>
            <a:ext cx="3026080" cy="1510776"/>
            <a:chOff x="9863550" y="1036900"/>
            <a:chExt cx="1136150" cy="567225"/>
          </a:xfrm>
        </p:grpSpPr>
        <p:sp>
          <p:nvSpPr>
            <p:cNvPr id="13" name="Google Shape;6054;p65">
              <a:extLst>
                <a:ext uri="{FF2B5EF4-FFF2-40B4-BE49-F238E27FC236}">
                  <a16:creationId xmlns:a16="http://schemas.microsoft.com/office/drawing/2014/main" id="{F061BDBC-1E5A-D8D6-A3FE-AFB71294ACFF}"/>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6055;p65">
              <a:extLst>
                <a:ext uri="{FF2B5EF4-FFF2-40B4-BE49-F238E27FC236}">
                  <a16:creationId xmlns:a16="http://schemas.microsoft.com/office/drawing/2014/main" id="{A3C914F3-CAE6-3A55-C78F-B92D81AD6019}"/>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6056;p65">
              <a:extLst>
                <a:ext uri="{FF2B5EF4-FFF2-40B4-BE49-F238E27FC236}">
                  <a16:creationId xmlns:a16="http://schemas.microsoft.com/office/drawing/2014/main" id="{6069E686-E1EF-6C66-EC19-E1DF1726C0C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6057;p65">
              <a:extLst>
                <a:ext uri="{FF2B5EF4-FFF2-40B4-BE49-F238E27FC236}">
                  <a16:creationId xmlns:a16="http://schemas.microsoft.com/office/drawing/2014/main" id="{BB26DA0B-87E0-9D69-E6A6-87B759677904}"/>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6058;p65">
              <a:extLst>
                <a:ext uri="{FF2B5EF4-FFF2-40B4-BE49-F238E27FC236}">
                  <a16:creationId xmlns:a16="http://schemas.microsoft.com/office/drawing/2014/main" id="{ED8270BC-7F29-6091-A483-D10B16858C9A}"/>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6059;p65">
              <a:extLst>
                <a:ext uri="{FF2B5EF4-FFF2-40B4-BE49-F238E27FC236}">
                  <a16:creationId xmlns:a16="http://schemas.microsoft.com/office/drawing/2014/main" id="{744F49CB-E1E3-F7F2-4869-F42C2DFEF022}"/>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6060;p65">
              <a:extLst>
                <a:ext uri="{FF2B5EF4-FFF2-40B4-BE49-F238E27FC236}">
                  <a16:creationId xmlns:a16="http://schemas.microsoft.com/office/drawing/2014/main" id="{87354E46-276E-B46E-11A2-9B8D1B97F75D}"/>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6061;p65">
              <a:extLst>
                <a:ext uri="{FF2B5EF4-FFF2-40B4-BE49-F238E27FC236}">
                  <a16:creationId xmlns:a16="http://schemas.microsoft.com/office/drawing/2014/main" id="{3253ADA9-9811-36BA-49BD-2B6E2D47072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1" name="Google Shape;6053;p65">
            <a:extLst>
              <a:ext uri="{FF2B5EF4-FFF2-40B4-BE49-F238E27FC236}">
                <a16:creationId xmlns:a16="http://schemas.microsoft.com/office/drawing/2014/main" id="{37E28A50-F0E2-816E-9F2E-9F5AC95814C4}"/>
              </a:ext>
            </a:extLst>
          </p:cNvPr>
          <p:cNvGrpSpPr/>
          <p:nvPr/>
        </p:nvGrpSpPr>
        <p:grpSpPr>
          <a:xfrm rot="696754">
            <a:off x="-1216138" y="-95674"/>
            <a:ext cx="3026080" cy="1510776"/>
            <a:chOff x="9863550" y="1036900"/>
            <a:chExt cx="1136150" cy="567225"/>
          </a:xfrm>
        </p:grpSpPr>
        <p:sp>
          <p:nvSpPr>
            <p:cNvPr id="22" name="Google Shape;6054;p65">
              <a:extLst>
                <a:ext uri="{FF2B5EF4-FFF2-40B4-BE49-F238E27FC236}">
                  <a16:creationId xmlns:a16="http://schemas.microsoft.com/office/drawing/2014/main" id="{911E3BBA-E8F3-B378-BE72-08A42B699402}"/>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6055;p65">
              <a:extLst>
                <a:ext uri="{FF2B5EF4-FFF2-40B4-BE49-F238E27FC236}">
                  <a16:creationId xmlns:a16="http://schemas.microsoft.com/office/drawing/2014/main" id="{7E2699DA-9C4C-C947-1DEA-1015822A994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6056;p65">
              <a:extLst>
                <a:ext uri="{FF2B5EF4-FFF2-40B4-BE49-F238E27FC236}">
                  <a16:creationId xmlns:a16="http://schemas.microsoft.com/office/drawing/2014/main" id="{CA635F43-E392-3FAA-24FA-59CB3B964EC9}"/>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6057;p65">
              <a:extLst>
                <a:ext uri="{FF2B5EF4-FFF2-40B4-BE49-F238E27FC236}">
                  <a16:creationId xmlns:a16="http://schemas.microsoft.com/office/drawing/2014/main" id="{51F52BF9-D38F-B985-5EC9-4E1B3705D99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6058;p65">
              <a:extLst>
                <a:ext uri="{FF2B5EF4-FFF2-40B4-BE49-F238E27FC236}">
                  <a16:creationId xmlns:a16="http://schemas.microsoft.com/office/drawing/2014/main" id="{AFB911CC-2CA3-EA5F-4290-FECA7A40F8B8}"/>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6059;p65">
              <a:extLst>
                <a:ext uri="{FF2B5EF4-FFF2-40B4-BE49-F238E27FC236}">
                  <a16:creationId xmlns:a16="http://schemas.microsoft.com/office/drawing/2014/main" id="{14F0AC01-D163-F2D2-20CD-91AAE16D70C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8" name="Google Shape;6060;p65">
              <a:extLst>
                <a:ext uri="{FF2B5EF4-FFF2-40B4-BE49-F238E27FC236}">
                  <a16:creationId xmlns:a16="http://schemas.microsoft.com/office/drawing/2014/main" id="{32A7E5DE-6AA0-FA98-2AEF-4D4D6C5AAEE4}"/>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6061;p65">
              <a:extLst>
                <a:ext uri="{FF2B5EF4-FFF2-40B4-BE49-F238E27FC236}">
                  <a16:creationId xmlns:a16="http://schemas.microsoft.com/office/drawing/2014/main" id="{8467D07E-8A1D-5196-5795-93C730D85181}"/>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Google Shape;3862;p57">
            <a:extLst>
              <a:ext uri="{FF2B5EF4-FFF2-40B4-BE49-F238E27FC236}">
                <a16:creationId xmlns:a16="http://schemas.microsoft.com/office/drawing/2014/main" id="{02E60276-BC44-54E2-10A0-212F30ADE243}"/>
              </a:ext>
            </a:extLst>
          </p:cNvPr>
          <p:cNvSpPr/>
          <p:nvPr/>
        </p:nvSpPr>
        <p:spPr>
          <a:xfrm>
            <a:off x="7514032" y="4215258"/>
            <a:ext cx="2918998" cy="234460"/>
          </a:xfrm>
          <a:custGeom>
            <a:avLst/>
            <a:gdLst/>
            <a:ahLst/>
            <a:cxnLst/>
            <a:rect l="l" t="t" r="r" b="b"/>
            <a:pathLst>
              <a:path w="39628" h="3183" extrusionOk="0">
                <a:moveTo>
                  <a:pt x="0" y="1497"/>
                </a:moveTo>
                <a:lnTo>
                  <a:pt x="0" y="1497"/>
                </a:lnTo>
                <a:cubicBezTo>
                  <a:pt x="2" y="1497"/>
                  <a:pt x="3" y="1497"/>
                  <a:pt x="4" y="1497"/>
                </a:cubicBezTo>
                <a:lnTo>
                  <a:pt x="4" y="1497"/>
                </a:lnTo>
                <a:cubicBezTo>
                  <a:pt x="3" y="1497"/>
                  <a:pt x="2" y="1497"/>
                  <a:pt x="0" y="1497"/>
                </a:cubicBezTo>
                <a:close/>
                <a:moveTo>
                  <a:pt x="14415" y="1"/>
                </a:moveTo>
                <a:cubicBezTo>
                  <a:pt x="13881" y="1"/>
                  <a:pt x="13369" y="108"/>
                  <a:pt x="12911" y="377"/>
                </a:cubicBezTo>
                <a:cubicBezTo>
                  <a:pt x="12551" y="588"/>
                  <a:pt x="12243" y="897"/>
                  <a:pt x="11874" y="1093"/>
                </a:cubicBezTo>
                <a:cubicBezTo>
                  <a:pt x="11497" y="1292"/>
                  <a:pt x="11086" y="1362"/>
                  <a:pt x="10665" y="1362"/>
                </a:cubicBezTo>
                <a:cubicBezTo>
                  <a:pt x="10218" y="1362"/>
                  <a:pt x="9761" y="1283"/>
                  <a:pt x="9320" y="1200"/>
                </a:cubicBezTo>
                <a:cubicBezTo>
                  <a:pt x="8857" y="1113"/>
                  <a:pt x="8375" y="1025"/>
                  <a:pt x="7904" y="1025"/>
                </a:cubicBezTo>
                <a:cubicBezTo>
                  <a:pt x="7509" y="1025"/>
                  <a:pt x="7123" y="1087"/>
                  <a:pt x="6762" y="1262"/>
                </a:cubicBezTo>
                <a:cubicBezTo>
                  <a:pt x="6372" y="1452"/>
                  <a:pt x="6021" y="1770"/>
                  <a:pt x="5595" y="1811"/>
                </a:cubicBezTo>
                <a:cubicBezTo>
                  <a:pt x="5562" y="1814"/>
                  <a:pt x="5530" y="1816"/>
                  <a:pt x="5498" y="1816"/>
                </a:cubicBezTo>
                <a:cubicBezTo>
                  <a:pt x="5235" y="1816"/>
                  <a:pt x="4977" y="1718"/>
                  <a:pt x="4720" y="1644"/>
                </a:cubicBezTo>
                <a:cubicBezTo>
                  <a:pt x="4212" y="1497"/>
                  <a:pt x="3694" y="1454"/>
                  <a:pt x="3171" y="1454"/>
                </a:cubicBezTo>
                <a:cubicBezTo>
                  <a:pt x="2406" y="1454"/>
                  <a:pt x="1632" y="1547"/>
                  <a:pt x="867" y="1547"/>
                </a:cubicBezTo>
                <a:cubicBezTo>
                  <a:pt x="577" y="1547"/>
                  <a:pt x="290" y="1534"/>
                  <a:pt x="4" y="1497"/>
                </a:cubicBezTo>
                <a:lnTo>
                  <a:pt x="4" y="1497"/>
                </a:lnTo>
                <a:cubicBezTo>
                  <a:pt x="2378" y="1802"/>
                  <a:pt x="4755" y="2098"/>
                  <a:pt x="9238" y="2664"/>
                </a:cubicBezTo>
                <a:cubicBezTo>
                  <a:pt x="11619" y="2965"/>
                  <a:pt x="15550" y="3183"/>
                  <a:pt x="19922" y="3183"/>
                </a:cubicBezTo>
                <a:cubicBezTo>
                  <a:pt x="26856" y="3183"/>
                  <a:pt x="34899" y="2636"/>
                  <a:pt x="39628" y="1007"/>
                </a:cubicBezTo>
                <a:lnTo>
                  <a:pt x="39628" y="1007"/>
                </a:lnTo>
                <a:cubicBezTo>
                  <a:pt x="37943" y="1220"/>
                  <a:pt x="36216" y="1577"/>
                  <a:pt x="34498" y="1577"/>
                </a:cubicBezTo>
                <a:cubicBezTo>
                  <a:pt x="34334" y="1577"/>
                  <a:pt x="34170" y="1574"/>
                  <a:pt x="34006" y="1567"/>
                </a:cubicBezTo>
                <a:cubicBezTo>
                  <a:pt x="33288" y="1536"/>
                  <a:pt x="32562" y="1449"/>
                  <a:pt x="31852" y="1357"/>
                </a:cubicBezTo>
                <a:cubicBezTo>
                  <a:pt x="31712" y="1340"/>
                  <a:pt x="31574" y="1322"/>
                  <a:pt x="31438" y="1305"/>
                </a:cubicBezTo>
                <a:cubicBezTo>
                  <a:pt x="30790" y="1221"/>
                  <a:pt x="30191" y="1009"/>
                  <a:pt x="29560" y="1009"/>
                </a:cubicBezTo>
                <a:cubicBezTo>
                  <a:pt x="29332" y="1009"/>
                  <a:pt x="29100" y="1037"/>
                  <a:pt x="28859" y="1108"/>
                </a:cubicBezTo>
                <a:cubicBezTo>
                  <a:pt x="28551" y="1200"/>
                  <a:pt x="28275" y="1355"/>
                  <a:pt x="27968" y="1447"/>
                </a:cubicBezTo>
                <a:cubicBezTo>
                  <a:pt x="27717" y="1524"/>
                  <a:pt x="27456" y="1557"/>
                  <a:pt x="27193" y="1557"/>
                </a:cubicBezTo>
                <a:cubicBezTo>
                  <a:pt x="26596" y="1557"/>
                  <a:pt x="25986" y="1387"/>
                  <a:pt x="25440" y="1167"/>
                </a:cubicBezTo>
                <a:cubicBezTo>
                  <a:pt x="25164" y="1055"/>
                  <a:pt x="24866" y="927"/>
                  <a:pt x="24569" y="927"/>
                </a:cubicBezTo>
                <a:cubicBezTo>
                  <a:pt x="24503" y="927"/>
                  <a:pt x="24438" y="934"/>
                  <a:pt x="24373" y="947"/>
                </a:cubicBezTo>
                <a:cubicBezTo>
                  <a:pt x="24018" y="1022"/>
                  <a:pt x="23808" y="1469"/>
                  <a:pt x="24098" y="1636"/>
                </a:cubicBezTo>
                <a:lnTo>
                  <a:pt x="24098" y="1636"/>
                </a:lnTo>
                <a:cubicBezTo>
                  <a:pt x="22920" y="1015"/>
                  <a:pt x="21615" y="376"/>
                  <a:pt x="20259" y="376"/>
                </a:cubicBezTo>
                <a:cubicBezTo>
                  <a:pt x="20063" y="376"/>
                  <a:pt x="19866" y="389"/>
                  <a:pt x="19668" y="418"/>
                </a:cubicBezTo>
                <a:cubicBezTo>
                  <a:pt x="19124" y="496"/>
                  <a:pt x="18504" y="858"/>
                  <a:pt x="18660" y="1299"/>
                </a:cubicBezTo>
                <a:cubicBezTo>
                  <a:pt x="17484" y="790"/>
                  <a:pt x="15865" y="1"/>
                  <a:pt x="14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696;p57">
            <a:extLst>
              <a:ext uri="{FF2B5EF4-FFF2-40B4-BE49-F238E27FC236}">
                <a16:creationId xmlns:a16="http://schemas.microsoft.com/office/drawing/2014/main" id="{8998A906-ECCE-F470-7632-C52A2DA75848}"/>
              </a:ext>
            </a:extLst>
          </p:cNvPr>
          <p:cNvSpPr/>
          <p:nvPr/>
        </p:nvSpPr>
        <p:spPr>
          <a:xfrm rot="20783371">
            <a:off x="2526666" y="4261185"/>
            <a:ext cx="1081918" cy="267680"/>
          </a:xfrm>
          <a:custGeom>
            <a:avLst/>
            <a:gdLst/>
            <a:ahLst/>
            <a:cxnLst/>
            <a:rect l="l" t="t" r="r" b="b"/>
            <a:pathLst>
              <a:path w="14688" h="3634" extrusionOk="0">
                <a:moveTo>
                  <a:pt x="5728" y="0"/>
                </a:moveTo>
                <a:cubicBezTo>
                  <a:pt x="5570" y="0"/>
                  <a:pt x="5441" y="68"/>
                  <a:pt x="5378" y="246"/>
                </a:cubicBezTo>
                <a:cubicBezTo>
                  <a:pt x="5322" y="410"/>
                  <a:pt x="5334" y="593"/>
                  <a:pt x="5317" y="768"/>
                </a:cubicBezTo>
                <a:cubicBezTo>
                  <a:pt x="5300" y="944"/>
                  <a:pt x="5239" y="1134"/>
                  <a:pt x="5095" y="1214"/>
                </a:cubicBezTo>
                <a:cubicBezTo>
                  <a:pt x="5030" y="1251"/>
                  <a:pt x="4957" y="1260"/>
                  <a:pt x="4884" y="1263"/>
                </a:cubicBezTo>
                <a:cubicBezTo>
                  <a:pt x="4866" y="1264"/>
                  <a:pt x="4848" y="1264"/>
                  <a:pt x="4829" y="1264"/>
                </a:cubicBezTo>
                <a:cubicBezTo>
                  <a:pt x="4400" y="1264"/>
                  <a:pt x="4005" y="1046"/>
                  <a:pt x="3630" y="840"/>
                </a:cubicBezTo>
                <a:cubicBezTo>
                  <a:pt x="3208" y="608"/>
                  <a:pt x="2798" y="455"/>
                  <a:pt x="2352" y="294"/>
                </a:cubicBezTo>
                <a:cubicBezTo>
                  <a:pt x="2193" y="237"/>
                  <a:pt x="2041" y="211"/>
                  <a:pt x="1892" y="211"/>
                </a:cubicBezTo>
                <a:cubicBezTo>
                  <a:pt x="1652" y="211"/>
                  <a:pt x="1419" y="278"/>
                  <a:pt x="1169" y="393"/>
                </a:cubicBezTo>
                <a:cubicBezTo>
                  <a:pt x="1070" y="439"/>
                  <a:pt x="0" y="1223"/>
                  <a:pt x="100" y="1294"/>
                </a:cubicBezTo>
                <a:cubicBezTo>
                  <a:pt x="1770" y="2473"/>
                  <a:pt x="12832" y="3634"/>
                  <a:pt x="14482" y="3634"/>
                </a:cubicBezTo>
                <a:cubicBezTo>
                  <a:pt x="14616" y="3634"/>
                  <a:pt x="14688" y="3626"/>
                  <a:pt x="14688" y="3610"/>
                </a:cubicBezTo>
                <a:cubicBezTo>
                  <a:pt x="14576" y="3610"/>
                  <a:pt x="14186" y="3263"/>
                  <a:pt x="14083" y="3196"/>
                </a:cubicBezTo>
                <a:cubicBezTo>
                  <a:pt x="13758" y="2980"/>
                  <a:pt x="13491" y="2759"/>
                  <a:pt x="13091" y="2719"/>
                </a:cubicBezTo>
                <a:cubicBezTo>
                  <a:pt x="13037" y="2714"/>
                  <a:pt x="12983" y="2712"/>
                  <a:pt x="12929" y="2712"/>
                </a:cubicBezTo>
                <a:cubicBezTo>
                  <a:pt x="12676" y="2712"/>
                  <a:pt x="12423" y="2758"/>
                  <a:pt x="12169" y="2758"/>
                </a:cubicBezTo>
                <a:cubicBezTo>
                  <a:pt x="12131" y="2758"/>
                  <a:pt x="12093" y="2756"/>
                  <a:pt x="12056" y="2754"/>
                </a:cubicBezTo>
                <a:cubicBezTo>
                  <a:pt x="11108" y="2694"/>
                  <a:pt x="10390" y="1849"/>
                  <a:pt x="9558" y="1354"/>
                </a:cubicBezTo>
                <a:cubicBezTo>
                  <a:pt x="9182" y="1128"/>
                  <a:pt x="8771" y="972"/>
                  <a:pt x="8348" y="892"/>
                </a:cubicBezTo>
                <a:cubicBezTo>
                  <a:pt x="8278" y="879"/>
                  <a:pt x="8204" y="868"/>
                  <a:pt x="8132" y="868"/>
                </a:cubicBezTo>
                <a:cubicBezTo>
                  <a:pt x="8022" y="868"/>
                  <a:pt x="7916" y="892"/>
                  <a:pt x="7831" y="964"/>
                </a:cubicBezTo>
                <a:cubicBezTo>
                  <a:pt x="7650" y="1116"/>
                  <a:pt x="7650" y="1404"/>
                  <a:pt x="7665" y="1650"/>
                </a:cubicBezTo>
                <a:cubicBezTo>
                  <a:pt x="7431" y="1249"/>
                  <a:pt x="7170" y="860"/>
                  <a:pt x="6834" y="556"/>
                </a:cubicBezTo>
                <a:cubicBezTo>
                  <a:pt x="6639" y="379"/>
                  <a:pt x="6103" y="0"/>
                  <a:pt x="57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Picture 52" descr="A person in a boat&#10;&#10;Description automatically generated">
            <a:extLst>
              <a:ext uri="{FF2B5EF4-FFF2-40B4-BE49-F238E27FC236}">
                <a16:creationId xmlns:a16="http://schemas.microsoft.com/office/drawing/2014/main" id="{B6BB5C7E-ECC4-827D-20BF-B0B1C0390E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t="44840" r="13240" b="28447"/>
          <a:stretch/>
        </p:blipFill>
        <p:spPr>
          <a:xfrm>
            <a:off x="3108807" y="2858026"/>
            <a:ext cx="5529850" cy="1702562"/>
          </a:xfrm>
          <a:prstGeom prst="rect">
            <a:avLst/>
          </a:prstGeom>
        </p:spPr>
      </p:pic>
      <p:grpSp>
        <p:nvGrpSpPr>
          <p:cNvPr id="54" name="Group 53">
            <a:extLst>
              <a:ext uri="{FF2B5EF4-FFF2-40B4-BE49-F238E27FC236}">
                <a16:creationId xmlns:a16="http://schemas.microsoft.com/office/drawing/2014/main" id="{BB3F61B7-6634-FB04-6B4D-D8D5AA59AB61}"/>
              </a:ext>
            </a:extLst>
          </p:cNvPr>
          <p:cNvGrpSpPr/>
          <p:nvPr/>
        </p:nvGrpSpPr>
        <p:grpSpPr>
          <a:xfrm>
            <a:off x="3321792" y="4001722"/>
            <a:ext cx="3970652" cy="392516"/>
            <a:chOff x="1613861" y="4460843"/>
            <a:chExt cx="3970652" cy="392516"/>
          </a:xfrm>
        </p:grpSpPr>
        <p:sp>
          <p:nvSpPr>
            <p:cNvPr id="55" name="Google Shape;3216;p50">
              <a:extLst>
                <a:ext uri="{FF2B5EF4-FFF2-40B4-BE49-F238E27FC236}">
                  <a16:creationId xmlns:a16="http://schemas.microsoft.com/office/drawing/2014/main" id="{217E14B7-2365-2659-9C37-74834B64BB44}"/>
                </a:ext>
              </a:extLst>
            </p:cNvPr>
            <p:cNvSpPr/>
            <p:nvPr/>
          </p:nvSpPr>
          <p:spPr>
            <a:xfrm>
              <a:off x="3091477" y="4460843"/>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857;p57">
              <a:extLst>
                <a:ext uri="{FF2B5EF4-FFF2-40B4-BE49-F238E27FC236}">
                  <a16:creationId xmlns:a16="http://schemas.microsoft.com/office/drawing/2014/main" id="{30BC854F-3C3E-CC87-97E3-2233A74BB1D2}"/>
                </a:ext>
              </a:extLst>
            </p:cNvPr>
            <p:cNvSpPr/>
            <p:nvPr/>
          </p:nvSpPr>
          <p:spPr>
            <a:xfrm>
              <a:off x="4887321" y="4617499"/>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7;p57">
              <a:extLst>
                <a:ext uri="{FF2B5EF4-FFF2-40B4-BE49-F238E27FC236}">
                  <a16:creationId xmlns:a16="http://schemas.microsoft.com/office/drawing/2014/main" id="{FFE219F7-5F6C-7A5D-542F-16ECBFFF1DB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9;p17">
            <a:extLst>
              <a:ext uri="{FF2B5EF4-FFF2-40B4-BE49-F238E27FC236}">
                <a16:creationId xmlns:a16="http://schemas.microsoft.com/office/drawing/2014/main" id="{AC48DE25-57A4-A8D8-9243-AE021504C8FC}"/>
              </a:ext>
            </a:extLst>
          </p:cNvPr>
          <p:cNvGrpSpPr/>
          <p:nvPr/>
        </p:nvGrpSpPr>
        <p:grpSpPr>
          <a:xfrm>
            <a:off x="8083360" y="4473463"/>
            <a:ext cx="706440" cy="178282"/>
            <a:chOff x="1989791" y="3911251"/>
            <a:chExt cx="1018167" cy="333396"/>
          </a:xfrm>
        </p:grpSpPr>
        <p:sp>
          <p:nvSpPr>
            <p:cNvPr id="59" name="Google Shape;1120;p17">
              <a:extLst>
                <a:ext uri="{FF2B5EF4-FFF2-40B4-BE49-F238E27FC236}">
                  <a16:creationId xmlns:a16="http://schemas.microsoft.com/office/drawing/2014/main" id="{0F9D9F20-3781-6D74-023D-2D719C8359E6}"/>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p17">
              <a:extLst>
                <a:ext uri="{FF2B5EF4-FFF2-40B4-BE49-F238E27FC236}">
                  <a16:creationId xmlns:a16="http://schemas.microsoft.com/office/drawing/2014/main" id="{34C9DC18-1CBF-35B8-9551-544501D192AB}"/>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2;p17">
              <a:extLst>
                <a:ext uri="{FF2B5EF4-FFF2-40B4-BE49-F238E27FC236}">
                  <a16:creationId xmlns:a16="http://schemas.microsoft.com/office/drawing/2014/main" id="{7F79A2BA-F707-8984-46C8-DB8036BA30C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3;p17">
              <a:extLst>
                <a:ext uri="{FF2B5EF4-FFF2-40B4-BE49-F238E27FC236}">
                  <a16:creationId xmlns:a16="http://schemas.microsoft.com/office/drawing/2014/main" id="{7C102375-D333-2668-DE28-BD91DB90E588}"/>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124;p17">
              <a:extLst>
                <a:ext uri="{FF2B5EF4-FFF2-40B4-BE49-F238E27FC236}">
                  <a16:creationId xmlns:a16="http://schemas.microsoft.com/office/drawing/2014/main" id="{874C9EAC-0567-B36B-0DB6-BABE07EFCFB5}"/>
                </a:ext>
              </a:extLst>
            </p:cNvPr>
            <p:cNvGrpSpPr/>
            <p:nvPr/>
          </p:nvGrpSpPr>
          <p:grpSpPr>
            <a:xfrm>
              <a:off x="1989791" y="3938517"/>
              <a:ext cx="818406" cy="306130"/>
              <a:chOff x="1989791" y="3938517"/>
              <a:chExt cx="818406" cy="306130"/>
            </a:xfrm>
          </p:grpSpPr>
          <p:sp>
            <p:nvSpPr>
              <p:cNvPr id="3648" name="Google Shape;1125;p17">
                <a:extLst>
                  <a:ext uri="{FF2B5EF4-FFF2-40B4-BE49-F238E27FC236}">
                    <a16:creationId xmlns:a16="http://schemas.microsoft.com/office/drawing/2014/main" id="{869BC188-BB9F-99F5-CFA8-460E65B9E48F}"/>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1126;p17">
                <a:extLst>
                  <a:ext uri="{FF2B5EF4-FFF2-40B4-BE49-F238E27FC236}">
                    <a16:creationId xmlns:a16="http://schemas.microsoft.com/office/drawing/2014/main" id="{6EE091EE-F343-71D5-7D2A-DF265C263DF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1127;p17">
                <a:extLst>
                  <a:ext uri="{FF2B5EF4-FFF2-40B4-BE49-F238E27FC236}">
                    <a16:creationId xmlns:a16="http://schemas.microsoft.com/office/drawing/2014/main" id="{4FDD170E-D8A1-13E2-9D95-6836B410B5FA}"/>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1128;p17">
                <a:extLst>
                  <a:ext uri="{FF2B5EF4-FFF2-40B4-BE49-F238E27FC236}">
                    <a16:creationId xmlns:a16="http://schemas.microsoft.com/office/drawing/2014/main" id="{8CDF5887-E463-96F9-D513-915560E53BD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1129;p17">
                <a:extLst>
                  <a:ext uri="{FF2B5EF4-FFF2-40B4-BE49-F238E27FC236}">
                    <a16:creationId xmlns:a16="http://schemas.microsoft.com/office/drawing/2014/main" id="{BBEEBDEB-A0CE-1652-FA08-0A70441CACE5}"/>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1130;p17">
                <a:extLst>
                  <a:ext uri="{FF2B5EF4-FFF2-40B4-BE49-F238E27FC236}">
                    <a16:creationId xmlns:a16="http://schemas.microsoft.com/office/drawing/2014/main" id="{C8612A33-22C9-1A0A-CB79-568BCEED29E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1131;p17">
                <a:extLst>
                  <a:ext uri="{FF2B5EF4-FFF2-40B4-BE49-F238E27FC236}">
                    <a16:creationId xmlns:a16="http://schemas.microsoft.com/office/drawing/2014/main" id="{35340EAC-021D-F289-FE0F-B7FD6094B15C}"/>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1132;p17">
                <a:extLst>
                  <a:ext uri="{FF2B5EF4-FFF2-40B4-BE49-F238E27FC236}">
                    <a16:creationId xmlns:a16="http://schemas.microsoft.com/office/drawing/2014/main" id="{225FD19C-7DD1-CF60-E150-5547C3E7E0C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1133;p17">
                <a:extLst>
                  <a:ext uri="{FF2B5EF4-FFF2-40B4-BE49-F238E27FC236}">
                    <a16:creationId xmlns:a16="http://schemas.microsoft.com/office/drawing/2014/main" id="{6346541F-85DD-E23B-C8C5-F641FBED3D63}"/>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1134;p17">
                <a:extLst>
                  <a:ext uri="{FF2B5EF4-FFF2-40B4-BE49-F238E27FC236}">
                    <a16:creationId xmlns:a16="http://schemas.microsoft.com/office/drawing/2014/main" id="{3E9DCAF1-9A46-ECC6-EBBB-18B011ED6A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1135;p17">
                <a:extLst>
                  <a:ext uri="{FF2B5EF4-FFF2-40B4-BE49-F238E27FC236}">
                    <a16:creationId xmlns:a16="http://schemas.microsoft.com/office/drawing/2014/main" id="{EE8335ED-2A20-55C5-FA48-7B5C46FABB33}"/>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1136;p17">
                <a:extLst>
                  <a:ext uri="{FF2B5EF4-FFF2-40B4-BE49-F238E27FC236}">
                    <a16:creationId xmlns:a16="http://schemas.microsoft.com/office/drawing/2014/main" id="{B8572983-7CF1-CB02-DF0C-B8881B80F435}"/>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1137;p17">
                <a:extLst>
                  <a:ext uri="{FF2B5EF4-FFF2-40B4-BE49-F238E27FC236}">
                    <a16:creationId xmlns:a16="http://schemas.microsoft.com/office/drawing/2014/main" id="{27F0C697-3A78-E130-55A4-0D0BDD760B2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1138;p17">
                <a:extLst>
                  <a:ext uri="{FF2B5EF4-FFF2-40B4-BE49-F238E27FC236}">
                    <a16:creationId xmlns:a16="http://schemas.microsoft.com/office/drawing/2014/main" id="{54C9E970-7A1C-5F9C-CD74-7A409DA156C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52853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3" name="Google Shape;3683;p57"/>
          <p:cNvSpPr/>
          <p:nvPr/>
        </p:nvSpPr>
        <p:spPr>
          <a:xfrm rot="179970" flipH="1">
            <a:off x="1521810" y="537082"/>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7"/>
          <p:cNvSpPr/>
          <p:nvPr/>
        </p:nvSpPr>
        <p:spPr>
          <a:xfrm flipH="1">
            <a:off x="1335520" y="838550"/>
            <a:ext cx="347118" cy="347118"/>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7"/>
          <p:cNvSpPr/>
          <p:nvPr/>
        </p:nvSpPr>
        <p:spPr>
          <a:xfrm rot="-216022">
            <a:off x="-886807" y="1006806"/>
            <a:ext cx="3189285" cy="31531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2D257E37-B943-ADC1-3944-BDAC36FFAFED}"/>
              </a:ext>
            </a:extLst>
          </p:cNvPr>
          <p:cNvGrpSpPr/>
          <p:nvPr/>
        </p:nvGrpSpPr>
        <p:grpSpPr>
          <a:xfrm>
            <a:off x="5047545" y="-220394"/>
            <a:ext cx="1641549" cy="1593562"/>
            <a:chOff x="1214509" y="294991"/>
            <a:chExt cx="1852779" cy="1992865"/>
          </a:xfrm>
        </p:grpSpPr>
        <p:sp>
          <p:nvSpPr>
            <p:cNvPr id="9" name="椭圆 12">
              <a:extLst>
                <a:ext uri="{FF2B5EF4-FFF2-40B4-BE49-F238E27FC236}">
                  <a16:creationId xmlns:a16="http://schemas.microsoft.com/office/drawing/2014/main" id="{B558CC89-23E4-6772-CD10-B1B3E86A0611}"/>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buClrTx/>
                <a:buFontTx/>
                <a:buNone/>
                <a:defRPr/>
              </a:pPr>
              <a:r>
                <a:rPr lang="en-US" altLang="zh-CN" sz="4000" b="1" kern="1200" dirty="0">
                  <a:solidFill>
                    <a:srgbClr val="4F9BCA"/>
                  </a:solidFill>
                  <a:latin typeface="思源黑体 CN Heavy" panose="020B0A00000000000000" pitchFamily="34" charset="-122"/>
                  <a:ea typeface="思源黑体 CN Heavy" panose="020B0A00000000000000" pitchFamily="34" charset="-122"/>
                </a:rPr>
                <a:t>03</a:t>
              </a:r>
              <a:endParaRPr lang="zh-CN" altLang="en-US" sz="4000" b="1" kern="1200" dirty="0">
                <a:solidFill>
                  <a:srgbClr val="4F9BCA"/>
                </a:solidFill>
                <a:latin typeface="思源黑体 CN Heavy" panose="020B0A00000000000000" pitchFamily="34" charset="-122"/>
                <a:ea typeface="思源黑体 CN Heavy" panose="020B0A00000000000000" pitchFamily="34" charset="-122"/>
              </a:endParaRPr>
            </a:p>
          </p:txBody>
        </p:sp>
        <p:pic>
          <p:nvPicPr>
            <p:cNvPr id="10" name="图片 33">
              <a:extLst>
                <a:ext uri="{FF2B5EF4-FFF2-40B4-BE49-F238E27FC236}">
                  <a16:creationId xmlns:a16="http://schemas.microsoft.com/office/drawing/2014/main" id="{F3204321-7A98-9FFA-73B7-0CE6FAF1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02092854-11D5-4F62-1D82-13C650012FE7}"/>
              </a:ext>
            </a:extLst>
          </p:cNvPr>
          <p:cNvSpPr txBox="1"/>
          <p:nvPr/>
        </p:nvSpPr>
        <p:spPr>
          <a:xfrm>
            <a:off x="3143933" y="1629698"/>
            <a:ext cx="5945901" cy="1015663"/>
          </a:xfrm>
          <a:prstGeom prst="rect">
            <a:avLst/>
          </a:prstGeom>
          <a:noFill/>
        </p:spPr>
        <p:txBody>
          <a:bodyPr wrap="square">
            <a:spAutoFit/>
          </a:bodyPr>
          <a:lstStyle/>
          <a:p>
            <a:pPr algn="ctr">
              <a:buClrTx/>
              <a:buFontTx/>
              <a:buNone/>
            </a:pPr>
            <a:r>
              <a:rPr lang="en-GB" sz="6000" b="1" i="1" kern="1200" dirty="0" err="1">
                <a:solidFill>
                  <a:srgbClr val="C07952"/>
                </a:solidFill>
                <a:latin typeface="Times New Roman" panose="02020603050405020304" pitchFamily="18" charset="0"/>
                <a:ea typeface="Calibri" panose="020F0502020204030204" pitchFamily="34" charset="0"/>
              </a:rPr>
              <a:t>Câu</a:t>
            </a:r>
            <a:r>
              <a:rPr lang="en-GB" sz="6000" b="1" i="1" kern="1200" dirty="0">
                <a:solidFill>
                  <a:srgbClr val="C07952"/>
                </a:solidFill>
                <a:latin typeface="Times New Roman" panose="02020603050405020304" pitchFamily="18" charset="0"/>
                <a:ea typeface="Calibri" panose="020F0502020204030204" pitchFamily="34" charset="0"/>
              </a:rPr>
              <a:t> 3</a:t>
            </a:r>
            <a:endParaRPr lang="en-SG" sz="6000" kern="1200" dirty="0">
              <a:solidFill>
                <a:srgbClr val="C07952"/>
              </a:solidFill>
              <a:latin typeface="字魂86号-杨任东楷书"/>
            </a:endParaRPr>
          </a:p>
        </p:txBody>
      </p:sp>
      <p:grpSp>
        <p:nvGrpSpPr>
          <p:cNvPr id="12" name="Google Shape;6053;p65">
            <a:extLst>
              <a:ext uri="{FF2B5EF4-FFF2-40B4-BE49-F238E27FC236}">
                <a16:creationId xmlns:a16="http://schemas.microsoft.com/office/drawing/2014/main" id="{CD80FB7B-2CBB-20FC-D5A3-DE82D2678C8A}"/>
              </a:ext>
            </a:extLst>
          </p:cNvPr>
          <p:cNvGrpSpPr/>
          <p:nvPr/>
        </p:nvGrpSpPr>
        <p:grpSpPr>
          <a:xfrm rot="696754">
            <a:off x="6942921" y="-562997"/>
            <a:ext cx="3026080" cy="1510776"/>
            <a:chOff x="9863550" y="1036900"/>
            <a:chExt cx="1136150" cy="567225"/>
          </a:xfrm>
        </p:grpSpPr>
        <p:sp>
          <p:nvSpPr>
            <p:cNvPr id="13" name="Google Shape;6054;p65">
              <a:extLst>
                <a:ext uri="{FF2B5EF4-FFF2-40B4-BE49-F238E27FC236}">
                  <a16:creationId xmlns:a16="http://schemas.microsoft.com/office/drawing/2014/main" id="{F061BDBC-1E5A-D8D6-A3FE-AFB71294ACFF}"/>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6055;p65">
              <a:extLst>
                <a:ext uri="{FF2B5EF4-FFF2-40B4-BE49-F238E27FC236}">
                  <a16:creationId xmlns:a16="http://schemas.microsoft.com/office/drawing/2014/main" id="{A3C914F3-CAE6-3A55-C78F-B92D81AD6019}"/>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6056;p65">
              <a:extLst>
                <a:ext uri="{FF2B5EF4-FFF2-40B4-BE49-F238E27FC236}">
                  <a16:creationId xmlns:a16="http://schemas.microsoft.com/office/drawing/2014/main" id="{6069E686-E1EF-6C66-EC19-E1DF1726C0C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6057;p65">
              <a:extLst>
                <a:ext uri="{FF2B5EF4-FFF2-40B4-BE49-F238E27FC236}">
                  <a16:creationId xmlns:a16="http://schemas.microsoft.com/office/drawing/2014/main" id="{BB26DA0B-87E0-9D69-E6A6-87B759677904}"/>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6058;p65">
              <a:extLst>
                <a:ext uri="{FF2B5EF4-FFF2-40B4-BE49-F238E27FC236}">
                  <a16:creationId xmlns:a16="http://schemas.microsoft.com/office/drawing/2014/main" id="{ED8270BC-7F29-6091-A483-D10B16858C9A}"/>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6059;p65">
              <a:extLst>
                <a:ext uri="{FF2B5EF4-FFF2-40B4-BE49-F238E27FC236}">
                  <a16:creationId xmlns:a16="http://schemas.microsoft.com/office/drawing/2014/main" id="{744F49CB-E1E3-F7F2-4869-F42C2DFEF022}"/>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6060;p65">
              <a:extLst>
                <a:ext uri="{FF2B5EF4-FFF2-40B4-BE49-F238E27FC236}">
                  <a16:creationId xmlns:a16="http://schemas.microsoft.com/office/drawing/2014/main" id="{87354E46-276E-B46E-11A2-9B8D1B97F75D}"/>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6061;p65">
              <a:extLst>
                <a:ext uri="{FF2B5EF4-FFF2-40B4-BE49-F238E27FC236}">
                  <a16:creationId xmlns:a16="http://schemas.microsoft.com/office/drawing/2014/main" id="{3253ADA9-9811-36BA-49BD-2B6E2D47072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1" name="Google Shape;6053;p65">
            <a:extLst>
              <a:ext uri="{FF2B5EF4-FFF2-40B4-BE49-F238E27FC236}">
                <a16:creationId xmlns:a16="http://schemas.microsoft.com/office/drawing/2014/main" id="{37E28A50-F0E2-816E-9F2E-9F5AC95814C4}"/>
              </a:ext>
            </a:extLst>
          </p:cNvPr>
          <p:cNvGrpSpPr/>
          <p:nvPr/>
        </p:nvGrpSpPr>
        <p:grpSpPr>
          <a:xfrm rot="696754">
            <a:off x="-1216138" y="-95674"/>
            <a:ext cx="3026080" cy="1510776"/>
            <a:chOff x="9863550" y="1036900"/>
            <a:chExt cx="1136150" cy="567225"/>
          </a:xfrm>
        </p:grpSpPr>
        <p:sp>
          <p:nvSpPr>
            <p:cNvPr id="22" name="Google Shape;6054;p65">
              <a:extLst>
                <a:ext uri="{FF2B5EF4-FFF2-40B4-BE49-F238E27FC236}">
                  <a16:creationId xmlns:a16="http://schemas.microsoft.com/office/drawing/2014/main" id="{911E3BBA-E8F3-B378-BE72-08A42B699402}"/>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6055;p65">
              <a:extLst>
                <a:ext uri="{FF2B5EF4-FFF2-40B4-BE49-F238E27FC236}">
                  <a16:creationId xmlns:a16="http://schemas.microsoft.com/office/drawing/2014/main" id="{7E2699DA-9C4C-C947-1DEA-1015822A994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6056;p65">
              <a:extLst>
                <a:ext uri="{FF2B5EF4-FFF2-40B4-BE49-F238E27FC236}">
                  <a16:creationId xmlns:a16="http://schemas.microsoft.com/office/drawing/2014/main" id="{CA635F43-E392-3FAA-24FA-59CB3B964EC9}"/>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6057;p65">
              <a:extLst>
                <a:ext uri="{FF2B5EF4-FFF2-40B4-BE49-F238E27FC236}">
                  <a16:creationId xmlns:a16="http://schemas.microsoft.com/office/drawing/2014/main" id="{51F52BF9-D38F-B985-5EC9-4E1B3705D99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6058;p65">
              <a:extLst>
                <a:ext uri="{FF2B5EF4-FFF2-40B4-BE49-F238E27FC236}">
                  <a16:creationId xmlns:a16="http://schemas.microsoft.com/office/drawing/2014/main" id="{AFB911CC-2CA3-EA5F-4290-FECA7A40F8B8}"/>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6059;p65">
              <a:extLst>
                <a:ext uri="{FF2B5EF4-FFF2-40B4-BE49-F238E27FC236}">
                  <a16:creationId xmlns:a16="http://schemas.microsoft.com/office/drawing/2014/main" id="{14F0AC01-D163-F2D2-20CD-91AAE16D70C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8" name="Google Shape;6060;p65">
              <a:extLst>
                <a:ext uri="{FF2B5EF4-FFF2-40B4-BE49-F238E27FC236}">
                  <a16:creationId xmlns:a16="http://schemas.microsoft.com/office/drawing/2014/main" id="{32A7E5DE-6AA0-FA98-2AEF-4D4D6C5AAEE4}"/>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6061;p65">
              <a:extLst>
                <a:ext uri="{FF2B5EF4-FFF2-40B4-BE49-F238E27FC236}">
                  <a16:creationId xmlns:a16="http://schemas.microsoft.com/office/drawing/2014/main" id="{8467D07E-8A1D-5196-5795-93C730D85181}"/>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Google Shape;3862;p57">
            <a:extLst>
              <a:ext uri="{FF2B5EF4-FFF2-40B4-BE49-F238E27FC236}">
                <a16:creationId xmlns:a16="http://schemas.microsoft.com/office/drawing/2014/main" id="{02E60276-BC44-54E2-10A0-212F30ADE243}"/>
              </a:ext>
            </a:extLst>
          </p:cNvPr>
          <p:cNvSpPr/>
          <p:nvPr/>
        </p:nvSpPr>
        <p:spPr>
          <a:xfrm>
            <a:off x="7514032" y="4215258"/>
            <a:ext cx="2918998" cy="234460"/>
          </a:xfrm>
          <a:custGeom>
            <a:avLst/>
            <a:gdLst/>
            <a:ahLst/>
            <a:cxnLst/>
            <a:rect l="l" t="t" r="r" b="b"/>
            <a:pathLst>
              <a:path w="39628" h="3183" extrusionOk="0">
                <a:moveTo>
                  <a:pt x="0" y="1497"/>
                </a:moveTo>
                <a:lnTo>
                  <a:pt x="0" y="1497"/>
                </a:lnTo>
                <a:cubicBezTo>
                  <a:pt x="2" y="1497"/>
                  <a:pt x="3" y="1497"/>
                  <a:pt x="4" y="1497"/>
                </a:cubicBezTo>
                <a:lnTo>
                  <a:pt x="4" y="1497"/>
                </a:lnTo>
                <a:cubicBezTo>
                  <a:pt x="3" y="1497"/>
                  <a:pt x="2" y="1497"/>
                  <a:pt x="0" y="1497"/>
                </a:cubicBezTo>
                <a:close/>
                <a:moveTo>
                  <a:pt x="14415" y="1"/>
                </a:moveTo>
                <a:cubicBezTo>
                  <a:pt x="13881" y="1"/>
                  <a:pt x="13369" y="108"/>
                  <a:pt x="12911" y="377"/>
                </a:cubicBezTo>
                <a:cubicBezTo>
                  <a:pt x="12551" y="588"/>
                  <a:pt x="12243" y="897"/>
                  <a:pt x="11874" y="1093"/>
                </a:cubicBezTo>
                <a:cubicBezTo>
                  <a:pt x="11497" y="1292"/>
                  <a:pt x="11086" y="1362"/>
                  <a:pt x="10665" y="1362"/>
                </a:cubicBezTo>
                <a:cubicBezTo>
                  <a:pt x="10218" y="1362"/>
                  <a:pt x="9761" y="1283"/>
                  <a:pt x="9320" y="1200"/>
                </a:cubicBezTo>
                <a:cubicBezTo>
                  <a:pt x="8857" y="1113"/>
                  <a:pt x="8375" y="1025"/>
                  <a:pt x="7904" y="1025"/>
                </a:cubicBezTo>
                <a:cubicBezTo>
                  <a:pt x="7509" y="1025"/>
                  <a:pt x="7123" y="1087"/>
                  <a:pt x="6762" y="1262"/>
                </a:cubicBezTo>
                <a:cubicBezTo>
                  <a:pt x="6372" y="1452"/>
                  <a:pt x="6021" y="1770"/>
                  <a:pt x="5595" y="1811"/>
                </a:cubicBezTo>
                <a:cubicBezTo>
                  <a:pt x="5562" y="1814"/>
                  <a:pt x="5530" y="1816"/>
                  <a:pt x="5498" y="1816"/>
                </a:cubicBezTo>
                <a:cubicBezTo>
                  <a:pt x="5235" y="1816"/>
                  <a:pt x="4977" y="1718"/>
                  <a:pt x="4720" y="1644"/>
                </a:cubicBezTo>
                <a:cubicBezTo>
                  <a:pt x="4212" y="1497"/>
                  <a:pt x="3694" y="1454"/>
                  <a:pt x="3171" y="1454"/>
                </a:cubicBezTo>
                <a:cubicBezTo>
                  <a:pt x="2406" y="1454"/>
                  <a:pt x="1632" y="1547"/>
                  <a:pt x="867" y="1547"/>
                </a:cubicBezTo>
                <a:cubicBezTo>
                  <a:pt x="577" y="1547"/>
                  <a:pt x="290" y="1534"/>
                  <a:pt x="4" y="1497"/>
                </a:cubicBezTo>
                <a:lnTo>
                  <a:pt x="4" y="1497"/>
                </a:lnTo>
                <a:cubicBezTo>
                  <a:pt x="2378" y="1802"/>
                  <a:pt x="4755" y="2098"/>
                  <a:pt x="9238" y="2664"/>
                </a:cubicBezTo>
                <a:cubicBezTo>
                  <a:pt x="11619" y="2965"/>
                  <a:pt x="15550" y="3183"/>
                  <a:pt x="19922" y="3183"/>
                </a:cubicBezTo>
                <a:cubicBezTo>
                  <a:pt x="26856" y="3183"/>
                  <a:pt x="34899" y="2636"/>
                  <a:pt x="39628" y="1007"/>
                </a:cubicBezTo>
                <a:lnTo>
                  <a:pt x="39628" y="1007"/>
                </a:lnTo>
                <a:cubicBezTo>
                  <a:pt x="37943" y="1220"/>
                  <a:pt x="36216" y="1577"/>
                  <a:pt x="34498" y="1577"/>
                </a:cubicBezTo>
                <a:cubicBezTo>
                  <a:pt x="34334" y="1577"/>
                  <a:pt x="34170" y="1574"/>
                  <a:pt x="34006" y="1567"/>
                </a:cubicBezTo>
                <a:cubicBezTo>
                  <a:pt x="33288" y="1536"/>
                  <a:pt x="32562" y="1449"/>
                  <a:pt x="31852" y="1357"/>
                </a:cubicBezTo>
                <a:cubicBezTo>
                  <a:pt x="31712" y="1340"/>
                  <a:pt x="31574" y="1322"/>
                  <a:pt x="31438" y="1305"/>
                </a:cubicBezTo>
                <a:cubicBezTo>
                  <a:pt x="30790" y="1221"/>
                  <a:pt x="30191" y="1009"/>
                  <a:pt x="29560" y="1009"/>
                </a:cubicBezTo>
                <a:cubicBezTo>
                  <a:pt x="29332" y="1009"/>
                  <a:pt x="29100" y="1037"/>
                  <a:pt x="28859" y="1108"/>
                </a:cubicBezTo>
                <a:cubicBezTo>
                  <a:pt x="28551" y="1200"/>
                  <a:pt x="28275" y="1355"/>
                  <a:pt x="27968" y="1447"/>
                </a:cubicBezTo>
                <a:cubicBezTo>
                  <a:pt x="27717" y="1524"/>
                  <a:pt x="27456" y="1557"/>
                  <a:pt x="27193" y="1557"/>
                </a:cubicBezTo>
                <a:cubicBezTo>
                  <a:pt x="26596" y="1557"/>
                  <a:pt x="25986" y="1387"/>
                  <a:pt x="25440" y="1167"/>
                </a:cubicBezTo>
                <a:cubicBezTo>
                  <a:pt x="25164" y="1055"/>
                  <a:pt x="24866" y="927"/>
                  <a:pt x="24569" y="927"/>
                </a:cubicBezTo>
                <a:cubicBezTo>
                  <a:pt x="24503" y="927"/>
                  <a:pt x="24438" y="934"/>
                  <a:pt x="24373" y="947"/>
                </a:cubicBezTo>
                <a:cubicBezTo>
                  <a:pt x="24018" y="1022"/>
                  <a:pt x="23808" y="1469"/>
                  <a:pt x="24098" y="1636"/>
                </a:cubicBezTo>
                <a:lnTo>
                  <a:pt x="24098" y="1636"/>
                </a:lnTo>
                <a:cubicBezTo>
                  <a:pt x="22920" y="1015"/>
                  <a:pt x="21615" y="376"/>
                  <a:pt x="20259" y="376"/>
                </a:cubicBezTo>
                <a:cubicBezTo>
                  <a:pt x="20063" y="376"/>
                  <a:pt x="19866" y="389"/>
                  <a:pt x="19668" y="418"/>
                </a:cubicBezTo>
                <a:cubicBezTo>
                  <a:pt x="19124" y="496"/>
                  <a:pt x="18504" y="858"/>
                  <a:pt x="18660" y="1299"/>
                </a:cubicBezTo>
                <a:cubicBezTo>
                  <a:pt x="17484" y="790"/>
                  <a:pt x="15865" y="1"/>
                  <a:pt x="14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696;p57">
            <a:extLst>
              <a:ext uri="{FF2B5EF4-FFF2-40B4-BE49-F238E27FC236}">
                <a16:creationId xmlns:a16="http://schemas.microsoft.com/office/drawing/2014/main" id="{8998A906-ECCE-F470-7632-C52A2DA75848}"/>
              </a:ext>
            </a:extLst>
          </p:cNvPr>
          <p:cNvSpPr/>
          <p:nvPr/>
        </p:nvSpPr>
        <p:spPr>
          <a:xfrm rot="20783371">
            <a:off x="2526666" y="4261185"/>
            <a:ext cx="1081918" cy="267680"/>
          </a:xfrm>
          <a:custGeom>
            <a:avLst/>
            <a:gdLst/>
            <a:ahLst/>
            <a:cxnLst/>
            <a:rect l="l" t="t" r="r" b="b"/>
            <a:pathLst>
              <a:path w="14688" h="3634" extrusionOk="0">
                <a:moveTo>
                  <a:pt x="5728" y="0"/>
                </a:moveTo>
                <a:cubicBezTo>
                  <a:pt x="5570" y="0"/>
                  <a:pt x="5441" y="68"/>
                  <a:pt x="5378" y="246"/>
                </a:cubicBezTo>
                <a:cubicBezTo>
                  <a:pt x="5322" y="410"/>
                  <a:pt x="5334" y="593"/>
                  <a:pt x="5317" y="768"/>
                </a:cubicBezTo>
                <a:cubicBezTo>
                  <a:pt x="5300" y="944"/>
                  <a:pt x="5239" y="1134"/>
                  <a:pt x="5095" y="1214"/>
                </a:cubicBezTo>
                <a:cubicBezTo>
                  <a:pt x="5030" y="1251"/>
                  <a:pt x="4957" y="1260"/>
                  <a:pt x="4884" y="1263"/>
                </a:cubicBezTo>
                <a:cubicBezTo>
                  <a:pt x="4866" y="1264"/>
                  <a:pt x="4848" y="1264"/>
                  <a:pt x="4829" y="1264"/>
                </a:cubicBezTo>
                <a:cubicBezTo>
                  <a:pt x="4400" y="1264"/>
                  <a:pt x="4005" y="1046"/>
                  <a:pt x="3630" y="840"/>
                </a:cubicBezTo>
                <a:cubicBezTo>
                  <a:pt x="3208" y="608"/>
                  <a:pt x="2798" y="455"/>
                  <a:pt x="2352" y="294"/>
                </a:cubicBezTo>
                <a:cubicBezTo>
                  <a:pt x="2193" y="237"/>
                  <a:pt x="2041" y="211"/>
                  <a:pt x="1892" y="211"/>
                </a:cubicBezTo>
                <a:cubicBezTo>
                  <a:pt x="1652" y="211"/>
                  <a:pt x="1419" y="278"/>
                  <a:pt x="1169" y="393"/>
                </a:cubicBezTo>
                <a:cubicBezTo>
                  <a:pt x="1070" y="439"/>
                  <a:pt x="0" y="1223"/>
                  <a:pt x="100" y="1294"/>
                </a:cubicBezTo>
                <a:cubicBezTo>
                  <a:pt x="1770" y="2473"/>
                  <a:pt x="12832" y="3634"/>
                  <a:pt x="14482" y="3634"/>
                </a:cubicBezTo>
                <a:cubicBezTo>
                  <a:pt x="14616" y="3634"/>
                  <a:pt x="14688" y="3626"/>
                  <a:pt x="14688" y="3610"/>
                </a:cubicBezTo>
                <a:cubicBezTo>
                  <a:pt x="14576" y="3610"/>
                  <a:pt x="14186" y="3263"/>
                  <a:pt x="14083" y="3196"/>
                </a:cubicBezTo>
                <a:cubicBezTo>
                  <a:pt x="13758" y="2980"/>
                  <a:pt x="13491" y="2759"/>
                  <a:pt x="13091" y="2719"/>
                </a:cubicBezTo>
                <a:cubicBezTo>
                  <a:pt x="13037" y="2714"/>
                  <a:pt x="12983" y="2712"/>
                  <a:pt x="12929" y="2712"/>
                </a:cubicBezTo>
                <a:cubicBezTo>
                  <a:pt x="12676" y="2712"/>
                  <a:pt x="12423" y="2758"/>
                  <a:pt x="12169" y="2758"/>
                </a:cubicBezTo>
                <a:cubicBezTo>
                  <a:pt x="12131" y="2758"/>
                  <a:pt x="12093" y="2756"/>
                  <a:pt x="12056" y="2754"/>
                </a:cubicBezTo>
                <a:cubicBezTo>
                  <a:pt x="11108" y="2694"/>
                  <a:pt x="10390" y="1849"/>
                  <a:pt x="9558" y="1354"/>
                </a:cubicBezTo>
                <a:cubicBezTo>
                  <a:pt x="9182" y="1128"/>
                  <a:pt x="8771" y="972"/>
                  <a:pt x="8348" y="892"/>
                </a:cubicBezTo>
                <a:cubicBezTo>
                  <a:pt x="8278" y="879"/>
                  <a:pt x="8204" y="868"/>
                  <a:pt x="8132" y="868"/>
                </a:cubicBezTo>
                <a:cubicBezTo>
                  <a:pt x="8022" y="868"/>
                  <a:pt x="7916" y="892"/>
                  <a:pt x="7831" y="964"/>
                </a:cubicBezTo>
                <a:cubicBezTo>
                  <a:pt x="7650" y="1116"/>
                  <a:pt x="7650" y="1404"/>
                  <a:pt x="7665" y="1650"/>
                </a:cubicBezTo>
                <a:cubicBezTo>
                  <a:pt x="7431" y="1249"/>
                  <a:pt x="7170" y="860"/>
                  <a:pt x="6834" y="556"/>
                </a:cubicBezTo>
                <a:cubicBezTo>
                  <a:pt x="6639" y="379"/>
                  <a:pt x="6103" y="0"/>
                  <a:pt x="57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Picture 52" descr="A person in a boat&#10;&#10;Description automatically generated">
            <a:extLst>
              <a:ext uri="{FF2B5EF4-FFF2-40B4-BE49-F238E27FC236}">
                <a16:creationId xmlns:a16="http://schemas.microsoft.com/office/drawing/2014/main" id="{B6BB5C7E-ECC4-827D-20BF-B0B1C0390E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t="44840" r="13240" b="28447"/>
          <a:stretch/>
        </p:blipFill>
        <p:spPr>
          <a:xfrm>
            <a:off x="3108807" y="2858026"/>
            <a:ext cx="5529850" cy="1702562"/>
          </a:xfrm>
          <a:prstGeom prst="rect">
            <a:avLst/>
          </a:prstGeom>
        </p:spPr>
      </p:pic>
      <p:grpSp>
        <p:nvGrpSpPr>
          <p:cNvPr id="54" name="Group 53">
            <a:extLst>
              <a:ext uri="{FF2B5EF4-FFF2-40B4-BE49-F238E27FC236}">
                <a16:creationId xmlns:a16="http://schemas.microsoft.com/office/drawing/2014/main" id="{BB3F61B7-6634-FB04-6B4D-D8D5AA59AB61}"/>
              </a:ext>
            </a:extLst>
          </p:cNvPr>
          <p:cNvGrpSpPr/>
          <p:nvPr/>
        </p:nvGrpSpPr>
        <p:grpSpPr>
          <a:xfrm>
            <a:off x="3321792" y="4001722"/>
            <a:ext cx="3970652" cy="392516"/>
            <a:chOff x="1613861" y="4460843"/>
            <a:chExt cx="3970652" cy="392516"/>
          </a:xfrm>
        </p:grpSpPr>
        <p:sp>
          <p:nvSpPr>
            <p:cNvPr id="55" name="Google Shape;3216;p50">
              <a:extLst>
                <a:ext uri="{FF2B5EF4-FFF2-40B4-BE49-F238E27FC236}">
                  <a16:creationId xmlns:a16="http://schemas.microsoft.com/office/drawing/2014/main" id="{217E14B7-2365-2659-9C37-74834B64BB44}"/>
                </a:ext>
              </a:extLst>
            </p:cNvPr>
            <p:cNvSpPr/>
            <p:nvPr/>
          </p:nvSpPr>
          <p:spPr>
            <a:xfrm>
              <a:off x="3091477" y="4460843"/>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857;p57">
              <a:extLst>
                <a:ext uri="{FF2B5EF4-FFF2-40B4-BE49-F238E27FC236}">
                  <a16:creationId xmlns:a16="http://schemas.microsoft.com/office/drawing/2014/main" id="{30BC854F-3C3E-CC87-97E3-2233A74BB1D2}"/>
                </a:ext>
              </a:extLst>
            </p:cNvPr>
            <p:cNvSpPr/>
            <p:nvPr/>
          </p:nvSpPr>
          <p:spPr>
            <a:xfrm>
              <a:off x="4887321" y="4617499"/>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7;p57">
              <a:extLst>
                <a:ext uri="{FF2B5EF4-FFF2-40B4-BE49-F238E27FC236}">
                  <a16:creationId xmlns:a16="http://schemas.microsoft.com/office/drawing/2014/main" id="{FFE219F7-5F6C-7A5D-542F-16ECBFFF1DB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9;p17">
            <a:extLst>
              <a:ext uri="{FF2B5EF4-FFF2-40B4-BE49-F238E27FC236}">
                <a16:creationId xmlns:a16="http://schemas.microsoft.com/office/drawing/2014/main" id="{AC48DE25-57A4-A8D8-9243-AE021504C8FC}"/>
              </a:ext>
            </a:extLst>
          </p:cNvPr>
          <p:cNvGrpSpPr/>
          <p:nvPr/>
        </p:nvGrpSpPr>
        <p:grpSpPr>
          <a:xfrm>
            <a:off x="8083360" y="4473463"/>
            <a:ext cx="706440" cy="178282"/>
            <a:chOff x="1989791" y="3911251"/>
            <a:chExt cx="1018167" cy="333396"/>
          </a:xfrm>
        </p:grpSpPr>
        <p:sp>
          <p:nvSpPr>
            <p:cNvPr id="59" name="Google Shape;1120;p17">
              <a:extLst>
                <a:ext uri="{FF2B5EF4-FFF2-40B4-BE49-F238E27FC236}">
                  <a16:creationId xmlns:a16="http://schemas.microsoft.com/office/drawing/2014/main" id="{0F9D9F20-3781-6D74-023D-2D719C8359E6}"/>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p17">
              <a:extLst>
                <a:ext uri="{FF2B5EF4-FFF2-40B4-BE49-F238E27FC236}">
                  <a16:creationId xmlns:a16="http://schemas.microsoft.com/office/drawing/2014/main" id="{34C9DC18-1CBF-35B8-9551-544501D192AB}"/>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2;p17">
              <a:extLst>
                <a:ext uri="{FF2B5EF4-FFF2-40B4-BE49-F238E27FC236}">
                  <a16:creationId xmlns:a16="http://schemas.microsoft.com/office/drawing/2014/main" id="{7F79A2BA-F707-8984-46C8-DB8036BA30C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3;p17">
              <a:extLst>
                <a:ext uri="{FF2B5EF4-FFF2-40B4-BE49-F238E27FC236}">
                  <a16:creationId xmlns:a16="http://schemas.microsoft.com/office/drawing/2014/main" id="{7C102375-D333-2668-DE28-BD91DB90E588}"/>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124;p17">
              <a:extLst>
                <a:ext uri="{FF2B5EF4-FFF2-40B4-BE49-F238E27FC236}">
                  <a16:creationId xmlns:a16="http://schemas.microsoft.com/office/drawing/2014/main" id="{874C9EAC-0567-B36B-0DB6-BABE07EFCFB5}"/>
                </a:ext>
              </a:extLst>
            </p:cNvPr>
            <p:cNvGrpSpPr/>
            <p:nvPr/>
          </p:nvGrpSpPr>
          <p:grpSpPr>
            <a:xfrm>
              <a:off x="1989791" y="3938517"/>
              <a:ext cx="818406" cy="306130"/>
              <a:chOff x="1989791" y="3938517"/>
              <a:chExt cx="818406" cy="306130"/>
            </a:xfrm>
          </p:grpSpPr>
          <p:sp>
            <p:nvSpPr>
              <p:cNvPr id="3648" name="Google Shape;1125;p17">
                <a:extLst>
                  <a:ext uri="{FF2B5EF4-FFF2-40B4-BE49-F238E27FC236}">
                    <a16:creationId xmlns:a16="http://schemas.microsoft.com/office/drawing/2014/main" id="{869BC188-BB9F-99F5-CFA8-460E65B9E48F}"/>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1126;p17">
                <a:extLst>
                  <a:ext uri="{FF2B5EF4-FFF2-40B4-BE49-F238E27FC236}">
                    <a16:creationId xmlns:a16="http://schemas.microsoft.com/office/drawing/2014/main" id="{6EE091EE-F343-71D5-7D2A-DF265C263DF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1127;p17">
                <a:extLst>
                  <a:ext uri="{FF2B5EF4-FFF2-40B4-BE49-F238E27FC236}">
                    <a16:creationId xmlns:a16="http://schemas.microsoft.com/office/drawing/2014/main" id="{4FDD170E-D8A1-13E2-9D95-6836B410B5FA}"/>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1128;p17">
                <a:extLst>
                  <a:ext uri="{FF2B5EF4-FFF2-40B4-BE49-F238E27FC236}">
                    <a16:creationId xmlns:a16="http://schemas.microsoft.com/office/drawing/2014/main" id="{8CDF5887-E463-96F9-D513-915560E53BD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1129;p17">
                <a:extLst>
                  <a:ext uri="{FF2B5EF4-FFF2-40B4-BE49-F238E27FC236}">
                    <a16:creationId xmlns:a16="http://schemas.microsoft.com/office/drawing/2014/main" id="{BBEEBDEB-A0CE-1652-FA08-0A70441CACE5}"/>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1130;p17">
                <a:extLst>
                  <a:ext uri="{FF2B5EF4-FFF2-40B4-BE49-F238E27FC236}">
                    <a16:creationId xmlns:a16="http://schemas.microsoft.com/office/drawing/2014/main" id="{C8612A33-22C9-1A0A-CB79-568BCEED29E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1131;p17">
                <a:extLst>
                  <a:ext uri="{FF2B5EF4-FFF2-40B4-BE49-F238E27FC236}">
                    <a16:creationId xmlns:a16="http://schemas.microsoft.com/office/drawing/2014/main" id="{35340EAC-021D-F289-FE0F-B7FD6094B15C}"/>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1132;p17">
                <a:extLst>
                  <a:ext uri="{FF2B5EF4-FFF2-40B4-BE49-F238E27FC236}">
                    <a16:creationId xmlns:a16="http://schemas.microsoft.com/office/drawing/2014/main" id="{225FD19C-7DD1-CF60-E150-5547C3E7E0C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1133;p17">
                <a:extLst>
                  <a:ext uri="{FF2B5EF4-FFF2-40B4-BE49-F238E27FC236}">
                    <a16:creationId xmlns:a16="http://schemas.microsoft.com/office/drawing/2014/main" id="{6346541F-85DD-E23B-C8C5-F641FBED3D63}"/>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1134;p17">
                <a:extLst>
                  <a:ext uri="{FF2B5EF4-FFF2-40B4-BE49-F238E27FC236}">
                    <a16:creationId xmlns:a16="http://schemas.microsoft.com/office/drawing/2014/main" id="{3E9DCAF1-9A46-ECC6-EBBB-18B011ED6A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1135;p17">
                <a:extLst>
                  <a:ext uri="{FF2B5EF4-FFF2-40B4-BE49-F238E27FC236}">
                    <a16:creationId xmlns:a16="http://schemas.microsoft.com/office/drawing/2014/main" id="{EE8335ED-2A20-55C5-FA48-7B5C46FABB33}"/>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1136;p17">
                <a:extLst>
                  <a:ext uri="{FF2B5EF4-FFF2-40B4-BE49-F238E27FC236}">
                    <a16:creationId xmlns:a16="http://schemas.microsoft.com/office/drawing/2014/main" id="{B8572983-7CF1-CB02-DF0C-B8881B80F435}"/>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1137;p17">
                <a:extLst>
                  <a:ext uri="{FF2B5EF4-FFF2-40B4-BE49-F238E27FC236}">
                    <a16:creationId xmlns:a16="http://schemas.microsoft.com/office/drawing/2014/main" id="{27F0C697-3A78-E130-55A4-0D0BDD760B2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1138;p17">
                <a:extLst>
                  <a:ext uri="{FF2B5EF4-FFF2-40B4-BE49-F238E27FC236}">
                    <a16:creationId xmlns:a16="http://schemas.microsoft.com/office/drawing/2014/main" id="{54C9E970-7A1C-5F9C-CD74-7A409DA156C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24746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a:t>
            </a:r>
            <a:endParaRPr sz="28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3113EAFE-AD3D-AA3A-2E76-2A5658FAAB80}"/>
              </a:ext>
            </a:extLst>
          </p:cNvPr>
          <p:cNvGrpSpPr/>
          <p:nvPr/>
        </p:nvGrpSpPr>
        <p:grpSpPr>
          <a:xfrm>
            <a:off x="1924554" y="296006"/>
            <a:ext cx="6985330" cy="4716098"/>
            <a:chOff x="1762760" y="348578"/>
            <a:chExt cx="8667115" cy="4514887"/>
          </a:xfrm>
        </p:grpSpPr>
        <p:grpSp>
          <p:nvGrpSpPr>
            <p:cNvPr id="4174" name="组合 7">
              <a:extLst>
                <a:ext uri="{FF2B5EF4-FFF2-40B4-BE49-F238E27FC236}">
                  <a16:creationId xmlns:a16="http://schemas.microsoft.com/office/drawing/2014/main" id="{33039FC8-78ED-84DC-5271-819DD0019160}"/>
                </a:ext>
              </a:extLst>
            </p:cNvPr>
            <p:cNvGrpSpPr/>
            <p:nvPr>
              <p:custDataLst>
                <p:tags r:id="rId1"/>
              </p:custDataLst>
            </p:nvPr>
          </p:nvGrpSpPr>
          <p:grpSpPr>
            <a:xfrm>
              <a:off x="1762760" y="1285240"/>
              <a:ext cx="8667115" cy="3578225"/>
              <a:chOff x="2776" y="2024"/>
              <a:chExt cx="13649" cy="5635"/>
            </a:xfrm>
            <a:effectLst>
              <a:outerShdw blurRad="50800" dist="38100" dir="5400000" algn="t" rotWithShape="0">
                <a:prstClr val="black">
                  <a:alpha val="40000"/>
                </a:prstClr>
              </a:outerShdw>
            </a:effectLst>
          </p:grpSpPr>
          <p:sp>
            <p:nvSpPr>
              <p:cNvPr id="4184" name="云形 14">
                <a:extLst>
                  <a:ext uri="{FF2B5EF4-FFF2-40B4-BE49-F238E27FC236}">
                    <a16:creationId xmlns:a16="http://schemas.microsoft.com/office/drawing/2014/main" id="{BB067081-2813-A12C-033A-85D148568DA9}"/>
                  </a:ext>
                </a:extLst>
              </p:cNvPr>
              <p:cNvSpPr/>
              <p:nvPr>
                <p:custDataLst>
                  <p:tags r:id="rId2"/>
                </p:custDataLst>
              </p:nvPr>
            </p:nvSpPr>
            <p:spPr>
              <a:xfrm>
                <a:off x="2776" y="2024"/>
                <a:ext cx="13649" cy="5635"/>
              </a:xfrm>
              <a:prstGeom prst="cloud">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Arial"/>
                </a:endParaRPr>
              </a:p>
            </p:txBody>
          </p:sp>
          <p:sp>
            <p:nvSpPr>
              <p:cNvPr id="4181" name="云形 21">
                <a:extLst>
                  <a:ext uri="{FF2B5EF4-FFF2-40B4-BE49-F238E27FC236}">
                    <a16:creationId xmlns:a16="http://schemas.microsoft.com/office/drawing/2014/main" id="{A31A52D9-0AC5-9ABD-76DC-0F22DB3441C1}"/>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Arial"/>
                </a:endParaRPr>
              </a:p>
            </p:txBody>
          </p:sp>
        </p:grpSp>
        <p:pic>
          <p:nvPicPr>
            <p:cNvPr id="4175" name="图片 11">
              <a:extLst>
                <a:ext uri="{FF2B5EF4-FFF2-40B4-BE49-F238E27FC236}">
                  <a16:creationId xmlns:a16="http://schemas.microsoft.com/office/drawing/2014/main" id="{F29D104C-2553-1EB8-7692-1BD32DB79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4179" name="TextBox 4178">
              <a:extLst>
                <a:ext uri="{FF2B5EF4-FFF2-40B4-BE49-F238E27FC236}">
                  <a16:creationId xmlns:a16="http://schemas.microsoft.com/office/drawing/2014/main" id="{D4BBF271-3626-1E6B-D684-AC9783CAE378}"/>
                </a:ext>
              </a:extLst>
            </p:cNvPr>
            <p:cNvSpPr txBox="1"/>
            <p:nvPr/>
          </p:nvSpPr>
          <p:spPr>
            <a:xfrm>
              <a:off x="2305951" y="2132038"/>
              <a:ext cx="7684498" cy="2209840"/>
            </a:xfrm>
            <a:prstGeom prst="rect">
              <a:avLst/>
            </a:prstGeom>
            <a:noFill/>
          </p:spPr>
          <p:txBody>
            <a:bodyPr wrap="square">
              <a:spAutoFit/>
            </a:bodyPr>
            <a:lstStyle/>
            <a:p>
              <a:pPr algn="ctr">
                <a:spcAft>
                  <a:spcPts val="800"/>
                </a:spcAft>
              </a:pP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Tác giả thể hiện cảm xúc gì khi miêu tả Sông Đà? Tìm những chi tiết từ văn bản để làm rõ ý kiến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vi-VN" sz="3600" i="1" dirty="0" smtClean="0">
                  <a:effectLst/>
                  <a:latin typeface="Times New Roman" panose="02020603050405020304" pitchFamily="18" charset="0"/>
                  <a:ea typeface="Calibri" panose="020F0502020204030204" pitchFamily="34" charset="0"/>
                  <a:cs typeface="Times New Roman" panose="02020603050405020304" pitchFamily="18" charset="0"/>
                </a:rPr>
                <a:t>của </a:t>
              </a:r>
              <a:r>
                <a:rPr lang="vi-VN" sz="3600" i="1" dirty="0">
                  <a:effectLst/>
                  <a:latin typeface="Times New Roman" panose="02020603050405020304" pitchFamily="18" charset="0"/>
                  <a:ea typeface="Calibri" panose="020F0502020204030204" pitchFamily="34" charset="0"/>
                  <a:cs typeface="Times New Roman" panose="02020603050405020304" pitchFamily="18" charset="0"/>
                </a:rPr>
                <a:t>em.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185" name="Picture 4184" descr="A couple of men in a boat&#10;&#10;Description automatically generated">
            <a:extLst>
              <a:ext uri="{FF2B5EF4-FFF2-40B4-BE49-F238E27FC236}">
                <a16:creationId xmlns:a16="http://schemas.microsoft.com/office/drawing/2014/main" id="{37A6AEA3-86FB-701C-5021-9F4FE9404EC3}"/>
              </a:ext>
            </a:extLst>
          </p:cNvPr>
          <p:cNvPicPr>
            <a:picLocks noChangeAspect="1"/>
          </p:cNvPicPr>
          <p:nvPr/>
        </p:nvPicPr>
        <p:blipFill>
          <a:blip r:embed="rId7"/>
          <a:stretch>
            <a:fillRect/>
          </a:stretch>
        </p:blipFill>
        <p:spPr>
          <a:xfrm>
            <a:off x="-187415" y="1960548"/>
            <a:ext cx="3794006" cy="3312491"/>
          </a:xfrm>
          <a:prstGeom prst="rect">
            <a:avLst/>
          </a:prstGeom>
        </p:spPr>
      </p:pic>
    </p:spTree>
    <p:extLst>
      <p:ext uri="{BB962C8B-B14F-4D97-AF65-F5344CB8AC3E}">
        <p14:creationId xmlns:p14="http://schemas.microsoft.com/office/powerpoint/2010/main" val="37980575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cxnSp>
        <p:nvCxnSpPr>
          <p:cNvPr id="4183" name="Google Shape;2244;p41">
            <a:extLst>
              <a:ext uri="{FF2B5EF4-FFF2-40B4-BE49-F238E27FC236}">
                <a16:creationId xmlns:a16="http://schemas.microsoft.com/office/drawing/2014/main" id="{0D19B778-8C36-C198-A70F-0BE5E369832C}"/>
              </a:ext>
            </a:extLst>
          </p:cNvPr>
          <p:cNvCxnSpPr>
            <a:cxnSpLocks/>
          </p:cNvCxnSpPr>
          <p:nvPr/>
        </p:nvCxnSpPr>
        <p:spPr>
          <a:xfrm>
            <a:off x="1501514" y="1481568"/>
            <a:ext cx="0" cy="559237"/>
          </a:xfrm>
          <a:prstGeom prst="straightConnector1">
            <a:avLst/>
          </a:prstGeom>
          <a:noFill/>
          <a:ln w="9525" cap="flat" cmpd="sng">
            <a:solidFill>
              <a:srgbClr val="000000"/>
            </a:solidFill>
            <a:prstDash val="solid"/>
            <a:round/>
            <a:headEnd type="none" w="med" len="med"/>
            <a:tailEnd type="none" w="med" len="med"/>
          </a:ln>
        </p:spPr>
      </p:cxnSp>
      <p:cxnSp>
        <p:nvCxnSpPr>
          <p:cNvPr id="4184" name="Google Shape;2245;p41">
            <a:extLst>
              <a:ext uri="{FF2B5EF4-FFF2-40B4-BE49-F238E27FC236}">
                <a16:creationId xmlns:a16="http://schemas.microsoft.com/office/drawing/2014/main" id="{BE3F6CA2-A871-A305-9C95-BF246A320169}"/>
              </a:ext>
            </a:extLst>
          </p:cNvPr>
          <p:cNvCxnSpPr>
            <a:cxnSpLocks/>
          </p:cNvCxnSpPr>
          <p:nvPr/>
        </p:nvCxnSpPr>
        <p:spPr>
          <a:xfrm>
            <a:off x="7768349" y="1481567"/>
            <a:ext cx="0" cy="671400"/>
          </a:xfrm>
          <a:prstGeom prst="straightConnector1">
            <a:avLst/>
          </a:prstGeom>
          <a:noFill/>
          <a:ln w="9525" cap="flat" cmpd="sng">
            <a:solidFill>
              <a:srgbClr val="000000"/>
            </a:solidFill>
            <a:prstDash val="solid"/>
            <a:round/>
            <a:headEnd type="none" w="med" len="med"/>
            <a:tailEnd type="none" w="med" len="med"/>
          </a:ln>
        </p:spPr>
      </p:cxnSp>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a:t>
            </a:r>
            <a:endParaRPr sz="2800" b="1" dirty="0">
              <a:latin typeface="Times New Roman" panose="02020603050405020304" pitchFamily="18" charset="0"/>
              <a:cs typeface="Times New Roman" panose="02020603050405020304" pitchFamily="18" charset="0"/>
            </a:endParaRPr>
          </a:p>
        </p:txBody>
      </p:sp>
      <p:sp>
        <p:nvSpPr>
          <p:cNvPr id="3" name="Google Shape;2224;p41">
            <a:extLst>
              <a:ext uri="{FF2B5EF4-FFF2-40B4-BE49-F238E27FC236}">
                <a16:creationId xmlns:a16="http://schemas.microsoft.com/office/drawing/2014/main" id="{7E9D49B5-17B5-CFB7-BDA6-2938F61FE547}"/>
              </a:ext>
            </a:extLst>
          </p:cNvPr>
          <p:cNvSpPr/>
          <p:nvPr/>
        </p:nvSpPr>
        <p:spPr>
          <a:xfrm>
            <a:off x="2824843" y="958144"/>
            <a:ext cx="3703317" cy="831385"/>
          </a:xfrm>
          <a:prstGeom prst="roundRect">
            <a:avLst>
              <a:gd name="adj" fmla="val 16667"/>
            </a:avLst>
          </a:prstGeom>
          <a:solidFill>
            <a:srgbClr val="5492C4"/>
          </a:solidFill>
          <a:ln>
            <a:noFill/>
          </a:ln>
        </p:spPr>
        <p:txBody>
          <a:bodyPr spcFirstLastPara="1" wrap="square" lIns="91425" tIns="91425" rIns="91425" bIns="91425" anchor="ctr" anchorCtr="0">
            <a:noAutofit/>
          </a:bodyPr>
          <a:lstStyle/>
          <a:p>
            <a:pPr algn="ctr" defTabSz="914355">
              <a:spcAft>
                <a:spcPts val="1000"/>
              </a:spcAft>
              <a:defRPr/>
            </a:pPr>
            <a:r>
              <a:rPr lang="en-US" sz="2700" b="1" dirty="0" err="1">
                <a:solidFill>
                  <a:srgbClr val="FDFCF5"/>
                </a:solidFill>
                <a:latin typeface="Times New Roman" panose="02020603050405020304" pitchFamily="18" charset="0"/>
              </a:rPr>
              <a:t>Cảm</a:t>
            </a:r>
            <a:r>
              <a:rPr lang="en-US" sz="2700" b="1" dirty="0">
                <a:solidFill>
                  <a:srgbClr val="FDFCF5"/>
                </a:solidFill>
                <a:latin typeface="Times New Roman" panose="02020603050405020304" pitchFamily="18" charset="0"/>
              </a:rPr>
              <a:t> </a:t>
            </a:r>
            <a:r>
              <a:rPr lang="en-US" sz="2700" b="1" dirty="0" err="1">
                <a:solidFill>
                  <a:srgbClr val="FDFCF5"/>
                </a:solidFill>
                <a:latin typeface="Times New Roman" panose="02020603050405020304" pitchFamily="18" charset="0"/>
              </a:rPr>
              <a:t>xúc</a:t>
            </a:r>
            <a:r>
              <a:rPr lang="en-US" sz="2700" b="1" dirty="0">
                <a:solidFill>
                  <a:srgbClr val="FDFCF5"/>
                </a:solidFill>
                <a:latin typeface="Times New Roman" panose="02020603050405020304" pitchFamily="18" charset="0"/>
              </a:rPr>
              <a:t> </a:t>
            </a:r>
            <a:r>
              <a:rPr lang="en-US" sz="2700" b="1" dirty="0" err="1">
                <a:solidFill>
                  <a:srgbClr val="FDFCF5"/>
                </a:solidFill>
                <a:latin typeface="Times New Roman" panose="02020603050405020304" pitchFamily="18" charset="0"/>
              </a:rPr>
              <a:t>của</a:t>
            </a:r>
            <a:r>
              <a:rPr lang="en-US" sz="2700" b="1" dirty="0">
                <a:solidFill>
                  <a:srgbClr val="FDFCF5"/>
                </a:solidFill>
                <a:latin typeface="Times New Roman" panose="02020603050405020304" pitchFamily="18" charset="0"/>
              </a:rPr>
              <a:t> </a:t>
            </a:r>
            <a:r>
              <a:rPr lang="en-US" sz="2700" b="1" dirty="0" err="1">
                <a:solidFill>
                  <a:srgbClr val="FDFCF5"/>
                </a:solidFill>
                <a:latin typeface="Times New Roman" panose="02020603050405020304" pitchFamily="18" charset="0"/>
              </a:rPr>
              <a:t>tác</a:t>
            </a:r>
            <a:r>
              <a:rPr lang="en-US" sz="2700" b="1" dirty="0">
                <a:solidFill>
                  <a:srgbClr val="FDFCF5"/>
                </a:solidFill>
                <a:latin typeface="Times New Roman" panose="02020603050405020304" pitchFamily="18" charset="0"/>
              </a:rPr>
              <a:t> </a:t>
            </a:r>
            <a:r>
              <a:rPr lang="en-US" sz="2700" b="1" dirty="0" err="1">
                <a:solidFill>
                  <a:srgbClr val="FDFCF5"/>
                </a:solidFill>
                <a:latin typeface="Times New Roman" panose="02020603050405020304" pitchFamily="18" charset="0"/>
              </a:rPr>
              <a:t>giả</a:t>
            </a:r>
            <a:r>
              <a:rPr lang="en-US" sz="2700" b="1" dirty="0">
                <a:solidFill>
                  <a:srgbClr val="FDFCF5"/>
                </a:solidFill>
                <a:latin typeface="Times New Roman" panose="02020603050405020304" pitchFamily="18" charset="0"/>
              </a:rPr>
              <a:t> </a:t>
            </a:r>
            <a:endParaRPr lang="en-US" sz="7200" b="1" i="1" dirty="0">
              <a:solidFill>
                <a:srgbClr val="FDFCF5"/>
              </a:solidFill>
              <a:ea typeface="Calibri" panose="020F0502020204030204" pitchFamily="34" charset="0"/>
              <a:cs typeface="Times New Roman" panose="02020603050405020304" pitchFamily="18" charset="0"/>
            </a:endParaRPr>
          </a:p>
        </p:txBody>
      </p:sp>
      <p:sp>
        <p:nvSpPr>
          <p:cNvPr id="4174" name="Google Shape;2227;p41">
            <a:extLst>
              <a:ext uri="{FF2B5EF4-FFF2-40B4-BE49-F238E27FC236}">
                <a16:creationId xmlns:a16="http://schemas.microsoft.com/office/drawing/2014/main" id="{9891EF94-0848-DB56-B5CF-1E65A1DB4BDC}"/>
              </a:ext>
            </a:extLst>
          </p:cNvPr>
          <p:cNvSpPr txBox="1"/>
          <p:nvPr/>
        </p:nvSpPr>
        <p:spPr>
          <a:xfrm>
            <a:off x="171146" y="2058431"/>
            <a:ext cx="3912375" cy="2710473"/>
          </a:xfrm>
          <a:prstGeom prst="rect">
            <a:avLst/>
          </a:prstGeom>
          <a:solidFill>
            <a:schemeClr val="accent2"/>
          </a:solidFill>
          <a:ln>
            <a:noFill/>
          </a:ln>
        </p:spPr>
        <p:txBody>
          <a:bodyPr spcFirstLastPara="1" wrap="square" lIns="91425" tIns="91425" rIns="91425" bIns="91425" anchor="ctr" anchorCtr="0">
            <a:noAutofit/>
          </a:bodyPr>
          <a:lstStyle/>
          <a:p>
            <a:pPr algn="ctr" defTabSz="685783">
              <a:buClrTx/>
            </a:pPr>
            <a:r>
              <a:rPr lang="en-GB" sz="2800" dirty="0" err="1">
                <a:latin typeface="Times New Roman" panose="02020603050405020304" pitchFamily="18" charset="0"/>
                <a:cs typeface="Times New Roman" panose="02020603050405020304" pitchFamily="18" charset="0"/>
              </a:rPr>
              <a:t>Tự</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hào</a:t>
            </a:r>
            <a:r>
              <a:rPr lang="en-GB" sz="2800" dirty="0">
                <a:latin typeface="Times New Roman" panose="02020603050405020304" pitchFamily="18" charset="0"/>
                <a:cs typeface="Times New Roman" panose="02020603050405020304" pitchFamily="18" charset="0"/>
              </a:rPr>
              <a:t>, say </a:t>
            </a:r>
            <a:r>
              <a:rPr lang="en-GB" sz="2800" dirty="0" err="1">
                <a:latin typeface="Times New Roman" panose="02020603050405020304" pitchFamily="18" charset="0"/>
                <a:cs typeface="Times New Roman" panose="02020603050405020304" pitchFamily="18" charset="0"/>
              </a:rPr>
              <a:t>mê</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với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vẻ</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đẹp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Tổ</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quốc</a:t>
            </a:r>
            <a:r>
              <a:rPr lang="en-GB" sz="2800"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hình</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như</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khi</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mà</a:t>
            </a:r>
            <a:r>
              <a:rPr lang="en-GB" sz="2800" i="1" dirty="0">
                <a:latin typeface="Times New Roman" panose="02020603050405020304" pitchFamily="18" charset="0"/>
                <a:cs typeface="Times New Roman" panose="02020603050405020304" pitchFamily="18" charset="0"/>
              </a:rPr>
              <a:t> ta </a:t>
            </a:r>
            <a:r>
              <a:rPr lang="en-GB" sz="2800" i="1" dirty="0" err="1">
                <a:latin typeface="Times New Roman" panose="02020603050405020304" pitchFamily="18" charset="0"/>
                <a:cs typeface="Times New Roman" panose="02020603050405020304" pitchFamily="18" charset="0"/>
              </a:rPr>
              <a:t>đã</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quen</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đọc</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bản</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đồ</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sông</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núi</a:t>
            </a:r>
            <a:r>
              <a:rPr lang="en-GB" sz="2800" i="1" dirty="0">
                <a:latin typeface="Times New Roman" panose="02020603050405020304" pitchFamily="18" charset="0"/>
                <a:cs typeface="Times New Roman" panose="02020603050405020304" pitchFamily="18" charset="0"/>
              </a:rPr>
              <a:t>, …; </a:t>
            </a:r>
            <a:r>
              <a:rPr lang="en-GB" sz="2800" i="1" dirty="0" err="1">
                <a:latin typeface="Times New Roman" panose="02020603050405020304" pitchFamily="18" charset="0"/>
                <a:cs typeface="Times New Roman" panose="02020603050405020304" pitchFamily="18" charset="0"/>
              </a:rPr>
              <a:t>gặp</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lại</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cố</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nhân</a:t>
            </a:r>
            <a:r>
              <a:rPr lang="en-GB" sz="2800" dirty="0">
                <a:latin typeface="Times New Roman" panose="02020603050405020304" pitchFamily="18" charset="0"/>
                <a:cs typeface="Times New Roman" panose="02020603050405020304" pitchFamily="18" charset="0"/>
              </a:rPr>
              <a:t>); </a:t>
            </a:r>
            <a:endParaRPr lang="en-SG" sz="25800" kern="12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4175" name="Google Shape;2230;p41">
            <a:extLst>
              <a:ext uri="{FF2B5EF4-FFF2-40B4-BE49-F238E27FC236}">
                <a16:creationId xmlns:a16="http://schemas.microsoft.com/office/drawing/2014/main" id="{DDDBF990-404E-FEC9-7075-29BA6D877ACD}"/>
              </a:ext>
            </a:extLst>
          </p:cNvPr>
          <p:cNvSpPr txBox="1"/>
          <p:nvPr/>
        </p:nvSpPr>
        <p:spPr>
          <a:xfrm>
            <a:off x="4968607" y="2152966"/>
            <a:ext cx="4206582" cy="2497728"/>
          </a:xfrm>
          <a:prstGeom prst="rect">
            <a:avLst/>
          </a:prstGeom>
          <a:solidFill>
            <a:schemeClr val="accent2">
              <a:lumMod val="20000"/>
              <a:lumOff val="80000"/>
            </a:schemeClr>
          </a:solidFill>
          <a:ln>
            <a:noFill/>
          </a:ln>
        </p:spPr>
        <p:txBody>
          <a:bodyPr spcFirstLastPara="1" wrap="square" lIns="91425" tIns="91425" rIns="91425" bIns="91425" anchor="ctr" anchorCtr="0">
            <a:noAutofit/>
          </a:bodyPr>
          <a:lstStyle/>
          <a:p>
            <a:pPr algn="ctr" defTabSz="685800">
              <a:buClrTx/>
            </a:pPr>
            <a:r>
              <a:rPr lang="en-GB" sz="2800" dirty="0" err="1" smtClean="0">
                <a:latin typeface="Times New Roman" panose="02020603050405020304" pitchFamily="18" charset="0"/>
                <a:cs typeface="Times New Roman" panose="02020603050405020304" pitchFamily="18" charset="0"/>
              </a:rPr>
              <a:t>Giận</a:t>
            </a:r>
            <a:r>
              <a:rPr lang="en-GB" sz="2800" dirty="0" smtClean="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dữ</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vì</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dân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Pháp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đã</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đặt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đen</a:t>
            </a:r>
            <a:r>
              <a:rPr lang="en-GB" sz="2800"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chưa</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hề</a:t>
            </a:r>
            <a:r>
              <a:rPr lang="en-GB" sz="2800" i="1" dirty="0">
                <a:latin typeface="Times New Roman" panose="02020603050405020304" pitchFamily="18" charset="0"/>
                <a:cs typeface="Times New Roman" panose="02020603050405020304" pitchFamily="18" charset="0"/>
              </a:rPr>
              <a:t> bao </a:t>
            </a:r>
            <a:r>
              <a:rPr lang="en-GB" sz="2800" i="1" dirty="0" err="1">
                <a:latin typeface="Times New Roman" panose="02020603050405020304" pitchFamily="18" charset="0"/>
                <a:cs typeface="Times New Roman" panose="02020603050405020304" pitchFamily="18" charset="0"/>
              </a:rPr>
              <a:t>giờ</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tôi</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thấy</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dòng</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sông</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Đà</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là</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đen</a:t>
            </a:r>
            <a:r>
              <a:rPr lang="en-GB" sz="2800" dirty="0">
                <a:latin typeface="Times New Roman" panose="02020603050405020304" pitchFamily="18" charset="0"/>
                <a:cs typeface="Times New Roman" panose="02020603050405020304" pitchFamily="18" charset="0"/>
              </a:rPr>
              <a:t>...).</a:t>
            </a:r>
            <a:endParaRPr lang="en-SG" sz="4400" kern="1200" dirty="0">
              <a:solidFill>
                <a:srgbClr val="E7E6E6">
                  <a:lumMod val="10000"/>
                </a:srgbClr>
              </a:solidFill>
              <a:latin typeface="Times New Roman" panose="02020603050405020304" pitchFamily="18" charset="0"/>
              <a:cs typeface="Times New Roman" panose="02020603050405020304" pitchFamily="18" charset="0"/>
            </a:endParaRPr>
          </a:p>
        </p:txBody>
      </p:sp>
      <p:sp>
        <p:nvSpPr>
          <p:cNvPr id="4179" name="Google Shape;2240;p41">
            <a:extLst>
              <a:ext uri="{FF2B5EF4-FFF2-40B4-BE49-F238E27FC236}">
                <a16:creationId xmlns:a16="http://schemas.microsoft.com/office/drawing/2014/main" id="{011C5C59-1A9A-A49F-D913-8125B1B5D7C6}"/>
              </a:ext>
            </a:extLst>
          </p:cNvPr>
          <p:cNvSpPr/>
          <p:nvPr/>
        </p:nvSpPr>
        <p:spPr>
          <a:xfrm>
            <a:off x="1187864" y="1054683"/>
            <a:ext cx="627300" cy="627300"/>
          </a:xfrm>
          <a:prstGeom prst="ellipse">
            <a:avLst/>
          </a:prstGeom>
          <a:solidFill>
            <a:srgbClr val="ED7341"/>
          </a:solidFill>
          <a:ln>
            <a:noFill/>
          </a:ln>
        </p:spPr>
        <p:txBody>
          <a:bodyPr spcFirstLastPara="1" wrap="square" lIns="91425" tIns="91425" rIns="91425" bIns="91425" anchor="ctr" anchorCtr="0">
            <a:noAutofit/>
          </a:bodyPr>
          <a:lstStyle/>
          <a:p>
            <a:pPr algn="ctr" defTabSz="914355">
              <a:buClrTx/>
              <a:defRPr/>
            </a:pPr>
            <a:endParaRPr sz="1800" b="1">
              <a:solidFill>
                <a:srgbClr val="FFFFFF"/>
              </a:solidFill>
              <a:latin typeface="Fira Sans Extra Condensed"/>
              <a:ea typeface="Fira Sans Extra Condensed"/>
              <a:cs typeface="Fira Sans Extra Condensed"/>
              <a:sym typeface="Fira Sans Extra Condensed"/>
            </a:endParaRPr>
          </a:p>
        </p:txBody>
      </p:sp>
      <p:sp>
        <p:nvSpPr>
          <p:cNvPr id="4180" name="Google Shape;2241;p41">
            <a:extLst>
              <a:ext uri="{FF2B5EF4-FFF2-40B4-BE49-F238E27FC236}">
                <a16:creationId xmlns:a16="http://schemas.microsoft.com/office/drawing/2014/main" id="{7DC08A8A-C0B2-C73B-79C3-C572351FAE30}"/>
              </a:ext>
            </a:extLst>
          </p:cNvPr>
          <p:cNvSpPr/>
          <p:nvPr/>
        </p:nvSpPr>
        <p:spPr>
          <a:xfrm>
            <a:off x="7454699" y="1054683"/>
            <a:ext cx="627300" cy="627300"/>
          </a:xfrm>
          <a:prstGeom prst="ellipse">
            <a:avLst/>
          </a:prstGeom>
          <a:solidFill>
            <a:srgbClr val="7AB848"/>
          </a:solidFill>
          <a:ln>
            <a:noFill/>
          </a:ln>
        </p:spPr>
        <p:txBody>
          <a:bodyPr spcFirstLastPara="1" wrap="square" lIns="91425" tIns="91425" rIns="91425" bIns="91425" anchor="ctr" anchorCtr="0">
            <a:noAutofit/>
          </a:bodyPr>
          <a:lstStyle/>
          <a:p>
            <a:pPr algn="ctr" defTabSz="914355">
              <a:buClrTx/>
              <a:defRPr/>
            </a:pPr>
            <a:endParaRPr sz="1800" b="1">
              <a:solidFill>
                <a:srgbClr val="FFFFFF"/>
              </a:solidFill>
              <a:latin typeface="Fira Sans Extra Condensed"/>
              <a:ea typeface="Fira Sans Extra Condensed"/>
              <a:cs typeface="Fira Sans Extra Condensed"/>
              <a:sym typeface="Fira Sans Extra Condensed"/>
            </a:endParaRPr>
          </a:p>
        </p:txBody>
      </p:sp>
      <p:cxnSp>
        <p:nvCxnSpPr>
          <p:cNvPr id="4181" name="Google Shape;2242;p41">
            <a:extLst>
              <a:ext uri="{FF2B5EF4-FFF2-40B4-BE49-F238E27FC236}">
                <a16:creationId xmlns:a16="http://schemas.microsoft.com/office/drawing/2014/main" id="{1359FF02-9082-0424-50C8-B9CEDBBA2B5C}"/>
              </a:ext>
            </a:extLst>
          </p:cNvPr>
          <p:cNvCxnSpPr>
            <a:cxnSpLocks/>
            <a:stCxn id="4179" idx="6"/>
            <a:endCxn id="3" idx="1"/>
          </p:cNvCxnSpPr>
          <p:nvPr/>
        </p:nvCxnSpPr>
        <p:spPr>
          <a:xfrm>
            <a:off x="1815165" y="1368334"/>
            <a:ext cx="1009678" cy="5503"/>
          </a:xfrm>
          <a:prstGeom prst="straightConnector1">
            <a:avLst/>
          </a:prstGeom>
          <a:noFill/>
          <a:ln w="9525" cap="flat" cmpd="sng">
            <a:solidFill>
              <a:srgbClr val="000000"/>
            </a:solidFill>
            <a:prstDash val="solid"/>
            <a:round/>
            <a:headEnd type="none" w="med" len="med"/>
            <a:tailEnd type="none" w="med" len="med"/>
          </a:ln>
        </p:spPr>
      </p:cxnSp>
      <p:cxnSp>
        <p:nvCxnSpPr>
          <p:cNvPr id="4182" name="Google Shape;2243;p41">
            <a:extLst>
              <a:ext uri="{FF2B5EF4-FFF2-40B4-BE49-F238E27FC236}">
                <a16:creationId xmlns:a16="http://schemas.microsoft.com/office/drawing/2014/main" id="{0C2B750F-0F02-9AEC-0733-E9F3EC314F5A}"/>
              </a:ext>
            </a:extLst>
          </p:cNvPr>
          <p:cNvCxnSpPr>
            <a:cxnSpLocks/>
            <a:stCxn id="3" idx="3"/>
            <a:endCxn id="4180" idx="2"/>
          </p:cNvCxnSpPr>
          <p:nvPr/>
        </p:nvCxnSpPr>
        <p:spPr>
          <a:xfrm flipV="1">
            <a:off x="6528160" y="1368334"/>
            <a:ext cx="926540" cy="5503"/>
          </a:xfrm>
          <a:prstGeom prst="straightConnector1">
            <a:avLst/>
          </a:prstGeom>
          <a:noFill/>
          <a:ln w="9525" cap="flat" cmpd="sng">
            <a:solidFill>
              <a:srgbClr val="000000"/>
            </a:solidFill>
            <a:prstDash val="solid"/>
            <a:round/>
            <a:headEnd type="none" w="med" len="med"/>
            <a:tailEnd type="none" w="med" len="med"/>
          </a:ln>
        </p:spPr>
      </p:cxnSp>
      <p:grpSp>
        <p:nvGrpSpPr>
          <p:cNvPr id="4185" name="Google Shape;2236;p41">
            <a:extLst>
              <a:ext uri="{FF2B5EF4-FFF2-40B4-BE49-F238E27FC236}">
                <a16:creationId xmlns:a16="http://schemas.microsoft.com/office/drawing/2014/main" id="{D1C75919-22BC-B00B-8979-8C7D2DF19F7F}"/>
              </a:ext>
            </a:extLst>
          </p:cNvPr>
          <p:cNvGrpSpPr/>
          <p:nvPr/>
        </p:nvGrpSpPr>
        <p:grpSpPr>
          <a:xfrm>
            <a:off x="7619224" y="1147706"/>
            <a:ext cx="298377" cy="354519"/>
            <a:chOff x="-48233050" y="3569725"/>
            <a:chExt cx="252050" cy="299475"/>
          </a:xfrm>
        </p:grpSpPr>
        <p:sp>
          <p:nvSpPr>
            <p:cNvPr id="4186" name="Google Shape;2237;p41">
              <a:extLst>
                <a:ext uri="{FF2B5EF4-FFF2-40B4-BE49-F238E27FC236}">
                  <a16:creationId xmlns:a16="http://schemas.microsoft.com/office/drawing/2014/main" id="{875F7732-C064-6A31-6AEB-153AE2F7EC0F}"/>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sp>
          <p:nvSpPr>
            <p:cNvPr id="4187" name="Google Shape;2238;p41">
              <a:extLst>
                <a:ext uri="{FF2B5EF4-FFF2-40B4-BE49-F238E27FC236}">
                  <a16:creationId xmlns:a16="http://schemas.microsoft.com/office/drawing/2014/main" id="{AEAC93D9-73B3-20BC-1CD3-700FAD93A249}"/>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sp>
          <p:nvSpPr>
            <p:cNvPr id="4188" name="Google Shape;2239;p41">
              <a:extLst>
                <a:ext uri="{FF2B5EF4-FFF2-40B4-BE49-F238E27FC236}">
                  <a16:creationId xmlns:a16="http://schemas.microsoft.com/office/drawing/2014/main" id="{DED3AE59-04CB-D8C8-6D0B-5B769C4FD892}"/>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grpSp>
      <p:grpSp>
        <p:nvGrpSpPr>
          <p:cNvPr id="4189" name="Google Shape;2231;p41">
            <a:extLst>
              <a:ext uri="{FF2B5EF4-FFF2-40B4-BE49-F238E27FC236}">
                <a16:creationId xmlns:a16="http://schemas.microsoft.com/office/drawing/2014/main" id="{C981CB80-1954-72D0-5EBD-3C31465CC680}"/>
              </a:ext>
            </a:extLst>
          </p:cNvPr>
          <p:cNvGrpSpPr/>
          <p:nvPr/>
        </p:nvGrpSpPr>
        <p:grpSpPr>
          <a:xfrm>
            <a:off x="1315611" y="1179964"/>
            <a:ext cx="371785" cy="370879"/>
            <a:chOff x="-41111350" y="3239100"/>
            <a:chExt cx="318200" cy="317425"/>
          </a:xfrm>
        </p:grpSpPr>
        <p:sp>
          <p:nvSpPr>
            <p:cNvPr id="4190" name="Google Shape;2232;p41">
              <a:extLst>
                <a:ext uri="{FF2B5EF4-FFF2-40B4-BE49-F238E27FC236}">
                  <a16:creationId xmlns:a16="http://schemas.microsoft.com/office/drawing/2014/main" id="{88CC16F3-5950-C3F0-BF03-DA49581E394B}"/>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sp>
          <p:nvSpPr>
            <p:cNvPr id="4191" name="Google Shape;2233;p41">
              <a:extLst>
                <a:ext uri="{FF2B5EF4-FFF2-40B4-BE49-F238E27FC236}">
                  <a16:creationId xmlns:a16="http://schemas.microsoft.com/office/drawing/2014/main" id="{92A84429-A398-C5DF-2C5A-A42641105E99}"/>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sp>
          <p:nvSpPr>
            <p:cNvPr id="4192" name="Google Shape;2234;p41">
              <a:extLst>
                <a:ext uri="{FF2B5EF4-FFF2-40B4-BE49-F238E27FC236}">
                  <a16:creationId xmlns:a16="http://schemas.microsoft.com/office/drawing/2014/main" id="{FE675DF8-439E-843F-1933-609780F75FA4}"/>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sp>
          <p:nvSpPr>
            <p:cNvPr id="4193" name="Google Shape;2235;p41">
              <a:extLst>
                <a:ext uri="{FF2B5EF4-FFF2-40B4-BE49-F238E27FC236}">
                  <a16:creationId xmlns:a16="http://schemas.microsoft.com/office/drawing/2014/main" id="{4B896A78-3E55-7B4D-3B34-64E4C6CB346D}"/>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91425" tIns="91425" rIns="91425" bIns="91425" anchor="ctr" anchorCtr="0">
              <a:noAutofit/>
            </a:bodyPr>
            <a:lstStyle/>
            <a:p>
              <a:pPr defTabSz="914355">
                <a:buClrTx/>
                <a:defRPr/>
              </a:pPr>
              <a:endParaRPr sz="1800">
                <a:solidFill>
                  <a:sysClr val="windowText" lastClr="000000"/>
                </a:solidFill>
                <a:ea typeface="等线" panose="020F0502020204030204"/>
              </a:endParaRPr>
            </a:p>
          </p:txBody>
        </p:sp>
      </p:grpSp>
    </p:spTree>
    <p:extLst>
      <p:ext uri="{BB962C8B-B14F-4D97-AF65-F5344CB8AC3E}">
        <p14:creationId xmlns:p14="http://schemas.microsoft.com/office/powerpoint/2010/main" val="2649819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181"/>
                                        </p:tgtEl>
                                        <p:attrNameLst>
                                          <p:attrName>style.visibility</p:attrName>
                                        </p:attrNameLst>
                                      </p:cBhvr>
                                      <p:to>
                                        <p:strVal val="visible"/>
                                      </p:to>
                                    </p:set>
                                    <p:animEffect transition="in" filter="barn(inVertical)">
                                      <p:cBhvr>
                                        <p:cTn id="14" dur="500"/>
                                        <p:tgtEl>
                                          <p:spTgt spid="418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179"/>
                                        </p:tgtEl>
                                        <p:attrNameLst>
                                          <p:attrName>style.visibility</p:attrName>
                                        </p:attrNameLst>
                                      </p:cBhvr>
                                      <p:to>
                                        <p:strVal val="visible"/>
                                      </p:to>
                                    </p:set>
                                    <p:animEffect transition="in" filter="barn(inVertical)">
                                      <p:cBhvr>
                                        <p:cTn id="17" dur="500"/>
                                        <p:tgtEl>
                                          <p:spTgt spid="4179"/>
                                        </p:tgtEl>
                                      </p:cBhvr>
                                    </p:animEffect>
                                  </p:childTnLst>
                                </p:cTn>
                              </p:par>
                              <p:par>
                                <p:cTn id="18" presetID="16" presetClass="entr" presetSubtype="21" fill="hold" nodeType="withEffect">
                                  <p:stCondLst>
                                    <p:cond delay="0"/>
                                  </p:stCondLst>
                                  <p:childTnLst>
                                    <p:set>
                                      <p:cBhvr>
                                        <p:cTn id="19" dur="1" fill="hold">
                                          <p:stCondLst>
                                            <p:cond delay="0"/>
                                          </p:stCondLst>
                                        </p:cTn>
                                        <p:tgtEl>
                                          <p:spTgt spid="4183"/>
                                        </p:tgtEl>
                                        <p:attrNameLst>
                                          <p:attrName>style.visibility</p:attrName>
                                        </p:attrNameLst>
                                      </p:cBhvr>
                                      <p:to>
                                        <p:strVal val="visible"/>
                                      </p:to>
                                    </p:set>
                                    <p:animEffect transition="in" filter="barn(inVertical)">
                                      <p:cBhvr>
                                        <p:cTn id="20" dur="500"/>
                                        <p:tgtEl>
                                          <p:spTgt spid="4183"/>
                                        </p:tgtEl>
                                      </p:cBhvr>
                                    </p:animEffect>
                                  </p:childTnLst>
                                </p:cTn>
                              </p:par>
                              <p:par>
                                <p:cTn id="21" presetID="16" presetClass="entr" presetSubtype="21" fill="hold" nodeType="withEffect">
                                  <p:stCondLst>
                                    <p:cond delay="0"/>
                                  </p:stCondLst>
                                  <p:childTnLst>
                                    <p:set>
                                      <p:cBhvr>
                                        <p:cTn id="22" dur="1" fill="hold">
                                          <p:stCondLst>
                                            <p:cond delay="0"/>
                                          </p:stCondLst>
                                        </p:cTn>
                                        <p:tgtEl>
                                          <p:spTgt spid="4189"/>
                                        </p:tgtEl>
                                        <p:attrNameLst>
                                          <p:attrName>style.visibility</p:attrName>
                                        </p:attrNameLst>
                                      </p:cBhvr>
                                      <p:to>
                                        <p:strVal val="visible"/>
                                      </p:to>
                                    </p:set>
                                    <p:animEffect transition="in" filter="barn(inVertical)">
                                      <p:cBhvr>
                                        <p:cTn id="23" dur="500"/>
                                        <p:tgtEl>
                                          <p:spTgt spid="418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174"/>
                                        </p:tgtEl>
                                        <p:attrNameLst>
                                          <p:attrName>style.visibility</p:attrName>
                                        </p:attrNameLst>
                                      </p:cBhvr>
                                      <p:to>
                                        <p:strVal val="visible"/>
                                      </p:to>
                                    </p:set>
                                    <p:animEffect transition="in" filter="barn(inVertical)">
                                      <p:cBhvr>
                                        <p:cTn id="26" dur="500"/>
                                        <p:tgtEl>
                                          <p:spTgt spid="417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85"/>
                                        </p:tgtEl>
                                        <p:attrNameLst>
                                          <p:attrName>style.visibility</p:attrName>
                                        </p:attrNameLst>
                                      </p:cBhvr>
                                      <p:to>
                                        <p:strVal val="visible"/>
                                      </p:to>
                                    </p:set>
                                    <p:animEffect transition="in" filter="wipe(down)">
                                      <p:cBhvr>
                                        <p:cTn id="31" dur="500"/>
                                        <p:tgtEl>
                                          <p:spTgt spid="4185"/>
                                        </p:tgtEl>
                                      </p:cBhvr>
                                    </p:animEffect>
                                  </p:childTnLst>
                                </p:cTn>
                              </p:par>
                              <p:par>
                                <p:cTn id="32" presetID="22" presetClass="entr" presetSubtype="4" fill="hold" nodeType="withEffect">
                                  <p:stCondLst>
                                    <p:cond delay="0"/>
                                  </p:stCondLst>
                                  <p:childTnLst>
                                    <p:set>
                                      <p:cBhvr>
                                        <p:cTn id="33" dur="1" fill="hold">
                                          <p:stCondLst>
                                            <p:cond delay="0"/>
                                          </p:stCondLst>
                                        </p:cTn>
                                        <p:tgtEl>
                                          <p:spTgt spid="4184"/>
                                        </p:tgtEl>
                                        <p:attrNameLst>
                                          <p:attrName>style.visibility</p:attrName>
                                        </p:attrNameLst>
                                      </p:cBhvr>
                                      <p:to>
                                        <p:strVal val="visible"/>
                                      </p:to>
                                    </p:set>
                                    <p:animEffect transition="in" filter="wipe(down)">
                                      <p:cBhvr>
                                        <p:cTn id="34" dur="500"/>
                                        <p:tgtEl>
                                          <p:spTgt spid="4184"/>
                                        </p:tgtEl>
                                      </p:cBhvr>
                                    </p:animEffect>
                                  </p:childTnLst>
                                </p:cTn>
                              </p:par>
                              <p:par>
                                <p:cTn id="35" presetID="22" presetClass="entr" presetSubtype="4" fill="hold" nodeType="withEffect">
                                  <p:stCondLst>
                                    <p:cond delay="0"/>
                                  </p:stCondLst>
                                  <p:childTnLst>
                                    <p:set>
                                      <p:cBhvr>
                                        <p:cTn id="36" dur="1" fill="hold">
                                          <p:stCondLst>
                                            <p:cond delay="0"/>
                                          </p:stCondLst>
                                        </p:cTn>
                                        <p:tgtEl>
                                          <p:spTgt spid="4182"/>
                                        </p:tgtEl>
                                        <p:attrNameLst>
                                          <p:attrName>style.visibility</p:attrName>
                                        </p:attrNameLst>
                                      </p:cBhvr>
                                      <p:to>
                                        <p:strVal val="visible"/>
                                      </p:to>
                                    </p:set>
                                    <p:animEffect transition="in" filter="wipe(down)">
                                      <p:cBhvr>
                                        <p:cTn id="37" dur="500"/>
                                        <p:tgtEl>
                                          <p:spTgt spid="418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180"/>
                                        </p:tgtEl>
                                        <p:attrNameLst>
                                          <p:attrName>style.visibility</p:attrName>
                                        </p:attrNameLst>
                                      </p:cBhvr>
                                      <p:to>
                                        <p:strVal val="visible"/>
                                      </p:to>
                                    </p:set>
                                    <p:animEffect transition="in" filter="wipe(down)">
                                      <p:cBhvr>
                                        <p:cTn id="40" dur="500"/>
                                        <p:tgtEl>
                                          <p:spTgt spid="418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175"/>
                                        </p:tgtEl>
                                        <p:attrNameLst>
                                          <p:attrName>style.visibility</p:attrName>
                                        </p:attrNameLst>
                                      </p:cBhvr>
                                      <p:to>
                                        <p:strVal val="visible"/>
                                      </p:to>
                                    </p:set>
                                    <p:animEffect transition="in" filter="wipe(down)">
                                      <p:cBhvr>
                                        <p:cTn id="43" dur="500"/>
                                        <p:tgtEl>
                                          <p:spTgt spid="4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74" grpId="0" animBg="1"/>
      <p:bldP spid="4175" grpId="0" animBg="1"/>
      <p:bldP spid="4179" grpId="0" animBg="1"/>
      <p:bldP spid="41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6" name="Google Shape;2256;p40"/>
          <p:cNvSpPr/>
          <p:nvPr/>
        </p:nvSpPr>
        <p:spPr>
          <a:xfrm>
            <a:off x="7027560" y="618831"/>
            <a:ext cx="382985" cy="348722"/>
          </a:xfrm>
          <a:custGeom>
            <a:avLst/>
            <a:gdLst/>
            <a:ahLst/>
            <a:cxnLst/>
            <a:rect l="l" t="t" r="r" b="b"/>
            <a:pathLst>
              <a:path w="2638" h="2402" extrusionOk="0">
                <a:moveTo>
                  <a:pt x="1319" y="0"/>
                </a:moveTo>
                <a:cubicBezTo>
                  <a:pt x="1011" y="0"/>
                  <a:pt x="704" y="117"/>
                  <a:pt x="470" y="351"/>
                </a:cubicBezTo>
                <a:cubicBezTo>
                  <a:pt x="1" y="820"/>
                  <a:pt x="1" y="1581"/>
                  <a:pt x="470" y="2050"/>
                </a:cubicBezTo>
                <a:cubicBezTo>
                  <a:pt x="704" y="2284"/>
                  <a:pt x="1011" y="2401"/>
                  <a:pt x="1319" y="2401"/>
                </a:cubicBezTo>
                <a:cubicBezTo>
                  <a:pt x="1626" y="2401"/>
                  <a:pt x="1933" y="2284"/>
                  <a:pt x="2168" y="2050"/>
                </a:cubicBezTo>
                <a:cubicBezTo>
                  <a:pt x="2638" y="1581"/>
                  <a:pt x="2638" y="820"/>
                  <a:pt x="2168" y="351"/>
                </a:cubicBezTo>
                <a:cubicBezTo>
                  <a:pt x="1933" y="117"/>
                  <a:pt x="1626" y="0"/>
                  <a:pt x="1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0"/>
          <p:cNvSpPr/>
          <p:nvPr/>
        </p:nvSpPr>
        <p:spPr>
          <a:xfrm>
            <a:off x="-1210315" y="282892"/>
            <a:ext cx="3550087" cy="960656"/>
          </a:xfrm>
          <a:custGeom>
            <a:avLst/>
            <a:gdLst/>
            <a:ahLst/>
            <a:cxnLst/>
            <a:rect l="l" t="t" r="r" b="b"/>
            <a:pathLst>
              <a:path w="24453" h="6617" extrusionOk="0">
                <a:moveTo>
                  <a:pt x="8159" y="0"/>
                </a:moveTo>
                <a:cubicBezTo>
                  <a:pt x="7594" y="0"/>
                  <a:pt x="7033" y="95"/>
                  <a:pt x="6515" y="316"/>
                </a:cubicBezTo>
                <a:cubicBezTo>
                  <a:pt x="6013" y="529"/>
                  <a:pt x="5567" y="853"/>
                  <a:pt x="5078" y="1092"/>
                </a:cubicBezTo>
                <a:cubicBezTo>
                  <a:pt x="4730" y="1261"/>
                  <a:pt x="4341" y="1387"/>
                  <a:pt x="3958" y="1387"/>
                </a:cubicBezTo>
                <a:cubicBezTo>
                  <a:pt x="3804" y="1387"/>
                  <a:pt x="3650" y="1367"/>
                  <a:pt x="3501" y="1321"/>
                </a:cubicBezTo>
                <a:cubicBezTo>
                  <a:pt x="3222" y="1235"/>
                  <a:pt x="2976" y="1064"/>
                  <a:pt x="2708" y="946"/>
                </a:cubicBezTo>
                <a:cubicBezTo>
                  <a:pt x="2428" y="823"/>
                  <a:pt x="2122" y="762"/>
                  <a:pt x="1816" y="762"/>
                </a:cubicBezTo>
                <a:cubicBezTo>
                  <a:pt x="1582" y="762"/>
                  <a:pt x="1349" y="797"/>
                  <a:pt x="1126" y="866"/>
                </a:cubicBezTo>
                <a:cubicBezTo>
                  <a:pt x="881" y="943"/>
                  <a:pt x="643" y="1069"/>
                  <a:pt x="421" y="1192"/>
                </a:cubicBezTo>
                <a:cubicBezTo>
                  <a:pt x="365" y="1224"/>
                  <a:pt x="88" y="1454"/>
                  <a:pt x="9" y="1454"/>
                </a:cubicBezTo>
                <a:cubicBezTo>
                  <a:pt x="6" y="1454"/>
                  <a:pt x="3" y="1453"/>
                  <a:pt x="1" y="1452"/>
                </a:cubicBezTo>
                <a:lnTo>
                  <a:pt x="1" y="1452"/>
                </a:lnTo>
                <a:cubicBezTo>
                  <a:pt x="7099" y="3654"/>
                  <a:pt x="16185" y="5642"/>
                  <a:pt x="24336" y="6616"/>
                </a:cubicBezTo>
                <a:cubicBezTo>
                  <a:pt x="24340" y="6616"/>
                  <a:pt x="24344" y="6616"/>
                  <a:pt x="24347" y="6616"/>
                </a:cubicBezTo>
                <a:cubicBezTo>
                  <a:pt x="24421" y="6616"/>
                  <a:pt x="24453" y="6515"/>
                  <a:pt x="24387" y="6474"/>
                </a:cubicBezTo>
                <a:cubicBezTo>
                  <a:pt x="24143" y="6321"/>
                  <a:pt x="23850" y="6125"/>
                  <a:pt x="23804" y="6094"/>
                </a:cubicBezTo>
                <a:cubicBezTo>
                  <a:pt x="23661" y="5997"/>
                  <a:pt x="23250" y="5819"/>
                  <a:pt x="22890" y="5763"/>
                </a:cubicBezTo>
                <a:cubicBezTo>
                  <a:pt x="22531" y="5706"/>
                  <a:pt x="22149" y="5729"/>
                  <a:pt x="21787" y="5717"/>
                </a:cubicBezTo>
                <a:cubicBezTo>
                  <a:pt x="21402" y="5703"/>
                  <a:pt x="21011" y="5654"/>
                  <a:pt x="20664" y="5474"/>
                </a:cubicBezTo>
                <a:cubicBezTo>
                  <a:pt x="20415" y="5346"/>
                  <a:pt x="20204" y="5158"/>
                  <a:pt x="19997" y="4967"/>
                </a:cubicBezTo>
                <a:cubicBezTo>
                  <a:pt x="19929" y="4905"/>
                  <a:pt x="19862" y="4842"/>
                  <a:pt x="19793" y="4781"/>
                </a:cubicBezTo>
                <a:cubicBezTo>
                  <a:pt x="19031" y="4100"/>
                  <a:pt x="18043" y="3584"/>
                  <a:pt x="17038" y="3584"/>
                </a:cubicBezTo>
                <a:cubicBezTo>
                  <a:pt x="16862" y="3584"/>
                  <a:pt x="16685" y="3600"/>
                  <a:pt x="16509" y="3634"/>
                </a:cubicBezTo>
                <a:cubicBezTo>
                  <a:pt x="16153" y="3701"/>
                  <a:pt x="15814" y="3839"/>
                  <a:pt x="15456" y="3902"/>
                </a:cubicBezTo>
                <a:cubicBezTo>
                  <a:pt x="15316" y="3927"/>
                  <a:pt x="15174" y="3939"/>
                  <a:pt x="15031" y="3939"/>
                </a:cubicBezTo>
                <a:cubicBezTo>
                  <a:pt x="14430" y="3939"/>
                  <a:pt x="13820" y="3729"/>
                  <a:pt x="13323" y="3405"/>
                </a:cubicBezTo>
                <a:cubicBezTo>
                  <a:pt x="13013" y="3203"/>
                  <a:pt x="12801" y="2778"/>
                  <a:pt x="12605" y="2474"/>
                </a:cubicBezTo>
                <a:cubicBezTo>
                  <a:pt x="12385" y="2135"/>
                  <a:pt x="12169" y="1791"/>
                  <a:pt x="11899" y="1489"/>
                </a:cubicBezTo>
                <a:cubicBezTo>
                  <a:pt x="11246" y="764"/>
                  <a:pt x="10313" y="336"/>
                  <a:pt x="9359" y="132"/>
                </a:cubicBezTo>
                <a:cubicBezTo>
                  <a:pt x="8967" y="48"/>
                  <a:pt x="8562" y="0"/>
                  <a:pt x="8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0"/>
          <p:cNvSpPr/>
          <p:nvPr/>
        </p:nvSpPr>
        <p:spPr>
          <a:xfrm>
            <a:off x="6827414" y="1391978"/>
            <a:ext cx="648084" cy="84350"/>
          </a:xfrm>
          <a:custGeom>
            <a:avLst/>
            <a:gdLst/>
            <a:ahLst/>
            <a:cxnLst/>
            <a:rect l="l" t="t" r="r" b="b"/>
            <a:pathLst>
              <a:path w="4464" h="581" extrusionOk="0">
                <a:moveTo>
                  <a:pt x="2401" y="1"/>
                </a:moveTo>
                <a:cubicBezTo>
                  <a:pt x="2349" y="1"/>
                  <a:pt x="2296" y="5"/>
                  <a:pt x="2244" y="13"/>
                </a:cubicBezTo>
                <a:cubicBezTo>
                  <a:pt x="2102" y="38"/>
                  <a:pt x="1969" y="95"/>
                  <a:pt x="1828" y="115"/>
                </a:cubicBezTo>
                <a:cubicBezTo>
                  <a:pt x="1791" y="119"/>
                  <a:pt x="1754" y="122"/>
                  <a:pt x="1717" y="122"/>
                </a:cubicBezTo>
                <a:cubicBezTo>
                  <a:pt x="1504" y="122"/>
                  <a:pt x="1294" y="53"/>
                  <a:pt x="1079" y="35"/>
                </a:cubicBezTo>
                <a:cubicBezTo>
                  <a:pt x="1033" y="31"/>
                  <a:pt x="983" y="29"/>
                  <a:pt x="931" y="29"/>
                </a:cubicBezTo>
                <a:cubicBezTo>
                  <a:pt x="604" y="29"/>
                  <a:pt x="192" y="124"/>
                  <a:pt x="1" y="523"/>
                </a:cubicBezTo>
                <a:cubicBezTo>
                  <a:pt x="1007" y="561"/>
                  <a:pt x="2013" y="581"/>
                  <a:pt x="3020" y="581"/>
                </a:cubicBezTo>
                <a:cubicBezTo>
                  <a:pt x="3375" y="581"/>
                  <a:pt x="3730" y="578"/>
                  <a:pt x="4086" y="573"/>
                </a:cubicBezTo>
                <a:cubicBezTo>
                  <a:pt x="4218" y="572"/>
                  <a:pt x="4359" y="567"/>
                  <a:pt x="4463" y="486"/>
                </a:cubicBezTo>
                <a:cubicBezTo>
                  <a:pt x="4380" y="394"/>
                  <a:pt x="4257" y="378"/>
                  <a:pt x="4129" y="378"/>
                </a:cubicBezTo>
                <a:cubicBezTo>
                  <a:pt x="4057" y="378"/>
                  <a:pt x="3983" y="383"/>
                  <a:pt x="3914" y="383"/>
                </a:cubicBezTo>
                <a:cubicBezTo>
                  <a:pt x="3392" y="383"/>
                  <a:pt x="2911" y="1"/>
                  <a:pt x="2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0"/>
          <p:cNvSpPr/>
          <p:nvPr/>
        </p:nvSpPr>
        <p:spPr>
          <a:xfrm>
            <a:off x="1104432" y="237886"/>
            <a:ext cx="2238095" cy="693089"/>
          </a:xfrm>
          <a:custGeom>
            <a:avLst/>
            <a:gdLst/>
            <a:ahLst/>
            <a:cxnLst/>
            <a:rect l="l" t="t" r="r" b="b"/>
            <a:pathLst>
              <a:path w="15416" h="4774" extrusionOk="0">
                <a:moveTo>
                  <a:pt x="5924" y="0"/>
                </a:moveTo>
                <a:cubicBezTo>
                  <a:pt x="5274" y="0"/>
                  <a:pt x="4632" y="192"/>
                  <a:pt x="4079" y="632"/>
                </a:cubicBezTo>
                <a:cubicBezTo>
                  <a:pt x="3958" y="729"/>
                  <a:pt x="3839" y="837"/>
                  <a:pt x="3694" y="888"/>
                </a:cubicBezTo>
                <a:cubicBezTo>
                  <a:pt x="3628" y="911"/>
                  <a:pt x="3561" y="921"/>
                  <a:pt x="3494" y="921"/>
                </a:cubicBezTo>
                <a:cubicBezTo>
                  <a:pt x="3238" y="921"/>
                  <a:pt x="2977" y="774"/>
                  <a:pt x="2741" y="649"/>
                </a:cubicBezTo>
                <a:cubicBezTo>
                  <a:pt x="1988" y="252"/>
                  <a:pt x="1138" y="44"/>
                  <a:pt x="288" y="44"/>
                </a:cubicBezTo>
                <a:cubicBezTo>
                  <a:pt x="227" y="44"/>
                  <a:pt x="165" y="45"/>
                  <a:pt x="104" y="48"/>
                </a:cubicBezTo>
                <a:cubicBezTo>
                  <a:pt x="37" y="143"/>
                  <a:pt x="0" y="195"/>
                  <a:pt x="0" y="195"/>
                </a:cubicBezTo>
                <a:cubicBezTo>
                  <a:pt x="4631" y="2548"/>
                  <a:pt x="10202" y="4201"/>
                  <a:pt x="15397" y="4774"/>
                </a:cubicBezTo>
                <a:cubicBezTo>
                  <a:pt x="15398" y="4774"/>
                  <a:pt x="15399" y="4774"/>
                  <a:pt x="15399" y="4774"/>
                </a:cubicBezTo>
                <a:cubicBezTo>
                  <a:pt x="15412" y="4774"/>
                  <a:pt x="15415" y="4756"/>
                  <a:pt x="15404" y="4750"/>
                </a:cubicBezTo>
                <a:cubicBezTo>
                  <a:pt x="15060" y="4588"/>
                  <a:pt x="14772" y="4275"/>
                  <a:pt x="14416" y="4157"/>
                </a:cubicBezTo>
                <a:cubicBezTo>
                  <a:pt x="14063" y="4040"/>
                  <a:pt x="13627" y="4143"/>
                  <a:pt x="13275" y="4025"/>
                </a:cubicBezTo>
                <a:cubicBezTo>
                  <a:pt x="13080" y="3961"/>
                  <a:pt x="12882" y="3895"/>
                  <a:pt x="12713" y="3776"/>
                </a:cubicBezTo>
                <a:cubicBezTo>
                  <a:pt x="12455" y="3597"/>
                  <a:pt x="12285" y="3309"/>
                  <a:pt x="12021" y="3138"/>
                </a:cubicBezTo>
                <a:cubicBezTo>
                  <a:pt x="11584" y="2856"/>
                  <a:pt x="11006" y="2959"/>
                  <a:pt x="10509" y="2802"/>
                </a:cubicBezTo>
                <a:cubicBezTo>
                  <a:pt x="9809" y="2583"/>
                  <a:pt x="9386" y="1899"/>
                  <a:pt x="8891" y="1359"/>
                </a:cubicBezTo>
                <a:cubicBezTo>
                  <a:pt x="8143" y="546"/>
                  <a:pt x="7023" y="0"/>
                  <a:pt x="5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0"/>
          <p:cNvSpPr/>
          <p:nvPr/>
        </p:nvSpPr>
        <p:spPr>
          <a:xfrm>
            <a:off x="6880638" y="237878"/>
            <a:ext cx="2792537" cy="762921"/>
          </a:xfrm>
          <a:custGeom>
            <a:avLst/>
            <a:gdLst/>
            <a:ahLst/>
            <a:cxnLst/>
            <a:rect l="l" t="t" r="r" b="b"/>
            <a:pathLst>
              <a:path w="19235" h="5255" extrusionOk="0">
                <a:moveTo>
                  <a:pt x="19055" y="1"/>
                </a:moveTo>
                <a:cubicBezTo>
                  <a:pt x="18450" y="1"/>
                  <a:pt x="18069" y="331"/>
                  <a:pt x="17739" y="350"/>
                </a:cubicBezTo>
                <a:cubicBezTo>
                  <a:pt x="17710" y="352"/>
                  <a:pt x="17682" y="353"/>
                  <a:pt x="17654" y="353"/>
                </a:cubicBezTo>
                <a:cubicBezTo>
                  <a:pt x="17242" y="353"/>
                  <a:pt x="16845" y="184"/>
                  <a:pt x="16438" y="111"/>
                </a:cubicBezTo>
                <a:cubicBezTo>
                  <a:pt x="16271" y="81"/>
                  <a:pt x="16103" y="67"/>
                  <a:pt x="15936" y="67"/>
                </a:cubicBezTo>
                <a:cubicBezTo>
                  <a:pt x="15233" y="67"/>
                  <a:pt x="14531" y="314"/>
                  <a:pt x="13915" y="665"/>
                </a:cubicBezTo>
                <a:cubicBezTo>
                  <a:pt x="13152" y="1100"/>
                  <a:pt x="12488" y="1686"/>
                  <a:pt x="11789" y="2217"/>
                </a:cubicBezTo>
                <a:cubicBezTo>
                  <a:pt x="11561" y="2389"/>
                  <a:pt x="11324" y="2559"/>
                  <a:pt x="11049" y="2633"/>
                </a:cubicBezTo>
                <a:cubicBezTo>
                  <a:pt x="10916" y="2668"/>
                  <a:pt x="10781" y="2678"/>
                  <a:pt x="10645" y="2678"/>
                </a:cubicBezTo>
                <a:cubicBezTo>
                  <a:pt x="10437" y="2678"/>
                  <a:pt x="10227" y="2653"/>
                  <a:pt x="10018" y="2650"/>
                </a:cubicBezTo>
                <a:cubicBezTo>
                  <a:pt x="9997" y="2649"/>
                  <a:pt x="9977" y="2649"/>
                  <a:pt x="9956" y="2649"/>
                </a:cubicBezTo>
                <a:cubicBezTo>
                  <a:pt x="8183" y="2649"/>
                  <a:pt x="6728" y="4117"/>
                  <a:pt x="4986" y="4484"/>
                </a:cubicBezTo>
                <a:cubicBezTo>
                  <a:pt x="4309" y="4625"/>
                  <a:pt x="3611" y="4596"/>
                  <a:pt x="2919" y="4628"/>
                </a:cubicBezTo>
                <a:cubicBezTo>
                  <a:pt x="2070" y="4668"/>
                  <a:pt x="1224" y="4803"/>
                  <a:pt x="404" y="5030"/>
                </a:cubicBezTo>
                <a:cubicBezTo>
                  <a:pt x="338" y="5049"/>
                  <a:pt x="212" y="5087"/>
                  <a:pt x="63" y="5139"/>
                </a:cubicBezTo>
                <a:cubicBezTo>
                  <a:pt x="0" y="5161"/>
                  <a:pt x="16" y="5254"/>
                  <a:pt x="83" y="5254"/>
                </a:cubicBezTo>
                <a:cubicBezTo>
                  <a:pt x="4147" y="5225"/>
                  <a:pt x="8365" y="4490"/>
                  <a:pt x="12216" y="3296"/>
                </a:cubicBezTo>
                <a:cubicBezTo>
                  <a:pt x="14614" y="2553"/>
                  <a:pt x="16944" y="1271"/>
                  <a:pt x="19180" y="116"/>
                </a:cubicBezTo>
                <a:cubicBezTo>
                  <a:pt x="19234" y="88"/>
                  <a:pt x="19216" y="7"/>
                  <a:pt x="19156" y="4"/>
                </a:cubicBezTo>
                <a:cubicBezTo>
                  <a:pt x="19122" y="2"/>
                  <a:pt x="19088" y="1"/>
                  <a:pt x="19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0"/>
          <p:cNvSpPr/>
          <p:nvPr/>
        </p:nvSpPr>
        <p:spPr>
          <a:xfrm>
            <a:off x="7393704" y="867235"/>
            <a:ext cx="1301394" cy="345093"/>
          </a:xfrm>
          <a:custGeom>
            <a:avLst/>
            <a:gdLst/>
            <a:ahLst/>
            <a:cxnLst/>
            <a:rect l="l" t="t" r="r" b="b"/>
            <a:pathLst>
              <a:path w="8964" h="2377" extrusionOk="0">
                <a:moveTo>
                  <a:pt x="8963" y="0"/>
                </a:moveTo>
                <a:cubicBezTo>
                  <a:pt x="8327" y="255"/>
                  <a:pt x="7648" y="517"/>
                  <a:pt x="6942" y="517"/>
                </a:cubicBezTo>
                <a:cubicBezTo>
                  <a:pt x="6861" y="517"/>
                  <a:pt x="6780" y="514"/>
                  <a:pt x="6699" y="507"/>
                </a:cubicBezTo>
                <a:cubicBezTo>
                  <a:pt x="6357" y="477"/>
                  <a:pt x="5984" y="386"/>
                  <a:pt x="5648" y="386"/>
                </a:cubicBezTo>
                <a:cubicBezTo>
                  <a:pt x="5437" y="386"/>
                  <a:pt x="5240" y="422"/>
                  <a:pt x="5076" y="531"/>
                </a:cubicBezTo>
                <a:cubicBezTo>
                  <a:pt x="4845" y="686"/>
                  <a:pt x="4762" y="948"/>
                  <a:pt x="4513" y="1083"/>
                </a:cubicBezTo>
                <a:cubicBezTo>
                  <a:pt x="4388" y="1151"/>
                  <a:pt x="4251" y="1175"/>
                  <a:pt x="4107" y="1175"/>
                </a:cubicBezTo>
                <a:cubicBezTo>
                  <a:pt x="3753" y="1175"/>
                  <a:pt x="3355" y="1031"/>
                  <a:pt x="2980" y="1031"/>
                </a:cubicBezTo>
                <a:cubicBezTo>
                  <a:pt x="2969" y="1031"/>
                  <a:pt x="2958" y="1031"/>
                  <a:pt x="2947" y="1031"/>
                </a:cubicBezTo>
                <a:cubicBezTo>
                  <a:pt x="2262" y="1048"/>
                  <a:pt x="1820" y="1541"/>
                  <a:pt x="1284" y="1801"/>
                </a:cubicBezTo>
                <a:cubicBezTo>
                  <a:pt x="898" y="1992"/>
                  <a:pt x="467" y="2114"/>
                  <a:pt x="59" y="2271"/>
                </a:cubicBezTo>
                <a:cubicBezTo>
                  <a:pt x="1" y="2293"/>
                  <a:pt x="19" y="2377"/>
                  <a:pt x="77" y="2377"/>
                </a:cubicBezTo>
                <a:cubicBezTo>
                  <a:pt x="79" y="2377"/>
                  <a:pt x="81" y="2377"/>
                  <a:pt x="83" y="2377"/>
                </a:cubicBezTo>
                <a:cubicBezTo>
                  <a:pt x="465" y="2338"/>
                  <a:pt x="1042" y="2280"/>
                  <a:pt x="1240" y="2254"/>
                </a:cubicBezTo>
                <a:cubicBezTo>
                  <a:pt x="1791" y="2180"/>
                  <a:pt x="2337" y="2091"/>
                  <a:pt x="2878" y="1988"/>
                </a:cubicBezTo>
                <a:cubicBezTo>
                  <a:pt x="3803" y="1815"/>
                  <a:pt x="4777" y="1639"/>
                  <a:pt x="5716" y="1395"/>
                </a:cubicBezTo>
                <a:cubicBezTo>
                  <a:pt x="6911" y="1085"/>
                  <a:pt x="8051" y="665"/>
                  <a:pt x="89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0"/>
          <p:cNvSpPr/>
          <p:nvPr/>
        </p:nvSpPr>
        <p:spPr>
          <a:xfrm>
            <a:off x="386148" y="3641580"/>
            <a:ext cx="4937443" cy="1627316"/>
          </a:xfrm>
          <a:custGeom>
            <a:avLst/>
            <a:gdLst/>
            <a:ahLst/>
            <a:cxnLst/>
            <a:rect l="l" t="t" r="r" b="b"/>
            <a:pathLst>
              <a:path w="67797" h="22345" extrusionOk="0">
                <a:moveTo>
                  <a:pt x="64916" y="0"/>
                </a:moveTo>
                <a:cubicBezTo>
                  <a:pt x="64155" y="0"/>
                  <a:pt x="63400" y="153"/>
                  <a:pt x="62640" y="215"/>
                </a:cubicBezTo>
                <a:cubicBezTo>
                  <a:pt x="61535" y="309"/>
                  <a:pt x="60402" y="215"/>
                  <a:pt x="59339" y="539"/>
                </a:cubicBezTo>
                <a:cubicBezTo>
                  <a:pt x="58296" y="857"/>
                  <a:pt x="57397" y="1554"/>
                  <a:pt x="56361" y="1893"/>
                </a:cubicBezTo>
                <a:cubicBezTo>
                  <a:pt x="54720" y="2430"/>
                  <a:pt x="52902" y="2021"/>
                  <a:pt x="51247" y="2509"/>
                </a:cubicBezTo>
                <a:cubicBezTo>
                  <a:pt x="49646" y="2981"/>
                  <a:pt x="48350" y="4248"/>
                  <a:pt x="46741" y="4694"/>
                </a:cubicBezTo>
                <a:cubicBezTo>
                  <a:pt x="45656" y="4995"/>
                  <a:pt x="44503" y="4901"/>
                  <a:pt x="43403" y="5130"/>
                </a:cubicBezTo>
                <a:cubicBezTo>
                  <a:pt x="42301" y="5359"/>
                  <a:pt x="41154" y="6070"/>
                  <a:pt x="40964" y="7207"/>
                </a:cubicBezTo>
                <a:cubicBezTo>
                  <a:pt x="40929" y="7417"/>
                  <a:pt x="40927" y="7639"/>
                  <a:pt x="40843" y="7834"/>
                </a:cubicBezTo>
                <a:cubicBezTo>
                  <a:pt x="40547" y="8514"/>
                  <a:pt x="39548" y="8422"/>
                  <a:pt x="38996" y="8903"/>
                </a:cubicBezTo>
                <a:cubicBezTo>
                  <a:pt x="38901" y="8986"/>
                  <a:pt x="38815" y="9097"/>
                  <a:pt x="38812" y="9226"/>
                </a:cubicBezTo>
                <a:cubicBezTo>
                  <a:pt x="38809" y="9321"/>
                  <a:pt x="38852" y="9411"/>
                  <a:pt x="38902" y="9491"/>
                </a:cubicBezTo>
                <a:cubicBezTo>
                  <a:pt x="39211" y="9986"/>
                  <a:pt x="39757" y="10218"/>
                  <a:pt x="40294" y="10341"/>
                </a:cubicBezTo>
                <a:cubicBezTo>
                  <a:pt x="40577" y="10405"/>
                  <a:pt x="40869" y="10443"/>
                  <a:pt x="41159" y="10471"/>
                </a:cubicBezTo>
                <a:cubicBezTo>
                  <a:pt x="41496" y="10503"/>
                  <a:pt x="41829" y="10697"/>
                  <a:pt x="42147" y="10828"/>
                </a:cubicBezTo>
                <a:cubicBezTo>
                  <a:pt x="42282" y="10885"/>
                  <a:pt x="42421" y="10945"/>
                  <a:pt x="42516" y="11059"/>
                </a:cubicBezTo>
                <a:cubicBezTo>
                  <a:pt x="42611" y="11171"/>
                  <a:pt x="42644" y="11353"/>
                  <a:pt x="42550" y="11468"/>
                </a:cubicBezTo>
                <a:cubicBezTo>
                  <a:pt x="42493" y="11536"/>
                  <a:pt x="42404" y="11566"/>
                  <a:pt x="42344" y="11632"/>
                </a:cubicBezTo>
                <a:cubicBezTo>
                  <a:pt x="42246" y="11741"/>
                  <a:pt x="42260" y="11919"/>
                  <a:pt x="42338" y="12043"/>
                </a:cubicBezTo>
                <a:cubicBezTo>
                  <a:pt x="42417" y="12166"/>
                  <a:pt x="42545" y="12244"/>
                  <a:pt x="42676" y="12310"/>
                </a:cubicBezTo>
                <a:cubicBezTo>
                  <a:pt x="43194" y="12571"/>
                  <a:pt x="43772" y="12678"/>
                  <a:pt x="44332" y="12829"/>
                </a:cubicBezTo>
                <a:cubicBezTo>
                  <a:pt x="44608" y="12902"/>
                  <a:pt x="44872" y="13019"/>
                  <a:pt x="45012" y="13292"/>
                </a:cubicBezTo>
                <a:cubicBezTo>
                  <a:pt x="45228" y="13715"/>
                  <a:pt x="45001" y="14249"/>
                  <a:pt x="44593" y="14448"/>
                </a:cubicBezTo>
                <a:cubicBezTo>
                  <a:pt x="44251" y="14616"/>
                  <a:pt x="43616" y="14791"/>
                  <a:pt x="43242" y="14820"/>
                </a:cubicBezTo>
                <a:cubicBezTo>
                  <a:pt x="42949" y="14841"/>
                  <a:pt x="42309" y="14858"/>
                  <a:pt x="42096" y="15119"/>
                </a:cubicBezTo>
                <a:cubicBezTo>
                  <a:pt x="41858" y="15409"/>
                  <a:pt x="42512" y="15487"/>
                  <a:pt x="42700" y="15528"/>
                </a:cubicBezTo>
                <a:cubicBezTo>
                  <a:pt x="42961" y="15584"/>
                  <a:pt x="43270" y="15598"/>
                  <a:pt x="43587" y="15598"/>
                </a:cubicBezTo>
                <a:cubicBezTo>
                  <a:pt x="43893" y="15598"/>
                  <a:pt x="44206" y="15585"/>
                  <a:pt x="44489" y="15585"/>
                </a:cubicBezTo>
                <a:cubicBezTo>
                  <a:pt x="44592" y="15585"/>
                  <a:pt x="44692" y="15587"/>
                  <a:pt x="44786" y="15591"/>
                </a:cubicBezTo>
                <a:cubicBezTo>
                  <a:pt x="45435" y="15623"/>
                  <a:pt x="46084" y="15642"/>
                  <a:pt x="46733" y="15646"/>
                </a:cubicBezTo>
                <a:cubicBezTo>
                  <a:pt x="47265" y="15651"/>
                  <a:pt x="47804" y="15646"/>
                  <a:pt x="48321" y="15775"/>
                </a:cubicBezTo>
                <a:cubicBezTo>
                  <a:pt x="48477" y="15814"/>
                  <a:pt x="48649" y="15880"/>
                  <a:pt x="48719" y="16030"/>
                </a:cubicBezTo>
                <a:cubicBezTo>
                  <a:pt x="48881" y="16376"/>
                  <a:pt x="48375" y="16441"/>
                  <a:pt x="47945" y="16441"/>
                </a:cubicBezTo>
                <a:cubicBezTo>
                  <a:pt x="47713" y="16441"/>
                  <a:pt x="47503" y="16422"/>
                  <a:pt x="47431" y="16418"/>
                </a:cubicBezTo>
                <a:cubicBezTo>
                  <a:pt x="44232" y="16241"/>
                  <a:pt x="38352" y="16057"/>
                  <a:pt x="34110" y="16057"/>
                </a:cubicBezTo>
                <a:cubicBezTo>
                  <a:pt x="33095" y="16057"/>
                  <a:pt x="32173" y="16068"/>
                  <a:pt x="31405" y="16091"/>
                </a:cubicBezTo>
                <a:cubicBezTo>
                  <a:pt x="31062" y="16100"/>
                  <a:pt x="30610" y="16182"/>
                  <a:pt x="30642" y="16372"/>
                </a:cubicBezTo>
                <a:cubicBezTo>
                  <a:pt x="30667" y="16516"/>
                  <a:pt x="30967" y="16585"/>
                  <a:pt x="31219" y="16622"/>
                </a:cubicBezTo>
                <a:cubicBezTo>
                  <a:pt x="32096" y="16754"/>
                  <a:pt x="37643" y="16751"/>
                  <a:pt x="37568" y="17116"/>
                </a:cubicBezTo>
                <a:cubicBezTo>
                  <a:pt x="37529" y="17306"/>
                  <a:pt x="36526" y="17362"/>
                  <a:pt x="35286" y="17362"/>
                </a:cubicBezTo>
                <a:cubicBezTo>
                  <a:pt x="34154" y="17362"/>
                  <a:pt x="32825" y="17315"/>
                  <a:pt x="31849" y="17282"/>
                </a:cubicBezTo>
                <a:cubicBezTo>
                  <a:pt x="31630" y="17274"/>
                  <a:pt x="31382" y="17270"/>
                  <a:pt x="31117" y="17270"/>
                </a:cubicBezTo>
                <a:cubicBezTo>
                  <a:pt x="29534" y="17270"/>
                  <a:pt x="27380" y="17419"/>
                  <a:pt x="27389" y="17858"/>
                </a:cubicBezTo>
                <a:cubicBezTo>
                  <a:pt x="27394" y="18090"/>
                  <a:pt x="29211" y="18102"/>
                  <a:pt x="31191" y="18102"/>
                </a:cubicBezTo>
                <a:cubicBezTo>
                  <a:pt x="31416" y="18102"/>
                  <a:pt x="31643" y="18102"/>
                  <a:pt x="31870" y="18102"/>
                </a:cubicBezTo>
                <a:cubicBezTo>
                  <a:pt x="34061" y="18102"/>
                  <a:pt x="36221" y="18116"/>
                  <a:pt x="36167" y="18420"/>
                </a:cubicBezTo>
                <a:cubicBezTo>
                  <a:pt x="36082" y="18903"/>
                  <a:pt x="34999" y="18919"/>
                  <a:pt x="33884" y="18919"/>
                </a:cubicBezTo>
                <a:cubicBezTo>
                  <a:pt x="33805" y="18919"/>
                  <a:pt x="33726" y="18919"/>
                  <a:pt x="33647" y="18919"/>
                </a:cubicBezTo>
                <a:cubicBezTo>
                  <a:pt x="33425" y="18919"/>
                  <a:pt x="33205" y="18920"/>
                  <a:pt x="32994" y="18924"/>
                </a:cubicBezTo>
                <a:cubicBezTo>
                  <a:pt x="30843" y="18972"/>
                  <a:pt x="28687" y="18986"/>
                  <a:pt x="26526" y="18986"/>
                </a:cubicBezTo>
                <a:cubicBezTo>
                  <a:pt x="23329" y="18986"/>
                  <a:pt x="20125" y="18955"/>
                  <a:pt x="16921" y="18955"/>
                </a:cubicBezTo>
                <a:cubicBezTo>
                  <a:pt x="12717" y="18955"/>
                  <a:pt x="8515" y="19009"/>
                  <a:pt x="4336" y="19256"/>
                </a:cubicBezTo>
                <a:cubicBezTo>
                  <a:pt x="3589" y="19300"/>
                  <a:pt x="1" y="20168"/>
                  <a:pt x="558" y="20983"/>
                </a:cubicBezTo>
                <a:cubicBezTo>
                  <a:pt x="654" y="21126"/>
                  <a:pt x="913" y="21211"/>
                  <a:pt x="1163" y="21273"/>
                </a:cubicBezTo>
                <a:cubicBezTo>
                  <a:pt x="2050" y="21495"/>
                  <a:pt x="3027" y="21572"/>
                  <a:pt x="3993" y="21633"/>
                </a:cubicBezTo>
                <a:cubicBezTo>
                  <a:pt x="9310" y="21977"/>
                  <a:pt x="14660" y="22143"/>
                  <a:pt x="20009" y="22227"/>
                </a:cubicBezTo>
                <a:cubicBezTo>
                  <a:pt x="22657" y="22268"/>
                  <a:pt x="25304" y="22288"/>
                  <a:pt x="27952" y="22302"/>
                </a:cubicBezTo>
                <a:cubicBezTo>
                  <a:pt x="29327" y="22309"/>
                  <a:pt x="30700" y="22345"/>
                  <a:pt x="32071" y="22345"/>
                </a:cubicBezTo>
                <a:cubicBezTo>
                  <a:pt x="33277" y="22345"/>
                  <a:pt x="34482" y="22317"/>
                  <a:pt x="35686" y="22216"/>
                </a:cubicBezTo>
                <a:cubicBezTo>
                  <a:pt x="35971" y="22192"/>
                  <a:pt x="36318" y="22132"/>
                  <a:pt x="36364" y="21974"/>
                </a:cubicBezTo>
                <a:cubicBezTo>
                  <a:pt x="36410" y="21817"/>
                  <a:pt x="36114" y="21696"/>
                  <a:pt x="35842" y="21650"/>
                </a:cubicBezTo>
                <a:cubicBezTo>
                  <a:pt x="35591" y="21609"/>
                  <a:pt x="35332" y="21596"/>
                  <a:pt x="35070" y="21596"/>
                </a:cubicBezTo>
                <a:cubicBezTo>
                  <a:pt x="34648" y="21596"/>
                  <a:pt x="34217" y="21629"/>
                  <a:pt x="33797" y="21629"/>
                </a:cubicBezTo>
                <a:cubicBezTo>
                  <a:pt x="33511" y="21629"/>
                  <a:pt x="33230" y="21614"/>
                  <a:pt x="32960" y="21563"/>
                </a:cubicBezTo>
                <a:cubicBezTo>
                  <a:pt x="32811" y="21535"/>
                  <a:pt x="32662" y="21494"/>
                  <a:pt x="32573" y="21422"/>
                </a:cubicBezTo>
                <a:cubicBezTo>
                  <a:pt x="32130" y="21063"/>
                  <a:pt x="33645" y="21055"/>
                  <a:pt x="34451" y="21055"/>
                </a:cubicBezTo>
                <a:cubicBezTo>
                  <a:pt x="34492" y="21055"/>
                  <a:pt x="34531" y="21055"/>
                  <a:pt x="34568" y="21055"/>
                </a:cubicBezTo>
                <a:cubicBezTo>
                  <a:pt x="34719" y="21055"/>
                  <a:pt x="34834" y="21054"/>
                  <a:pt x="34888" y="21050"/>
                </a:cubicBezTo>
                <a:cubicBezTo>
                  <a:pt x="35678" y="20995"/>
                  <a:pt x="36488" y="20908"/>
                  <a:pt x="37284" y="20895"/>
                </a:cubicBezTo>
                <a:cubicBezTo>
                  <a:pt x="37701" y="20888"/>
                  <a:pt x="38119" y="20886"/>
                  <a:pt x="38537" y="20886"/>
                </a:cubicBezTo>
                <a:cubicBezTo>
                  <a:pt x="39744" y="20886"/>
                  <a:pt x="40953" y="20908"/>
                  <a:pt x="42159" y="20908"/>
                </a:cubicBezTo>
                <a:cubicBezTo>
                  <a:pt x="42173" y="20908"/>
                  <a:pt x="42186" y="20908"/>
                  <a:pt x="42200" y="20908"/>
                </a:cubicBezTo>
                <a:cubicBezTo>
                  <a:pt x="44183" y="20908"/>
                  <a:pt x="46133" y="20798"/>
                  <a:pt x="48107" y="20618"/>
                </a:cubicBezTo>
                <a:cubicBezTo>
                  <a:pt x="48333" y="20598"/>
                  <a:pt x="48561" y="20576"/>
                  <a:pt x="48765" y="20477"/>
                </a:cubicBezTo>
                <a:cubicBezTo>
                  <a:pt x="49322" y="20208"/>
                  <a:pt x="49172" y="19682"/>
                  <a:pt x="48787" y="19328"/>
                </a:cubicBezTo>
                <a:cubicBezTo>
                  <a:pt x="48220" y="18806"/>
                  <a:pt x="47469" y="18707"/>
                  <a:pt x="46703" y="18707"/>
                </a:cubicBezTo>
                <a:cubicBezTo>
                  <a:pt x="46231" y="18707"/>
                  <a:pt x="45754" y="18745"/>
                  <a:pt x="45311" y="18745"/>
                </a:cubicBezTo>
                <a:cubicBezTo>
                  <a:pt x="45217" y="18745"/>
                  <a:pt x="45124" y="18743"/>
                  <a:pt x="45033" y="18739"/>
                </a:cubicBezTo>
                <a:cubicBezTo>
                  <a:pt x="43696" y="18677"/>
                  <a:pt x="42355" y="18579"/>
                  <a:pt x="41036" y="18337"/>
                </a:cubicBezTo>
                <a:cubicBezTo>
                  <a:pt x="40671" y="18269"/>
                  <a:pt x="40249" y="18148"/>
                  <a:pt x="40228" y="17934"/>
                </a:cubicBezTo>
                <a:cubicBezTo>
                  <a:pt x="40202" y="17668"/>
                  <a:pt x="40788" y="17535"/>
                  <a:pt x="41260" y="17498"/>
                </a:cubicBezTo>
                <a:cubicBezTo>
                  <a:pt x="41912" y="17447"/>
                  <a:pt x="42564" y="17431"/>
                  <a:pt x="43216" y="17431"/>
                </a:cubicBezTo>
                <a:cubicBezTo>
                  <a:pt x="44281" y="17431"/>
                  <a:pt x="45347" y="17475"/>
                  <a:pt x="46411" y="17487"/>
                </a:cubicBezTo>
                <a:cubicBezTo>
                  <a:pt x="46590" y="17489"/>
                  <a:pt x="46769" y="17490"/>
                  <a:pt x="46948" y="17490"/>
                </a:cubicBezTo>
                <a:cubicBezTo>
                  <a:pt x="47614" y="17490"/>
                  <a:pt x="48281" y="17474"/>
                  <a:pt x="48946" y="17418"/>
                </a:cubicBezTo>
                <a:cubicBezTo>
                  <a:pt x="49450" y="17377"/>
                  <a:pt x="49960" y="17389"/>
                  <a:pt x="50456" y="17277"/>
                </a:cubicBezTo>
                <a:cubicBezTo>
                  <a:pt x="50631" y="17237"/>
                  <a:pt x="50945" y="17136"/>
                  <a:pt x="51149" y="16995"/>
                </a:cubicBezTo>
                <a:cubicBezTo>
                  <a:pt x="51372" y="16844"/>
                  <a:pt x="51465" y="16648"/>
                  <a:pt x="51111" y="16436"/>
                </a:cubicBezTo>
                <a:cubicBezTo>
                  <a:pt x="50264" y="15933"/>
                  <a:pt x="52806" y="15663"/>
                  <a:pt x="52953" y="15617"/>
                </a:cubicBezTo>
                <a:cubicBezTo>
                  <a:pt x="53614" y="15404"/>
                  <a:pt x="52385" y="15303"/>
                  <a:pt x="52240" y="15291"/>
                </a:cubicBezTo>
                <a:cubicBezTo>
                  <a:pt x="51815" y="15254"/>
                  <a:pt x="51391" y="15223"/>
                  <a:pt x="50967" y="15199"/>
                </a:cubicBezTo>
                <a:cubicBezTo>
                  <a:pt x="50034" y="15146"/>
                  <a:pt x="49100" y="15108"/>
                  <a:pt x="48166" y="15107"/>
                </a:cubicBezTo>
                <a:cubicBezTo>
                  <a:pt x="47669" y="15107"/>
                  <a:pt x="47172" y="15088"/>
                  <a:pt x="46678" y="15024"/>
                </a:cubicBezTo>
                <a:cubicBezTo>
                  <a:pt x="46346" y="14981"/>
                  <a:pt x="45975" y="14637"/>
                  <a:pt x="46264" y="14289"/>
                </a:cubicBezTo>
                <a:cubicBezTo>
                  <a:pt x="46721" y="13738"/>
                  <a:pt x="47989" y="14011"/>
                  <a:pt x="48308" y="13358"/>
                </a:cubicBezTo>
                <a:cubicBezTo>
                  <a:pt x="48374" y="13223"/>
                  <a:pt x="48367" y="13065"/>
                  <a:pt x="48403" y="12919"/>
                </a:cubicBezTo>
                <a:cubicBezTo>
                  <a:pt x="48520" y="12457"/>
                  <a:pt x="49032" y="12240"/>
                  <a:pt x="49488" y="12151"/>
                </a:cubicBezTo>
                <a:cubicBezTo>
                  <a:pt x="49861" y="12079"/>
                  <a:pt x="50223" y="12051"/>
                  <a:pt x="50579" y="12051"/>
                </a:cubicBezTo>
                <a:cubicBezTo>
                  <a:pt x="51711" y="12051"/>
                  <a:pt x="52772" y="12329"/>
                  <a:pt x="53865" y="12329"/>
                </a:cubicBezTo>
                <a:cubicBezTo>
                  <a:pt x="54398" y="12329"/>
                  <a:pt x="54939" y="12263"/>
                  <a:pt x="55499" y="12066"/>
                </a:cubicBezTo>
                <a:cubicBezTo>
                  <a:pt x="56200" y="11821"/>
                  <a:pt x="56774" y="11496"/>
                  <a:pt x="57493" y="11304"/>
                </a:cubicBezTo>
                <a:cubicBezTo>
                  <a:pt x="58533" y="11029"/>
                  <a:pt x="60310" y="10937"/>
                  <a:pt x="61193" y="10308"/>
                </a:cubicBezTo>
                <a:cubicBezTo>
                  <a:pt x="62379" y="9463"/>
                  <a:pt x="62630" y="7908"/>
                  <a:pt x="63713" y="6928"/>
                </a:cubicBezTo>
                <a:cubicBezTo>
                  <a:pt x="64385" y="6320"/>
                  <a:pt x="65361" y="6010"/>
                  <a:pt x="65758" y="5185"/>
                </a:cubicBezTo>
                <a:cubicBezTo>
                  <a:pt x="65890" y="4912"/>
                  <a:pt x="65944" y="4602"/>
                  <a:pt x="66094" y="4338"/>
                </a:cubicBezTo>
                <a:cubicBezTo>
                  <a:pt x="66424" y="3757"/>
                  <a:pt x="66909" y="3590"/>
                  <a:pt x="67275" y="3032"/>
                </a:cubicBezTo>
                <a:cubicBezTo>
                  <a:pt x="67600" y="2535"/>
                  <a:pt x="67797" y="1797"/>
                  <a:pt x="67521" y="1261"/>
                </a:cubicBezTo>
                <a:cubicBezTo>
                  <a:pt x="67424" y="1077"/>
                  <a:pt x="67301" y="907"/>
                  <a:pt x="67156" y="766"/>
                </a:cubicBezTo>
                <a:cubicBezTo>
                  <a:pt x="66586" y="211"/>
                  <a:pt x="65766" y="10"/>
                  <a:pt x="64982" y="1"/>
                </a:cubicBezTo>
                <a:cubicBezTo>
                  <a:pt x="64960" y="0"/>
                  <a:pt x="64938" y="0"/>
                  <a:pt x="64916"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0"/>
          <p:cNvSpPr/>
          <p:nvPr/>
        </p:nvSpPr>
        <p:spPr>
          <a:xfrm>
            <a:off x="2782672" y="4116121"/>
            <a:ext cx="770872" cy="525737"/>
          </a:xfrm>
          <a:custGeom>
            <a:avLst/>
            <a:gdLst/>
            <a:ahLst/>
            <a:cxnLst/>
            <a:rect l="l" t="t" r="r" b="b"/>
            <a:pathLst>
              <a:path w="10585" h="7219" extrusionOk="0">
                <a:moveTo>
                  <a:pt x="8255" y="1"/>
                </a:moveTo>
                <a:cubicBezTo>
                  <a:pt x="7745" y="407"/>
                  <a:pt x="7096" y="635"/>
                  <a:pt x="6442" y="635"/>
                </a:cubicBezTo>
                <a:cubicBezTo>
                  <a:pt x="6425" y="635"/>
                  <a:pt x="6408" y="634"/>
                  <a:pt x="6391" y="634"/>
                </a:cubicBezTo>
                <a:cubicBezTo>
                  <a:pt x="6186" y="630"/>
                  <a:pt x="5974" y="605"/>
                  <a:pt x="5767" y="605"/>
                </a:cubicBezTo>
                <a:cubicBezTo>
                  <a:pt x="5576" y="605"/>
                  <a:pt x="5389" y="627"/>
                  <a:pt x="5215" y="706"/>
                </a:cubicBezTo>
                <a:cubicBezTo>
                  <a:pt x="4968" y="820"/>
                  <a:pt x="4800" y="1033"/>
                  <a:pt x="4592" y="1199"/>
                </a:cubicBezTo>
                <a:cubicBezTo>
                  <a:pt x="4359" y="1383"/>
                  <a:pt x="4109" y="1452"/>
                  <a:pt x="3848" y="1585"/>
                </a:cubicBezTo>
                <a:cubicBezTo>
                  <a:pt x="3274" y="1883"/>
                  <a:pt x="2751" y="2346"/>
                  <a:pt x="2461" y="2929"/>
                </a:cubicBezTo>
                <a:cubicBezTo>
                  <a:pt x="2320" y="3213"/>
                  <a:pt x="2230" y="3532"/>
                  <a:pt x="2015" y="3766"/>
                </a:cubicBezTo>
                <a:cubicBezTo>
                  <a:pt x="1708" y="4102"/>
                  <a:pt x="1223" y="4191"/>
                  <a:pt x="811" y="4383"/>
                </a:cubicBezTo>
                <a:cubicBezTo>
                  <a:pt x="397" y="4573"/>
                  <a:pt x="1" y="5015"/>
                  <a:pt x="166" y="5438"/>
                </a:cubicBezTo>
                <a:cubicBezTo>
                  <a:pt x="269" y="5699"/>
                  <a:pt x="550" y="5845"/>
                  <a:pt x="823" y="5912"/>
                </a:cubicBezTo>
                <a:cubicBezTo>
                  <a:pt x="1032" y="5964"/>
                  <a:pt x="1243" y="5985"/>
                  <a:pt x="1454" y="5985"/>
                </a:cubicBezTo>
                <a:cubicBezTo>
                  <a:pt x="2221" y="5985"/>
                  <a:pt x="3005" y="5717"/>
                  <a:pt x="3784" y="5717"/>
                </a:cubicBezTo>
                <a:cubicBezTo>
                  <a:pt x="3865" y="5717"/>
                  <a:pt x="3947" y="5720"/>
                  <a:pt x="4029" y="5727"/>
                </a:cubicBezTo>
                <a:cubicBezTo>
                  <a:pt x="4095" y="5733"/>
                  <a:pt x="4165" y="5742"/>
                  <a:pt x="4218" y="5783"/>
                </a:cubicBezTo>
                <a:cubicBezTo>
                  <a:pt x="4336" y="5879"/>
                  <a:pt x="4290" y="6064"/>
                  <a:pt x="4282" y="6216"/>
                </a:cubicBezTo>
                <a:cubicBezTo>
                  <a:pt x="4240" y="6950"/>
                  <a:pt x="5019" y="7218"/>
                  <a:pt x="5644" y="7218"/>
                </a:cubicBezTo>
                <a:cubicBezTo>
                  <a:pt x="5742" y="7218"/>
                  <a:pt x="5836" y="7212"/>
                  <a:pt x="5923" y="7199"/>
                </a:cubicBezTo>
                <a:cubicBezTo>
                  <a:pt x="6348" y="7138"/>
                  <a:pt x="6775" y="7162"/>
                  <a:pt x="7203" y="7087"/>
                </a:cubicBezTo>
                <a:cubicBezTo>
                  <a:pt x="7646" y="7010"/>
                  <a:pt x="8097" y="6951"/>
                  <a:pt x="8549" y="6951"/>
                </a:cubicBezTo>
                <a:cubicBezTo>
                  <a:pt x="8672" y="6951"/>
                  <a:pt x="8794" y="6955"/>
                  <a:pt x="8916" y="6965"/>
                </a:cubicBezTo>
                <a:cubicBezTo>
                  <a:pt x="9024" y="6972"/>
                  <a:pt x="9494" y="7035"/>
                  <a:pt x="9908" y="7035"/>
                </a:cubicBezTo>
                <a:cubicBezTo>
                  <a:pt x="10254" y="7035"/>
                  <a:pt x="10561" y="6991"/>
                  <a:pt x="10580" y="6831"/>
                </a:cubicBezTo>
                <a:cubicBezTo>
                  <a:pt x="10585" y="6782"/>
                  <a:pt x="10573" y="6739"/>
                  <a:pt x="10548" y="6704"/>
                </a:cubicBezTo>
                <a:cubicBezTo>
                  <a:pt x="10477" y="6604"/>
                  <a:pt x="10315" y="6552"/>
                  <a:pt x="10180" y="6535"/>
                </a:cubicBezTo>
                <a:cubicBezTo>
                  <a:pt x="9520" y="6451"/>
                  <a:pt x="8862" y="6366"/>
                  <a:pt x="8203" y="6282"/>
                </a:cubicBezTo>
                <a:cubicBezTo>
                  <a:pt x="7790" y="6228"/>
                  <a:pt x="7364" y="6170"/>
                  <a:pt x="7012" y="5946"/>
                </a:cubicBezTo>
                <a:cubicBezTo>
                  <a:pt x="6758" y="5783"/>
                  <a:pt x="6554" y="5538"/>
                  <a:pt x="6274" y="5425"/>
                </a:cubicBezTo>
                <a:cubicBezTo>
                  <a:pt x="6069" y="5342"/>
                  <a:pt x="5843" y="5337"/>
                  <a:pt x="5627" y="5288"/>
                </a:cubicBezTo>
                <a:cubicBezTo>
                  <a:pt x="5412" y="5239"/>
                  <a:pt x="5188" y="5124"/>
                  <a:pt x="5112" y="4917"/>
                </a:cubicBezTo>
                <a:cubicBezTo>
                  <a:pt x="5014" y="4653"/>
                  <a:pt x="5192" y="4346"/>
                  <a:pt x="5095" y="4081"/>
                </a:cubicBezTo>
                <a:cubicBezTo>
                  <a:pt x="5035" y="3920"/>
                  <a:pt x="4886" y="3811"/>
                  <a:pt x="4788" y="3668"/>
                </a:cubicBezTo>
                <a:cubicBezTo>
                  <a:pt x="4636" y="3447"/>
                  <a:pt x="4616" y="3156"/>
                  <a:pt x="4678" y="2894"/>
                </a:cubicBezTo>
                <a:cubicBezTo>
                  <a:pt x="4896" y="1946"/>
                  <a:pt x="5991" y="1427"/>
                  <a:pt x="6778" y="1007"/>
                </a:cubicBezTo>
                <a:cubicBezTo>
                  <a:pt x="7305" y="725"/>
                  <a:pt x="7839" y="430"/>
                  <a:pt x="8255"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0"/>
          <p:cNvSpPr/>
          <p:nvPr/>
        </p:nvSpPr>
        <p:spPr>
          <a:xfrm>
            <a:off x="2608105" y="3921381"/>
            <a:ext cx="726302" cy="448395"/>
          </a:xfrm>
          <a:custGeom>
            <a:avLst/>
            <a:gdLst/>
            <a:ahLst/>
            <a:cxnLst/>
            <a:rect l="l" t="t" r="r" b="b"/>
            <a:pathLst>
              <a:path w="9973" h="6157" extrusionOk="0">
                <a:moveTo>
                  <a:pt x="9632" y="1"/>
                </a:moveTo>
                <a:cubicBezTo>
                  <a:pt x="9399" y="1"/>
                  <a:pt x="9156" y="72"/>
                  <a:pt x="8978" y="208"/>
                </a:cubicBezTo>
                <a:cubicBezTo>
                  <a:pt x="8963" y="219"/>
                  <a:pt x="8949" y="231"/>
                  <a:pt x="8934" y="243"/>
                </a:cubicBezTo>
                <a:cubicBezTo>
                  <a:pt x="8880" y="292"/>
                  <a:pt x="8816" y="353"/>
                  <a:pt x="8746" y="353"/>
                </a:cubicBezTo>
                <a:cubicBezTo>
                  <a:pt x="8735" y="353"/>
                  <a:pt x="8723" y="351"/>
                  <a:pt x="8711" y="348"/>
                </a:cubicBezTo>
                <a:cubicBezTo>
                  <a:pt x="8681" y="338"/>
                  <a:pt x="8656" y="315"/>
                  <a:pt x="8627" y="300"/>
                </a:cubicBezTo>
                <a:cubicBezTo>
                  <a:pt x="8599" y="285"/>
                  <a:pt x="8568" y="278"/>
                  <a:pt x="8537" y="278"/>
                </a:cubicBezTo>
                <a:cubicBezTo>
                  <a:pt x="8455" y="278"/>
                  <a:pt x="8369" y="326"/>
                  <a:pt x="8308" y="386"/>
                </a:cubicBezTo>
                <a:cubicBezTo>
                  <a:pt x="8222" y="467"/>
                  <a:pt x="8159" y="572"/>
                  <a:pt x="8063" y="639"/>
                </a:cubicBezTo>
                <a:cubicBezTo>
                  <a:pt x="7994" y="687"/>
                  <a:pt x="7909" y="712"/>
                  <a:pt x="7826" y="712"/>
                </a:cubicBezTo>
                <a:cubicBezTo>
                  <a:pt x="7796" y="712"/>
                  <a:pt x="7766" y="708"/>
                  <a:pt x="7737" y="702"/>
                </a:cubicBezTo>
                <a:cubicBezTo>
                  <a:pt x="7394" y="624"/>
                  <a:pt x="7266" y="159"/>
                  <a:pt x="6934" y="47"/>
                </a:cubicBezTo>
                <a:cubicBezTo>
                  <a:pt x="6884" y="30"/>
                  <a:pt x="6834" y="23"/>
                  <a:pt x="6785" y="23"/>
                </a:cubicBezTo>
                <a:cubicBezTo>
                  <a:pt x="6546" y="23"/>
                  <a:pt x="6313" y="199"/>
                  <a:pt x="6145" y="388"/>
                </a:cubicBezTo>
                <a:cubicBezTo>
                  <a:pt x="5854" y="716"/>
                  <a:pt x="5636" y="1109"/>
                  <a:pt x="5509" y="1529"/>
                </a:cubicBezTo>
                <a:cubicBezTo>
                  <a:pt x="5412" y="1846"/>
                  <a:pt x="5347" y="2213"/>
                  <a:pt x="5073" y="2402"/>
                </a:cubicBezTo>
                <a:cubicBezTo>
                  <a:pt x="4937" y="2495"/>
                  <a:pt x="4779" y="2523"/>
                  <a:pt x="4614" y="2523"/>
                </a:cubicBezTo>
                <a:cubicBezTo>
                  <a:pt x="4422" y="2523"/>
                  <a:pt x="4220" y="2484"/>
                  <a:pt x="4028" y="2463"/>
                </a:cubicBezTo>
                <a:cubicBezTo>
                  <a:pt x="3941" y="2453"/>
                  <a:pt x="3852" y="2447"/>
                  <a:pt x="3763" y="2447"/>
                </a:cubicBezTo>
                <a:cubicBezTo>
                  <a:pt x="3502" y="2447"/>
                  <a:pt x="3243" y="2496"/>
                  <a:pt x="3017" y="2624"/>
                </a:cubicBezTo>
                <a:cubicBezTo>
                  <a:pt x="2593" y="2865"/>
                  <a:pt x="2361" y="3339"/>
                  <a:pt x="2191" y="3796"/>
                </a:cubicBezTo>
                <a:cubicBezTo>
                  <a:pt x="2019" y="4253"/>
                  <a:pt x="1875" y="4741"/>
                  <a:pt x="1540" y="5098"/>
                </a:cubicBezTo>
                <a:cubicBezTo>
                  <a:pt x="1114" y="5555"/>
                  <a:pt x="450" y="5723"/>
                  <a:pt x="0" y="6157"/>
                </a:cubicBezTo>
                <a:cubicBezTo>
                  <a:pt x="1235" y="5629"/>
                  <a:pt x="2441" y="5032"/>
                  <a:pt x="3608" y="4368"/>
                </a:cubicBezTo>
                <a:cubicBezTo>
                  <a:pt x="4720" y="3736"/>
                  <a:pt x="5797" y="3043"/>
                  <a:pt x="6834" y="2296"/>
                </a:cubicBezTo>
                <a:cubicBezTo>
                  <a:pt x="7354" y="1921"/>
                  <a:pt x="7862" y="1533"/>
                  <a:pt x="8360" y="1132"/>
                </a:cubicBezTo>
                <a:cubicBezTo>
                  <a:pt x="8817" y="762"/>
                  <a:pt x="9354" y="521"/>
                  <a:pt x="9865" y="222"/>
                </a:cubicBezTo>
                <a:lnTo>
                  <a:pt x="9972" y="56"/>
                </a:lnTo>
                <a:cubicBezTo>
                  <a:pt x="9867" y="19"/>
                  <a:pt x="9751" y="1"/>
                  <a:pt x="9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0"/>
          <p:cNvSpPr/>
          <p:nvPr/>
        </p:nvSpPr>
        <p:spPr>
          <a:xfrm>
            <a:off x="3731175" y="4391044"/>
            <a:ext cx="1451658" cy="1282189"/>
          </a:xfrm>
          <a:custGeom>
            <a:avLst/>
            <a:gdLst/>
            <a:ahLst/>
            <a:cxnLst/>
            <a:rect l="l" t="t" r="r" b="b"/>
            <a:pathLst>
              <a:path w="19933" h="17606" extrusionOk="0">
                <a:moveTo>
                  <a:pt x="19932" y="1"/>
                </a:moveTo>
                <a:lnTo>
                  <a:pt x="19932" y="1"/>
                </a:lnTo>
                <a:cubicBezTo>
                  <a:pt x="17292" y="970"/>
                  <a:pt x="17502" y="2696"/>
                  <a:pt x="16048" y="3292"/>
                </a:cubicBezTo>
                <a:cubicBezTo>
                  <a:pt x="14608" y="3884"/>
                  <a:pt x="13195" y="3549"/>
                  <a:pt x="11687" y="3927"/>
                </a:cubicBezTo>
                <a:cubicBezTo>
                  <a:pt x="11407" y="3996"/>
                  <a:pt x="11115" y="4095"/>
                  <a:pt x="10934" y="4338"/>
                </a:cubicBezTo>
                <a:cubicBezTo>
                  <a:pt x="10724" y="4622"/>
                  <a:pt x="10710" y="5033"/>
                  <a:pt x="10595" y="5385"/>
                </a:cubicBezTo>
                <a:cubicBezTo>
                  <a:pt x="10325" y="6199"/>
                  <a:pt x="9537" y="6593"/>
                  <a:pt x="8797" y="6851"/>
                </a:cubicBezTo>
                <a:cubicBezTo>
                  <a:pt x="8038" y="7116"/>
                  <a:pt x="7257" y="7316"/>
                  <a:pt x="6464" y="7448"/>
                </a:cubicBezTo>
                <a:cubicBezTo>
                  <a:pt x="6016" y="7521"/>
                  <a:pt x="5556" y="7577"/>
                  <a:pt x="5154" y="7791"/>
                </a:cubicBezTo>
                <a:cubicBezTo>
                  <a:pt x="4753" y="8006"/>
                  <a:pt x="4409" y="8417"/>
                  <a:pt x="4384" y="8929"/>
                </a:cubicBezTo>
                <a:cubicBezTo>
                  <a:pt x="4358" y="9479"/>
                  <a:pt x="4693" y="10000"/>
                  <a:pt x="4763" y="10552"/>
                </a:cubicBezTo>
                <a:cubicBezTo>
                  <a:pt x="4832" y="11103"/>
                  <a:pt x="4625" y="11542"/>
                  <a:pt x="4355" y="11951"/>
                </a:cubicBezTo>
                <a:cubicBezTo>
                  <a:pt x="4075" y="12379"/>
                  <a:pt x="3691" y="12473"/>
                  <a:pt x="3265" y="12686"/>
                </a:cubicBezTo>
                <a:cubicBezTo>
                  <a:pt x="2380" y="13125"/>
                  <a:pt x="1501" y="13715"/>
                  <a:pt x="1048" y="14711"/>
                </a:cubicBezTo>
                <a:cubicBezTo>
                  <a:pt x="626" y="15642"/>
                  <a:pt x="622" y="16837"/>
                  <a:pt x="0" y="17605"/>
                </a:cubicBezTo>
                <a:cubicBezTo>
                  <a:pt x="1694" y="16278"/>
                  <a:pt x="3544" y="15212"/>
                  <a:pt x="5292" y="13974"/>
                </a:cubicBezTo>
                <a:cubicBezTo>
                  <a:pt x="7389" y="12488"/>
                  <a:pt x="9310" y="10733"/>
                  <a:pt x="11272" y="9045"/>
                </a:cubicBezTo>
                <a:cubicBezTo>
                  <a:pt x="13293" y="7304"/>
                  <a:pt x="15220" y="5424"/>
                  <a:pt x="17036" y="3420"/>
                </a:cubicBezTo>
                <a:cubicBezTo>
                  <a:pt x="18035" y="2317"/>
                  <a:pt x="19001" y="1177"/>
                  <a:pt x="1993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85;p17">
            <a:extLst>
              <a:ext uri="{FF2B5EF4-FFF2-40B4-BE49-F238E27FC236}">
                <a16:creationId xmlns:a16="http://schemas.microsoft.com/office/drawing/2014/main" id="{53878B78-52FE-2239-AA9E-2358F55DB861}"/>
              </a:ext>
            </a:extLst>
          </p:cNvPr>
          <p:cNvGrpSpPr/>
          <p:nvPr/>
        </p:nvGrpSpPr>
        <p:grpSpPr>
          <a:xfrm>
            <a:off x="-34677" y="4337924"/>
            <a:ext cx="1893092" cy="671921"/>
            <a:chOff x="468085" y="4190220"/>
            <a:chExt cx="1893092" cy="671921"/>
          </a:xfrm>
        </p:grpSpPr>
        <p:grpSp>
          <p:nvGrpSpPr>
            <p:cNvPr id="3" name="Google Shape;1086;p17">
              <a:extLst>
                <a:ext uri="{FF2B5EF4-FFF2-40B4-BE49-F238E27FC236}">
                  <a16:creationId xmlns:a16="http://schemas.microsoft.com/office/drawing/2014/main" id="{FA270037-0477-139C-B746-79EBFEEF6A0C}"/>
                </a:ext>
              </a:extLst>
            </p:cNvPr>
            <p:cNvGrpSpPr/>
            <p:nvPr/>
          </p:nvGrpSpPr>
          <p:grpSpPr>
            <a:xfrm>
              <a:off x="468085" y="4190220"/>
              <a:ext cx="1107970" cy="572140"/>
              <a:chOff x="2633261" y="3657752"/>
              <a:chExt cx="517115" cy="267031"/>
            </a:xfrm>
          </p:grpSpPr>
          <p:sp>
            <p:nvSpPr>
              <p:cNvPr id="19" name="Google Shape;1087;p17">
                <a:extLst>
                  <a:ext uri="{FF2B5EF4-FFF2-40B4-BE49-F238E27FC236}">
                    <a16:creationId xmlns:a16="http://schemas.microsoft.com/office/drawing/2014/main" id="{479567AC-01AB-175C-D359-108832422FD5}"/>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88;p17">
                <a:extLst>
                  <a:ext uri="{FF2B5EF4-FFF2-40B4-BE49-F238E27FC236}">
                    <a16:creationId xmlns:a16="http://schemas.microsoft.com/office/drawing/2014/main" id="{A0872820-A1A1-CD13-5F2C-9027A8302E28}"/>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1089;p17">
              <a:extLst>
                <a:ext uri="{FF2B5EF4-FFF2-40B4-BE49-F238E27FC236}">
                  <a16:creationId xmlns:a16="http://schemas.microsoft.com/office/drawing/2014/main" id="{64B6146E-C434-BBA6-BEBC-01B2BBA85015}"/>
                </a:ext>
              </a:extLst>
            </p:cNvPr>
            <p:cNvGrpSpPr/>
            <p:nvPr/>
          </p:nvGrpSpPr>
          <p:grpSpPr>
            <a:xfrm flipH="1">
              <a:off x="706909" y="4337653"/>
              <a:ext cx="1654267" cy="524488"/>
              <a:chOff x="5068569" y="4171810"/>
              <a:chExt cx="710993" cy="225431"/>
            </a:xfrm>
          </p:grpSpPr>
          <p:sp>
            <p:nvSpPr>
              <p:cNvPr id="9" name="Google Shape;1090;p17">
                <a:extLst>
                  <a:ext uri="{FF2B5EF4-FFF2-40B4-BE49-F238E27FC236}">
                    <a16:creationId xmlns:a16="http://schemas.microsoft.com/office/drawing/2014/main" id="{C57DFDDB-4224-9848-0AA9-0CAB03104971}"/>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91;p17">
                <a:extLst>
                  <a:ext uri="{FF2B5EF4-FFF2-40B4-BE49-F238E27FC236}">
                    <a16:creationId xmlns:a16="http://schemas.microsoft.com/office/drawing/2014/main" id="{A1C4B1A8-1FE7-A121-7E5A-D7792BCB9331}"/>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2;p17">
                <a:extLst>
                  <a:ext uri="{FF2B5EF4-FFF2-40B4-BE49-F238E27FC236}">
                    <a16:creationId xmlns:a16="http://schemas.microsoft.com/office/drawing/2014/main" id="{1867F704-CAED-EDB0-A0EB-6D9D0EEA2EB5}"/>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3;p17">
                <a:extLst>
                  <a:ext uri="{FF2B5EF4-FFF2-40B4-BE49-F238E27FC236}">
                    <a16:creationId xmlns:a16="http://schemas.microsoft.com/office/drawing/2014/main" id="{90C08156-0B59-490D-D6D1-DD36E847A0B0}"/>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94;p17">
                <a:extLst>
                  <a:ext uri="{FF2B5EF4-FFF2-40B4-BE49-F238E27FC236}">
                    <a16:creationId xmlns:a16="http://schemas.microsoft.com/office/drawing/2014/main" id="{3892C0A4-D08F-012F-100C-E1758BF76F65}"/>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95;p17">
                <a:extLst>
                  <a:ext uri="{FF2B5EF4-FFF2-40B4-BE49-F238E27FC236}">
                    <a16:creationId xmlns:a16="http://schemas.microsoft.com/office/drawing/2014/main" id="{01E1445B-7643-5E40-D9D9-781641D10D4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96;p17">
                <a:extLst>
                  <a:ext uri="{FF2B5EF4-FFF2-40B4-BE49-F238E27FC236}">
                    <a16:creationId xmlns:a16="http://schemas.microsoft.com/office/drawing/2014/main" id="{D5C42716-F56C-DD31-0692-B691F6E5355A}"/>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97;p17">
                <a:extLst>
                  <a:ext uri="{FF2B5EF4-FFF2-40B4-BE49-F238E27FC236}">
                    <a16:creationId xmlns:a16="http://schemas.microsoft.com/office/drawing/2014/main" id="{7AC63A78-492A-EB7D-1A3B-9347411304F0}"/>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98;p17">
                <a:extLst>
                  <a:ext uri="{FF2B5EF4-FFF2-40B4-BE49-F238E27FC236}">
                    <a16:creationId xmlns:a16="http://schemas.microsoft.com/office/drawing/2014/main" id="{1FAEC16C-12C4-7AA1-D9BC-3EBC131A15A6}"/>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99;p17">
                <a:extLst>
                  <a:ext uri="{FF2B5EF4-FFF2-40B4-BE49-F238E27FC236}">
                    <a16:creationId xmlns:a16="http://schemas.microsoft.com/office/drawing/2014/main" id="{53D268DD-676A-A732-1AE3-A5CC4E798AF6}"/>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1100;p17">
              <a:extLst>
                <a:ext uri="{FF2B5EF4-FFF2-40B4-BE49-F238E27FC236}">
                  <a16:creationId xmlns:a16="http://schemas.microsoft.com/office/drawing/2014/main" id="{44A26290-3B40-BE3E-BD3D-CD12C0B94B86}"/>
                </a:ext>
              </a:extLst>
            </p:cNvPr>
            <p:cNvGrpSpPr/>
            <p:nvPr/>
          </p:nvGrpSpPr>
          <p:grpSpPr>
            <a:xfrm>
              <a:off x="519125" y="4549761"/>
              <a:ext cx="1005742" cy="259911"/>
              <a:chOff x="2447986" y="3883120"/>
              <a:chExt cx="726063" cy="186651"/>
            </a:xfrm>
          </p:grpSpPr>
          <p:sp>
            <p:nvSpPr>
              <p:cNvPr id="6" name="Google Shape;1101;p17">
                <a:extLst>
                  <a:ext uri="{FF2B5EF4-FFF2-40B4-BE49-F238E27FC236}">
                    <a16:creationId xmlns:a16="http://schemas.microsoft.com/office/drawing/2014/main" id="{F1B3F7B5-5DBD-1D76-054B-3435CC1BCB9E}"/>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02;p17">
                <a:extLst>
                  <a:ext uri="{FF2B5EF4-FFF2-40B4-BE49-F238E27FC236}">
                    <a16:creationId xmlns:a16="http://schemas.microsoft.com/office/drawing/2014/main" id="{712F2AE5-B4B2-B89D-FA6B-7773C91C463C}"/>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03;p17">
                <a:extLst>
                  <a:ext uri="{FF2B5EF4-FFF2-40B4-BE49-F238E27FC236}">
                    <a16:creationId xmlns:a16="http://schemas.microsoft.com/office/drawing/2014/main" id="{5855921D-CC76-1BA2-5FC5-FA38D0D8DC77}"/>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 name="Google Shape;1104;p17">
            <a:extLst>
              <a:ext uri="{FF2B5EF4-FFF2-40B4-BE49-F238E27FC236}">
                <a16:creationId xmlns:a16="http://schemas.microsoft.com/office/drawing/2014/main" id="{5053F130-1E1F-D2B4-3B1F-172C83957C49}"/>
              </a:ext>
            </a:extLst>
          </p:cNvPr>
          <p:cNvGrpSpPr/>
          <p:nvPr/>
        </p:nvGrpSpPr>
        <p:grpSpPr>
          <a:xfrm>
            <a:off x="2117204" y="3378455"/>
            <a:ext cx="1419042" cy="435854"/>
            <a:chOff x="2110737" y="2116099"/>
            <a:chExt cx="697523" cy="214252"/>
          </a:xfrm>
        </p:grpSpPr>
        <p:sp>
          <p:nvSpPr>
            <p:cNvPr id="22" name="Google Shape;1105;p17">
              <a:extLst>
                <a:ext uri="{FF2B5EF4-FFF2-40B4-BE49-F238E27FC236}">
                  <a16:creationId xmlns:a16="http://schemas.microsoft.com/office/drawing/2014/main" id="{1AAD0D63-C10C-53BA-0D82-5DEA07A3C768}"/>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06;p17">
              <a:extLst>
                <a:ext uri="{FF2B5EF4-FFF2-40B4-BE49-F238E27FC236}">
                  <a16:creationId xmlns:a16="http://schemas.microsoft.com/office/drawing/2014/main" id="{1F531E01-0922-83FF-2B2F-3F8AABA5549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07;p17">
              <a:extLst>
                <a:ext uri="{FF2B5EF4-FFF2-40B4-BE49-F238E27FC236}">
                  <a16:creationId xmlns:a16="http://schemas.microsoft.com/office/drawing/2014/main" id="{5949F4BE-6AD1-B8B5-9465-2E00C5E8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08;p17">
              <a:extLst>
                <a:ext uri="{FF2B5EF4-FFF2-40B4-BE49-F238E27FC236}">
                  <a16:creationId xmlns:a16="http://schemas.microsoft.com/office/drawing/2014/main" id="{98D26137-3F5B-2424-1186-6A4A78878C67}"/>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9;p17">
              <a:extLst>
                <a:ext uri="{FF2B5EF4-FFF2-40B4-BE49-F238E27FC236}">
                  <a16:creationId xmlns:a16="http://schemas.microsoft.com/office/drawing/2014/main" id="{E560879E-C6D0-4B35-73E6-D8D82237417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0;p17">
              <a:extLst>
                <a:ext uri="{FF2B5EF4-FFF2-40B4-BE49-F238E27FC236}">
                  <a16:creationId xmlns:a16="http://schemas.microsoft.com/office/drawing/2014/main" id="{1045E3E8-E255-513F-ABFC-D5D01C908495}"/>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1;p17">
              <a:extLst>
                <a:ext uri="{FF2B5EF4-FFF2-40B4-BE49-F238E27FC236}">
                  <a16:creationId xmlns:a16="http://schemas.microsoft.com/office/drawing/2014/main" id="{28C91DB9-8CCD-AF90-C7B5-777445261ABA}"/>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12;p17">
              <a:extLst>
                <a:ext uri="{FF2B5EF4-FFF2-40B4-BE49-F238E27FC236}">
                  <a16:creationId xmlns:a16="http://schemas.microsoft.com/office/drawing/2014/main" id="{4F5A0E54-466E-0810-97A6-A6AAFB267958}"/>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13;p17">
              <a:extLst>
                <a:ext uri="{FF2B5EF4-FFF2-40B4-BE49-F238E27FC236}">
                  <a16:creationId xmlns:a16="http://schemas.microsoft.com/office/drawing/2014/main" id="{510E8759-A923-7D05-C462-7146FADEEE83}"/>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14;p17">
              <a:extLst>
                <a:ext uri="{FF2B5EF4-FFF2-40B4-BE49-F238E27FC236}">
                  <a16:creationId xmlns:a16="http://schemas.microsoft.com/office/drawing/2014/main" id="{86FCD7C9-566E-521D-8104-27B8568FBEAA}"/>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5;p17">
              <a:extLst>
                <a:ext uri="{FF2B5EF4-FFF2-40B4-BE49-F238E27FC236}">
                  <a16:creationId xmlns:a16="http://schemas.microsoft.com/office/drawing/2014/main" id="{06EE1F9F-265C-0151-0921-1AD395E8305D}"/>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16;p17">
              <a:extLst>
                <a:ext uri="{FF2B5EF4-FFF2-40B4-BE49-F238E27FC236}">
                  <a16:creationId xmlns:a16="http://schemas.microsoft.com/office/drawing/2014/main" id="{BAE23DB9-0349-C15C-A04A-7FB5492E73ED}"/>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17;p17">
              <a:extLst>
                <a:ext uri="{FF2B5EF4-FFF2-40B4-BE49-F238E27FC236}">
                  <a16:creationId xmlns:a16="http://schemas.microsoft.com/office/drawing/2014/main" id="{11E31520-B4BE-D8C2-F1B1-DC9723365731}"/>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18;p17">
              <a:extLst>
                <a:ext uri="{FF2B5EF4-FFF2-40B4-BE49-F238E27FC236}">
                  <a16:creationId xmlns:a16="http://schemas.microsoft.com/office/drawing/2014/main" id="{8C28865C-697E-60A9-188F-88C3EDC44803}"/>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119;p17">
            <a:extLst>
              <a:ext uri="{FF2B5EF4-FFF2-40B4-BE49-F238E27FC236}">
                <a16:creationId xmlns:a16="http://schemas.microsoft.com/office/drawing/2014/main" id="{32DB2310-6158-6C1B-1FC2-5A62C4DAB6DE}"/>
              </a:ext>
            </a:extLst>
          </p:cNvPr>
          <p:cNvGrpSpPr/>
          <p:nvPr/>
        </p:nvGrpSpPr>
        <p:grpSpPr>
          <a:xfrm>
            <a:off x="5988469" y="4030985"/>
            <a:ext cx="1137498" cy="356565"/>
            <a:chOff x="1989791" y="3911251"/>
            <a:chExt cx="1018167" cy="333396"/>
          </a:xfrm>
        </p:grpSpPr>
        <p:sp>
          <p:nvSpPr>
            <p:cNvPr id="37" name="Google Shape;1120;p17">
              <a:extLst>
                <a:ext uri="{FF2B5EF4-FFF2-40B4-BE49-F238E27FC236}">
                  <a16:creationId xmlns:a16="http://schemas.microsoft.com/office/drawing/2014/main" id="{96AC0C5D-AD28-F9FA-9995-9B809AE84CF8}"/>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21;p17">
              <a:extLst>
                <a:ext uri="{FF2B5EF4-FFF2-40B4-BE49-F238E27FC236}">
                  <a16:creationId xmlns:a16="http://schemas.microsoft.com/office/drawing/2014/main" id="{1F1E1139-445C-1F44-6EC2-E0F36EB455B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22;p17">
              <a:extLst>
                <a:ext uri="{FF2B5EF4-FFF2-40B4-BE49-F238E27FC236}">
                  <a16:creationId xmlns:a16="http://schemas.microsoft.com/office/drawing/2014/main" id="{8DFCC5E0-2CD8-97E9-8427-5A2D9D580379}"/>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23;p17">
              <a:extLst>
                <a:ext uri="{FF2B5EF4-FFF2-40B4-BE49-F238E27FC236}">
                  <a16:creationId xmlns:a16="http://schemas.microsoft.com/office/drawing/2014/main" id="{5CD5F8A3-D7DA-31D6-B85E-A8A205D3A48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1124;p17">
              <a:extLst>
                <a:ext uri="{FF2B5EF4-FFF2-40B4-BE49-F238E27FC236}">
                  <a16:creationId xmlns:a16="http://schemas.microsoft.com/office/drawing/2014/main" id="{136AB374-4924-220A-1FC0-D15148D146CB}"/>
                </a:ext>
              </a:extLst>
            </p:cNvPr>
            <p:cNvGrpSpPr/>
            <p:nvPr/>
          </p:nvGrpSpPr>
          <p:grpSpPr>
            <a:xfrm>
              <a:off x="1989791" y="3938517"/>
              <a:ext cx="818406" cy="306130"/>
              <a:chOff x="1989791" y="3938517"/>
              <a:chExt cx="818406" cy="306130"/>
            </a:xfrm>
          </p:grpSpPr>
          <p:sp>
            <p:nvSpPr>
              <p:cNvPr id="42" name="Google Shape;1125;p17">
                <a:extLst>
                  <a:ext uri="{FF2B5EF4-FFF2-40B4-BE49-F238E27FC236}">
                    <a16:creationId xmlns:a16="http://schemas.microsoft.com/office/drawing/2014/main" id="{D347F007-7796-2DB6-7CB7-A23DE497EE3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6;p17">
                <a:extLst>
                  <a:ext uri="{FF2B5EF4-FFF2-40B4-BE49-F238E27FC236}">
                    <a16:creationId xmlns:a16="http://schemas.microsoft.com/office/drawing/2014/main" id="{95028F1B-F180-3D29-8DCF-82F2F47179E7}"/>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7;p17">
                <a:extLst>
                  <a:ext uri="{FF2B5EF4-FFF2-40B4-BE49-F238E27FC236}">
                    <a16:creationId xmlns:a16="http://schemas.microsoft.com/office/drawing/2014/main" id="{91B32B90-16F0-57B8-B504-474C396E47A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8;p17">
                <a:extLst>
                  <a:ext uri="{FF2B5EF4-FFF2-40B4-BE49-F238E27FC236}">
                    <a16:creationId xmlns:a16="http://schemas.microsoft.com/office/drawing/2014/main" id="{44BA4BC8-7D68-7482-8219-76F4DD6F296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9;p17">
                <a:extLst>
                  <a:ext uri="{FF2B5EF4-FFF2-40B4-BE49-F238E27FC236}">
                    <a16:creationId xmlns:a16="http://schemas.microsoft.com/office/drawing/2014/main" id="{5746B923-8571-F2D6-8945-2A106BA3582E}"/>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30;p17">
                <a:extLst>
                  <a:ext uri="{FF2B5EF4-FFF2-40B4-BE49-F238E27FC236}">
                    <a16:creationId xmlns:a16="http://schemas.microsoft.com/office/drawing/2014/main" id="{44C58BA5-F22F-9A4D-FF52-40F5E31C0C16}"/>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31;p17">
                <a:extLst>
                  <a:ext uri="{FF2B5EF4-FFF2-40B4-BE49-F238E27FC236}">
                    <a16:creationId xmlns:a16="http://schemas.microsoft.com/office/drawing/2014/main" id="{8532AF33-2235-094D-EC2E-5483229E203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32;p17">
                <a:extLst>
                  <a:ext uri="{FF2B5EF4-FFF2-40B4-BE49-F238E27FC236}">
                    <a16:creationId xmlns:a16="http://schemas.microsoft.com/office/drawing/2014/main" id="{C5CAC9D1-AE41-2ECC-CE4E-D6920FEA78B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33;p17">
                <a:extLst>
                  <a:ext uri="{FF2B5EF4-FFF2-40B4-BE49-F238E27FC236}">
                    <a16:creationId xmlns:a16="http://schemas.microsoft.com/office/drawing/2014/main" id="{B5635E90-8C04-FE18-DE72-686CDC286FC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34;p17">
                <a:extLst>
                  <a:ext uri="{FF2B5EF4-FFF2-40B4-BE49-F238E27FC236}">
                    <a16:creationId xmlns:a16="http://schemas.microsoft.com/office/drawing/2014/main" id="{5CD6EE40-35C6-8570-87DF-E399362517AF}"/>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35;p17">
                <a:extLst>
                  <a:ext uri="{FF2B5EF4-FFF2-40B4-BE49-F238E27FC236}">
                    <a16:creationId xmlns:a16="http://schemas.microsoft.com/office/drawing/2014/main" id="{EB8D3774-D700-4A6B-0F39-51550ED46D6B}"/>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36;p17">
                <a:extLst>
                  <a:ext uri="{FF2B5EF4-FFF2-40B4-BE49-F238E27FC236}">
                    <a16:creationId xmlns:a16="http://schemas.microsoft.com/office/drawing/2014/main" id="{1020A389-2227-200B-11B7-DA92B048A55D}"/>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37;p17">
                <a:extLst>
                  <a:ext uri="{FF2B5EF4-FFF2-40B4-BE49-F238E27FC236}">
                    <a16:creationId xmlns:a16="http://schemas.microsoft.com/office/drawing/2014/main" id="{6FDF21DB-447E-C620-E5E5-0DCCB0585AD7}"/>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8;p17">
                <a:extLst>
                  <a:ext uri="{FF2B5EF4-FFF2-40B4-BE49-F238E27FC236}">
                    <a16:creationId xmlns:a16="http://schemas.microsoft.com/office/drawing/2014/main" id="{9A67FCD3-12E4-22DA-93E6-298FE7EB8833}"/>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 name="Google Shape;2570;p41">
            <a:extLst>
              <a:ext uri="{FF2B5EF4-FFF2-40B4-BE49-F238E27FC236}">
                <a16:creationId xmlns:a16="http://schemas.microsoft.com/office/drawing/2014/main" id="{DCAAFB12-383A-5B44-8A02-934406AA46FD}"/>
              </a:ext>
            </a:extLst>
          </p:cNvPr>
          <p:cNvSpPr/>
          <p:nvPr/>
        </p:nvSpPr>
        <p:spPr>
          <a:xfrm flipH="1">
            <a:off x="3203844" y="4450243"/>
            <a:ext cx="395796" cy="71056"/>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72;p41">
            <a:extLst>
              <a:ext uri="{FF2B5EF4-FFF2-40B4-BE49-F238E27FC236}">
                <a16:creationId xmlns:a16="http://schemas.microsoft.com/office/drawing/2014/main" id="{481B799D-12F7-802C-E201-22E7D400DC61}"/>
              </a:ext>
            </a:extLst>
          </p:cNvPr>
          <p:cNvSpPr/>
          <p:nvPr/>
        </p:nvSpPr>
        <p:spPr>
          <a:xfrm flipH="1">
            <a:off x="5296521" y="3799562"/>
            <a:ext cx="1151249" cy="178373"/>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3" name="Picture 62">
            <a:extLst>
              <a:ext uri="{FF2B5EF4-FFF2-40B4-BE49-F238E27FC236}">
                <a16:creationId xmlns:a16="http://schemas.microsoft.com/office/drawing/2014/main" id="{160949EF-3BAD-BF51-441F-624D400BC7B7}"/>
              </a:ext>
            </a:extLst>
          </p:cNvPr>
          <p:cNvPicPr>
            <a:picLocks noChangeAspect="1"/>
          </p:cNvPicPr>
          <p:nvPr/>
        </p:nvPicPr>
        <p:blipFill>
          <a:blip r:embed="rId3">
            <a:clrChange>
              <a:clrFrom>
                <a:srgbClr val="FFFFFF"/>
              </a:clrFrom>
              <a:clrTo>
                <a:srgbClr val="FFFFFF">
                  <a:alpha val="0"/>
                </a:srgbClr>
              </a:clrTo>
            </a:clrChange>
            <a:duotone>
              <a:prstClr val="black"/>
              <a:schemeClr val="tx2">
                <a:tint val="45000"/>
                <a:satMod val="400000"/>
              </a:schemeClr>
            </a:duotone>
          </a:blip>
          <a:stretch>
            <a:fillRect/>
          </a:stretch>
        </p:blipFill>
        <p:spPr>
          <a:xfrm>
            <a:off x="2346863" y="-97264"/>
            <a:ext cx="4995479" cy="2809957"/>
          </a:xfrm>
          <a:prstGeom prst="rect">
            <a:avLst/>
          </a:prstGeom>
        </p:spPr>
      </p:pic>
      <p:grpSp>
        <p:nvGrpSpPr>
          <p:cNvPr id="2240" name="Google Shape;6053;p65">
            <a:extLst>
              <a:ext uri="{FF2B5EF4-FFF2-40B4-BE49-F238E27FC236}">
                <a16:creationId xmlns:a16="http://schemas.microsoft.com/office/drawing/2014/main" id="{5285BBDE-56B0-6087-56D7-0B61B1F97983}"/>
              </a:ext>
            </a:extLst>
          </p:cNvPr>
          <p:cNvGrpSpPr/>
          <p:nvPr/>
        </p:nvGrpSpPr>
        <p:grpSpPr>
          <a:xfrm rot="696754">
            <a:off x="6942921" y="-562997"/>
            <a:ext cx="3026080" cy="1510776"/>
            <a:chOff x="9863550" y="1036900"/>
            <a:chExt cx="1136150" cy="567225"/>
          </a:xfrm>
        </p:grpSpPr>
        <p:sp>
          <p:nvSpPr>
            <p:cNvPr id="2241" name="Google Shape;6054;p65">
              <a:extLst>
                <a:ext uri="{FF2B5EF4-FFF2-40B4-BE49-F238E27FC236}">
                  <a16:creationId xmlns:a16="http://schemas.microsoft.com/office/drawing/2014/main" id="{CEC050B5-C925-4E04-CD27-3AA151F8BA2E}"/>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2" name="Google Shape;6055;p65">
              <a:extLst>
                <a:ext uri="{FF2B5EF4-FFF2-40B4-BE49-F238E27FC236}">
                  <a16:creationId xmlns:a16="http://schemas.microsoft.com/office/drawing/2014/main" id="{68719C28-7342-1EA4-3FDF-CD68EEF3540A}"/>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3" name="Google Shape;6056;p65">
              <a:extLst>
                <a:ext uri="{FF2B5EF4-FFF2-40B4-BE49-F238E27FC236}">
                  <a16:creationId xmlns:a16="http://schemas.microsoft.com/office/drawing/2014/main" id="{D7E74CDE-3B98-5E50-B7AA-F414025E0FAB}"/>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4" name="Google Shape;6057;p65">
              <a:extLst>
                <a:ext uri="{FF2B5EF4-FFF2-40B4-BE49-F238E27FC236}">
                  <a16:creationId xmlns:a16="http://schemas.microsoft.com/office/drawing/2014/main" id="{064D18D5-740D-FC72-6D4A-64471C14273E}"/>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5" name="Google Shape;6058;p65">
              <a:extLst>
                <a:ext uri="{FF2B5EF4-FFF2-40B4-BE49-F238E27FC236}">
                  <a16:creationId xmlns:a16="http://schemas.microsoft.com/office/drawing/2014/main" id="{8BB545BA-8983-73D2-67B8-3F1D335DFFF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6" name="Google Shape;6059;p65">
              <a:extLst>
                <a:ext uri="{FF2B5EF4-FFF2-40B4-BE49-F238E27FC236}">
                  <a16:creationId xmlns:a16="http://schemas.microsoft.com/office/drawing/2014/main" id="{2328928B-A6D1-8273-F0D1-B2E9F16A937B}"/>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7" name="Google Shape;6060;p65">
              <a:extLst>
                <a:ext uri="{FF2B5EF4-FFF2-40B4-BE49-F238E27FC236}">
                  <a16:creationId xmlns:a16="http://schemas.microsoft.com/office/drawing/2014/main" id="{5F4A37D5-41E8-F9ED-300B-B6E5F0B6DFC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8" name="Google Shape;6061;p65">
              <a:extLst>
                <a:ext uri="{FF2B5EF4-FFF2-40B4-BE49-F238E27FC236}">
                  <a16:creationId xmlns:a16="http://schemas.microsoft.com/office/drawing/2014/main" id="{B7BF04A0-E747-D2E9-D354-5D70B7F3BBA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249" name="Google Shape;6053;p65">
            <a:extLst>
              <a:ext uri="{FF2B5EF4-FFF2-40B4-BE49-F238E27FC236}">
                <a16:creationId xmlns:a16="http://schemas.microsoft.com/office/drawing/2014/main" id="{B8173559-134F-605F-0514-A442A91AC8BA}"/>
              </a:ext>
            </a:extLst>
          </p:cNvPr>
          <p:cNvGrpSpPr/>
          <p:nvPr/>
        </p:nvGrpSpPr>
        <p:grpSpPr>
          <a:xfrm rot="696754">
            <a:off x="-1216138" y="-95674"/>
            <a:ext cx="3026080" cy="1510776"/>
            <a:chOff x="9863550" y="1036900"/>
            <a:chExt cx="1136150" cy="567225"/>
          </a:xfrm>
        </p:grpSpPr>
        <p:sp>
          <p:nvSpPr>
            <p:cNvPr id="2250" name="Google Shape;6054;p65">
              <a:extLst>
                <a:ext uri="{FF2B5EF4-FFF2-40B4-BE49-F238E27FC236}">
                  <a16:creationId xmlns:a16="http://schemas.microsoft.com/office/drawing/2014/main" id="{15CF1728-3D44-00F9-F14E-B5A4A94E8ED8}"/>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51" name="Google Shape;6055;p65">
              <a:extLst>
                <a:ext uri="{FF2B5EF4-FFF2-40B4-BE49-F238E27FC236}">
                  <a16:creationId xmlns:a16="http://schemas.microsoft.com/office/drawing/2014/main" id="{223EFE87-B697-2251-7F9D-00EAB11B88CD}"/>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52" name="Google Shape;6056;p65">
              <a:extLst>
                <a:ext uri="{FF2B5EF4-FFF2-40B4-BE49-F238E27FC236}">
                  <a16:creationId xmlns:a16="http://schemas.microsoft.com/office/drawing/2014/main" id="{010A7719-BBEB-FA72-FA96-A83F19B4EE34}"/>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53" name="Google Shape;6057;p65">
              <a:extLst>
                <a:ext uri="{FF2B5EF4-FFF2-40B4-BE49-F238E27FC236}">
                  <a16:creationId xmlns:a16="http://schemas.microsoft.com/office/drawing/2014/main" id="{211EB419-465C-7C6D-DB2F-BA9D078A9C98}"/>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53" name="Google Shape;6058;p65">
              <a:extLst>
                <a:ext uri="{FF2B5EF4-FFF2-40B4-BE49-F238E27FC236}">
                  <a16:creationId xmlns:a16="http://schemas.microsoft.com/office/drawing/2014/main" id="{7C7F70EF-2877-54AD-DAE9-5E351B569EE4}"/>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54" name="Google Shape;6059;p65">
              <a:extLst>
                <a:ext uri="{FF2B5EF4-FFF2-40B4-BE49-F238E27FC236}">
                  <a16:creationId xmlns:a16="http://schemas.microsoft.com/office/drawing/2014/main" id="{954497FD-2B13-94DE-4AC8-37FE6A6E4AB3}"/>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455" name="Google Shape;6060;p65">
              <a:extLst>
                <a:ext uri="{FF2B5EF4-FFF2-40B4-BE49-F238E27FC236}">
                  <a16:creationId xmlns:a16="http://schemas.microsoft.com/office/drawing/2014/main" id="{D1C9EE61-E932-E1F9-648E-FFE132E30C0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56" name="Google Shape;6061;p65">
              <a:extLst>
                <a:ext uri="{FF2B5EF4-FFF2-40B4-BE49-F238E27FC236}">
                  <a16:creationId xmlns:a16="http://schemas.microsoft.com/office/drawing/2014/main" id="{97EF01BB-4521-E89D-2430-1A310737975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pic>
        <p:nvPicPr>
          <p:cNvPr id="2459" name="Picture 2458" descr="A person in a boat with a roll of hay&#10;&#10;Description automatically generated">
            <a:extLst>
              <a:ext uri="{FF2B5EF4-FFF2-40B4-BE49-F238E27FC236}">
                <a16:creationId xmlns:a16="http://schemas.microsoft.com/office/drawing/2014/main" id="{5E537E69-5E45-319D-9501-C39E74D4E695}"/>
              </a:ext>
            </a:extLst>
          </p:cNvPr>
          <p:cNvPicPr>
            <a:picLocks noChangeAspect="1"/>
          </p:cNvPicPr>
          <p:nvPr/>
        </p:nvPicPr>
        <p:blipFill>
          <a:blip r:embed="rId4"/>
          <a:stretch>
            <a:fillRect/>
          </a:stretch>
        </p:blipFill>
        <p:spPr>
          <a:xfrm>
            <a:off x="1256715" y="1288554"/>
            <a:ext cx="5917790" cy="5917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9"/>
        <p:cNvGrpSpPr/>
        <p:nvPr/>
      </p:nvGrpSpPr>
      <p:grpSpPr>
        <a:xfrm>
          <a:off x="0" y="0"/>
          <a:ext cx="0" cy="0"/>
          <a:chOff x="0" y="0"/>
          <a:chExt cx="0" cy="0"/>
        </a:xfrm>
      </p:grpSpPr>
      <p:sp>
        <p:nvSpPr>
          <p:cNvPr id="3683" name="Google Shape;3683;p57"/>
          <p:cNvSpPr/>
          <p:nvPr/>
        </p:nvSpPr>
        <p:spPr>
          <a:xfrm rot="179970" flipH="1">
            <a:off x="1521810" y="537082"/>
            <a:ext cx="1042422" cy="109728"/>
          </a:xfrm>
          <a:custGeom>
            <a:avLst/>
            <a:gdLst/>
            <a:ahLst/>
            <a:cxnLst/>
            <a:rect l="l" t="t" r="r" b="b"/>
            <a:pathLst>
              <a:path w="6277" h="694" extrusionOk="0">
                <a:moveTo>
                  <a:pt x="3937" y="0"/>
                </a:moveTo>
                <a:cubicBezTo>
                  <a:pt x="3568" y="0"/>
                  <a:pt x="3456" y="344"/>
                  <a:pt x="3138" y="392"/>
                </a:cubicBezTo>
                <a:cubicBezTo>
                  <a:pt x="3112" y="396"/>
                  <a:pt x="3089" y="397"/>
                  <a:pt x="3068" y="397"/>
                </a:cubicBezTo>
                <a:cubicBezTo>
                  <a:pt x="2814" y="397"/>
                  <a:pt x="2869" y="127"/>
                  <a:pt x="2675" y="94"/>
                </a:cubicBezTo>
                <a:cubicBezTo>
                  <a:pt x="2656" y="91"/>
                  <a:pt x="2636" y="89"/>
                  <a:pt x="2617" y="89"/>
                </a:cubicBezTo>
                <a:cubicBezTo>
                  <a:pt x="2421" y="89"/>
                  <a:pt x="2211" y="239"/>
                  <a:pt x="1995" y="278"/>
                </a:cubicBezTo>
                <a:cubicBezTo>
                  <a:pt x="1963" y="284"/>
                  <a:pt x="1933" y="286"/>
                  <a:pt x="1904" y="286"/>
                </a:cubicBezTo>
                <a:cubicBezTo>
                  <a:pt x="1717" y="286"/>
                  <a:pt x="1566" y="182"/>
                  <a:pt x="1208" y="109"/>
                </a:cubicBezTo>
                <a:cubicBezTo>
                  <a:pt x="1159" y="99"/>
                  <a:pt x="1105" y="95"/>
                  <a:pt x="1048" y="95"/>
                </a:cubicBezTo>
                <a:cubicBezTo>
                  <a:pt x="618" y="95"/>
                  <a:pt x="1" y="341"/>
                  <a:pt x="1" y="341"/>
                </a:cubicBezTo>
                <a:lnTo>
                  <a:pt x="6276" y="694"/>
                </a:lnTo>
                <a:cubicBezTo>
                  <a:pt x="6276" y="694"/>
                  <a:pt x="5704" y="551"/>
                  <a:pt x="5431" y="467"/>
                </a:cubicBezTo>
                <a:cubicBezTo>
                  <a:pt x="5238" y="407"/>
                  <a:pt x="5140" y="400"/>
                  <a:pt x="5029" y="400"/>
                </a:cubicBezTo>
                <a:cubicBezTo>
                  <a:pt x="4994" y="400"/>
                  <a:pt x="4959" y="401"/>
                  <a:pt x="4918" y="401"/>
                </a:cubicBezTo>
                <a:cubicBezTo>
                  <a:pt x="4904" y="401"/>
                  <a:pt x="4889" y="401"/>
                  <a:pt x="4873" y="401"/>
                </a:cubicBezTo>
                <a:cubicBezTo>
                  <a:pt x="4673" y="398"/>
                  <a:pt x="4420" y="46"/>
                  <a:pt x="4000" y="4"/>
                </a:cubicBezTo>
                <a:cubicBezTo>
                  <a:pt x="3978" y="1"/>
                  <a:pt x="3957" y="0"/>
                  <a:pt x="39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7"/>
          <p:cNvSpPr/>
          <p:nvPr/>
        </p:nvSpPr>
        <p:spPr>
          <a:xfrm flipH="1">
            <a:off x="1335520" y="838550"/>
            <a:ext cx="347118" cy="347118"/>
          </a:xfrm>
          <a:custGeom>
            <a:avLst/>
            <a:gdLst/>
            <a:ahLst/>
            <a:cxnLst/>
            <a:rect l="l" t="t" r="r" b="b"/>
            <a:pathLst>
              <a:path w="1889" h="1889" extrusionOk="0">
                <a:moveTo>
                  <a:pt x="944" y="0"/>
                </a:moveTo>
                <a:cubicBezTo>
                  <a:pt x="422" y="0"/>
                  <a:pt x="1" y="422"/>
                  <a:pt x="1" y="944"/>
                </a:cubicBezTo>
                <a:cubicBezTo>
                  <a:pt x="1" y="1465"/>
                  <a:pt x="422" y="1888"/>
                  <a:pt x="944" y="1888"/>
                </a:cubicBezTo>
                <a:cubicBezTo>
                  <a:pt x="1465" y="1888"/>
                  <a:pt x="1889" y="1465"/>
                  <a:pt x="1889" y="944"/>
                </a:cubicBezTo>
                <a:cubicBezTo>
                  <a:pt x="1889" y="422"/>
                  <a:pt x="1465" y="0"/>
                  <a:pt x="9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7"/>
          <p:cNvSpPr/>
          <p:nvPr/>
        </p:nvSpPr>
        <p:spPr>
          <a:xfrm rot="-216022">
            <a:off x="-886807" y="1006806"/>
            <a:ext cx="3189285" cy="315317"/>
          </a:xfrm>
          <a:custGeom>
            <a:avLst/>
            <a:gdLst/>
            <a:ahLst/>
            <a:cxnLst/>
            <a:rect l="l" t="t" r="r" b="b"/>
            <a:pathLst>
              <a:path w="18570" h="1836" extrusionOk="0">
                <a:moveTo>
                  <a:pt x="9434" y="0"/>
                </a:moveTo>
                <a:cubicBezTo>
                  <a:pt x="8983" y="0"/>
                  <a:pt x="8629" y="303"/>
                  <a:pt x="8187" y="406"/>
                </a:cubicBezTo>
                <a:cubicBezTo>
                  <a:pt x="8113" y="423"/>
                  <a:pt x="8043" y="430"/>
                  <a:pt x="7975" y="430"/>
                </a:cubicBezTo>
                <a:cubicBezTo>
                  <a:pt x="7521" y="430"/>
                  <a:pt x="7171" y="100"/>
                  <a:pt x="6705" y="82"/>
                </a:cubicBezTo>
                <a:cubicBezTo>
                  <a:pt x="6692" y="82"/>
                  <a:pt x="6679" y="82"/>
                  <a:pt x="6666" y="82"/>
                </a:cubicBezTo>
                <a:cubicBezTo>
                  <a:pt x="6472" y="82"/>
                  <a:pt x="6273" y="137"/>
                  <a:pt x="6127" y="265"/>
                </a:cubicBezTo>
                <a:cubicBezTo>
                  <a:pt x="6005" y="369"/>
                  <a:pt x="5918" y="523"/>
                  <a:pt x="5768" y="579"/>
                </a:cubicBezTo>
                <a:cubicBezTo>
                  <a:pt x="5725" y="595"/>
                  <a:pt x="5685" y="602"/>
                  <a:pt x="5647" y="602"/>
                </a:cubicBezTo>
                <a:cubicBezTo>
                  <a:pt x="5524" y="602"/>
                  <a:pt x="5416" y="537"/>
                  <a:pt x="5294" y="498"/>
                </a:cubicBezTo>
                <a:cubicBezTo>
                  <a:pt x="5254" y="486"/>
                  <a:pt x="5218" y="481"/>
                  <a:pt x="5184" y="481"/>
                </a:cubicBezTo>
                <a:cubicBezTo>
                  <a:pt x="5080" y="481"/>
                  <a:pt x="4997" y="530"/>
                  <a:pt x="4881" y="573"/>
                </a:cubicBezTo>
                <a:cubicBezTo>
                  <a:pt x="4860" y="581"/>
                  <a:pt x="4840" y="584"/>
                  <a:pt x="4819" y="584"/>
                </a:cubicBezTo>
                <a:cubicBezTo>
                  <a:pt x="4698" y="584"/>
                  <a:pt x="4586" y="467"/>
                  <a:pt x="4481" y="467"/>
                </a:cubicBezTo>
                <a:cubicBezTo>
                  <a:pt x="4457" y="467"/>
                  <a:pt x="4434" y="473"/>
                  <a:pt x="4412" y="487"/>
                </a:cubicBezTo>
                <a:cubicBezTo>
                  <a:pt x="4378" y="509"/>
                  <a:pt x="4360" y="549"/>
                  <a:pt x="4330" y="578"/>
                </a:cubicBezTo>
                <a:cubicBezTo>
                  <a:pt x="4288" y="620"/>
                  <a:pt x="4222" y="636"/>
                  <a:pt x="4146" y="636"/>
                </a:cubicBezTo>
                <a:cubicBezTo>
                  <a:pt x="3981" y="636"/>
                  <a:pt x="3769" y="560"/>
                  <a:pt x="3666" y="526"/>
                </a:cubicBezTo>
                <a:cubicBezTo>
                  <a:pt x="3534" y="481"/>
                  <a:pt x="3421" y="385"/>
                  <a:pt x="3287" y="351"/>
                </a:cubicBezTo>
                <a:cubicBezTo>
                  <a:pt x="3240" y="339"/>
                  <a:pt x="3187" y="334"/>
                  <a:pt x="3132" y="334"/>
                </a:cubicBezTo>
                <a:cubicBezTo>
                  <a:pt x="3019" y="334"/>
                  <a:pt x="2897" y="356"/>
                  <a:pt x="2803" y="385"/>
                </a:cubicBezTo>
                <a:cubicBezTo>
                  <a:pt x="2651" y="432"/>
                  <a:pt x="2510" y="520"/>
                  <a:pt x="2350" y="533"/>
                </a:cubicBezTo>
                <a:cubicBezTo>
                  <a:pt x="2335" y="535"/>
                  <a:pt x="2319" y="535"/>
                  <a:pt x="2304" y="535"/>
                </a:cubicBezTo>
                <a:cubicBezTo>
                  <a:pt x="2124" y="535"/>
                  <a:pt x="1945" y="453"/>
                  <a:pt x="1768" y="453"/>
                </a:cubicBezTo>
                <a:cubicBezTo>
                  <a:pt x="1732" y="453"/>
                  <a:pt x="1696" y="456"/>
                  <a:pt x="1660" y="464"/>
                </a:cubicBezTo>
                <a:cubicBezTo>
                  <a:pt x="1571" y="484"/>
                  <a:pt x="1491" y="533"/>
                  <a:pt x="1404" y="559"/>
                </a:cubicBezTo>
                <a:cubicBezTo>
                  <a:pt x="1276" y="596"/>
                  <a:pt x="1141" y="581"/>
                  <a:pt x="1009" y="589"/>
                </a:cubicBezTo>
                <a:cubicBezTo>
                  <a:pt x="999" y="589"/>
                  <a:pt x="987" y="589"/>
                  <a:pt x="976" y="589"/>
                </a:cubicBezTo>
                <a:cubicBezTo>
                  <a:pt x="875" y="589"/>
                  <a:pt x="750" y="571"/>
                  <a:pt x="638" y="571"/>
                </a:cubicBezTo>
                <a:cubicBezTo>
                  <a:pt x="585" y="571"/>
                  <a:pt x="535" y="575"/>
                  <a:pt x="493" y="587"/>
                </a:cubicBezTo>
                <a:cubicBezTo>
                  <a:pt x="435" y="572"/>
                  <a:pt x="377" y="566"/>
                  <a:pt x="325" y="566"/>
                </a:cubicBezTo>
                <a:cubicBezTo>
                  <a:pt x="117" y="566"/>
                  <a:pt x="0" y="663"/>
                  <a:pt x="355" y="699"/>
                </a:cubicBezTo>
                <a:cubicBezTo>
                  <a:pt x="712" y="736"/>
                  <a:pt x="18570" y="1836"/>
                  <a:pt x="18570" y="1836"/>
                </a:cubicBezTo>
                <a:cubicBezTo>
                  <a:pt x="18289" y="1724"/>
                  <a:pt x="18001" y="1649"/>
                  <a:pt x="17708" y="1572"/>
                </a:cubicBezTo>
                <a:cubicBezTo>
                  <a:pt x="17408" y="1494"/>
                  <a:pt x="17064" y="1215"/>
                  <a:pt x="16744" y="1215"/>
                </a:cubicBezTo>
                <a:cubicBezTo>
                  <a:pt x="16692" y="1215"/>
                  <a:pt x="16641" y="1223"/>
                  <a:pt x="16591" y="1239"/>
                </a:cubicBezTo>
                <a:cubicBezTo>
                  <a:pt x="16446" y="1288"/>
                  <a:pt x="16318" y="1408"/>
                  <a:pt x="16169" y="1408"/>
                </a:cubicBezTo>
                <a:cubicBezTo>
                  <a:pt x="16159" y="1408"/>
                  <a:pt x="16149" y="1407"/>
                  <a:pt x="16139" y="1406"/>
                </a:cubicBezTo>
                <a:cubicBezTo>
                  <a:pt x="15994" y="1389"/>
                  <a:pt x="15861" y="1252"/>
                  <a:pt x="15729" y="1252"/>
                </a:cubicBezTo>
                <a:cubicBezTo>
                  <a:pt x="15705" y="1252"/>
                  <a:pt x="15680" y="1257"/>
                  <a:pt x="15655" y="1268"/>
                </a:cubicBezTo>
                <a:cubicBezTo>
                  <a:pt x="15620" y="1285"/>
                  <a:pt x="15589" y="1314"/>
                  <a:pt x="15551" y="1322"/>
                </a:cubicBezTo>
                <a:cubicBezTo>
                  <a:pt x="15544" y="1323"/>
                  <a:pt x="15537" y="1324"/>
                  <a:pt x="15529" y="1324"/>
                </a:cubicBezTo>
                <a:cubicBezTo>
                  <a:pt x="15483" y="1324"/>
                  <a:pt x="15439" y="1296"/>
                  <a:pt x="15399" y="1270"/>
                </a:cubicBezTo>
                <a:cubicBezTo>
                  <a:pt x="15101" y="1075"/>
                  <a:pt x="14750" y="920"/>
                  <a:pt x="14401" y="920"/>
                </a:cubicBezTo>
                <a:cubicBezTo>
                  <a:pt x="14303" y="920"/>
                  <a:pt x="14204" y="932"/>
                  <a:pt x="14108" y="960"/>
                </a:cubicBezTo>
                <a:cubicBezTo>
                  <a:pt x="14017" y="987"/>
                  <a:pt x="13929" y="1024"/>
                  <a:pt x="13836" y="1024"/>
                </a:cubicBezTo>
                <a:cubicBezTo>
                  <a:pt x="13834" y="1024"/>
                  <a:pt x="13832" y="1024"/>
                  <a:pt x="13830" y="1024"/>
                </a:cubicBezTo>
                <a:cubicBezTo>
                  <a:pt x="13670" y="1021"/>
                  <a:pt x="13540" y="906"/>
                  <a:pt x="13399" y="834"/>
                </a:cubicBezTo>
                <a:cubicBezTo>
                  <a:pt x="13231" y="748"/>
                  <a:pt x="13049" y="724"/>
                  <a:pt x="12862" y="724"/>
                </a:cubicBezTo>
                <a:cubicBezTo>
                  <a:pt x="12616" y="724"/>
                  <a:pt x="12360" y="766"/>
                  <a:pt x="12111" y="766"/>
                </a:cubicBezTo>
                <a:cubicBezTo>
                  <a:pt x="12090" y="766"/>
                  <a:pt x="12070" y="766"/>
                  <a:pt x="12049" y="765"/>
                </a:cubicBezTo>
                <a:cubicBezTo>
                  <a:pt x="11466" y="748"/>
                  <a:pt x="10935" y="464"/>
                  <a:pt x="10406" y="251"/>
                </a:cubicBezTo>
                <a:cubicBezTo>
                  <a:pt x="10150" y="148"/>
                  <a:pt x="9894" y="69"/>
                  <a:pt x="9622" y="18"/>
                </a:cubicBezTo>
                <a:cubicBezTo>
                  <a:pt x="9558" y="6"/>
                  <a:pt x="9495" y="0"/>
                  <a:pt x="9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2D257E37-B943-ADC1-3944-BDAC36FFAFED}"/>
              </a:ext>
            </a:extLst>
          </p:cNvPr>
          <p:cNvGrpSpPr/>
          <p:nvPr/>
        </p:nvGrpSpPr>
        <p:grpSpPr>
          <a:xfrm>
            <a:off x="5047545" y="-220394"/>
            <a:ext cx="1641549" cy="1593562"/>
            <a:chOff x="1214509" y="294991"/>
            <a:chExt cx="1852779" cy="1992865"/>
          </a:xfrm>
        </p:grpSpPr>
        <p:sp>
          <p:nvSpPr>
            <p:cNvPr id="9" name="椭圆 12">
              <a:extLst>
                <a:ext uri="{FF2B5EF4-FFF2-40B4-BE49-F238E27FC236}">
                  <a16:creationId xmlns:a16="http://schemas.microsoft.com/office/drawing/2014/main" id="{B558CC89-23E4-6772-CD10-B1B3E86A0611}"/>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algn="ctr" defTabSz="685800">
                <a:buClrTx/>
                <a:buFontTx/>
                <a:buNone/>
                <a:defRPr/>
              </a:pPr>
              <a:r>
                <a:rPr lang="en-US" altLang="zh-CN" sz="4000" b="1" kern="1200" dirty="0">
                  <a:solidFill>
                    <a:srgbClr val="4F9BCA"/>
                  </a:solidFill>
                  <a:latin typeface="思源黑体 CN Heavy" panose="020B0A00000000000000" pitchFamily="34" charset="-122"/>
                  <a:ea typeface="思源黑体 CN Heavy" panose="020B0A00000000000000" pitchFamily="34" charset="-122"/>
                </a:rPr>
                <a:t>04</a:t>
              </a:r>
              <a:endParaRPr lang="zh-CN" altLang="en-US" sz="4000" b="1" kern="1200" dirty="0">
                <a:solidFill>
                  <a:srgbClr val="4F9BCA"/>
                </a:solidFill>
                <a:latin typeface="思源黑体 CN Heavy" panose="020B0A00000000000000" pitchFamily="34" charset="-122"/>
                <a:ea typeface="思源黑体 CN Heavy" panose="020B0A00000000000000" pitchFamily="34" charset="-122"/>
              </a:endParaRPr>
            </a:p>
          </p:txBody>
        </p:sp>
        <p:pic>
          <p:nvPicPr>
            <p:cNvPr id="10" name="图片 33">
              <a:extLst>
                <a:ext uri="{FF2B5EF4-FFF2-40B4-BE49-F238E27FC236}">
                  <a16:creationId xmlns:a16="http://schemas.microsoft.com/office/drawing/2014/main" id="{F3204321-7A98-9FFA-73B7-0CE6FAF1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11" name="TextBox 10">
            <a:extLst>
              <a:ext uri="{FF2B5EF4-FFF2-40B4-BE49-F238E27FC236}">
                <a16:creationId xmlns:a16="http://schemas.microsoft.com/office/drawing/2014/main" id="{02092854-11D5-4F62-1D82-13C650012FE7}"/>
              </a:ext>
            </a:extLst>
          </p:cNvPr>
          <p:cNvSpPr txBox="1"/>
          <p:nvPr/>
        </p:nvSpPr>
        <p:spPr>
          <a:xfrm>
            <a:off x="3143933" y="1629698"/>
            <a:ext cx="5945901" cy="1015663"/>
          </a:xfrm>
          <a:prstGeom prst="rect">
            <a:avLst/>
          </a:prstGeom>
          <a:noFill/>
        </p:spPr>
        <p:txBody>
          <a:bodyPr wrap="square">
            <a:spAutoFit/>
          </a:bodyPr>
          <a:lstStyle/>
          <a:p>
            <a:pPr algn="ctr">
              <a:buClrTx/>
              <a:buFontTx/>
              <a:buNone/>
            </a:pPr>
            <a:r>
              <a:rPr lang="en-GB" sz="6000" b="1" i="1" kern="1200" dirty="0" err="1">
                <a:solidFill>
                  <a:srgbClr val="C07952"/>
                </a:solidFill>
                <a:latin typeface="Times New Roman" panose="02020603050405020304" pitchFamily="18" charset="0"/>
                <a:ea typeface="Calibri" panose="020F0502020204030204" pitchFamily="34" charset="0"/>
              </a:rPr>
              <a:t>Câu</a:t>
            </a:r>
            <a:r>
              <a:rPr lang="en-GB" sz="6000" b="1" i="1" kern="1200" dirty="0">
                <a:solidFill>
                  <a:srgbClr val="C07952"/>
                </a:solidFill>
                <a:latin typeface="Times New Roman" panose="02020603050405020304" pitchFamily="18" charset="0"/>
                <a:ea typeface="Calibri" panose="020F0502020204030204" pitchFamily="34" charset="0"/>
              </a:rPr>
              <a:t> 4</a:t>
            </a:r>
            <a:endParaRPr lang="en-SG" sz="6000" kern="1200" dirty="0">
              <a:solidFill>
                <a:srgbClr val="C07952"/>
              </a:solidFill>
              <a:latin typeface="字魂86号-杨任东楷书"/>
            </a:endParaRPr>
          </a:p>
        </p:txBody>
      </p:sp>
      <p:grpSp>
        <p:nvGrpSpPr>
          <p:cNvPr id="12" name="Google Shape;6053;p65">
            <a:extLst>
              <a:ext uri="{FF2B5EF4-FFF2-40B4-BE49-F238E27FC236}">
                <a16:creationId xmlns:a16="http://schemas.microsoft.com/office/drawing/2014/main" id="{CD80FB7B-2CBB-20FC-D5A3-DE82D2678C8A}"/>
              </a:ext>
            </a:extLst>
          </p:cNvPr>
          <p:cNvGrpSpPr/>
          <p:nvPr/>
        </p:nvGrpSpPr>
        <p:grpSpPr>
          <a:xfrm rot="696754">
            <a:off x="6942921" y="-562997"/>
            <a:ext cx="3026080" cy="1510776"/>
            <a:chOff x="9863550" y="1036900"/>
            <a:chExt cx="1136150" cy="567225"/>
          </a:xfrm>
        </p:grpSpPr>
        <p:sp>
          <p:nvSpPr>
            <p:cNvPr id="13" name="Google Shape;6054;p65">
              <a:extLst>
                <a:ext uri="{FF2B5EF4-FFF2-40B4-BE49-F238E27FC236}">
                  <a16:creationId xmlns:a16="http://schemas.microsoft.com/office/drawing/2014/main" id="{F061BDBC-1E5A-D8D6-A3FE-AFB71294ACFF}"/>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6055;p65">
              <a:extLst>
                <a:ext uri="{FF2B5EF4-FFF2-40B4-BE49-F238E27FC236}">
                  <a16:creationId xmlns:a16="http://schemas.microsoft.com/office/drawing/2014/main" id="{A3C914F3-CAE6-3A55-C78F-B92D81AD6019}"/>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6056;p65">
              <a:extLst>
                <a:ext uri="{FF2B5EF4-FFF2-40B4-BE49-F238E27FC236}">
                  <a16:creationId xmlns:a16="http://schemas.microsoft.com/office/drawing/2014/main" id="{6069E686-E1EF-6C66-EC19-E1DF1726C0CE}"/>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6057;p65">
              <a:extLst>
                <a:ext uri="{FF2B5EF4-FFF2-40B4-BE49-F238E27FC236}">
                  <a16:creationId xmlns:a16="http://schemas.microsoft.com/office/drawing/2014/main" id="{BB26DA0B-87E0-9D69-E6A6-87B759677904}"/>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6058;p65">
              <a:extLst>
                <a:ext uri="{FF2B5EF4-FFF2-40B4-BE49-F238E27FC236}">
                  <a16:creationId xmlns:a16="http://schemas.microsoft.com/office/drawing/2014/main" id="{ED8270BC-7F29-6091-A483-D10B16858C9A}"/>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 name="Google Shape;6059;p65">
              <a:extLst>
                <a:ext uri="{FF2B5EF4-FFF2-40B4-BE49-F238E27FC236}">
                  <a16:creationId xmlns:a16="http://schemas.microsoft.com/office/drawing/2014/main" id="{744F49CB-E1E3-F7F2-4869-F42C2DFEF022}"/>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 name="Google Shape;6060;p65">
              <a:extLst>
                <a:ext uri="{FF2B5EF4-FFF2-40B4-BE49-F238E27FC236}">
                  <a16:creationId xmlns:a16="http://schemas.microsoft.com/office/drawing/2014/main" id="{87354E46-276E-B46E-11A2-9B8D1B97F75D}"/>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 name="Google Shape;6061;p65">
              <a:extLst>
                <a:ext uri="{FF2B5EF4-FFF2-40B4-BE49-F238E27FC236}">
                  <a16:creationId xmlns:a16="http://schemas.microsoft.com/office/drawing/2014/main" id="{3253ADA9-9811-36BA-49BD-2B6E2D47072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1" name="Google Shape;6053;p65">
            <a:extLst>
              <a:ext uri="{FF2B5EF4-FFF2-40B4-BE49-F238E27FC236}">
                <a16:creationId xmlns:a16="http://schemas.microsoft.com/office/drawing/2014/main" id="{37E28A50-F0E2-816E-9F2E-9F5AC95814C4}"/>
              </a:ext>
            </a:extLst>
          </p:cNvPr>
          <p:cNvGrpSpPr/>
          <p:nvPr/>
        </p:nvGrpSpPr>
        <p:grpSpPr>
          <a:xfrm rot="696754">
            <a:off x="-1216138" y="-95674"/>
            <a:ext cx="3026080" cy="1510776"/>
            <a:chOff x="9863550" y="1036900"/>
            <a:chExt cx="1136150" cy="567225"/>
          </a:xfrm>
        </p:grpSpPr>
        <p:sp>
          <p:nvSpPr>
            <p:cNvPr id="22" name="Google Shape;6054;p65">
              <a:extLst>
                <a:ext uri="{FF2B5EF4-FFF2-40B4-BE49-F238E27FC236}">
                  <a16:creationId xmlns:a16="http://schemas.microsoft.com/office/drawing/2014/main" id="{911E3BBA-E8F3-B378-BE72-08A42B699402}"/>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 name="Google Shape;6055;p65">
              <a:extLst>
                <a:ext uri="{FF2B5EF4-FFF2-40B4-BE49-F238E27FC236}">
                  <a16:creationId xmlns:a16="http://schemas.microsoft.com/office/drawing/2014/main" id="{7E2699DA-9C4C-C947-1DEA-1015822A994C}"/>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6056;p65">
              <a:extLst>
                <a:ext uri="{FF2B5EF4-FFF2-40B4-BE49-F238E27FC236}">
                  <a16:creationId xmlns:a16="http://schemas.microsoft.com/office/drawing/2014/main" id="{CA635F43-E392-3FAA-24FA-59CB3B964EC9}"/>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6057;p65">
              <a:extLst>
                <a:ext uri="{FF2B5EF4-FFF2-40B4-BE49-F238E27FC236}">
                  <a16:creationId xmlns:a16="http://schemas.microsoft.com/office/drawing/2014/main" id="{51F52BF9-D38F-B985-5EC9-4E1B3705D99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6058;p65">
              <a:extLst>
                <a:ext uri="{FF2B5EF4-FFF2-40B4-BE49-F238E27FC236}">
                  <a16:creationId xmlns:a16="http://schemas.microsoft.com/office/drawing/2014/main" id="{AFB911CC-2CA3-EA5F-4290-FECA7A40F8B8}"/>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6059;p65">
              <a:extLst>
                <a:ext uri="{FF2B5EF4-FFF2-40B4-BE49-F238E27FC236}">
                  <a16:creationId xmlns:a16="http://schemas.microsoft.com/office/drawing/2014/main" id="{14F0AC01-D163-F2D2-20CD-91AAE16D70C1}"/>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ea typeface="+mn-ea"/>
              </a:endParaRPr>
            </a:p>
          </p:txBody>
        </p:sp>
        <p:sp>
          <p:nvSpPr>
            <p:cNvPr id="28" name="Google Shape;6060;p65">
              <a:extLst>
                <a:ext uri="{FF2B5EF4-FFF2-40B4-BE49-F238E27FC236}">
                  <a16:creationId xmlns:a16="http://schemas.microsoft.com/office/drawing/2014/main" id="{32A7E5DE-6AA0-FA98-2AEF-4D4D6C5AAEE4}"/>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6061;p65">
              <a:extLst>
                <a:ext uri="{FF2B5EF4-FFF2-40B4-BE49-F238E27FC236}">
                  <a16:creationId xmlns:a16="http://schemas.microsoft.com/office/drawing/2014/main" id="{8467D07E-8A1D-5196-5795-93C730D85181}"/>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Google Shape;3862;p57">
            <a:extLst>
              <a:ext uri="{FF2B5EF4-FFF2-40B4-BE49-F238E27FC236}">
                <a16:creationId xmlns:a16="http://schemas.microsoft.com/office/drawing/2014/main" id="{02E60276-BC44-54E2-10A0-212F30ADE243}"/>
              </a:ext>
            </a:extLst>
          </p:cNvPr>
          <p:cNvSpPr/>
          <p:nvPr/>
        </p:nvSpPr>
        <p:spPr>
          <a:xfrm>
            <a:off x="7514032" y="4215258"/>
            <a:ext cx="2918998" cy="234460"/>
          </a:xfrm>
          <a:custGeom>
            <a:avLst/>
            <a:gdLst/>
            <a:ahLst/>
            <a:cxnLst/>
            <a:rect l="l" t="t" r="r" b="b"/>
            <a:pathLst>
              <a:path w="39628" h="3183" extrusionOk="0">
                <a:moveTo>
                  <a:pt x="0" y="1497"/>
                </a:moveTo>
                <a:lnTo>
                  <a:pt x="0" y="1497"/>
                </a:lnTo>
                <a:cubicBezTo>
                  <a:pt x="2" y="1497"/>
                  <a:pt x="3" y="1497"/>
                  <a:pt x="4" y="1497"/>
                </a:cubicBezTo>
                <a:lnTo>
                  <a:pt x="4" y="1497"/>
                </a:lnTo>
                <a:cubicBezTo>
                  <a:pt x="3" y="1497"/>
                  <a:pt x="2" y="1497"/>
                  <a:pt x="0" y="1497"/>
                </a:cubicBezTo>
                <a:close/>
                <a:moveTo>
                  <a:pt x="14415" y="1"/>
                </a:moveTo>
                <a:cubicBezTo>
                  <a:pt x="13881" y="1"/>
                  <a:pt x="13369" y="108"/>
                  <a:pt x="12911" y="377"/>
                </a:cubicBezTo>
                <a:cubicBezTo>
                  <a:pt x="12551" y="588"/>
                  <a:pt x="12243" y="897"/>
                  <a:pt x="11874" y="1093"/>
                </a:cubicBezTo>
                <a:cubicBezTo>
                  <a:pt x="11497" y="1292"/>
                  <a:pt x="11086" y="1362"/>
                  <a:pt x="10665" y="1362"/>
                </a:cubicBezTo>
                <a:cubicBezTo>
                  <a:pt x="10218" y="1362"/>
                  <a:pt x="9761" y="1283"/>
                  <a:pt x="9320" y="1200"/>
                </a:cubicBezTo>
                <a:cubicBezTo>
                  <a:pt x="8857" y="1113"/>
                  <a:pt x="8375" y="1025"/>
                  <a:pt x="7904" y="1025"/>
                </a:cubicBezTo>
                <a:cubicBezTo>
                  <a:pt x="7509" y="1025"/>
                  <a:pt x="7123" y="1087"/>
                  <a:pt x="6762" y="1262"/>
                </a:cubicBezTo>
                <a:cubicBezTo>
                  <a:pt x="6372" y="1452"/>
                  <a:pt x="6021" y="1770"/>
                  <a:pt x="5595" y="1811"/>
                </a:cubicBezTo>
                <a:cubicBezTo>
                  <a:pt x="5562" y="1814"/>
                  <a:pt x="5530" y="1816"/>
                  <a:pt x="5498" y="1816"/>
                </a:cubicBezTo>
                <a:cubicBezTo>
                  <a:pt x="5235" y="1816"/>
                  <a:pt x="4977" y="1718"/>
                  <a:pt x="4720" y="1644"/>
                </a:cubicBezTo>
                <a:cubicBezTo>
                  <a:pt x="4212" y="1497"/>
                  <a:pt x="3694" y="1454"/>
                  <a:pt x="3171" y="1454"/>
                </a:cubicBezTo>
                <a:cubicBezTo>
                  <a:pt x="2406" y="1454"/>
                  <a:pt x="1632" y="1547"/>
                  <a:pt x="867" y="1547"/>
                </a:cubicBezTo>
                <a:cubicBezTo>
                  <a:pt x="577" y="1547"/>
                  <a:pt x="290" y="1534"/>
                  <a:pt x="4" y="1497"/>
                </a:cubicBezTo>
                <a:lnTo>
                  <a:pt x="4" y="1497"/>
                </a:lnTo>
                <a:cubicBezTo>
                  <a:pt x="2378" y="1802"/>
                  <a:pt x="4755" y="2098"/>
                  <a:pt x="9238" y="2664"/>
                </a:cubicBezTo>
                <a:cubicBezTo>
                  <a:pt x="11619" y="2965"/>
                  <a:pt x="15550" y="3183"/>
                  <a:pt x="19922" y="3183"/>
                </a:cubicBezTo>
                <a:cubicBezTo>
                  <a:pt x="26856" y="3183"/>
                  <a:pt x="34899" y="2636"/>
                  <a:pt x="39628" y="1007"/>
                </a:cubicBezTo>
                <a:lnTo>
                  <a:pt x="39628" y="1007"/>
                </a:lnTo>
                <a:cubicBezTo>
                  <a:pt x="37943" y="1220"/>
                  <a:pt x="36216" y="1577"/>
                  <a:pt x="34498" y="1577"/>
                </a:cubicBezTo>
                <a:cubicBezTo>
                  <a:pt x="34334" y="1577"/>
                  <a:pt x="34170" y="1574"/>
                  <a:pt x="34006" y="1567"/>
                </a:cubicBezTo>
                <a:cubicBezTo>
                  <a:pt x="33288" y="1536"/>
                  <a:pt x="32562" y="1449"/>
                  <a:pt x="31852" y="1357"/>
                </a:cubicBezTo>
                <a:cubicBezTo>
                  <a:pt x="31712" y="1340"/>
                  <a:pt x="31574" y="1322"/>
                  <a:pt x="31438" y="1305"/>
                </a:cubicBezTo>
                <a:cubicBezTo>
                  <a:pt x="30790" y="1221"/>
                  <a:pt x="30191" y="1009"/>
                  <a:pt x="29560" y="1009"/>
                </a:cubicBezTo>
                <a:cubicBezTo>
                  <a:pt x="29332" y="1009"/>
                  <a:pt x="29100" y="1037"/>
                  <a:pt x="28859" y="1108"/>
                </a:cubicBezTo>
                <a:cubicBezTo>
                  <a:pt x="28551" y="1200"/>
                  <a:pt x="28275" y="1355"/>
                  <a:pt x="27968" y="1447"/>
                </a:cubicBezTo>
                <a:cubicBezTo>
                  <a:pt x="27717" y="1524"/>
                  <a:pt x="27456" y="1557"/>
                  <a:pt x="27193" y="1557"/>
                </a:cubicBezTo>
                <a:cubicBezTo>
                  <a:pt x="26596" y="1557"/>
                  <a:pt x="25986" y="1387"/>
                  <a:pt x="25440" y="1167"/>
                </a:cubicBezTo>
                <a:cubicBezTo>
                  <a:pt x="25164" y="1055"/>
                  <a:pt x="24866" y="927"/>
                  <a:pt x="24569" y="927"/>
                </a:cubicBezTo>
                <a:cubicBezTo>
                  <a:pt x="24503" y="927"/>
                  <a:pt x="24438" y="934"/>
                  <a:pt x="24373" y="947"/>
                </a:cubicBezTo>
                <a:cubicBezTo>
                  <a:pt x="24018" y="1022"/>
                  <a:pt x="23808" y="1469"/>
                  <a:pt x="24098" y="1636"/>
                </a:cubicBezTo>
                <a:lnTo>
                  <a:pt x="24098" y="1636"/>
                </a:lnTo>
                <a:cubicBezTo>
                  <a:pt x="22920" y="1015"/>
                  <a:pt x="21615" y="376"/>
                  <a:pt x="20259" y="376"/>
                </a:cubicBezTo>
                <a:cubicBezTo>
                  <a:pt x="20063" y="376"/>
                  <a:pt x="19866" y="389"/>
                  <a:pt x="19668" y="418"/>
                </a:cubicBezTo>
                <a:cubicBezTo>
                  <a:pt x="19124" y="496"/>
                  <a:pt x="18504" y="858"/>
                  <a:pt x="18660" y="1299"/>
                </a:cubicBezTo>
                <a:cubicBezTo>
                  <a:pt x="17484" y="790"/>
                  <a:pt x="15865" y="1"/>
                  <a:pt x="14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696;p57">
            <a:extLst>
              <a:ext uri="{FF2B5EF4-FFF2-40B4-BE49-F238E27FC236}">
                <a16:creationId xmlns:a16="http://schemas.microsoft.com/office/drawing/2014/main" id="{8998A906-ECCE-F470-7632-C52A2DA75848}"/>
              </a:ext>
            </a:extLst>
          </p:cNvPr>
          <p:cNvSpPr/>
          <p:nvPr/>
        </p:nvSpPr>
        <p:spPr>
          <a:xfrm rot="20783371">
            <a:off x="2526666" y="4261185"/>
            <a:ext cx="1081918" cy="267680"/>
          </a:xfrm>
          <a:custGeom>
            <a:avLst/>
            <a:gdLst/>
            <a:ahLst/>
            <a:cxnLst/>
            <a:rect l="l" t="t" r="r" b="b"/>
            <a:pathLst>
              <a:path w="14688" h="3634" extrusionOk="0">
                <a:moveTo>
                  <a:pt x="5728" y="0"/>
                </a:moveTo>
                <a:cubicBezTo>
                  <a:pt x="5570" y="0"/>
                  <a:pt x="5441" y="68"/>
                  <a:pt x="5378" y="246"/>
                </a:cubicBezTo>
                <a:cubicBezTo>
                  <a:pt x="5322" y="410"/>
                  <a:pt x="5334" y="593"/>
                  <a:pt x="5317" y="768"/>
                </a:cubicBezTo>
                <a:cubicBezTo>
                  <a:pt x="5300" y="944"/>
                  <a:pt x="5239" y="1134"/>
                  <a:pt x="5095" y="1214"/>
                </a:cubicBezTo>
                <a:cubicBezTo>
                  <a:pt x="5030" y="1251"/>
                  <a:pt x="4957" y="1260"/>
                  <a:pt x="4884" y="1263"/>
                </a:cubicBezTo>
                <a:cubicBezTo>
                  <a:pt x="4866" y="1264"/>
                  <a:pt x="4848" y="1264"/>
                  <a:pt x="4829" y="1264"/>
                </a:cubicBezTo>
                <a:cubicBezTo>
                  <a:pt x="4400" y="1264"/>
                  <a:pt x="4005" y="1046"/>
                  <a:pt x="3630" y="840"/>
                </a:cubicBezTo>
                <a:cubicBezTo>
                  <a:pt x="3208" y="608"/>
                  <a:pt x="2798" y="455"/>
                  <a:pt x="2352" y="294"/>
                </a:cubicBezTo>
                <a:cubicBezTo>
                  <a:pt x="2193" y="237"/>
                  <a:pt x="2041" y="211"/>
                  <a:pt x="1892" y="211"/>
                </a:cubicBezTo>
                <a:cubicBezTo>
                  <a:pt x="1652" y="211"/>
                  <a:pt x="1419" y="278"/>
                  <a:pt x="1169" y="393"/>
                </a:cubicBezTo>
                <a:cubicBezTo>
                  <a:pt x="1070" y="439"/>
                  <a:pt x="0" y="1223"/>
                  <a:pt x="100" y="1294"/>
                </a:cubicBezTo>
                <a:cubicBezTo>
                  <a:pt x="1770" y="2473"/>
                  <a:pt x="12832" y="3634"/>
                  <a:pt x="14482" y="3634"/>
                </a:cubicBezTo>
                <a:cubicBezTo>
                  <a:pt x="14616" y="3634"/>
                  <a:pt x="14688" y="3626"/>
                  <a:pt x="14688" y="3610"/>
                </a:cubicBezTo>
                <a:cubicBezTo>
                  <a:pt x="14576" y="3610"/>
                  <a:pt x="14186" y="3263"/>
                  <a:pt x="14083" y="3196"/>
                </a:cubicBezTo>
                <a:cubicBezTo>
                  <a:pt x="13758" y="2980"/>
                  <a:pt x="13491" y="2759"/>
                  <a:pt x="13091" y="2719"/>
                </a:cubicBezTo>
                <a:cubicBezTo>
                  <a:pt x="13037" y="2714"/>
                  <a:pt x="12983" y="2712"/>
                  <a:pt x="12929" y="2712"/>
                </a:cubicBezTo>
                <a:cubicBezTo>
                  <a:pt x="12676" y="2712"/>
                  <a:pt x="12423" y="2758"/>
                  <a:pt x="12169" y="2758"/>
                </a:cubicBezTo>
                <a:cubicBezTo>
                  <a:pt x="12131" y="2758"/>
                  <a:pt x="12093" y="2756"/>
                  <a:pt x="12056" y="2754"/>
                </a:cubicBezTo>
                <a:cubicBezTo>
                  <a:pt x="11108" y="2694"/>
                  <a:pt x="10390" y="1849"/>
                  <a:pt x="9558" y="1354"/>
                </a:cubicBezTo>
                <a:cubicBezTo>
                  <a:pt x="9182" y="1128"/>
                  <a:pt x="8771" y="972"/>
                  <a:pt x="8348" y="892"/>
                </a:cubicBezTo>
                <a:cubicBezTo>
                  <a:pt x="8278" y="879"/>
                  <a:pt x="8204" y="868"/>
                  <a:pt x="8132" y="868"/>
                </a:cubicBezTo>
                <a:cubicBezTo>
                  <a:pt x="8022" y="868"/>
                  <a:pt x="7916" y="892"/>
                  <a:pt x="7831" y="964"/>
                </a:cubicBezTo>
                <a:cubicBezTo>
                  <a:pt x="7650" y="1116"/>
                  <a:pt x="7650" y="1404"/>
                  <a:pt x="7665" y="1650"/>
                </a:cubicBezTo>
                <a:cubicBezTo>
                  <a:pt x="7431" y="1249"/>
                  <a:pt x="7170" y="860"/>
                  <a:pt x="6834" y="556"/>
                </a:cubicBezTo>
                <a:cubicBezTo>
                  <a:pt x="6639" y="379"/>
                  <a:pt x="6103" y="0"/>
                  <a:pt x="57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3" name="Picture 52" descr="A person in a boat&#10;&#10;Description automatically generated">
            <a:extLst>
              <a:ext uri="{FF2B5EF4-FFF2-40B4-BE49-F238E27FC236}">
                <a16:creationId xmlns:a16="http://schemas.microsoft.com/office/drawing/2014/main" id="{B6BB5C7E-ECC4-827D-20BF-B0B1C0390E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200" r="90000">
                        <a14:foregroundMark x1="8200" y1="66350" x2="10000" y2="65850"/>
                        <a14:foregroundMark x1="54400" y1="51000" x2="67050" y2="51000"/>
                        <a14:foregroundMark x1="67050" y1="51000" x2="86600" y2="50500"/>
                        <a14:backgroundMark x1="11950" y1="62100" x2="21250" y2="57200"/>
                        <a14:backgroundMark x1="14050" y1="70300" x2="60150" y2="69650"/>
                        <a14:backgroundMark x1="60150" y1="69650" x2="60150" y2="69650"/>
                        <a14:backgroundMark x1="17350" y1="65850" x2="66750" y2="70550"/>
                        <a14:backgroundMark x1="66750" y1="70550" x2="81650" y2="65550"/>
                        <a14:backgroundMark x1="81650" y1="65550" x2="82800" y2="74050"/>
                        <a14:backgroundMark x1="82800" y1="74050" x2="56850" y2="75600"/>
                        <a14:backgroundMark x1="56850" y1="75600" x2="20150" y2="64750"/>
                        <a14:backgroundMark x1="20150" y1="64750" x2="5300" y2="69500"/>
                        <a14:backgroundMark x1="5300" y1="69500" x2="21650" y2="69950"/>
                        <a14:backgroundMark x1="21650" y1="69950" x2="33650" y2="75500"/>
                        <a14:backgroundMark x1="33650" y1="75500" x2="54050" y2="72750"/>
                        <a14:backgroundMark x1="54050" y1="72750" x2="43100" y2="72800"/>
                        <a14:backgroundMark x1="43100" y1="72800" x2="71200" y2="73400"/>
                        <a14:backgroundMark x1="71200" y1="73400" x2="81250" y2="72950"/>
                        <a14:backgroundMark x1="81250" y1="72950" x2="89950" y2="74000"/>
                        <a14:backgroundMark x1="89950" y1="74000" x2="87200" y2="64250"/>
                        <a14:backgroundMark x1="87200" y1="64250" x2="79000" y2="66800"/>
                        <a14:backgroundMark x1="79000" y1="66800" x2="62100" y2="67200"/>
                        <a14:backgroundMark x1="83800" y1="62100" x2="79600" y2="64050"/>
                        <a14:backgroundMark x1="18000" y1="64750" x2="26600" y2="64000"/>
                        <a14:backgroundMark x1="26600" y1="64000" x2="25850" y2="61950"/>
                        <a14:backgroundMark x1="21400" y1="63100" x2="18000" y2="63750"/>
                        <a14:backgroundMark x1="47050" y1="66500" x2="48700" y2="66850"/>
                        <a14:backgroundMark x1="26150" y1="59800" x2="26150" y2="59800"/>
                        <a14:backgroundMark x1="26150" y1="59800" x2="27000" y2="59500"/>
                        <a14:backgroundMark x1="25600" y1="60450" x2="25600" y2="60450"/>
                        <a14:backgroundMark x1="25600" y1="60200" x2="26050" y2="59650"/>
                        <a14:backgroundMark x1="26300" y1="59650" x2="26300" y2="59650"/>
                        <a14:backgroundMark x1="44350" y1="66900" x2="43400" y2="66750"/>
                      </a14:backgroundRemoval>
                    </a14:imgEffect>
                  </a14:imgLayer>
                </a14:imgProps>
              </a:ext>
              <a:ext uri="{28A0092B-C50C-407E-A947-70E740481C1C}">
                <a14:useLocalDpi xmlns:a14="http://schemas.microsoft.com/office/drawing/2010/main" val="0"/>
              </a:ext>
            </a:extLst>
          </a:blip>
          <a:srcRect t="44840" r="13240" b="28447"/>
          <a:stretch/>
        </p:blipFill>
        <p:spPr>
          <a:xfrm>
            <a:off x="3108807" y="2858026"/>
            <a:ext cx="5529850" cy="1702562"/>
          </a:xfrm>
          <a:prstGeom prst="rect">
            <a:avLst/>
          </a:prstGeom>
        </p:spPr>
      </p:pic>
      <p:grpSp>
        <p:nvGrpSpPr>
          <p:cNvPr id="54" name="Group 53">
            <a:extLst>
              <a:ext uri="{FF2B5EF4-FFF2-40B4-BE49-F238E27FC236}">
                <a16:creationId xmlns:a16="http://schemas.microsoft.com/office/drawing/2014/main" id="{BB3F61B7-6634-FB04-6B4D-D8D5AA59AB61}"/>
              </a:ext>
            </a:extLst>
          </p:cNvPr>
          <p:cNvGrpSpPr/>
          <p:nvPr/>
        </p:nvGrpSpPr>
        <p:grpSpPr>
          <a:xfrm>
            <a:off x="3321792" y="4001722"/>
            <a:ext cx="3970652" cy="392516"/>
            <a:chOff x="1613861" y="4460843"/>
            <a:chExt cx="3970652" cy="392516"/>
          </a:xfrm>
        </p:grpSpPr>
        <p:sp>
          <p:nvSpPr>
            <p:cNvPr id="55" name="Google Shape;3216;p50">
              <a:extLst>
                <a:ext uri="{FF2B5EF4-FFF2-40B4-BE49-F238E27FC236}">
                  <a16:creationId xmlns:a16="http://schemas.microsoft.com/office/drawing/2014/main" id="{217E14B7-2365-2659-9C37-74834B64BB44}"/>
                </a:ext>
              </a:extLst>
            </p:cNvPr>
            <p:cNvSpPr/>
            <p:nvPr/>
          </p:nvSpPr>
          <p:spPr>
            <a:xfrm>
              <a:off x="3091477" y="4460843"/>
              <a:ext cx="1529239" cy="392516"/>
            </a:xfrm>
            <a:custGeom>
              <a:avLst/>
              <a:gdLst/>
              <a:ahLst/>
              <a:cxnLst/>
              <a:rect l="l" t="t" r="r" b="b"/>
              <a:pathLst>
                <a:path w="21089" h="5413" extrusionOk="0">
                  <a:moveTo>
                    <a:pt x="11559" y="1"/>
                  </a:moveTo>
                  <a:cubicBezTo>
                    <a:pt x="11353" y="1"/>
                    <a:pt x="11149" y="23"/>
                    <a:pt x="10956" y="68"/>
                  </a:cubicBezTo>
                  <a:cubicBezTo>
                    <a:pt x="10529" y="168"/>
                    <a:pt x="10123" y="453"/>
                    <a:pt x="10000" y="864"/>
                  </a:cubicBezTo>
                  <a:cubicBezTo>
                    <a:pt x="9899" y="1209"/>
                    <a:pt x="10009" y="1587"/>
                    <a:pt x="10210" y="1887"/>
                  </a:cubicBezTo>
                  <a:cubicBezTo>
                    <a:pt x="10411" y="2185"/>
                    <a:pt x="10695" y="2423"/>
                    <a:pt x="10975" y="2654"/>
                  </a:cubicBezTo>
                  <a:lnTo>
                    <a:pt x="10975" y="2654"/>
                  </a:lnTo>
                  <a:cubicBezTo>
                    <a:pt x="10552" y="2305"/>
                    <a:pt x="10016" y="2056"/>
                    <a:pt x="9488" y="1906"/>
                  </a:cubicBezTo>
                  <a:cubicBezTo>
                    <a:pt x="9405" y="1882"/>
                    <a:pt x="9308" y="1870"/>
                    <a:pt x="9208" y="1870"/>
                  </a:cubicBezTo>
                  <a:cubicBezTo>
                    <a:pt x="8858" y="1870"/>
                    <a:pt x="8462" y="2022"/>
                    <a:pt x="8440" y="2407"/>
                  </a:cubicBezTo>
                  <a:cubicBezTo>
                    <a:pt x="8423" y="2697"/>
                    <a:pt x="8650" y="2946"/>
                    <a:pt x="8896" y="3111"/>
                  </a:cubicBezTo>
                  <a:cubicBezTo>
                    <a:pt x="8996" y="3179"/>
                    <a:pt x="9115" y="3262"/>
                    <a:pt x="9109" y="3381"/>
                  </a:cubicBezTo>
                  <a:cubicBezTo>
                    <a:pt x="8647" y="3378"/>
                    <a:pt x="8221" y="3143"/>
                    <a:pt x="7850" y="2878"/>
                  </a:cubicBezTo>
                  <a:cubicBezTo>
                    <a:pt x="7477" y="2611"/>
                    <a:pt x="7129" y="2304"/>
                    <a:pt x="6708" y="2119"/>
                  </a:cubicBezTo>
                  <a:cubicBezTo>
                    <a:pt x="6494" y="2024"/>
                    <a:pt x="6254" y="1965"/>
                    <a:pt x="6019" y="1965"/>
                  </a:cubicBezTo>
                  <a:cubicBezTo>
                    <a:pt x="5793" y="1965"/>
                    <a:pt x="5573" y="2019"/>
                    <a:pt x="5388" y="2146"/>
                  </a:cubicBezTo>
                  <a:cubicBezTo>
                    <a:pt x="5256" y="2237"/>
                    <a:pt x="5144" y="2370"/>
                    <a:pt x="5124" y="2527"/>
                  </a:cubicBezTo>
                  <a:cubicBezTo>
                    <a:pt x="5110" y="2639"/>
                    <a:pt x="5144" y="2751"/>
                    <a:pt x="5179" y="2858"/>
                  </a:cubicBezTo>
                  <a:cubicBezTo>
                    <a:pt x="5216" y="2964"/>
                    <a:pt x="5256" y="3073"/>
                    <a:pt x="5256" y="3186"/>
                  </a:cubicBezTo>
                  <a:cubicBezTo>
                    <a:pt x="5256" y="3298"/>
                    <a:pt x="5205" y="3420"/>
                    <a:pt x="5104" y="3472"/>
                  </a:cubicBezTo>
                  <a:cubicBezTo>
                    <a:pt x="5079" y="3485"/>
                    <a:pt x="5050" y="3490"/>
                    <a:pt x="5020" y="3490"/>
                  </a:cubicBezTo>
                  <a:cubicBezTo>
                    <a:pt x="4729" y="3490"/>
                    <a:pt x="4218" y="2970"/>
                    <a:pt x="4010" y="2869"/>
                  </a:cubicBezTo>
                  <a:cubicBezTo>
                    <a:pt x="3837" y="2783"/>
                    <a:pt x="3669" y="2745"/>
                    <a:pt x="3506" y="2745"/>
                  </a:cubicBezTo>
                  <a:cubicBezTo>
                    <a:pt x="3234" y="2745"/>
                    <a:pt x="2975" y="2852"/>
                    <a:pt x="2729" y="3028"/>
                  </a:cubicBezTo>
                  <a:cubicBezTo>
                    <a:pt x="2456" y="3225"/>
                    <a:pt x="2162" y="3313"/>
                    <a:pt x="1853" y="3313"/>
                  </a:cubicBezTo>
                  <a:cubicBezTo>
                    <a:pt x="1682" y="3313"/>
                    <a:pt x="1508" y="3287"/>
                    <a:pt x="1329" y="3237"/>
                  </a:cubicBezTo>
                  <a:cubicBezTo>
                    <a:pt x="881" y="3114"/>
                    <a:pt x="461" y="2897"/>
                    <a:pt x="1" y="2831"/>
                  </a:cubicBezTo>
                  <a:lnTo>
                    <a:pt x="1" y="2831"/>
                  </a:lnTo>
                  <a:cubicBezTo>
                    <a:pt x="1768" y="3989"/>
                    <a:pt x="3820" y="4693"/>
                    <a:pt x="5915" y="5059"/>
                  </a:cubicBezTo>
                  <a:cubicBezTo>
                    <a:pt x="7391" y="5318"/>
                    <a:pt x="8890" y="5413"/>
                    <a:pt x="10390" y="5413"/>
                  </a:cubicBezTo>
                  <a:cubicBezTo>
                    <a:pt x="11020" y="5413"/>
                    <a:pt x="11649" y="5396"/>
                    <a:pt x="12277" y="5368"/>
                  </a:cubicBezTo>
                  <a:cubicBezTo>
                    <a:pt x="13853" y="5296"/>
                    <a:pt x="15438" y="5148"/>
                    <a:pt x="16958" y="4737"/>
                  </a:cubicBezTo>
                  <a:cubicBezTo>
                    <a:pt x="18478" y="4325"/>
                    <a:pt x="19942" y="3634"/>
                    <a:pt x="21089" y="2579"/>
                  </a:cubicBezTo>
                  <a:lnTo>
                    <a:pt x="21089" y="2579"/>
                  </a:lnTo>
                  <a:cubicBezTo>
                    <a:pt x="20307" y="2682"/>
                    <a:pt x="19544" y="2930"/>
                    <a:pt x="18856" y="3306"/>
                  </a:cubicBezTo>
                  <a:cubicBezTo>
                    <a:pt x="19069" y="3032"/>
                    <a:pt x="19288" y="2745"/>
                    <a:pt x="19366" y="2409"/>
                  </a:cubicBezTo>
                  <a:cubicBezTo>
                    <a:pt x="19443" y="2073"/>
                    <a:pt x="19340" y="1669"/>
                    <a:pt x="19032" y="1499"/>
                  </a:cubicBezTo>
                  <a:cubicBezTo>
                    <a:pt x="18901" y="1427"/>
                    <a:pt x="18777" y="1396"/>
                    <a:pt x="18661" y="1396"/>
                  </a:cubicBezTo>
                  <a:cubicBezTo>
                    <a:pt x="18337" y="1396"/>
                    <a:pt x="18065" y="1634"/>
                    <a:pt x="17829" y="1898"/>
                  </a:cubicBezTo>
                  <a:cubicBezTo>
                    <a:pt x="17581" y="2177"/>
                    <a:pt x="17312" y="2469"/>
                    <a:pt x="16952" y="2608"/>
                  </a:cubicBezTo>
                  <a:cubicBezTo>
                    <a:pt x="16807" y="2664"/>
                    <a:pt x="16665" y="2689"/>
                    <a:pt x="16524" y="2689"/>
                  </a:cubicBezTo>
                  <a:cubicBezTo>
                    <a:pt x="15875" y="2689"/>
                    <a:pt x="15278" y="2162"/>
                    <a:pt x="14814" y="1763"/>
                  </a:cubicBezTo>
                  <a:cubicBezTo>
                    <a:pt x="14235" y="1268"/>
                    <a:pt x="13637" y="790"/>
                    <a:pt x="12987" y="386"/>
                  </a:cubicBezTo>
                  <a:cubicBezTo>
                    <a:pt x="12581" y="133"/>
                    <a:pt x="12063" y="1"/>
                    <a:pt x="11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857;p57">
              <a:extLst>
                <a:ext uri="{FF2B5EF4-FFF2-40B4-BE49-F238E27FC236}">
                  <a16:creationId xmlns:a16="http://schemas.microsoft.com/office/drawing/2014/main" id="{30BC854F-3C3E-CC87-97E3-2233A74BB1D2}"/>
                </a:ext>
              </a:extLst>
            </p:cNvPr>
            <p:cNvSpPr/>
            <p:nvPr/>
          </p:nvSpPr>
          <p:spPr>
            <a:xfrm>
              <a:off x="4887321" y="4617499"/>
              <a:ext cx="697192" cy="158737"/>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57;p57">
              <a:extLst>
                <a:ext uri="{FF2B5EF4-FFF2-40B4-BE49-F238E27FC236}">
                  <a16:creationId xmlns:a16="http://schemas.microsoft.com/office/drawing/2014/main" id="{FFE219F7-5F6C-7A5D-542F-16ECBFFF1DBE}"/>
                </a:ext>
              </a:extLst>
            </p:cNvPr>
            <p:cNvSpPr/>
            <p:nvPr/>
          </p:nvSpPr>
          <p:spPr>
            <a:xfrm>
              <a:off x="1613861" y="4617499"/>
              <a:ext cx="594023" cy="95118"/>
            </a:xfrm>
            <a:custGeom>
              <a:avLst/>
              <a:gdLst/>
              <a:ahLst/>
              <a:cxnLst/>
              <a:rect l="l" t="t" r="r" b="b"/>
              <a:pathLst>
                <a:path w="9465" h="2155" extrusionOk="0">
                  <a:moveTo>
                    <a:pt x="3946" y="0"/>
                  </a:moveTo>
                  <a:cubicBezTo>
                    <a:pt x="3804" y="0"/>
                    <a:pt x="3662" y="40"/>
                    <a:pt x="3600" y="184"/>
                  </a:cubicBezTo>
                  <a:cubicBezTo>
                    <a:pt x="3527" y="355"/>
                    <a:pt x="3616" y="562"/>
                    <a:pt x="3660" y="753"/>
                  </a:cubicBezTo>
                  <a:cubicBezTo>
                    <a:pt x="3701" y="935"/>
                    <a:pt x="3645" y="1196"/>
                    <a:pt x="3498" y="1196"/>
                  </a:cubicBezTo>
                  <a:cubicBezTo>
                    <a:pt x="3492" y="1196"/>
                    <a:pt x="3485" y="1195"/>
                    <a:pt x="3479" y="1194"/>
                  </a:cubicBezTo>
                  <a:cubicBezTo>
                    <a:pt x="3413" y="1187"/>
                    <a:pt x="3359" y="1128"/>
                    <a:pt x="3310" y="1075"/>
                  </a:cubicBezTo>
                  <a:cubicBezTo>
                    <a:pt x="3107" y="861"/>
                    <a:pt x="2838" y="684"/>
                    <a:pt x="2583" y="684"/>
                  </a:cubicBezTo>
                  <a:cubicBezTo>
                    <a:pt x="2496" y="684"/>
                    <a:pt x="2411" y="704"/>
                    <a:pt x="2330" y="751"/>
                  </a:cubicBezTo>
                  <a:cubicBezTo>
                    <a:pt x="2250" y="797"/>
                    <a:pt x="2180" y="866"/>
                    <a:pt x="2099" y="908"/>
                  </a:cubicBezTo>
                  <a:cubicBezTo>
                    <a:pt x="2025" y="943"/>
                    <a:pt x="1948" y="954"/>
                    <a:pt x="1869" y="954"/>
                  </a:cubicBezTo>
                  <a:cubicBezTo>
                    <a:pt x="1759" y="954"/>
                    <a:pt x="1646" y="932"/>
                    <a:pt x="1536" y="924"/>
                  </a:cubicBezTo>
                  <a:cubicBezTo>
                    <a:pt x="1531" y="924"/>
                    <a:pt x="1526" y="924"/>
                    <a:pt x="1520" y="924"/>
                  </a:cubicBezTo>
                  <a:cubicBezTo>
                    <a:pt x="1265" y="924"/>
                    <a:pt x="201" y="1298"/>
                    <a:pt x="0" y="1395"/>
                  </a:cubicBezTo>
                  <a:cubicBezTo>
                    <a:pt x="2501" y="1672"/>
                    <a:pt x="6028" y="2155"/>
                    <a:pt x="9168" y="2155"/>
                  </a:cubicBezTo>
                  <a:cubicBezTo>
                    <a:pt x="9267" y="2155"/>
                    <a:pt x="9366" y="2154"/>
                    <a:pt x="9464" y="2153"/>
                  </a:cubicBezTo>
                  <a:cubicBezTo>
                    <a:pt x="9059" y="1788"/>
                    <a:pt x="8811" y="1566"/>
                    <a:pt x="8348" y="1326"/>
                  </a:cubicBezTo>
                  <a:cubicBezTo>
                    <a:pt x="8051" y="1173"/>
                    <a:pt x="7728" y="1076"/>
                    <a:pt x="7410" y="1076"/>
                  </a:cubicBezTo>
                  <a:cubicBezTo>
                    <a:pt x="7233" y="1076"/>
                    <a:pt x="7057" y="1107"/>
                    <a:pt x="6889" y="1174"/>
                  </a:cubicBezTo>
                  <a:cubicBezTo>
                    <a:pt x="6805" y="1208"/>
                    <a:pt x="6719" y="1251"/>
                    <a:pt x="6631" y="1251"/>
                  </a:cubicBezTo>
                  <a:cubicBezTo>
                    <a:pt x="6623" y="1251"/>
                    <a:pt x="6615" y="1250"/>
                    <a:pt x="6607" y="1250"/>
                  </a:cubicBezTo>
                  <a:cubicBezTo>
                    <a:pt x="6487" y="1237"/>
                    <a:pt x="6384" y="1142"/>
                    <a:pt x="6286" y="1056"/>
                  </a:cubicBezTo>
                  <a:cubicBezTo>
                    <a:pt x="5636" y="480"/>
                    <a:pt x="4861" y="113"/>
                    <a:pt x="4068" y="9"/>
                  </a:cubicBezTo>
                  <a:cubicBezTo>
                    <a:pt x="4029" y="3"/>
                    <a:pt x="3987" y="0"/>
                    <a:pt x="39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119;p17">
            <a:extLst>
              <a:ext uri="{FF2B5EF4-FFF2-40B4-BE49-F238E27FC236}">
                <a16:creationId xmlns:a16="http://schemas.microsoft.com/office/drawing/2014/main" id="{AC48DE25-57A4-A8D8-9243-AE021504C8FC}"/>
              </a:ext>
            </a:extLst>
          </p:cNvPr>
          <p:cNvGrpSpPr/>
          <p:nvPr/>
        </p:nvGrpSpPr>
        <p:grpSpPr>
          <a:xfrm>
            <a:off x="8083360" y="4473463"/>
            <a:ext cx="706440" cy="178282"/>
            <a:chOff x="1989791" y="3911251"/>
            <a:chExt cx="1018167" cy="333396"/>
          </a:xfrm>
        </p:grpSpPr>
        <p:sp>
          <p:nvSpPr>
            <p:cNvPr id="59" name="Google Shape;1120;p17">
              <a:extLst>
                <a:ext uri="{FF2B5EF4-FFF2-40B4-BE49-F238E27FC236}">
                  <a16:creationId xmlns:a16="http://schemas.microsoft.com/office/drawing/2014/main" id="{0F9D9F20-3781-6D74-023D-2D719C8359E6}"/>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p17">
              <a:extLst>
                <a:ext uri="{FF2B5EF4-FFF2-40B4-BE49-F238E27FC236}">
                  <a16:creationId xmlns:a16="http://schemas.microsoft.com/office/drawing/2014/main" id="{34C9DC18-1CBF-35B8-9551-544501D192AB}"/>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2;p17">
              <a:extLst>
                <a:ext uri="{FF2B5EF4-FFF2-40B4-BE49-F238E27FC236}">
                  <a16:creationId xmlns:a16="http://schemas.microsoft.com/office/drawing/2014/main" id="{7F79A2BA-F707-8984-46C8-DB8036BA30CA}"/>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3;p17">
              <a:extLst>
                <a:ext uri="{FF2B5EF4-FFF2-40B4-BE49-F238E27FC236}">
                  <a16:creationId xmlns:a16="http://schemas.microsoft.com/office/drawing/2014/main" id="{7C102375-D333-2668-DE28-BD91DB90E588}"/>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1124;p17">
              <a:extLst>
                <a:ext uri="{FF2B5EF4-FFF2-40B4-BE49-F238E27FC236}">
                  <a16:creationId xmlns:a16="http://schemas.microsoft.com/office/drawing/2014/main" id="{874C9EAC-0567-B36B-0DB6-BABE07EFCFB5}"/>
                </a:ext>
              </a:extLst>
            </p:cNvPr>
            <p:cNvGrpSpPr/>
            <p:nvPr/>
          </p:nvGrpSpPr>
          <p:grpSpPr>
            <a:xfrm>
              <a:off x="1989791" y="3938517"/>
              <a:ext cx="818406" cy="306130"/>
              <a:chOff x="1989791" y="3938517"/>
              <a:chExt cx="818406" cy="306130"/>
            </a:xfrm>
          </p:grpSpPr>
          <p:sp>
            <p:nvSpPr>
              <p:cNvPr id="3648" name="Google Shape;1125;p17">
                <a:extLst>
                  <a:ext uri="{FF2B5EF4-FFF2-40B4-BE49-F238E27FC236}">
                    <a16:creationId xmlns:a16="http://schemas.microsoft.com/office/drawing/2014/main" id="{869BC188-BB9F-99F5-CFA8-460E65B9E48F}"/>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1126;p17">
                <a:extLst>
                  <a:ext uri="{FF2B5EF4-FFF2-40B4-BE49-F238E27FC236}">
                    <a16:creationId xmlns:a16="http://schemas.microsoft.com/office/drawing/2014/main" id="{6EE091EE-F343-71D5-7D2A-DF265C263DF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1127;p17">
                <a:extLst>
                  <a:ext uri="{FF2B5EF4-FFF2-40B4-BE49-F238E27FC236}">
                    <a16:creationId xmlns:a16="http://schemas.microsoft.com/office/drawing/2014/main" id="{4FDD170E-D8A1-13E2-9D95-6836B410B5FA}"/>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1128;p17">
                <a:extLst>
                  <a:ext uri="{FF2B5EF4-FFF2-40B4-BE49-F238E27FC236}">
                    <a16:creationId xmlns:a16="http://schemas.microsoft.com/office/drawing/2014/main" id="{8CDF5887-E463-96F9-D513-915560E53BD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1129;p17">
                <a:extLst>
                  <a:ext uri="{FF2B5EF4-FFF2-40B4-BE49-F238E27FC236}">
                    <a16:creationId xmlns:a16="http://schemas.microsoft.com/office/drawing/2014/main" id="{BBEEBDEB-A0CE-1652-FA08-0A70441CACE5}"/>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1130;p17">
                <a:extLst>
                  <a:ext uri="{FF2B5EF4-FFF2-40B4-BE49-F238E27FC236}">
                    <a16:creationId xmlns:a16="http://schemas.microsoft.com/office/drawing/2014/main" id="{C8612A33-22C9-1A0A-CB79-568BCEED29EA}"/>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1131;p17">
                <a:extLst>
                  <a:ext uri="{FF2B5EF4-FFF2-40B4-BE49-F238E27FC236}">
                    <a16:creationId xmlns:a16="http://schemas.microsoft.com/office/drawing/2014/main" id="{35340EAC-021D-F289-FE0F-B7FD6094B15C}"/>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1132;p17">
                <a:extLst>
                  <a:ext uri="{FF2B5EF4-FFF2-40B4-BE49-F238E27FC236}">
                    <a16:creationId xmlns:a16="http://schemas.microsoft.com/office/drawing/2014/main" id="{225FD19C-7DD1-CF60-E150-5547C3E7E0C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1133;p17">
                <a:extLst>
                  <a:ext uri="{FF2B5EF4-FFF2-40B4-BE49-F238E27FC236}">
                    <a16:creationId xmlns:a16="http://schemas.microsoft.com/office/drawing/2014/main" id="{6346541F-85DD-E23B-C8C5-F641FBED3D63}"/>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1134;p17">
                <a:extLst>
                  <a:ext uri="{FF2B5EF4-FFF2-40B4-BE49-F238E27FC236}">
                    <a16:creationId xmlns:a16="http://schemas.microsoft.com/office/drawing/2014/main" id="{3E9DCAF1-9A46-ECC6-EBBB-18B011ED6A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1135;p17">
                <a:extLst>
                  <a:ext uri="{FF2B5EF4-FFF2-40B4-BE49-F238E27FC236}">
                    <a16:creationId xmlns:a16="http://schemas.microsoft.com/office/drawing/2014/main" id="{EE8335ED-2A20-55C5-FA48-7B5C46FABB33}"/>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1136;p17">
                <a:extLst>
                  <a:ext uri="{FF2B5EF4-FFF2-40B4-BE49-F238E27FC236}">
                    <a16:creationId xmlns:a16="http://schemas.microsoft.com/office/drawing/2014/main" id="{B8572983-7CF1-CB02-DF0C-B8881B80F435}"/>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1137;p17">
                <a:extLst>
                  <a:ext uri="{FF2B5EF4-FFF2-40B4-BE49-F238E27FC236}">
                    <a16:creationId xmlns:a16="http://schemas.microsoft.com/office/drawing/2014/main" id="{27F0C697-3A78-E130-55A4-0D0BDD760B23}"/>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1138;p17">
                <a:extLst>
                  <a:ext uri="{FF2B5EF4-FFF2-40B4-BE49-F238E27FC236}">
                    <a16:creationId xmlns:a16="http://schemas.microsoft.com/office/drawing/2014/main" id="{54C9E970-7A1C-5F9C-CD74-7A409DA156C4}"/>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787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a:t>
            </a:r>
            <a:endParaRPr sz="2800" b="1" dirty="0">
              <a:latin typeface="Times New Roman" panose="02020603050405020304" pitchFamily="18" charset="0"/>
              <a:cs typeface="Times New Roman" panose="02020603050405020304" pitchFamily="18" charset="0"/>
            </a:endParaRPr>
          </a:p>
        </p:txBody>
      </p:sp>
      <p:pic>
        <p:nvPicPr>
          <p:cNvPr id="3" name="图片 10245" descr="22">
            <a:extLst>
              <a:ext uri="{FF2B5EF4-FFF2-40B4-BE49-F238E27FC236}">
                <a16:creationId xmlns:a16="http://schemas.microsoft.com/office/drawing/2014/main" id="{1575F41A-2523-47E3-EEE8-52C6B6445F1A}"/>
              </a:ext>
            </a:extLst>
          </p:cNvPr>
          <p:cNvPicPr>
            <a:picLocks noChangeAspect="1"/>
          </p:cNvPicPr>
          <p:nvPr/>
        </p:nvPicPr>
        <p:blipFill>
          <a:blip r:embed="rId3"/>
          <a:stretch>
            <a:fillRect/>
          </a:stretch>
        </p:blipFill>
        <p:spPr>
          <a:xfrm>
            <a:off x="3759899" y="633917"/>
            <a:ext cx="4912799" cy="4156647"/>
          </a:xfrm>
          <a:prstGeom prst="rect">
            <a:avLst/>
          </a:prstGeom>
          <a:noFill/>
          <a:ln w="9525">
            <a:noFill/>
          </a:ln>
        </p:spPr>
      </p:pic>
      <p:grpSp>
        <p:nvGrpSpPr>
          <p:cNvPr id="4174" name="Group 12">
            <a:extLst>
              <a:ext uri="{FF2B5EF4-FFF2-40B4-BE49-F238E27FC236}">
                <a16:creationId xmlns:a16="http://schemas.microsoft.com/office/drawing/2014/main" id="{0CF29BF4-74C8-EE0A-6D89-04C2BF14AFFF}"/>
              </a:ext>
            </a:extLst>
          </p:cNvPr>
          <p:cNvGrpSpPr/>
          <p:nvPr/>
        </p:nvGrpSpPr>
        <p:grpSpPr>
          <a:xfrm>
            <a:off x="-85748" y="2168772"/>
            <a:ext cx="2508306" cy="5075756"/>
            <a:chOff x="0" y="0"/>
            <a:chExt cx="6260809" cy="13737531"/>
          </a:xfrm>
        </p:grpSpPr>
        <p:sp>
          <p:nvSpPr>
            <p:cNvPr id="4175" name="Freeform 13">
              <a:extLst>
                <a:ext uri="{FF2B5EF4-FFF2-40B4-BE49-F238E27FC236}">
                  <a16:creationId xmlns:a16="http://schemas.microsoft.com/office/drawing/2014/main" id="{EA8EF5D2-876D-670C-BB0E-CB702F0306D7}"/>
                </a:ext>
              </a:extLst>
            </p:cNvPr>
            <p:cNvSpPr/>
            <p:nvPr/>
          </p:nvSpPr>
          <p:spPr>
            <a:xfrm>
              <a:off x="0" y="4099141"/>
              <a:ext cx="5930242" cy="5930242"/>
            </a:xfrm>
            <a:custGeom>
              <a:avLst/>
              <a:gdLst/>
              <a:ahLst/>
              <a:cxnLst/>
              <a:rect l="l" t="t" r="r" b="b"/>
              <a:pathLst>
                <a:path w="5930242" h="5930242">
                  <a:moveTo>
                    <a:pt x="0" y="0"/>
                  </a:moveTo>
                  <a:lnTo>
                    <a:pt x="5930242" y="0"/>
                  </a:lnTo>
                  <a:lnTo>
                    <a:pt x="5930242" y="5930242"/>
                  </a:lnTo>
                  <a:lnTo>
                    <a:pt x="0" y="5930242"/>
                  </a:lnTo>
                  <a:lnTo>
                    <a:pt x="0" y="0"/>
                  </a:lnTo>
                  <a:close/>
                </a:path>
              </a:pathLst>
            </a:custGeom>
            <a:blipFill>
              <a:blip r:embed="rId4">
                <a:alphaModFix amt="79000"/>
                <a:extLst>
                  <a:ext uri="{96DAC541-7B7A-43D3-8B79-37D633B846F1}">
                    <asvg:svgBlip xmlns:asvg="http://schemas.microsoft.com/office/drawing/2016/SVG/main" xmlns="" r:embed="rId5"/>
                  </a:ext>
                </a:extLst>
              </a:blip>
              <a:stretch>
                <a:fillRect/>
              </a:stretch>
            </a:blipFill>
          </p:spPr>
          <p:txBody>
            <a:bodyPr/>
            <a:lstStyle/>
            <a:p>
              <a:endParaRPr lang="en-SG"/>
            </a:p>
          </p:txBody>
        </p:sp>
        <p:sp>
          <p:nvSpPr>
            <p:cNvPr id="4179" name="Freeform 14">
              <a:extLst>
                <a:ext uri="{FF2B5EF4-FFF2-40B4-BE49-F238E27FC236}">
                  <a16:creationId xmlns:a16="http://schemas.microsoft.com/office/drawing/2014/main" id="{0DF6A248-DA2E-50DE-75C4-91B3A322E4CF}"/>
                </a:ext>
              </a:extLst>
            </p:cNvPr>
            <p:cNvSpPr/>
            <p:nvPr/>
          </p:nvSpPr>
          <p:spPr>
            <a:xfrm flipH="1">
              <a:off x="2122378" y="0"/>
              <a:ext cx="4138431" cy="13737531"/>
            </a:xfrm>
            <a:custGeom>
              <a:avLst/>
              <a:gdLst/>
              <a:ahLst/>
              <a:cxnLst/>
              <a:rect l="l" t="t" r="r" b="b"/>
              <a:pathLst>
                <a:path w="4138431" h="13737531">
                  <a:moveTo>
                    <a:pt x="4138431" y="0"/>
                  </a:moveTo>
                  <a:lnTo>
                    <a:pt x="0" y="0"/>
                  </a:lnTo>
                  <a:lnTo>
                    <a:pt x="0" y="13737531"/>
                  </a:lnTo>
                  <a:lnTo>
                    <a:pt x="4138431" y="13737531"/>
                  </a:lnTo>
                  <a:lnTo>
                    <a:pt x="4138431"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SG" dirty="0"/>
            </a:p>
          </p:txBody>
        </p:sp>
      </p:grpSp>
      <p:sp>
        <p:nvSpPr>
          <p:cNvPr id="4181" name="TextBox 4180">
            <a:extLst>
              <a:ext uri="{FF2B5EF4-FFF2-40B4-BE49-F238E27FC236}">
                <a16:creationId xmlns:a16="http://schemas.microsoft.com/office/drawing/2014/main" id="{8A49D9BA-D1D4-5FBA-0EC4-CC4ADFD178AC}"/>
              </a:ext>
            </a:extLst>
          </p:cNvPr>
          <p:cNvSpPr txBox="1"/>
          <p:nvPr/>
        </p:nvSpPr>
        <p:spPr>
          <a:xfrm>
            <a:off x="4157944" y="1756349"/>
            <a:ext cx="4014414" cy="2862322"/>
          </a:xfrm>
          <a:prstGeom prst="rect">
            <a:avLst/>
          </a:prstGeom>
          <a:noFill/>
        </p:spPr>
        <p:txBody>
          <a:bodyPr wrap="square">
            <a:spAutoFit/>
          </a:bodyPr>
          <a:lstStyle/>
          <a:p>
            <a:pPr algn="just"/>
            <a:r>
              <a:rPr lang="vi-VN" sz="3600" i="1" dirty="0">
                <a:effectLst/>
                <a:latin typeface="Times New Roman" panose="02020603050405020304" pitchFamily="18" charset="0"/>
                <a:ea typeface="Calibri" panose="020F0502020204030204" pitchFamily="34" charset="0"/>
              </a:rPr>
              <a:t>Tìm những từ ngữ mà em cho là mới mẻ, thú vị trong văn bản và giải nghĩa các từ ngữ đó.</a:t>
            </a:r>
            <a:endParaRPr lang="en-SG" sz="3600" dirty="0"/>
          </a:p>
        </p:txBody>
      </p:sp>
    </p:spTree>
    <p:extLst>
      <p:ext uri="{BB962C8B-B14F-4D97-AF65-F5344CB8AC3E}">
        <p14:creationId xmlns:p14="http://schemas.microsoft.com/office/powerpoint/2010/main" val="108271056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74"/>
                                        </p:tgtEl>
                                        <p:attrNameLst>
                                          <p:attrName>style.visibility</p:attrName>
                                        </p:attrNameLst>
                                      </p:cBhvr>
                                      <p:to>
                                        <p:strVal val="visible"/>
                                      </p:to>
                                    </p:set>
                                    <p:animEffect transition="in" filter="fade">
                                      <p:cBhvr>
                                        <p:cTn id="7" dur="1000"/>
                                        <p:tgtEl>
                                          <p:spTgt spid="4174"/>
                                        </p:tgtEl>
                                      </p:cBhvr>
                                    </p:animEffect>
                                    <p:anim calcmode="lin" valueType="num">
                                      <p:cBhvr>
                                        <p:cTn id="8" dur="1000" fill="hold"/>
                                        <p:tgtEl>
                                          <p:spTgt spid="4174"/>
                                        </p:tgtEl>
                                        <p:attrNameLst>
                                          <p:attrName>ppt_x</p:attrName>
                                        </p:attrNameLst>
                                      </p:cBhvr>
                                      <p:tavLst>
                                        <p:tav tm="0">
                                          <p:val>
                                            <p:strVal val="#ppt_x"/>
                                          </p:val>
                                        </p:tav>
                                        <p:tav tm="100000">
                                          <p:val>
                                            <p:strVal val="#ppt_x"/>
                                          </p:val>
                                        </p:tav>
                                      </p:tavLst>
                                    </p:anim>
                                    <p:anim calcmode="lin" valueType="num">
                                      <p:cBhvr>
                                        <p:cTn id="9" dur="1000" fill="hold"/>
                                        <p:tgtEl>
                                          <p:spTgt spid="41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81"/>
                                        </p:tgtEl>
                                        <p:attrNameLst>
                                          <p:attrName>style.visibility</p:attrName>
                                        </p:attrNameLst>
                                      </p:cBhvr>
                                      <p:to>
                                        <p:strVal val="visible"/>
                                      </p:to>
                                    </p:set>
                                    <p:animEffect transition="in" filter="fade">
                                      <p:cBhvr>
                                        <p:cTn id="21" dur="1000"/>
                                        <p:tgtEl>
                                          <p:spTgt spid="4181"/>
                                        </p:tgtEl>
                                      </p:cBhvr>
                                    </p:animEffect>
                                    <p:anim calcmode="lin" valueType="num">
                                      <p:cBhvr>
                                        <p:cTn id="22" dur="1000" fill="hold"/>
                                        <p:tgtEl>
                                          <p:spTgt spid="4181"/>
                                        </p:tgtEl>
                                        <p:attrNameLst>
                                          <p:attrName>ppt_x</p:attrName>
                                        </p:attrNameLst>
                                      </p:cBhvr>
                                      <p:tavLst>
                                        <p:tav tm="0">
                                          <p:val>
                                            <p:strVal val="#ppt_x"/>
                                          </p:val>
                                        </p:tav>
                                        <p:tav tm="100000">
                                          <p:val>
                                            <p:strVal val="#ppt_x"/>
                                          </p:val>
                                        </p:tav>
                                      </p:tavLst>
                                    </p:anim>
                                    <p:anim calcmode="lin" valueType="num">
                                      <p:cBhvr>
                                        <p:cTn id="23" dur="1000" fill="hold"/>
                                        <p:tgtEl>
                                          <p:spTgt spid="4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a:t>
            </a:r>
            <a:endParaRPr sz="2800" b="1" dirty="0">
              <a:latin typeface="Times New Roman" panose="02020603050405020304" pitchFamily="18" charset="0"/>
              <a:cs typeface="Times New Roman" panose="02020603050405020304" pitchFamily="18" charset="0"/>
            </a:endParaRPr>
          </a:p>
        </p:txBody>
      </p:sp>
      <p:sp>
        <p:nvSpPr>
          <p:cNvPr id="3" name="Google Shape;2562;p40">
            <a:extLst>
              <a:ext uri="{FF2B5EF4-FFF2-40B4-BE49-F238E27FC236}">
                <a16:creationId xmlns:a16="http://schemas.microsoft.com/office/drawing/2014/main" id="{D4022927-F029-B3C2-C0A6-D936D28B93CF}"/>
              </a:ext>
            </a:extLst>
          </p:cNvPr>
          <p:cNvSpPr/>
          <p:nvPr/>
        </p:nvSpPr>
        <p:spPr>
          <a:xfrm>
            <a:off x="125960" y="1377258"/>
            <a:ext cx="1977425" cy="2388950"/>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174" name="Google Shape;2563;p40">
            <a:extLst>
              <a:ext uri="{FF2B5EF4-FFF2-40B4-BE49-F238E27FC236}">
                <a16:creationId xmlns:a16="http://schemas.microsoft.com/office/drawing/2014/main" id="{EEF0CCEB-687C-E3DF-0DC4-EA1AC8AF44F3}"/>
              </a:ext>
            </a:extLst>
          </p:cNvPr>
          <p:cNvSpPr txBox="1"/>
          <p:nvPr/>
        </p:nvSpPr>
        <p:spPr>
          <a:xfrm>
            <a:off x="94770" y="1728615"/>
            <a:ext cx="2023789" cy="937779"/>
          </a:xfrm>
          <a:prstGeom prst="rect">
            <a:avLst/>
          </a:prstGeom>
          <a:noFill/>
          <a:ln>
            <a:noFill/>
          </a:ln>
        </p:spPr>
        <p:txBody>
          <a:bodyPr spcFirstLastPara="1" wrap="square" lIns="91425" tIns="91425" rIns="91425" bIns="91425" anchor="t" anchorCtr="0">
            <a:noAutofit/>
          </a:bodyPr>
          <a:lstStyle/>
          <a:p>
            <a:pPr algn="ctr"/>
            <a:r>
              <a:rPr lang="vi-VN" sz="2000" b="1" dirty="0">
                <a:solidFill>
                  <a:schemeClr val="bg1"/>
                </a:solidFill>
                <a:highlight>
                  <a:srgbClr val="800080"/>
                </a:highlight>
                <a:latin typeface="+mj-lt"/>
              </a:rPr>
              <a:t>Áng tóc </a:t>
            </a:r>
            <a:endParaRPr lang="en-US" sz="2000" b="1" dirty="0">
              <a:solidFill>
                <a:schemeClr val="bg1"/>
              </a:solidFill>
              <a:highlight>
                <a:srgbClr val="800080"/>
              </a:highlight>
              <a:latin typeface="+mj-lt"/>
            </a:endParaRPr>
          </a:p>
          <a:p>
            <a:pPr algn="ctr"/>
            <a:r>
              <a:rPr lang="vi-VN" sz="2000" b="1" dirty="0">
                <a:solidFill>
                  <a:schemeClr val="bg1"/>
                </a:solidFill>
                <a:highlight>
                  <a:srgbClr val="800080"/>
                </a:highlight>
                <a:latin typeface="+mj-lt"/>
              </a:rPr>
              <a:t>trữ tình: </a:t>
            </a:r>
            <a:endParaRPr lang="en-US" sz="2000" b="1" dirty="0">
              <a:solidFill>
                <a:schemeClr val="bg1"/>
              </a:solidFill>
              <a:highlight>
                <a:srgbClr val="800080"/>
              </a:highlight>
              <a:latin typeface="+mj-lt"/>
            </a:endParaRPr>
          </a:p>
          <a:p>
            <a:pPr algn="just"/>
            <a:r>
              <a:rPr lang="vi-VN" sz="2000" dirty="0">
                <a:latin typeface="+mj-lt"/>
              </a:rPr>
              <a:t>vẻ đẹp mềm mại, thướt tha, dịu dàng, thơ mộng của sông </a:t>
            </a:r>
            <a:r>
              <a:rPr lang="vi-VN" sz="2000" dirty="0" smtClean="0">
                <a:latin typeface="+mj-lt"/>
              </a:rPr>
              <a:t>Đà</a:t>
            </a:r>
            <a:r>
              <a:rPr lang="en-US" sz="2000" dirty="0" smtClean="0">
                <a:latin typeface="+mj-lt"/>
              </a:rPr>
              <a:t>.</a:t>
            </a:r>
            <a:endParaRPr lang="en-SG" sz="2000" dirty="0">
              <a:latin typeface="+mj-lt"/>
            </a:endParaRPr>
          </a:p>
        </p:txBody>
      </p:sp>
      <p:sp>
        <p:nvSpPr>
          <p:cNvPr id="4175" name="Google Shape;2564;p40">
            <a:extLst>
              <a:ext uri="{FF2B5EF4-FFF2-40B4-BE49-F238E27FC236}">
                <a16:creationId xmlns:a16="http://schemas.microsoft.com/office/drawing/2014/main" id="{63006014-F894-AA09-A6FD-E9F4B523E662}"/>
              </a:ext>
            </a:extLst>
          </p:cNvPr>
          <p:cNvSpPr/>
          <p:nvPr/>
        </p:nvSpPr>
        <p:spPr>
          <a:xfrm>
            <a:off x="952294" y="990867"/>
            <a:ext cx="755710" cy="783212"/>
          </a:xfrm>
          <a:prstGeom prst="ellipse">
            <a:avLst/>
          </a:prstGeom>
          <a:solidFill>
            <a:srgbClr val="BCDEE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79" name="Google Shape;2565;p40">
            <a:extLst>
              <a:ext uri="{FF2B5EF4-FFF2-40B4-BE49-F238E27FC236}">
                <a16:creationId xmlns:a16="http://schemas.microsoft.com/office/drawing/2014/main" id="{0B15E17E-13C5-1207-C574-48DB3ABFE4AA}"/>
              </a:ext>
            </a:extLst>
          </p:cNvPr>
          <p:cNvSpPr/>
          <p:nvPr/>
        </p:nvSpPr>
        <p:spPr>
          <a:xfrm>
            <a:off x="998524" y="3886371"/>
            <a:ext cx="231884" cy="240323"/>
          </a:xfrm>
          <a:prstGeom prst="ellipse">
            <a:avLst/>
          </a:prstGeom>
          <a:solidFill>
            <a:srgbClr val="BCDEE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cxnSp>
        <p:nvCxnSpPr>
          <p:cNvPr id="4180" name="Google Shape;2567;p40">
            <a:extLst>
              <a:ext uri="{FF2B5EF4-FFF2-40B4-BE49-F238E27FC236}">
                <a16:creationId xmlns:a16="http://schemas.microsoft.com/office/drawing/2014/main" id="{0D46E7C4-537C-B8E1-A278-DD6A72AB085C}"/>
              </a:ext>
            </a:extLst>
          </p:cNvPr>
          <p:cNvCxnSpPr>
            <a:cxnSpLocks/>
            <a:stCxn id="4179" idx="6"/>
            <a:endCxn id="4211" idx="2"/>
          </p:cNvCxnSpPr>
          <p:nvPr/>
        </p:nvCxnSpPr>
        <p:spPr>
          <a:xfrm>
            <a:off x="1230408" y="4006533"/>
            <a:ext cx="2098321" cy="0"/>
          </a:xfrm>
          <a:prstGeom prst="straightConnector1">
            <a:avLst/>
          </a:prstGeom>
          <a:noFill/>
          <a:ln w="9525" cap="flat" cmpd="sng">
            <a:solidFill>
              <a:srgbClr val="6A6A6A"/>
            </a:solidFill>
            <a:prstDash val="solid"/>
            <a:round/>
            <a:headEnd type="none" w="med" len="med"/>
            <a:tailEnd type="none" w="med" len="med"/>
          </a:ln>
        </p:spPr>
      </p:cxnSp>
      <p:cxnSp>
        <p:nvCxnSpPr>
          <p:cNvPr id="4181" name="Google Shape;2569;p40">
            <a:extLst>
              <a:ext uri="{FF2B5EF4-FFF2-40B4-BE49-F238E27FC236}">
                <a16:creationId xmlns:a16="http://schemas.microsoft.com/office/drawing/2014/main" id="{C8A62DFE-232F-6C68-AD7D-8E4E3046CF55}"/>
              </a:ext>
            </a:extLst>
          </p:cNvPr>
          <p:cNvCxnSpPr>
            <a:cxnSpLocks/>
            <a:stCxn id="4211" idx="6"/>
            <a:endCxn id="4203" idx="2"/>
          </p:cNvCxnSpPr>
          <p:nvPr/>
        </p:nvCxnSpPr>
        <p:spPr>
          <a:xfrm>
            <a:off x="3560613" y="4006533"/>
            <a:ext cx="1937572" cy="0"/>
          </a:xfrm>
          <a:prstGeom prst="straightConnector1">
            <a:avLst/>
          </a:prstGeom>
          <a:noFill/>
          <a:ln w="9525" cap="flat" cmpd="sng">
            <a:solidFill>
              <a:srgbClr val="6A6A6A"/>
            </a:solidFill>
            <a:prstDash val="solid"/>
            <a:round/>
            <a:headEnd type="none" w="med" len="med"/>
            <a:tailEnd type="none" w="med" len="med"/>
          </a:ln>
        </p:spPr>
      </p:cxnSp>
      <p:cxnSp>
        <p:nvCxnSpPr>
          <p:cNvPr id="4182" name="Google Shape;2571;p40">
            <a:extLst>
              <a:ext uri="{FF2B5EF4-FFF2-40B4-BE49-F238E27FC236}">
                <a16:creationId xmlns:a16="http://schemas.microsoft.com/office/drawing/2014/main" id="{49381282-7835-292E-F353-5A6A089D2E2D}"/>
              </a:ext>
            </a:extLst>
          </p:cNvPr>
          <p:cNvCxnSpPr>
            <a:cxnSpLocks/>
            <a:stCxn id="4203" idx="6"/>
            <a:endCxn id="4207" idx="2"/>
          </p:cNvCxnSpPr>
          <p:nvPr/>
        </p:nvCxnSpPr>
        <p:spPr>
          <a:xfrm>
            <a:off x="5730069" y="4006533"/>
            <a:ext cx="2017475" cy="0"/>
          </a:xfrm>
          <a:prstGeom prst="straightConnector1">
            <a:avLst/>
          </a:prstGeom>
          <a:noFill/>
          <a:ln w="9525" cap="flat" cmpd="sng">
            <a:solidFill>
              <a:srgbClr val="6A6A6A"/>
            </a:solidFill>
            <a:prstDash val="solid"/>
            <a:round/>
            <a:headEnd type="none" w="med" len="med"/>
            <a:tailEnd type="none" w="med" len="med"/>
          </a:ln>
        </p:spPr>
      </p:cxnSp>
      <p:grpSp>
        <p:nvGrpSpPr>
          <p:cNvPr id="4183" name="Google Shape;2587;p40">
            <a:extLst>
              <a:ext uri="{FF2B5EF4-FFF2-40B4-BE49-F238E27FC236}">
                <a16:creationId xmlns:a16="http://schemas.microsoft.com/office/drawing/2014/main" id="{32214841-2054-1FED-B519-7C7FBFA3B6AF}"/>
              </a:ext>
            </a:extLst>
          </p:cNvPr>
          <p:cNvGrpSpPr/>
          <p:nvPr/>
        </p:nvGrpSpPr>
        <p:grpSpPr>
          <a:xfrm>
            <a:off x="1143406" y="1185750"/>
            <a:ext cx="350489" cy="383021"/>
            <a:chOff x="5476707" y="3170226"/>
            <a:chExt cx="315144" cy="332302"/>
          </a:xfrm>
        </p:grpSpPr>
        <p:sp>
          <p:nvSpPr>
            <p:cNvPr id="4184" name="Google Shape;2588;p40">
              <a:extLst>
                <a:ext uri="{FF2B5EF4-FFF2-40B4-BE49-F238E27FC236}">
                  <a16:creationId xmlns:a16="http://schemas.microsoft.com/office/drawing/2014/main" id="{9F2DCE93-99F7-15B3-B97C-E2370A4A7321}"/>
                </a:ext>
              </a:extLst>
            </p:cNvPr>
            <p:cNvSpPr/>
            <p:nvPr/>
          </p:nvSpPr>
          <p:spPr>
            <a:xfrm>
              <a:off x="5476707" y="3390369"/>
              <a:ext cx="73452" cy="112160"/>
            </a:xfrm>
            <a:custGeom>
              <a:avLst/>
              <a:gdLst/>
              <a:ahLst/>
              <a:cxnLst/>
              <a:rect l="l" t="t" r="r" b="b"/>
              <a:pathLst>
                <a:path w="3095" h="4726" extrusionOk="0">
                  <a:moveTo>
                    <a:pt x="1524" y="1"/>
                  </a:moveTo>
                  <a:lnTo>
                    <a:pt x="96" y="4160"/>
                  </a:lnTo>
                  <a:cubicBezTo>
                    <a:pt x="1" y="4438"/>
                    <a:pt x="207" y="4726"/>
                    <a:pt x="498" y="4726"/>
                  </a:cubicBezTo>
                  <a:lnTo>
                    <a:pt x="1202" y="4726"/>
                  </a:lnTo>
                  <a:cubicBezTo>
                    <a:pt x="1476" y="4726"/>
                    <a:pt x="1720" y="4553"/>
                    <a:pt x="1808" y="4292"/>
                  </a:cubicBezTo>
                  <a:lnTo>
                    <a:pt x="3094" y="542"/>
                  </a:lnTo>
                  <a:lnTo>
                    <a:pt x="1524" y="1"/>
                  </a:ln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5" name="Google Shape;2589;p40">
              <a:extLst>
                <a:ext uri="{FF2B5EF4-FFF2-40B4-BE49-F238E27FC236}">
                  <a16:creationId xmlns:a16="http://schemas.microsoft.com/office/drawing/2014/main" id="{1BE735C1-661F-2491-6DF6-FB0CCB620A69}"/>
                </a:ext>
              </a:extLst>
            </p:cNvPr>
            <p:cNvSpPr/>
            <p:nvPr/>
          </p:nvSpPr>
          <p:spPr>
            <a:xfrm>
              <a:off x="5718398" y="3390369"/>
              <a:ext cx="73452" cy="112160"/>
            </a:xfrm>
            <a:custGeom>
              <a:avLst/>
              <a:gdLst/>
              <a:ahLst/>
              <a:cxnLst/>
              <a:rect l="l" t="t" r="r" b="b"/>
              <a:pathLst>
                <a:path w="3095" h="4726" extrusionOk="0">
                  <a:moveTo>
                    <a:pt x="1571" y="1"/>
                  </a:moveTo>
                  <a:lnTo>
                    <a:pt x="1" y="542"/>
                  </a:lnTo>
                  <a:lnTo>
                    <a:pt x="1287" y="4292"/>
                  </a:lnTo>
                  <a:cubicBezTo>
                    <a:pt x="1375" y="4553"/>
                    <a:pt x="1619" y="4726"/>
                    <a:pt x="1893" y="4726"/>
                  </a:cubicBezTo>
                  <a:lnTo>
                    <a:pt x="2594" y="4726"/>
                  </a:lnTo>
                  <a:cubicBezTo>
                    <a:pt x="2888" y="4726"/>
                    <a:pt x="3094" y="4438"/>
                    <a:pt x="3000" y="4160"/>
                  </a:cubicBezTo>
                  <a:lnTo>
                    <a:pt x="1571" y="1"/>
                  </a:ln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6" name="Google Shape;2590;p40">
              <a:extLst>
                <a:ext uri="{FF2B5EF4-FFF2-40B4-BE49-F238E27FC236}">
                  <a16:creationId xmlns:a16="http://schemas.microsoft.com/office/drawing/2014/main" id="{929371CF-DE4D-2F04-6829-5DF53D37C664}"/>
                </a:ext>
              </a:extLst>
            </p:cNvPr>
            <p:cNvSpPr/>
            <p:nvPr/>
          </p:nvSpPr>
          <p:spPr>
            <a:xfrm>
              <a:off x="5613192" y="3403303"/>
              <a:ext cx="42101" cy="99226"/>
            </a:xfrm>
            <a:custGeom>
              <a:avLst/>
              <a:gdLst/>
              <a:ahLst/>
              <a:cxnLst/>
              <a:rect l="l" t="t" r="r" b="b"/>
              <a:pathLst>
                <a:path w="1774" h="4181" extrusionOk="0">
                  <a:moveTo>
                    <a:pt x="0" y="1"/>
                  </a:moveTo>
                  <a:lnTo>
                    <a:pt x="0" y="3670"/>
                  </a:lnTo>
                  <a:cubicBezTo>
                    <a:pt x="0" y="3951"/>
                    <a:pt x="227" y="4181"/>
                    <a:pt x="508" y="4181"/>
                  </a:cubicBezTo>
                  <a:lnTo>
                    <a:pt x="1266" y="4181"/>
                  </a:lnTo>
                  <a:cubicBezTo>
                    <a:pt x="1547" y="4181"/>
                    <a:pt x="1774" y="3951"/>
                    <a:pt x="1774" y="3670"/>
                  </a:cubicBezTo>
                  <a:lnTo>
                    <a:pt x="1774" y="1"/>
                  </a:ln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7" name="Google Shape;2591;p40">
              <a:extLst>
                <a:ext uri="{FF2B5EF4-FFF2-40B4-BE49-F238E27FC236}">
                  <a16:creationId xmlns:a16="http://schemas.microsoft.com/office/drawing/2014/main" id="{E5B7AAE8-DE4C-6D16-0A3D-349C44183709}"/>
                </a:ext>
              </a:extLst>
            </p:cNvPr>
            <p:cNvSpPr/>
            <p:nvPr/>
          </p:nvSpPr>
          <p:spPr>
            <a:xfrm>
              <a:off x="5612551" y="3170226"/>
              <a:ext cx="44119" cy="39206"/>
            </a:xfrm>
            <a:custGeom>
              <a:avLst/>
              <a:gdLst/>
              <a:ahLst/>
              <a:cxnLst/>
              <a:rect l="l" t="t" r="r" b="b"/>
              <a:pathLst>
                <a:path w="1859" h="1652" extrusionOk="0">
                  <a:moveTo>
                    <a:pt x="928" y="0"/>
                  </a:moveTo>
                  <a:cubicBezTo>
                    <a:pt x="883" y="0"/>
                    <a:pt x="838" y="3"/>
                    <a:pt x="792" y="10"/>
                  </a:cubicBezTo>
                  <a:cubicBezTo>
                    <a:pt x="355" y="71"/>
                    <a:pt x="0" y="501"/>
                    <a:pt x="0" y="941"/>
                  </a:cubicBezTo>
                  <a:lnTo>
                    <a:pt x="0" y="1651"/>
                  </a:lnTo>
                  <a:lnTo>
                    <a:pt x="1858" y="1651"/>
                  </a:lnTo>
                  <a:lnTo>
                    <a:pt x="1858" y="924"/>
                  </a:lnTo>
                  <a:cubicBezTo>
                    <a:pt x="1858" y="416"/>
                    <a:pt x="1440" y="0"/>
                    <a:pt x="928" y="0"/>
                  </a:cubicBez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8" name="Google Shape;2592;p40">
              <a:extLst>
                <a:ext uri="{FF2B5EF4-FFF2-40B4-BE49-F238E27FC236}">
                  <a16:creationId xmlns:a16="http://schemas.microsoft.com/office/drawing/2014/main" id="{9FB4CECF-C4C5-1030-DD3A-45CF9A076763}"/>
                </a:ext>
              </a:extLst>
            </p:cNvPr>
            <p:cNvSpPr/>
            <p:nvPr/>
          </p:nvSpPr>
          <p:spPr>
            <a:xfrm>
              <a:off x="5492536" y="3200343"/>
              <a:ext cx="283414" cy="182835"/>
            </a:xfrm>
            <a:custGeom>
              <a:avLst/>
              <a:gdLst/>
              <a:ahLst/>
              <a:cxnLst/>
              <a:rect l="l" t="t" r="r" b="b"/>
              <a:pathLst>
                <a:path w="11942" h="7704" extrusionOk="0">
                  <a:moveTo>
                    <a:pt x="1652" y="0"/>
                  </a:moveTo>
                  <a:cubicBezTo>
                    <a:pt x="742" y="0"/>
                    <a:pt x="1" y="738"/>
                    <a:pt x="1" y="1652"/>
                  </a:cubicBezTo>
                  <a:lnTo>
                    <a:pt x="1" y="7703"/>
                  </a:lnTo>
                  <a:lnTo>
                    <a:pt x="11941" y="7703"/>
                  </a:lnTo>
                  <a:lnTo>
                    <a:pt x="11941" y="1652"/>
                  </a:lnTo>
                  <a:cubicBezTo>
                    <a:pt x="11941" y="738"/>
                    <a:pt x="11200" y="0"/>
                    <a:pt x="10290" y="0"/>
                  </a:cubicBezTo>
                  <a:close/>
                </a:path>
              </a:pathLst>
            </a:cu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89" name="Google Shape;2593;p40">
              <a:extLst>
                <a:ext uri="{FF2B5EF4-FFF2-40B4-BE49-F238E27FC236}">
                  <a16:creationId xmlns:a16="http://schemas.microsoft.com/office/drawing/2014/main" id="{3D7F4894-34A8-1852-0223-4007AA8BD1F3}"/>
                </a:ext>
              </a:extLst>
            </p:cNvPr>
            <p:cNvSpPr/>
            <p:nvPr/>
          </p:nvSpPr>
          <p:spPr>
            <a:xfrm>
              <a:off x="5718398" y="3390535"/>
              <a:ext cx="53279" cy="46445"/>
            </a:xfrm>
            <a:custGeom>
              <a:avLst/>
              <a:gdLst/>
              <a:ahLst/>
              <a:cxnLst/>
              <a:rect l="l" t="t" r="r" b="b"/>
              <a:pathLst>
                <a:path w="2245" h="1957" extrusionOk="0">
                  <a:moveTo>
                    <a:pt x="1571" y="1"/>
                  </a:moveTo>
                  <a:lnTo>
                    <a:pt x="1" y="539"/>
                  </a:lnTo>
                  <a:lnTo>
                    <a:pt x="488" y="1957"/>
                  </a:lnTo>
                  <a:lnTo>
                    <a:pt x="2245" y="1957"/>
                  </a:lnTo>
                  <a:lnTo>
                    <a:pt x="1571" y="1"/>
                  </a:ln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0" name="Google Shape;2594;p40">
              <a:extLst>
                <a:ext uri="{FF2B5EF4-FFF2-40B4-BE49-F238E27FC236}">
                  <a16:creationId xmlns:a16="http://schemas.microsoft.com/office/drawing/2014/main" id="{EC4419F5-3686-2FB5-1A8A-D91CF264F436}"/>
                </a:ext>
              </a:extLst>
            </p:cNvPr>
            <p:cNvSpPr/>
            <p:nvPr/>
          </p:nvSpPr>
          <p:spPr>
            <a:xfrm>
              <a:off x="5613192" y="3403303"/>
              <a:ext cx="42101" cy="33676"/>
            </a:xfrm>
            <a:custGeom>
              <a:avLst/>
              <a:gdLst/>
              <a:ahLst/>
              <a:cxnLst/>
              <a:rect l="l" t="t" r="r" b="b"/>
              <a:pathLst>
                <a:path w="1774" h="1419" extrusionOk="0">
                  <a:moveTo>
                    <a:pt x="0" y="1"/>
                  </a:moveTo>
                  <a:lnTo>
                    <a:pt x="0" y="1419"/>
                  </a:lnTo>
                  <a:lnTo>
                    <a:pt x="1774" y="1419"/>
                  </a:lnTo>
                  <a:lnTo>
                    <a:pt x="1774" y="1"/>
                  </a:ln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1" name="Google Shape;2595;p40">
              <a:extLst>
                <a:ext uri="{FF2B5EF4-FFF2-40B4-BE49-F238E27FC236}">
                  <a16:creationId xmlns:a16="http://schemas.microsoft.com/office/drawing/2014/main" id="{CDE1EA9E-6F2B-D8BA-29FC-BCF151778C58}"/>
                </a:ext>
              </a:extLst>
            </p:cNvPr>
            <p:cNvSpPr/>
            <p:nvPr/>
          </p:nvSpPr>
          <p:spPr>
            <a:xfrm>
              <a:off x="5496879" y="3390535"/>
              <a:ext cx="53279" cy="46539"/>
            </a:xfrm>
            <a:custGeom>
              <a:avLst/>
              <a:gdLst/>
              <a:ahLst/>
              <a:cxnLst/>
              <a:rect l="l" t="t" r="r" b="b"/>
              <a:pathLst>
                <a:path w="2245" h="1961" extrusionOk="0">
                  <a:moveTo>
                    <a:pt x="674" y="1"/>
                  </a:moveTo>
                  <a:lnTo>
                    <a:pt x="0" y="1960"/>
                  </a:lnTo>
                  <a:lnTo>
                    <a:pt x="1757" y="1960"/>
                  </a:lnTo>
                  <a:lnTo>
                    <a:pt x="2244" y="539"/>
                  </a:lnTo>
                  <a:lnTo>
                    <a:pt x="674" y="1"/>
                  </a:ln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2" name="Google Shape;2596;p40">
              <a:extLst>
                <a:ext uri="{FF2B5EF4-FFF2-40B4-BE49-F238E27FC236}">
                  <a16:creationId xmlns:a16="http://schemas.microsoft.com/office/drawing/2014/main" id="{CD03B329-338B-A1F1-7802-B9C406FC5C84}"/>
                </a:ext>
              </a:extLst>
            </p:cNvPr>
            <p:cNvSpPr/>
            <p:nvPr/>
          </p:nvSpPr>
          <p:spPr>
            <a:xfrm>
              <a:off x="5574864" y="3300826"/>
              <a:ext cx="118757" cy="82423"/>
            </a:xfrm>
            <a:custGeom>
              <a:avLst/>
              <a:gdLst/>
              <a:ahLst/>
              <a:cxnLst/>
              <a:rect l="l" t="t" r="r" b="b"/>
              <a:pathLst>
                <a:path w="5004" h="3473" extrusionOk="0">
                  <a:moveTo>
                    <a:pt x="1094" y="0"/>
                  </a:moveTo>
                  <a:cubicBezTo>
                    <a:pt x="491" y="0"/>
                    <a:pt x="1" y="491"/>
                    <a:pt x="1" y="1093"/>
                  </a:cubicBezTo>
                  <a:lnTo>
                    <a:pt x="1" y="3473"/>
                  </a:lnTo>
                  <a:lnTo>
                    <a:pt x="5003" y="3473"/>
                  </a:lnTo>
                  <a:lnTo>
                    <a:pt x="5003" y="1097"/>
                  </a:lnTo>
                  <a:cubicBezTo>
                    <a:pt x="5003" y="491"/>
                    <a:pt x="4512" y="0"/>
                    <a:pt x="3910" y="0"/>
                  </a:cubicBez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3" name="Google Shape;2597;p40">
              <a:extLst>
                <a:ext uri="{FF2B5EF4-FFF2-40B4-BE49-F238E27FC236}">
                  <a16:creationId xmlns:a16="http://schemas.microsoft.com/office/drawing/2014/main" id="{60DDEB4C-994B-140F-31E7-164DC91DAD31}"/>
                </a:ext>
              </a:extLst>
            </p:cNvPr>
            <p:cNvSpPr/>
            <p:nvPr/>
          </p:nvSpPr>
          <p:spPr>
            <a:xfrm>
              <a:off x="5492536" y="3200343"/>
              <a:ext cx="69821" cy="182835"/>
            </a:xfrm>
            <a:custGeom>
              <a:avLst/>
              <a:gdLst/>
              <a:ahLst/>
              <a:cxnLst/>
              <a:rect l="l" t="t" r="r" b="b"/>
              <a:pathLst>
                <a:path w="2942" h="7704" extrusionOk="0">
                  <a:moveTo>
                    <a:pt x="1652" y="0"/>
                  </a:moveTo>
                  <a:cubicBezTo>
                    <a:pt x="742" y="0"/>
                    <a:pt x="1" y="738"/>
                    <a:pt x="1" y="1652"/>
                  </a:cubicBezTo>
                  <a:lnTo>
                    <a:pt x="1" y="7703"/>
                  </a:lnTo>
                  <a:lnTo>
                    <a:pt x="2942" y="7703"/>
                  </a:lnTo>
                  <a:cubicBezTo>
                    <a:pt x="1801" y="6407"/>
                    <a:pt x="1107" y="4705"/>
                    <a:pt x="1107" y="2840"/>
                  </a:cubicBezTo>
                  <a:cubicBezTo>
                    <a:pt x="1107" y="1834"/>
                    <a:pt x="1310" y="873"/>
                    <a:pt x="1676" y="0"/>
                  </a:cubicBez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4" name="Google Shape;2598;p40">
              <a:extLst>
                <a:ext uri="{FF2B5EF4-FFF2-40B4-BE49-F238E27FC236}">
                  <a16:creationId xmlns:a16="http://schemas.microsoft.com/office/drawing/2014/main" id="{6B935675-D49E-C41A-3EA5-0F13EB94EB38}"/>
                </a:ext>
              </a:extLst>
            </p:cNvPr>
            <p:cNvSpPr/>
            <p:nvPr/>
          </p:nvSpPr>
          <p:spPr>
            <a:xfrm>
              <a:off x="5478961" y="3370220"/>
              <a:ext cx="310635" cy="46682"/>
            </a:xfrm>
            <a:custGeom>
              <a:avLst/>
              <a:gdLst/>
              <a:ahLst/>
              <a:cxnLst/>
              <a:rect l="l" t="t" r="r" b="b"/>
              <a:pathLst>
                <a:path w="13089" h="1967" extrusionOk="0">
                  <a:moveTo>
                    <a:pt x="674" y="0"/>
                  </a:moveTo>
                  <a:cubicBezTo>
                    <a:pt x="302" y="0"/>
                    <a:pt x="1" y="302"/>
                    <a:pt x="1" y="674"/>
                  </a:cubicBezTo>
                  <a:lnTo>
                    <a:pt x="1" y="1293"/>
                  </a:lnTo>
                  <a:cubicBezTo>
                    <a:pt x="1" y="1666"/>
                    <a:pt x="302" y="1967"/>
                    <a:pt x="674" y="1967"/>
                  </a:cubicBezTo>
                  <a:lnTo>
                    <a:pt x="12412" y="1967"/>
                  </a:lnTo>
                  <a:cubicBezTo>
                    <a:pt x="12784" y="1967"/>
                    <a:pt x="13089" y="1666"/>
                    <a:pt x="13089" y="1293"/>
                  </a:cubicBezTo>
                  <a:lnTo>
                    <a:pt x="13089" y="674"/>
                  </a:lnTo>
                  <a:cubicBezTo>
                    <a:pt x="13089" y="302"/>
                    <a:pt x="12784" y="0"/>
                    <a:pt x="12412" y="0"/>
                  </a:cubicBezTo>
                  <a:close/>
                </a:path>
              </a:pathLst>
            </a:custGeom>
            <a:solidFill>
              <a:srgbClr val="E25D5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5" name="Google Shape;2599;p40">
              <a:extLst>
                <a:ext uri="{FF2B5EF4-FFF2-40B4-BE49-F238E27FC236}">
                  <a16:creationId xmlns:a16="http://schemas.microsoft.com/office/drawing/2014/main" id="{84E0AD27-7AD1-4941-3660-0ABAC9F00FC3}"/>
                </a:ext>
              </a:extLst>
            </p:cNvPr>
            <p:cNvSpPr/>
            <p:nvPr/>
          </p:nvSpPr>
          <p:spPr>
            <a:xfrm>
              <a:off x="5605479" y="3324345"/>
              <a:ext cx="57599" cy="29025"/>
            </a:xfrm>
            <a:custGeom>
              <a:avLst/>
              <a:gdLst/>
              <a:ahLst/>
              <a:cxnLst/>
              <a:rect l="l" t="t" r="r" b="b"/>
              <a:pathLst>
                <a:path w="2427" h="1223" extrusionOk="0">
                  <a:moveTo>
                    <a:pt x="1212" y="1"/>
                  </a:moveTo>
                  <a:cubicBezTo>
                    <a:pt x="542" y="1"/>
                    <a:pt x="0" y="275"/>
                    <a:pt x="0" y="610"/>
                  </a:cubicBezTo>
                  <a:cubicBezTo>
                    <a:pt x="0" y="948"/>
                    <a:pt x="542" y="1223"/>
                    <a:pt x="1212" y="1223"/>
                  </a:cubicBezTo>
                  <a:cubicBezTo>
                    <a:pt x="1882" y="1223"/>
                    <a:pt x="2427" y="948"/>
                    <a:pt x="2427" y="610"/>
                  </a:cubicBezTo>
                  <a:cubicBezTo>
                    <a:pt x="2427" y="275"/>
                    <a:pt x="1882" y="1"/>
                    <a:pt x="1212" y="1"/>
                  </a:cubicBezTo>
                  <a:close/>
                </a:path>
              </a:pathLst>
            </a:custGeom>
            <a:solidFill>
              <a:srgbClr val="E25D5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6" name="Google Shape;2600;p40">
              <a:extLst>
                <a:ext uri="{FF2B5EF4-FFF2-40B4-BE49-F238E27FC236}">
                  <a16:creationId xmlns:a16="http://schemas.microsoft.com/office/drawing/2014/main" id="{A83BB855-6813-3752-F065-B21B5FFF8B21}"/>
                </a:ext>
              </a:extLst>
            </p:cNvPr>
            <p:cNvSpPr/>
            <p:nvPr/>
          </p:nvSpPr>
          <p:spPr>
            <a:xfrm>
              <a:off x="5534139" y="3251344"/>
              <a:ext cx="54015" cy="42980"/>
            </a:xfrm>
            <a:custGeom>
              <a:avLst/>
              <a:gdLst/>
              <a:ahLst/>
              <a:cxnLst/>
              <a:rect l="l" t="t" r="r" b="b"/>
              <a:pathLst>
                <a:path w="2276" h="1811" extrusionOk="0">
                  <a:moveTo>
                    <a:pt x="1138" y="0"/>
                  </a:moveTo>
                  <a:cubicBezTo>
                    <a:pt x="508" y="0"/>
                    <a:pt x="1" y="406"/>
                    <a:pt x="1" y="907"/>
                  </a:cubicBezTo>
                  <a:cubicBezTo>
                    <a:pt x="1" y="1408"/>
                    <a:pt x="508" y="1811"/>
                    <a:pt x="1138" y="1811"/>
                  </a:cubicBezTo>
                  <a:cubicBezTo>
                    <a:pt x="1764" y="1811"/>
                    <a:pt x="2275" y="1408"/>
                    <a:pt x="2275" y="907"/>
                  </a:cubicBezTo>
                  <a:cubicBezTo>
                    <a:pt x="2275" y="406"/>
                    <a:pt x="1764" y="0"/>
                    <a:pt x="1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7" name="Google Shape;2601;p40">
              <a:extLst>
                <a:ext uri="{FF2B5EF4-FFF2-40B4-BE49-F238E27FC236}">
                  <a16:creationId xmlns:a16="http://schemas.microsoft.com/office/drawing/2014/main" id="{8064AC99-0878-E05F-C79F-CC128C1AA0CC}"/>
                </a:ext>
              </a:extLst>
            </p:cNvPr>
            <p:cNvSpPr/>
            <p:nvPr/>
          </p:nvSpPr>
          <p:spPr>
            <a:xfrm>
              <a:off x="5680426" y="3251344"/>
              <a:ext cx="53991" cy="42980"/>
            </a:xfrm>
            <a:custGeom>
              <a:avLst/>
              <a:gdLst/>
              <a:ahLst/>
              <a:cxnLst/>
              <a:rect l="l" t="t" r="r" b="b"/>
              <a:pathLst>
                <a:path w="2275" h="1811" extrusionOk="0">
                  <a:moveTo>
                    <a:pt x="1137" y="0"/>
                  </a:moveTo>
                  <a:cubicBezTo>
                    <a:pt x="508" y="0"/>
                    <a:pt x="0" y="406"/>
                    <a:pt x="0" y="907"/>
                  </a:cubicBezTo>
                  <a:cubicBezTo>
                    <a:pt x="0" y="1408"/>
                    <a:pt x="508" y="1811"/>
                    <a:pt x="1137" y="1811"/>
                  </a:cubicBezTo>
                  <a:cubicBezTo>
                    <a:pt x="1767" y="1811"/>
                    <a:pt x="2275" y="1408"/>
                    <a:pt x="2275" y="907"/>
                  </a:cubicBezTo>
                  <a:cubicBezTo>
                    <a:pt x="2275" y="406"/>
                    <a:pt x="1767" y="0"/>
                    <a:pt x="11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8" name="Google Shape;2602;p40">
              <a:extLst>
                <a:ext uri="{FF2B5EF4-FFF2-40B4-BE49-F238E27FC236}">
                  <a16:creationId xmlns:a16="http://schemas.microsoft.com/office/drawing/2014/main" id="{C1D57741-58C4-E3AC-BA85-32BFA6EFDC25}"/>
                </a:ext>
              </a:extLst>
            </p:cNvPr>
            <p:cNvSpPr/>
            <p:nvPr/>
          </p:nvSpPr>
          <p:spPr>
            <a:xfrm>
              <a:off x="5572301" y="3236440"/>
              <a:ext cx="9730" cy="20434"/>
            </a:xfrm>
            <a:custGeom>
              <a:avLst/>
              <a:gdLst/>
              <a:ahLst/>
              <a:cxnLst/>
              <a:rect l="l" t="t" r="r" b="b"/>
              <a:pathLst>
                <a:path w="410" h="861" extrusionOk="0">
                  <a:moveTo>
                    <a:pt x="204" y="1"/>
                  </a:moveTo>
                  <a:cubicBezTo>
                    <a:pt x="196" y="1"/>
                    <a:pt x="188" y="1"/>
                    <a:pt x="180" y="2"/>
                  </a:cubicBezTo>
                  <a:cubicBezTo>
                    <a:pt x="75" y="12"/>
                    <a:pt x="0" y="107"/>
                    <a:pt x="0" y="212"/>
                  </a:cubicBezTo>
                  <a:lnTo>
                    <a:pt x="0" y="649"/>
                  </a:lnTo>
                  <a:cubicBezTo>
                    <a:pt x="0" y="753"/>
                    <a:pt x="75" y="848"/>
                    <a:pt x="180" y="858"/>
                  </a:cubicBezTo>
                  <a:cubicBezTo>
                    <a:pt x="189" y="860"/>
                    <a:pt x="199" y="860"/>
                    <a:pt x="208" y="860"/>
                  </a:cubicBezTo>
                  <a:cubicBezTo>
                    <a:pt x="320" y="860"/>
                    <a:pt x="410" y="768"/>
                    <a:pt x="410" y="655"/>
                  </a:cubicBezTo>
                  <a:lnTo>
                    <a:pt x="410" y="205"/>
                  </a:lnTo>
                  <a:cubicBezTo>
                    <a:pt x="410" y="91"/>
                    <a:pt x="318" y="1"/>
                    <a:pt x="204"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99" name="Google Shape;2603;p40">
              <a:extLst>
                <a:ext uri="{FF2B5EF4-FFF2-40B4-BE49-F238E27FC236}">
                  <a16:creationId xmlns:a16="http://schemas.microsoft.com/office/drawing/2014/main" id="{7CA65618-FCE6-B41F-7CCA-C9D8497C96A0}"/>
                </a:ext>
              </a:extLst>
            </p:cNvPr>
            <p:cNvSpPr/>
            <p:nvPr/>
          </p:nvSpPr>
          <p:spPr>
            <a:xfrm>
              <a:off x="5687072" y="3236392"/>
              <a:ext cx="9754" cy="20505"/>
            </a:xfrm>
            <a:custGeom>
              <a:avLst/>
              <a:gdLst/>
              <a:ahLst/>
              <a:cxnLst/>
              <a:rect l="l" t="t" r="r" b="b"/>
              <a:pathLst>
                <a:path w="411" h="864" extrusionOk="0">
                  <a:moveTo>
                    <a:pt x="207" y="1"/>
                  </a:moveTo>
                  <a:cubicBezTo>
                    <a:pt x="205" y="1"/>
                    <a:pt x="203" y="1"/>
                    <a:pt x="201" y="1"/>
                  </a:cubicBezTo>
                  <a:cubicBezTo>
                    <a:pt x="89" y="4"/>
                    <a:pt x="1" y="102"/>
                    <a:pt x="1" y="217"/>
                  </a:cubicBezTo>
                  <a:lnTo>
                    <a:pt x="1" y="647"/>
                  </a:lnTo>
                  <a:cubicBezTo>
                    <a:pt x="1" y="762"/>
                    <a:pt x="89" y="860"/>
                    <a:pt x="201" y="864"/>
                  </a:cubicBezTo>
                  <a:cubicBezTo>
                    <a:pt x="203" y="864"/>
                    <a:pt x="205" y="864"/>
                    <a:pt x="207" y="864"/>
                  </a:cubicBezTo>
                  <a:cubicBezTo>
                    <a:pt x="319" y="864"/>
                    <a:pt x="411" y="770"/>
                    <a:pt x="411" y="657"/>
                  </a:cubicBezTo>
                  <a:lnTo>
                    <a:pt x="411" y="207"/>
                  </a:lnTo>
                  <a:cubicBezTo>
                    <a:pt x="411" y="94"/>
                    <a:pt x="319" y="1"/>
                    <a:pt x="207"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0" name="Google Shape;2604;p40">
              <a:extLst>
                <a:ext uri="{FF2B5EF4-FFF2-40B4-BE49-F238E27FC236}">
                  <a16:creationId xmlns:a16="http://schemas.microsoft.com/office/drawing/2014/main" id="{2A39E7FA-A692-0300-7789-9C57D7E6ECEB}"/>
                </a:ext>
              </a:extLst>
            </p:cNvPr>
            <p:cNvSpPr/>
            <p:nvPr/>
          </p:nvSpPr>
          <p:spPr>
            <a:xfrm>
              <a:off x="5613501" y="3246835"/>
              <a:ext cx="41484" cy="16898"/>
            </a:xfrm>
            <a:custGeom>
              <a:avLst/>
              <a:gdLst/>
              <a:ahLst/>
              <a:cxnLst/>
              <a:rect l="l" t="t" r="r" b="b"/>
              <a:pathLst>
                <a:path w="1748" h="712" extrusionOk="0">
                  <a:moveTo>
                    <a:pt x="238" y="0"/>
                  </a:moveTo>
                  <a:cubicBezTo>
                    <a:pt x="189" y="0"/>
                    <a:pt x="139" y="17"/>
                    <a:pt x="99" y="51"/>
                  </a:cubicBezTo>
                  <a:cubicBezTo>
                    <a:pt x="11" y="129"/>
                    <a:pt x="1" y="261"/>
                    <a:pt x="79" y="349"/>
                  </a:cubicBezTo>
                  <a:cubicBezTo>
                    <a:pt x="278" y="579"/>
                    <a:pt x="569" y="711"/>
                    <a:pt x="874" y="711"/>
                  </a:cubicBezTo>
                  <a:cubicBezTo>
                    <a:pt x="1179" y="711"/>
                    <a:pt x="1470" y="579"/>
                    <a:pt x="1673" y="349"/>
                  </a:cubicBezTo>
                  <a:cubicBezTo>
                    <a:pt x="1747" y="261"/>
                    <a:pt x="1740" y="129"/>
                    <a:pt x="1652" y="51"/>
                  </a:cubicBezTo>
                  <a:cubicBezTo>
                    <a:pt x="1612" y="17"/>
                    <a:pt x="1562" y="0"/>
                    <a:pt x="1512" y="0"/>
                  </a:cubicBezTo>
                  <a:cubicBezTo>
                    <a:pt x="1453" y="0"/>
                    <a:pt x="1395" y="24"/>
                    <a:pt x="1355" y="72"/>
                  </a:cubicBezTo>
                  <a:cubicBezTo>
                    <a:pt x="1233" y="211"/>
                    <a:pt x="1057" y="292"/>
                    <a:pt x="874" y="292"/>
                  </a:cubicBezTo>
                  <a:cubicBezTo>
                    <a:pt x="691" y="292"/>
                    <a:pt x="519" y="211"/>
                    <a:pt x="397" y="72"/>
                  </a:cubicBezTo>
                  <a:cubicBezTo>
                    <a:pt x="355" y="24"/>
                    <a:pt x="296" y="0"/>
                    <a:pt x="238" y="0"/>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201" name="Google Shape;2606;p40">
            <a:extLst>
              <a:ext uri="{FF2B5EF4-FFF2-40B4-BE49-F238E27FC236}">
                <a16:creationId xmlns:a16="http://schemas.microsoft.com/office/drawing/2014/main" id="{3FBE4616-1AD0-1814-2472-493219130699}"/>
              </a:ext>
            </a:extLst>
          </p:cNvPr>
          <p:cNvSpPr/>
          <p:nvPr/>
        </p:nvSpPr>
        <p:spPr>
          <a:xfrm>
            <a:off x="4829391" y="1377258"/>
            <a:ext cx="1744629" cy="2388950"/>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2" name="Google Shape;2607;p40">
            <a:extLst>
              <a:ext uri="{FF2B5EF4-FFF2-40B4-BE49-F238E27FC236}">
                <a16:creationId xmlns:a16="http://schemas.microsoft.com/office/drawing/2014/main" id="{994B78D6-508B-C455-6EE5-48429E6DD266}"/>
              </a:ext>
            </a:extLst>
          </p:cNvPr>
          <p:cNvSpPr txBox="1"/>
          <p:nvPr/>
        </p:nvSpPr>
        <p:spPr>
          <a:xfrm>
            <a:off x="4855349" y="1808872"/>
            <a:ext cx="1602475" cy="937779"/>
          </a:xfrm>
          <a:prstGeom prst="rect">
            <a:avLst/>
          </a:prstGeom>
          <a:noFill/>
          <a:ln>
            <a:noFill/>
          </a:ln>
        </p:spPr>
        <p:txBody>
          <a:bodyPr spcFirstLastPara="1" wrap="square" lIns="91425" tIns="91425" rIns="91425" bIns="91425" anchor="t" anchorCtr="0">
            <a:noAutofit/>
          </a:bodyPr>
          <a:lstStyle/>
          <a:p>
            <a:pPr algn="ctr"/>
            <a:r>
              <a:rPr lang="vi-VN" sz="2000" b="1" dirty="0">
                <a:solidFill>
                  <a:schemeClr val="bg1"/>
                </a:solidFill>
                <a:highlight>
                  <a:srgbClr val="008000"/>
                </a:highlight>
                <a:latin typeface="+mj-lt"/>
              </a:rPr>
              <a:t>Bẳn tính và gắt gỏng</a:t>
            </a:r>
            <a:r>
              <a:rPr lang="vi-VN" sz="2000" dirty="0">
                <a:latin typeface="+mj-lt"/>
              </a:rPr>
              <a:t>: </a:t>
            </a:r>
            <a:endParaRPr lang="en-US" sz="2000" dirty="0">
              <a:latin typeface="+mj-lt"/>
            </a:endParaRPr>
          </a:p>
          <a:p>
            <a:pPr algn="just"/>
            <a:r>
              <a:rPr lang="vi-VN" sz="2000" dirty="0">
                <a:latin typeface="+mj-lt"/>
              </a:rPr>
              <a:t>sự dữ dội của con sông mùa nước </a:t>
            </a:r>
            <a:r>
              <a:rPr lang="vi-VN" sz="2000" dirty="0" smtClean="0">
                <a:latin typeface="+mj-lt"/>
              </a:rPr>
              <a:t>lũ</a:t>
            </a:r>
            <a:r>
              <a:rPr lang="en-US" sz="2000" dirty="0" smtClean="0">
                <a:latin typeface="+mj-lt"/>
              </a:rPr>
              <a:t>.</a:t>
            </a:r>
            <a:endParaRPr lang="en-SG" sz="2000" dirty="0">
              <a:latin typeface="+mj-lt"/>
            </a:endParaRPr>
          </a:p>
        </p:txBody>
      </p:sp>
      <p:sp>
        <p:nvSpPr>
          <p:cNvPr id="4203" name="Google Shape;2570;p40">
            <a:extLst>
              <a:ext uri="{FF2B5EF4-FFF2-40B4-BE49-F238E27FC236}">
                <a16:creationId xmlns:a16="http://schemas.microsoft.com/office/drawing/2014/main" id="{0094E875-6959-DFA1-7A77-2C65BAF368E6}"/>
              </a:ext>
            </a:extLst>
          </p:cNvPr>
          <p:cNvSpPr/>
          <p:nvPr/>
        </p:nvSpPr>
        <p:spPr>
          <a:xfrm>
            <a:off x="5498185" y="3886371"/>
            <a:ext cx="231884" cy="240323"/>
          </a:xfrm>
          <a:prstGeom prst="ellipse">
            <a:avLst/>
          </a:pr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4" name="Google Shape;2608;p40">
            <a:extLst>
              <a:ext uri="{FF2B5EF4-FFF2-40B4-BE49-F238E27FC236}">
                <a16:creationId xmlns:a16="http://schemas.microsoft.com/office/drawing/2014/main" id="{88C0D995-A82C-E0D0-6029-2D7E19A97E6E}"/>
              </a:ext>
            </a:extLst>
          </p:cNvPr>
          <p:cNvSpPr/>
          <p:nvPr/>
        </p:nvSpPr>
        <p:spPr>
          <a:xfrm>
            <a:off x="5315141" y="985639"/>
            <a:ext cx="755710" cy="783212"/>
          </a:xfrm>
          <a:prstGeom prst="ellipse">
            <a:avLst/>
          </a:pr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205" name="Google Shape;2610;p40">
            <a:extLst>
              <a:ext uri="{FF2B5EF4-FFF2-40B4-BE49-F238E27FC236}">
                <a16:creationId xmlns:a16="http://schemas.microsoft.com/office/drawing/2014/main" id="{8FA2530C-B502-9067-9B71-F15E785106C3}"/>
              </a:ext>
            </a:extLst>
          </p:cNvPr>
          <p:cNvSpPr/>
          <p:nvPr/>
        </p:nvSpPr>
        <p:spPr>
          <a:xfrm>
            <a:off x="6821407" y="1377258"/>
            <a:ext cx="1826815" cy="2388950"/>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6" name="Google Shape;2611;p40">
            <a:extLst>
              <a:ext uri="{FF2B5EF4-FFF2-40B4-BE49-F238E27FC236}">
                <a16:creationId xmlns:a16="http://schemas.microsoft.com/office/drawing/2014/main" id="{0DC44778-D734-8947-BD97-C4C43A0E97E1}"/>
              </a:ext>
            </a:extLst>
          </p:cNvPr>
          <p:cNvSpPr txBox="1"/>
          <p:nvPr/>
        </p:nvSpPr>
        <p:spPr>
          <a:xfrm>
            <a:off x="6969400" y="1779910"/>
            <a:ext cx="1579280" cy="937779"/>
          </a:xfrm>
          <a:prstGeom prst="rect">
            <a:avLst/>
          </a:prstGeom>
          <a:noFill/>
          <a:ln>
            <a:noFill/>
          </a:ln>
        </p:spPr>
        <p:txBody>
          <a:bodyPr spcFirstLastPara="1" wrap="square" lIns="91425" tIns="91425" rIns="91425" bIns="91425" anchor="t" anchorCtr="0">
            <a:noAutofit/>
          </a:bodyPr>
          <a:lstStyle/>
          <a:p>
            <a:pPr algn="ctr" defTabSz="685800">
              <a:spcBef>
                <a:spcPts val="300"/>
              </a:spcBef>
              <a:spcAft>
                <a:spcPts val="600"/>
              </a:spcAft>
              <a:buClrTx/>
            </a:pPr>
            <a:r>
              <a:rPr lang="vi-VN" sz="2000" b="1" dirty="0">
                <a:solidFill>
                  <a:schemeClr val="bg1"/>
                </a:solidFill>
                <a:highlight>
                  <a:srgbClr val="808000"/>
                </a:highlight>
                <a:latin typeface="+mj-lt"/>
              </a:rPr>
              <a:t>Thơ ngộ: </a:t>
            </a:r>
            <a:endParaRPr lang="en-US" sz="2000" b="1" dirty="0">
              <a:solidFill>
                <a:schemeClr val="bg1"/>
              </a:solidFill>
              <a:highlight>
                <a:srgbClr val="808000"/>
              </a:highlight>
              <a:latin typeface="+mj-lt"/>
            </a:endParaRPr>
          </a:p>
          <a:p>
            <a:pPr algn="just" defTabSz="685800">
              <a:spcBef>
                <a:spcPts val="300"/>
              </a:spcBef>
              <a:spcAft>
                <a:spcPts val="600"/>
              </a:spcAft>
              <a:buClrTx/>
            </a:pPr>
            <a:r>
              <a:rPr lang="vi-VN" sz="2000" dirty="0">
                <a:latin typeface="+mj-lt"/>
              </a:rPr>
              <a:t>ngây thơ và ngộ </a:t>
            </a:r>
            <a:r>
              <a:rPr lang="vi-VN" sz="2000" dirty="0" smtClean="0">
                <a:latin typeface="+mj-lt"/>
              </a:rPr>
              <a:t>nghĩnh</a:t>
            </a:r>
            <a:r>
              <a:rPr lang="en-US" sz="2000" dirty="0" smtClean="0">
                <a:latin typeface="+mj-lt"/>
              </a:rPr>
              <a:t>.</a:t>
            </a:r>
            <a:endParaRPr lang="en-SG" sz="2800" kern="1200" dirty="0">
              <a:latin typeface="+mj-lt"/>
              <a:ea typeface="Calibri" panose="020F0502020204030204" pitchFamily="34" charset="0"/>
              <a:cs typeface="Times New Roman" panose="02020603050405020304" pitchFamily="18" charset="0"/>
            </a:endParaRPr>
          </a:p>
        </p:txBody>
      </p:sp>
      <p:sp>
        <p:nvSpPr>
          <p:cNvPr id="4207" name="Google Shape;2572;p40">
            <a:extLst>
              <a:ext uri="{FF2B5EF4-FFF2-40B4-BE49-F238E27FC236}">
                <a16:creationId xmlns:a16="http://schemas.microsoft.com/office/drawing/2014/main" id="{FF57DB51-5D8D-89D5-4703-10CF8BCD51CA}"/>
              </a:ext>
            </a:extLst>
          </p:cNvPr>
          <p:cNvSpPr/>
          <p:nvPr/>
        </p:nvSpPr>
        <p:spPr>
          <a:xfrm>
            <a:off x="7747544" y="3886371"/>
            <a:ext cx="231884" cy="240323"/>
          </a:xfrm>
          <a:prstGeom prst="ellipse">
            <a:avLst/>
          </a:prstGeom>
          <a:solidFill>
            <a:srgbClr val="E25D5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8" name="Google Shape;2612;p40">
            <a:extLst>
              <a:ext uri="{FF2B5EF4-FFF2-40B4-BE49-F238E27FC236}">
                <a16:creationId xmlns:a16="http://schemas.microsoft.com/office/drawing/2014/main" id="{6A81B5BB-4238-061C-1324-0B8193359545}"/>
              </a:ext>
            </a:extLst>
          </p:cNvPr>
          <p:cNvSpPr/>
          <p:nvPr/>
        </p:nvSpPr>
        <p:spPr>
          <a:xfrm>
            <a:off x="7485631" y="985639"/>
            <a:ext cx="755710" cy="783212"/>
          </a:xfrm>
          <a:prstGeom prst="ellipse">
            <a:avLst/>
          </a:prstGeom>
          <a:solidFill>
            <a:srgbClr val="E25D5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09" name="Google Shape;2614;p40">
            <a:extLst>
              <a:ext uri="{FF2B5EF4-FFF2-40B4-BE49-F238E27FC236}">
                <a16:creationId xmlns:a16="http://schemas.microsoft.com/office/drawing/2014/main" id="{ADBFB935-0362-AF56-6E3E-A48DD9FDD4B8}"/>
              </a:ext>
            </a:extLst>
          </p:cNvPr>
          <p:cNvSpPr/>
          <p:nvPr/>
        </p:nvSpPr>
        <p:spPr>
          <a:xfrm>
            <a:off x="2365946" y="1377258"/>
            <a:ext cx="2245621" cy="2388950"/>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0" name="Google Shape;2615;p40">
            <a:extLst>
              <a:ext uri="{FF2B5EF4-FFF2-40B4-BE49-F238E27FC236}">
                <a16:creationId xmlns:a16="http://schemas.microsoft.com/office/drawing/2014/main" id="{EBF5C702-8862-4A0D-5446-28FD0548EF13}"/>
              </a:ext>
            </a:extLst>
          </p:cNvPr>
          <p:cNvSpPr txBox="1"/>
          <p:nvPr/>
        </p:nvSpPr>
        <p:spPr>
          <a:xfrm>
            <a:off x="2345834" y="1808871"/>
            <a:ext cx="2245621" cy="937779"/>
          </a:xfrm>
          <a:prstGeom prst="rect">
            <a:avLst/>
          </a:prstGeom>
          <a:noFill/>
          <a:ln>
            <a:noFill/>
          </a:ln>
        </p:spPr>
        <p:txBody>
          <a:bodyPr spcFirstLastPara="1" wrap="square" lIns="91425" tIns="91425" rIns="91425" bIns="91425" anchor="t" anchorCtr="0">
            <a:noAutofit/>
          </a:bodyPr>
          <a:lstStyle/>
          <a:p>
            <a:pPr algn="ctr"/>
            <a:r>
              <a:rPr lang="vi-VN" sz="2000" b="1" dirty="0">
                <a:solidFill>
                  <a:schemeClr val="bg1"/>
                </a:solidFill>
                <a:highlight>
                  <a:srgbClr val="008080"/>
                </a:highlight>
                <a:latin typeface="+mj-lt"/>
              </a:rPr>
              <a:t>Lừ lừ chín đỏ: </a:t>
            </a:r>
            <a:endParaRPr lang="en-US" sz="2000" b="1" dirty="0">
              <a:solidFill>
                <a:schemeClr val="bg1"/>
              </a:solidFill>
              <a:highlight>
                <a:srgbClr val="008080"/>
              </a:highlight>
              <a:latin typeface="+mj-lt"/>
            </a:endParaRPr>
          </a:p>
          <a:p>
            <a:pPr algn="just"/>
            <a:r>
              <a:rPr lang="vi-VN" sz="2000" dirty="0">
                <a:latin typeface="+mj-lt"/>
              </a:rPr>
              <a:t>diễn tả màu nước sông Đà vào mùa lũ và dòng chảy chậm chạp nặng nề bởi vì mang nặng phù </a:t>
            </a:r>
            <a:r>
              <a:rPr lang="vi-VN" sz="2000" dirty="0" smtClean="0">
                <a:latin typeface="+mj-lt"/>
              </a:rPr>
              <a:t>sa</a:t>
            </a:r>
            <a:r>
              <a:rPr lang="en-US" sz="2000" dirty="0" smtClean="0">
                <a:latin typeface="+mj-lt"/>
              </a:rPr>
              <a:t>.</a:t>
            </a:r>
            <a:endParaRPr lang="en-SG" sz="2000" dirty="0">
              <a:latin typeface="+mj-lt"/>
            </a:endParaRPr>
          </a:p>
        </p:txBody>
      </p:sp>
      <p:sp>
        <p:nvSpPr>
          <p:cNvPr id="4211" name="Google Shape;2568;p40">
            <a:extLst>
              <a:ext uri="{FF2B5EF4-FFF2-40B4-BE49-F238E27FC236}">
                <a16:creationId xmlns:a16="http://schemas.microsoft.com/office/drawing/2014/main" id="{D6F756D2-5C5A-19D9-0A6E-5674612FF0BF}"/>
              </a:ext>
            </a:extLst>
          </p:cNvPr>
          <p:cNvSpPr/>
          <p:nvPr/>
        </p:nvSpPr>
        <p:spPr>
          <a:xfrm>
            <a:off x="3328729" y="3886371"/>
            <a:ext cx="231884" cy="240323"/>
          </a:xfrm>
          <a:prstGeom prst="ellipse">
            <a:avLst/>
          </a:pr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2" name="Google Shape;2616;p40">
            <a:extLst>
              <a:ext uri="{FF2B5EF4-FFF2-40B4-BE49-F238E27FC236}">
                <a16:creationId xmlns:a16="http://schemas.microsoft.com/office/drawing/2014/main" id="{8771EA73-52BD-6635-B812-2ABBC4061B8A}"/>
              </a:ext>
            </a:extLst>
          </p:cNvPr>
          <p:cNvSpPr/>
          <p:nvPr/>
        </p:nvSpPr>
        <p:spPr>
          <a:xfrm>
            <a:off x="3140375" y="985639"/>
            <a:ext cx="755710" cy="783212"/>
          </a:xfrm>
          <a:prstGeom prst="ellipse">
            <a:avLst/>
          </a:pr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nvGrpSpPr>
          <p:cNvPr id="4213" name="Google Shape;2617;p40">
            <a:extLst>
              <a:ext uri="{FF2B5EF4-FFF2-40B4-BE49-F238E27FC236}">
                <a16:creationId xmlns:a16="http://schemas.microsoft.com/office/drawing/2014/main" id="{3B98CFC0-4F03-8F28-539E-4E842A4DFE22}"/>
              </a:ext>
            </a:extLst>
          </p:cNvPr>
          <p:cNvGrpSpPr/>
          <p:nvPr/>
        </p:nvGrpSpPr>
        <p:grpSpPr>
          <a:xfrm>
            <a:off x="5537545" y="1185881"/>
            <a:ext cx="310898" cy="382748"/>
            <a:chOff x="2622138" y="3710639"/>
            <a:chExt cx="279545" cy="332065"/>
          </a:xfrm>
        </p:grpSpPr>
        <p:sp>
          <p:nvSpPr>
            <p:cNvPr id="4214" name="Google Shape;2618;p40">
              <a:extLst>
                <a:ext uri="{FF2B5EF4-FFF2-40B4-BE49-F238E27FC236}">
                  <a16:creationId xmlns:a16="http://schemas.microsoft.com/office/drawing/2014/main" id="{135F5A88-AA21-685A-A622-1ADD5CECA0A5}"/>
                </a:ext>
              </a:extLst>
            </p:cNvPr>
            <p:cNvSpPr/>
            <p:nvPr/>
          </p:nvSpPr>
          <p:spPr>
            <a:xfrm>
              <a:off x="2622138" y="3710639"/>
              <a:ext cx="279545" cy="331994"/>
            </a:xfrm>
            <a:custGeom>
              <a:avLst/>
              <a:gdLst/>
              <a:ahLst/>
              <a:cxnLst/>
              <a:rect l="l" t="t" r="r" b="b"/>
              <a:pathLst>
                <a:path w="11779" h="13989"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78"/>
                  </a:lnTo>
                  <a:cubicBezTo>
                    <a:pt x="1260" y="12049"/>
                    <a:pt x="1040" y="12269"/>
                    <a:pt x="769" y="12269"/>
                  </a:cubicBezTo>
                  <a:lnTo>
                    <a:pt x="532" y="12269"/>
                  </a:lnTo>
                  <a:cubicBezTo>
                    <a:pt x="237" y="12269"/>
                    <a:pt x="1" y="12506"/>
                    <a:pt x="1" y="12797"/>
                  </a:cubicBezTo>
                  <a:lnTo>
                    <a:pt x="1" y="13460"/>
                  </a:lnTo>
                  <a:cubicBezTo>
                    <a:pt x="1" y="13752"/>
                    <a:pt x="237" y="13988"/>
                    <a:pt x="532" y="13988"/>
                  </a:cubicBezTo>
                  <a:lnTo>
                    <a:pt x="10665" y="13988"/>
                  </a:lnTo>
                  <a:cubicBezTo>
                    <a:pt x="11278" y="13988"/>
                    <a:pt x="11779" y="13491"/>
                    <a:pt x="11779" y="12878"/>
                  </a:cubicBezTo>
                  <a:lnTo>
                    <a:pt x="11779" y="1114"/>
                  </a:lnTo>
                  <a:cubicBezTo>
                    <a:pt x="11779" y="498"/>
                    <a:pt x="11278" y="0"/>
                    <a:pt x="106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215" name="Google Shape;2619;p40">
              <a:extLst>
                <a:ext uri="{FF2B5EF4-FFF2-40B4-BE49-F238E27FC236}">
                  <a16:creationId xmlns:a16="http://schemas.microsoft.com/office/drawing/2014/main" id="{06725848-D533-8126-694D-D77237684DC8}"/>
                </a:ext>
              </a:extLst>
            </p:cNvPr>
            <p:cNvSpPr/>
            <p:nvPr/>
          </p:nvSpPr>
          <p:spPr>
            <a:xfrm>
              <a:off x="2692172" y="3972005"/>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6" name="Google Shape;2620;p40">
              <a:extLst>
                <a:ext uri="{FF2B5EF4-FFF2-40B4-BE49-F238E27FC236}">
                  <a16:creationId xmlns:a16="http://schemas.microsoft.com/office/drawing/2014/main" id="{D731F967-AD3E-BE4B-5B13-0069D9999661}"/>
                </a:ext>
              </a:extLst>
            </p:cNvPr>
            <p:cNvSpPr/>
            <p:nvPr/>
          </p:nvSpPr>
          <p:spPr>
            <a:xfrm>
              <a:off x="2692172" y="3905174"/>
              <a:ext cx="209511" cy="9754"/>
            </a:xfrm>
            <a:custGeom>
              <a:avLst/>
              <a:gdLst/>
              <a:ahLst/>
              <a:cxnLst/>
              <a:rect l="l" t="t" r="r" b="b"/>
              <a:pathLst>
                <a:path w="8828" h="411" extrusionOk="0">
                  <a:moveTo>
                    <a:pt x="1" y="0"/>
                  </a:moveTo>
                  <a:lnTo>
                    <a:pt x="1" y="410"/>
                  </a:lnTo>
                  <a:lnTo>
                    <a:pt x="8828" y="410"/>
                  </a:lnTo>
                  <a:lnTo>
                    <a:pt x="8828" y="0"/>
                  </a:lnTo>
                  <a:close/>
                </a:path>
              </a:pathLst>
            </a:cu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7" name="Google Shape;2621;p40">
              <a:extLst>
                <a:ext uri="{FF2B5EF4-FFF2-40B4-BE49-F238E27FC236}">
                  <a16:creationId xmlns:a16="http://schemas.microsoft.com/office/drawing/2014/main" id="{58E2C69D-B53D-E7FC-9A90-2B2B1F0BB7E7}"/>
                </a:ext>
              </a:extLst>
            </p:cNvPr>
            <p:cNvSpPr/>
            <p:nvPr/>
          </p:nvSpPr>
          <p:spPr>
            <a:xfrm>
              <a:off x="2692172" y="3839079"/>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a typeface="+mn-ea"/>
              </a:endParaRPr>
            </a:p>
          </p:txBody>
        </p:sp>
        <p:sp>
          <p:nvSpPr>
            <p:cNvPr id="4218" name="Google Shape;2622;p40">
              <a:extLst>
                <a:ext uri="{FF2B5EF4-FFF2-40B4-BE49-F238E27FC236}">
                  <a16:creationId xmlns:a16="http://schemas.microsoft.com/office/drawing/2014/main" id="{8F7665D3-CB42-08DF-E59E-E03947283ECD}"/>
                </a:ext>
              </a:extLst>
            </p:cNvPr>
            <p:cNvSpPr/>
            <p:nvPr/>
          </p:nvSpPr>
          <p:spPr>
            <a:xfrm>
              <a:off x="2692172" y="3772248"/>
              <a:ext cx="209511" cy="9802"/>
            </a:xfrm>
            <a:custGeom>
              <a:avLst/>
              <a:gdLst/>
              <a:ahLst/>
              <a:cxnLst/>
              <a:rect l="l" t="t" r="r" b="b"/>
              <a:pathLst>
                <a:path w="8828" h="413" extrusionOk="0">
                  <a:moveTo>
                    <a:pt x="1" y="0"/>
                  </a:moveTo>
                  <a:lnTo>
                    <a:pt x="1" y="413"/>
                  </a:lnTo>
                  <a:lnTo>
                    <a:pt x="8828" y="413"/>
                  </a:lnTo>
                  <a:lnTo>
                    <a:pt x="8828" y="0"/>
                  </a:lnTo>
                  <a:close/>
                </a:path>
              </a:pathLst>
            </a:custGeom>
            <a:solidFill>
              <a:srgbClr val="EDCFD4"/>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19" name="Google Shape;2623;p40">
              <a:extLst>
                <a:ext uri="{FF2B5EF4-FFF2-40B4-BE49-F238E27FC236}">
                  <a16:creationId xmlns:a16="http://schemas.microsoft.com/office/drawing/2014/main" id="{AED6F26B-307F-8B63-E2CA-C82DAD9B5F46}"/>
                </a:ext>
              </a:extLst>
            </p:cNvPr>
            <p:cNvSpPr/>
            <p:nvPr/>
          </p:nvSpPr>
          <p:spPr>
            <a:xfrm>
              <a:off x="2622138" y="3710639"/>
              <a:ext cx="109597" cy="332065"/>
            </a:xfrm>
            <a:custGeom>
              <a:avLst/>
              <a:gdLst/>
              <a:ahLst/>
              <a:cxnLst/>
              <a:rect l="l" t="t" r="r" b="b"/>
              <a:pathLst>
                <a:path w="4618" h="13992"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82"/>
                  </a:lnTo>
                  <a:cubicBezTo>
                    <a:pt x="1260" y="12049"/>
                    <a:pt x="1040" y="12269"/>
                    <a:pt x="769" y="12269"/>
                  </a:cubicBezTo>
                  <a:lnTo>
                    <a:pt x="532" y="12269"/>
                  </a:lnTo>
                  <a:cubicBezTo>
                    <a:pt x="237" y="12269"/>
                    <a:pt x="1" y="12506"/>
                    <a:pt x="1" y="12800"/>
                  </a:cubicBezTo>
                  <a:lnTo>
                    <a:pt x="1" y="13460"/>
                  </a:lnTo>
                  <a:cubicBezTo>
                    <a:pt x="1" y="13755"/>
                    <a:pt x="237" y="13992"/>
                    <a:pt x="532" y="13992"/>
                  </a:cubicBezTo>
                  <a:lnTo>
                    <a:pt x="4563" y="13992"/>
                  </a:lnTo>
                  <a:cubicBezTo>
                    <a:pt x="2820" y="12289"/>
                    <a:pt x="1737" y="9917"/>
                    <a:pt x="1737" y="7290"/>
                  </a:cubicBezTo>
                  <a:lnTo>
                    <a:pt x="1740" y="7290"/>
                  </a:lnTo>
                  <a:cubicBezTo>
                    <a:pt x="1740" y="4082"/>
                    <a:pt x="2749" y="1601"/>
                    <a:pt x="4617" y="0"/>
                  </a:cubicBezTo>
                  <a:close/>
                </a:path>
              </a:pathLst>
            </a:custGeom>
            <a:solidFill>
              <a:srgbClr val="6A6A6A">
                <a:alpha val="651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0" name="Google Shape;2624;p40">
              <a:extLst>
                <a:ext uri="{FF2B5EF4-FFF2-40B4-BE49-F238E27FC236}">
                  <a16:creationId xmlns:a16="http://schemas.microsoft.com/office/drawing/2014/main" id="{5E287B9A-7C7E-5D41-8DF7-B30A1817CD0C}"/>
                </a:ext>
              </a:extLst>
            </p:cNvPr>
            <p:cNvSpPr/>
            <p:nvPr/>
          </p:nvSpPr>
          <p:spPr>
            <a:xfrm>
              <a:off x="2687687" y="3710639"/>
              <a:ext cx="9730" cy="332065"/>
            </a:xfrm>
            <a:custGeom>
              <a:avLst/>
              <a:gdLst/>
              <a:ahLst/>
              <a:cxnLst/>
              <a:rect l="l" t="t" r="r" b="b"/>
              <a:pathLst>
                <a:path w="410" h="13992" extrusionOk="0">
                  <a:moveTo>
                    <a:pt x="0" y="0"/>
                  </a:moveTo>
                  <a:lnTo>
                    <a:pt x="0" y="13992"/>
                  </a:lnTo>
                  <a:lnTo>
                    <a:pt x="410" y="13992"/>
                  </a:lnTo>
                  <a:lnTo>
                    <a:pt x="410" y="0"/>
                  </a:lnTo>
                  <a:close/>
                </a:path>
              </a:pathLst>
            </a:cu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1" name="Google Shape;2625;p40">
              <a:extLst>
                <a:ext uri="{FF2B5EF4-FFF2-40B4-BE49-F238E27FC236}">
                  <a16:creationId xmlns:a16="http://schemas.microsoft.com/office/drawing/2014/main" id="{269C7B2A-2BF0-515C-6589-2FC2BD640907}"/>
                </a:ext>
              </a:extLst>
            </p:cNvPr>
            <p:cNvSpPr/>
            <p:nvPr/>
          </p:nvSpPr>
          <p:spPr>
            <a:xfrm>
              <a:off x="2738213" y="3863974"/>
              <a:ext cx="9730" cy="19864"/>
            </a:xfrm>
            <a:custGeom>
              <a:avLst/>
              <a:gdLst/>
              <a:ahLst/>
              <a:cxnLst/>
              <a:rect l="l" t="t" r="r" b="b"/>
              <a:pathLst>
                <a:path w="410" h="837" extrusionOk="0">
                  <a:moveTo>
                    <a:pt x="206" y="0"/>
                  </a:moveTo>
                  <a:cubicBezTo>
                    <a:pt x="204" y="0"/>
                    <a:pt x="202" y="0"/>
                    <a:pt x="200" y="0"/>
                  </a:cubicBezTo>
                  <a:cubicBezTo>
                    <a:pt x="88" y="0"/>
                    <a:pt x="0" y="102"/>
                    <a:pt x="0" y="213"/>
                  </a:cubicBezTo>
                  <a:lnTo>
                    <a:pt x="0" y="620"/>
                  </a:lnTo>
                  <a:cubicBezTo>
                    <a:pt x="0" y="735"/>
                    <a:pt x="88" y="833"/>
                    <a:pt x="200" y="836"/>
                  </a:cubicBezTo>
                  <a:cubicBezTo>
                    <a:pt x="202" y="836"/>
                    <a:pt x="204" y="836"/>
                    <a:pt x="206" y="836"/>
                  </a:cubicBezTo>
                  <a:cubicBezTo>
                    <a:pt x="318" y="836"/>
                    <a:pt x="410" y="743"/>
                    <a:pt x="410" y="630"/>
                  </a:cubicBezTo>
                  <a:lnTo>
                    <a:pt x="410" y="203"/>
                  </a:lnTo>
                  <a:cubicBezTo>
                    <a:pt x="410" y="90"/>
                    <a:pt x="318" y="0"/>
                    <a:pt x="206" y="0"/>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2" name="Google Shape;2626;p40">
              <a:extLst>
                <a:ext uri="{FF2B5EF4-FFF2-40B4-BE49-F238E27FC236}">
                  <a16:creationId xmlns:a16="http://schemas.microsoft.com/office/drawing/2014/main" id="{94D4FF18-2A01-A9FA-E7BA-536FEDBF5E36}"/>
                </a:ext>
              </a:extLst>
            </p:cNvPr>
            <p:cNvSpPr/>
            <p:nvPr/>
          </p:nvSpPr>
          <p:spPr>
            <a:xfrm>
              <a:off x="2846481" y="3863974"/>
              <a:ext cx="9825" cy="19864"/>
            </a:xfrm>
            <a:custGeom>
              <a:avLst/>
              <a:gdLst/>
              <a:ahLst/>
              <a:cxnLst/>
              <a:rect l="l" t="t" r="r" b="b"/>
              <a:pathLst>
                <a:path w="414" h="837" extrusionOk="0">
                  <a:moveTo>
                    <a:pt x="207" y="0"/>
                  </a:moveTo>
                  <a:cubicBezTo>
                    <a:pt x="205" y="0"/>
                    <a:pt x="202" y="0"/>
                    <a:pt x="200" y="0"/>
                  </a:cubicBezTo>
                  <a:cubicBezTo>
                    <a:pt x="89" y="0"/>
                    <a:pt x="1" y="102"/>
                    <a:pt x="1" y="213"/>
                  </a:cubicBezTo>
                  <a:lnTo>
                    <a:pt x="1" y="620"/>
                  </a:lnTo>
                  <a:cubicBezTo>
                    <a:pt x="1" y="735"/>
                    <a:pt x="89" y="833"/>
                    <a:pt x="200" y="836"/>
                  </a:cubicBezTo>
                  <a:cubicBezTo>
                    <a:pt x="202" y="836"/>
                    <a:pt x="204" y="836"/>
                    <a:pt x="207" y="836"/>
                  </a:cubicBezTo>
                  <a:cubicBezTo>
                    <a:pt x="322" y="836"/>
                    <a:pt x="414" y="743"/>
                    <a:pt x="414" y="630"/>
                  </a:cubicBezTo>
                  <a:lnTo>
                    <a:pt x="414" y="203"/>
                  </a:lnTo>
                  <a:cubicBezTo>
                    <a:pt x="414" y="90"/>
                    <a:pt x="322" y="0"/>
                    <a:pt x="207" y="0"/>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3" name="Google Shape;2627;p40">
              <a:extLst>
                <a:ext uri="{FF2B5EF4-FFF2-40B4-BE49-F238E27FC236}">
                  <a16:creationId xmlns:a16="http://schemas.microsoft.com/office/drawing/2014/main" id="{DF384BB1-2FFF-EA2D-31EE-ADB9745FCE36}"/>
                </a:ext>
              </a:extLst>
            </p:cNvPr>
            <p:cNvSpPr/>
            <p:nvPr/>
          </p:nvSpPr>
          <p:spPr>
            <a:xfrm>
              <a:off x="2777158" y="3873752"/>
              <a:ext cx="39871" cy="16589"/>
            </a:xfrm>
            <a:custGeom>
              <a:avLst/>
              <a:gdLst/>
              <a:ahLst/>
              <a:cxnLst/>
              <a:rect l="l" t="t" r="r" b="b"/>
              <a:pathLst>
                <a:path w="1680" h="699" extrusionOk="0">
                  <a:moveTo>
                    <a:pt x="238" y="1"/>
                  </a:moveTo>
                  <a:cubicBezTo>
                    <a:pt x="189" y="1"/>
                    <a:pt x="139" y="18"/>
                    <a:pt x="99" y="52"/>
                  </a:cubicBezTo>
                  <a:cubicBezTo>
                    <a:pt x="11" y="130"/>
                    <a:pt x="1" y="262"/>
                    <a:pt x="79" y="350"/>
                  </a:cubicBezTo>
                  <a:cubicBezTo>
                    <a:pt x="268" y="570"/>
                    <a:pt x="549" y="698"/>
                    <a:pt x="840" y="698"/>
                  </a:cubicBezTo>
                  <a:cubicBezTo>
                    <a:pt x="1131" y="698"/>
                    <a:pt x="1409" y="570"/>
                    <a:pt x="1602" y="350"/>
                  </a:cubicBezTo>
                  <a:cubicBezTo>
                    <a:pt x="1680" y="262"/>
                    <a:pt x="1669" y="130"/>
                    <a:pt x="1581" y="52"/>
                  </a:cubicBezTo>
                  <a:cubicBezTo>
                    <a:pt x="1541" y="18"/>
                    <a:pt x="1491" y="1"/>
                    <a:pt x="1442" y="1"/>
                  </a:cubicBezTo>
                  <a:cubicBezTo>
                    <a:pt x="1384" y="1"/>
                    <a:pt x="1326" y="25"/>
                    <a:pt x="1284" y="72"/>
                  </a:cubicBezTo>
                  <a:cubicBezTo>
                    <a:pt x="1172" y="201"/>
                    <a:pt x="1009" y="275"/>
                    <a:pt x="840" y="275"/>
                  </a:cubicBezTo>
                  <a:cubicBezTo>
                    <a:pt x="671" y="275"/>
                    <a:pt x="508" y="201"/>
                    <a:pt x="397" y="72"/>
                  </a:cubicBezTo>
                  <a:cubicBezTo>
                    <a:pt x="355" y="25"/>
                    <a:pt x="297" y="1"/>
                    <a:pt x="238"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4" name="Google Shape;2628;p40">
              <a:extLst>
                <a:ext uri="{FF2B5EF4-FFF2-40B4-BE49-F238E27FC236}">
                  <a16:creationId xmlns:a16="http://schemas.microsoft.com/office/drawing/2014/main" id="{88311711-E21F-C7D1-DEAA-6D52A274D6B3}"/>
                </a:ext>
              </a:extLst>
            </p:cNvPr>
            <p:cNvSpPr/>
            <p:nvPr/>
          </p:nvSpPr>
          <p:spPr>
            <a:xfrm>
              <a:off x="2687687" y="3710639"/>
              <a:ext cx="9730" cy="58002"/>
            </a:xfrm>
            <a:custGeom>
              <a:avLst/>
              <a:gdLst/>
              <a:ahLst/>
              <a:cxnLst/>
              <a:rect l="l" t="t" r="r" b="b"/>
              <a:pathLst>
                <a:path w="410" h="2444" extrusionOk="0">
                  <a:moveTo>
                    <a:pt x="0" y="0"/>
                  </a:moveTo>
                  <a:lnTo>
                    <a:pt x="0" y="2444"/>
                  </a:lnTo>
                  <a:cubicBezTo>
                    <a:pt x="126" y="2183"/>
                    <a:pt x="261" y="1929"/>
                    <a:pt x="410" y="1686"/>
                  </a:cubicBezTo>
                  <a:lnTo>
                    <a:pt x="410" y="0"/>
                  </a:lnTo>
                  <a:close/>
                </a:path>
              </a:pathLst>
            </a:custGeom>
            <a:solidFill>
              <a:srgbClr val="4164A9">
                <a:alpha val="1674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5" name="Google Shape;2629;p40">
              <a:extLst>
                <a:ext uri="{FF2B5EF4-FFF2-40B4-BE49-F238E27FC236}">
                  <a16:creationId xmlns:a16="http://schemas.microsoft.com/office/drawing/2014/main" id="{27E20B82-90A3-16BD-03BB-B371448A56CC}"/>
                </a:ext>
              </a:extLst>
            </p:cNvPr>
            <p:cNvSpPr/>
            <p:nvPr/>
          </p:nvSpPr>
          <p:spPr>
            <a:xfrm>
              <a:off x="2687687" y="3983729"/>
              <a:ext cx="9730" cy="58975"/>
            </a:xfrm>
            <a:custGeom>
              <a:avLst/>
              <a:gdLst/>
              <a:ahLst/>
              <a:cxnLst/>
              <a:rect l="l" t="t" r="r" b="b"/>
              <a:pathLst>
                <a:path w="410" h="2485" extrusionOk="0">
                  <a:moveTo>
                    <a:pt x="0" y="1"/>
                  </a:moveTo>
                  <a:lnTo>
                    <a:pt x="0" y="2485"/>
                  </a:lnTo>
                  <a:lnTo>
                    <a:pt x="410" y="2485"/>
                  </a:lnTo>
                  <a:lnTo>
                    <a:pt x="410" y="749"/>
                  </a:lnTo>
                  <a:cubicBezTo>
                    <a:pt x="261" y="508"/>
                    <a:pt x="126" y="258"/>
                    <a:pt x="0" y="1"/>
                  </a:cubicBezTo>
                  <a:close/>
                </a:path>
              </a:pathLst>
            </a:custGeom>
            <a:solidFill>
              <a:srgbClr val="4164A9">
                <a:alpha val="1674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4226" name="Google Shape;2630;p40">
            <a:extLst>
              <a:ext uri="{FF2B5EF4-FFF2-40B4-BE49-F238E27FC236}">
                <a16:creationId xmlns:a16="http://schemas.microsoft.com/office/drawing/2014/main" id="{D125930F-4647-6481-0089-4E3B5990A769}"/>
              </a:ext>
            </a:extLst>
          </p:cNvPr>
          <p:cNvGrpSpPr/>
          <p:nvPr/>
        </p:nvGrpSpPr>
        <p:grpSpPr>
          <a:xfrm>
            <a:off x="3343458" y="1185929"/>
            <a:ext cx="369335" cy="382667"/>
            <a:chOff x="2595866" y="3170368"/>
            <a:chExt cx="332089" cy="331994"/>
          </a:xfrm>
        </p:grpSpPr>
        <p:sp>
          <p:nvSpPr>
            <p:cNvPr id="4227" name="Google Shape;2631;p40">
              <a:extLst>
                <a:ext uri="{FF2B5EF4-FFF2-40B4-BE49-F238E27FC236}">
                  <a16:creationId xmlns:a16="http://schemas.microsoft.com/office/drawing/2014/main" id="{D20AE08E-1ECE-0A86-882C-3337179DD12A}"/>
                </a:ext>
              </a:extLst>
            </p:cNvPr>
            <p:cNvSpPr/>
            <p:nvPr/>
          </p:nvSpPr>
          <p:spPr>
            <a:xfrm>
              <a:off x="2610177" y="3446615"/>
              <a:ext cx="303491" cy="55748"/>
            </a:xfrm>
            <a:custGeom>
              <a:avLst/>
              <a:gdLst/>
              <a:ahLst/>
              <a:cxnLst/>
              <a:rect l="l" t="t" r="r" b="b"/>
              <a:pathLst>
                <a:path w="12788" h="2349" extrusionOk="0">
                  <a:moveTo>
                    <a:pt x="0" y="0"/>
                  </a:moveTo>
                  <a:lnTo>
                    <a:pt x="0" y="2349"/>
                  </a:lnTo>
                  <a:lnTo>
                    <a:pt x="12787" y="2349"/>
                  </a:lnTo>
                  <a:lnTo>
                    <a:pt x="12787" y="0"/>
                  </a:lnTo>
                  <a:close/>
                </a:path>
              </a:pathLst>
            </a:custGeom>
            <a:solidFill>
              <a:srgbClr val="F6D81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8" name="Google Shape;2632;p40">
              <a:extLst>
                <a:ext uri="{FF2B5EF4-FFF2-40B4-BE49-F238E27FC236}">
                  <a16:creationId xmlns:a16="http://schemas.microsoft.com/office/drawing/2014/main" id="{F60C6D31-4A96-2ABC-AE62-F9C8F11BB5F9}"/>
                </a:ext>
              </a:extLst>
            </p:cNvPr>
            <p:cNvSpPr/>
            <p:nvPr/>
          </p:nvSpPr>
          <p:spPr>
            <a:xfrm>
              <a:off x="2633696" y="3348766"/>
              <a:ext cx="45424" cy="58192"/>
            </a:xfrm>
            <a:custGeom>
              <a:avLst/>
              <a:gdLst/>
              <a:ahLst/>
              <a:cxnLst/>
              <a:rect l="l" t="t" r="r" b="b"/>
              <a:pathLst>
                <a:path w="1914" h="2452" extrusionOk="0">
                  <a:moveTo>
                    <a:pt x="1368" y="1"/>
                  </a:moveTo>
                  <a:cubicBezTo>
                    <a:pt x="1368" y="1"/>
                    <a:pt x="498" y="596"/>
                    <a:pt x="1" y="1960"/>
                  </a:cubicBezTo>
                  <a:lnTo>
                    <a:pt x="685" y="2451"/>
                  </a:lnTo>
                  <a:lnTo>
                    <a:pt x="1368" y="1960"/>
                  </a:lnTo>
                  <a:lnTo>
                    <a:pt x="1913" y="1026"/>
                  </a:lnTo>
                  <a:lnTo>
                    <a:pt x="1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29" name="Google Shape;2633;p40">
              <a:extLst>
                <a:ext uri="{FF2B5EF4-FFF2-40B4-BE49-F238E27FC236}">
                  <a16:creationId xmlns:a16="http://schemas.microsoft.com/office/drawing/2014/main" id="{8A34A248-D8EC-2FE7-B5E1-49CA95E227A4}"/>
                </a:ext>
              </a:extLst>
            </p:cNvPr>
            <p:cNvSpPr/>
            <p:nvPr/>
          </p:nvSpPr>
          <p:spPr>
            <a:xfrm>
              <a:off x="2737976" y="3348766"/>
              <a:ext cx="45400" cy="58192"/>
            </a:xfrm>
            <a:custGeom>
              <a:avLst/>
              <a:gdLst/>
              <a:ahLst/>
              <a:cxnLst/>
              <a:rect l="l" t="t" r="r" b="b"/>
              <a:pathLst>
                <a:path w="1913" h="2452" extrusionOk="0">
                  <a:moveTo>
                    <a:pt x="545" y="1"/>
                  </a:moveTo>
                  <a:lnTo>
                    <a:pt x="0" y="1026"/>
                  </a:lnTo>
                  <a:lnTo>
                    <a:pt x="545" y="1960"/>
                  </a:lnTo>
                  <a:lnTo>
                    <a:pt x="1229" y="2451"/>
                  </a:lnTo>
                  <a:lnTo>
                    <a:pt x="1912" y="1960"/>
                  </a:lnTo>
                  <a:cubicBezTo>
                    <a:pt x="1415" y="596"/>
                    <a:pt x="545" y="1"/>
                    <a:pt x="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0" name="Google Shape;2634;p40">
              <a:extLst>
                <a:ext uri="{FF2B5EF4-FFF2-40B4-BE49-F238E27FC236}">
                  <a16:creationId xmlns:a16="http://schemas.microsoft.com/office/drawing/2014/main" id="{D66CD798-9951-7D7F-CFF4-FAB553E0B567}"/>
                </a:ext>
              </a:extLst>
            </p:cNvPr>
            <p:cNvSpPr/>
            <p:nvPr/>
          </p:nvSpPr>
          <p:spPr>
            <a:xfrm>
              <a:off x="2625603" y="3395353"/>
              <a:ext cx="53588" cy="48058"/>
            </a:xfrm>
            <a:custGeom>
              <a:avLst/>
              <a:gdLst/>
              <a:ahLst/>
              <a:cxnLst/>
              <a:rect l="l" t="t" r="r" b="b"/>
              <a:pathLst>
                <a:path w="2258" h="2025" extrusionOk="0">
                  <a:moveTo>
                    <a:pt x="339" y="1"/>
                  </a:moveTo>
                  <a:cubicBezTo>
                    <a:pt x="142" y="549"/>
                    <a:pt x="0" y="1219"/>
                    <a:pt x="0" y="2025"/>
                  </a:cubicBezTo>
                  <a:lnTo>
                    <a:pt x="1713" y="2025"/>
                  </a:lnTo>
                  <a:lnTo>
                    <a:pt x="2258" y="796"/>
                  </a:lnTo>
                  <a:lnTo>
                    <a:pt x="1713" y="1"/>
                  </a:lnTo>
                  <a:close/>
                </a:path>
              </a:pathLst>
            </a:custGeom>
            <a:solidFill>
              <a:srgbClr val="FFD3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1" name="Google Shape;2635;p40">
              <a:extLst>
                <a:ext uri="{FF2B5EF4-FFF2-40B4-BE49-F238E27FC236}">
                  <a16:creationId xmlns:a16="http://schemas.microsoft.com/office/drawing/2014/main" id="{C08C42AB-E294-777C-EE3D-0D6BA54D47B3}"/>
                </a:ext>
              </a:extLst>
            </p:cNvPr>
            <p:cNvSpPr/>
            <p:nvPr/>
          </p:nvSpPr>
          <p:spPr>
            <a:xfrm>
              <a:off x="2737881" y="3395353"/>
              <a:ext cx="53517" cy="48058"/>
            </a:xfrm>
            <a:custGeom>
              <a:avLst/>
              <a:gdLst/>
              <a:ahLst/>
              <a:cxnLst/>
              <a:rect l="l" t="t" r="r" b="b"/>
              <a:pathLst>
                <a:path w="2255" h="2025" extrusionOk="0">
                  <a:moveTo>
                    <a:pt x="546" y="1"/>
                  </a:moveTo>
                  <a:lnTo>
                    <a:pt x="1" y="796"/>
                  </a:lnTo>
                  <a:lnTo>
                    <a:pt x="546" y="2025"/>
                  </a:lnTo>
                  <a:lnTo>
                    <a:pt x="2255" y="2025"/>
                  </a:lnTo>
                  <a:cubicBezTo>
                    <a:pt x="2255" y="1219"/>
                    <a:pt x="2116" y="549"/>
                    <a:pt x="1916" y="1"/>
                  </a:cubicBezTo>
                  <a:close/>
                </a:path>
              </a:pathLst>
            </a:custGeom>
            <a:solidFill>
              <a:srgbClr val="FFD3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2" name="Google Shape;2636;p40">
              <a:extLst>
                <a:ext uri="{FF2B5EF4-FFF2-40B4-BE49-F238E27FC236}">
                  <a16:creationId xmlns:a16="http://schemas.microsoft.com/office/drawing/2014/main" id="{AF4BBD6F-3838-6764-C773-AB832D2F5C44}"/>
                </a:ext>
              </a:extLst>
            </p:cNvPr>
            <p:cNvSpPr/>
            <p:nvPr/>
          </p:nvSpPr>
          <p:spPr>
            <a:xfrm>
              <a:off x="2665924" y="3348694"/>
              <a:ext cx="85010" cy="94716"/>
            </a:xfrm>
            <a:custGeom>
              <a:avLst/>
              <a:gdLst/>
              <a:ahLst/>
              <a:cxnLst/>
              <a:rect l="l" t="t" r="r" b="b"/>
              <a:pathLst>
                <a:path w="3582" h="3991" extrusionOk="0">
                  <a:moveTo>
                    <a:pt x="0" y="0"/>
                  </a:moveTo>
                  <a:lnTo>
                    <a:pt x="0" y="3991"/>
                  </a:lnTo>
                  <a:lnTo>
                    <a:pt x="3581" y="3991"/>
                  </a:lnTo>
                  <a:lnTo>
                    <a:pt x="3581" y="0"/>
                  </a:ln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3" name="Google Shape;2637;p40">
              <a:extLst>
                <a:ext uri="{FF2B5EF4-FFF2-40B4-BE49-F238E27FC236}">
                  <a16:creationId xmlns:a16="http://schemas.microsoft.com/office/drawing/2014/main" id="{94D1526F-DE16-1238-0ABA-4E19DE95453F}"/>
                </a:ext>
              </a:extLst>
            </p:cNvPr>
            <p:cNvSpPr/>
            <p:nvPr/>
          </p:nvSpPr>
          <p:spPr>
            <a:xfrm>
              <a:off x="2686073" y="3381137"/>
              <a:ext cx="44926" cy="62274"/>
            </a:xfrm>
            <a:custGeom>
              <a:avLst/>
              <a:gdLst/>
              <a:ahLst/>
              <a:cxnLst/>
              <a:rect l="l" t="t" r="r" b="b"/>
              <a:pathLst>
                <a:path w="1893" h="2624" extrusionOk="0">
                  <a:moveTo>
                    <a:pt x="512" y="1"/>
                  </a:moveTo>
                  <a:lnTo>
                    <a:pt x="1" y="2624"/>
                  </a:lnTo>
                  <a:lnTo>
                    <a:pt x="1893" y="2624"/>
                  </a:lnTo>
                  <a:lnTo>
                    <a:pt x="1382" y="1"/>
                  </a:lnTo>
                  <a:close/>
                </a:path>
              </a:pathLst>
            </a:cu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4" name="Google Shape;2638;p40">
              <a:extLst>
                <a:ext uri="{FF2B5EF4-FFF2-40B4-BE49-F238E27FC236}">
                  <a16:creationId xmlns:a16="http://schemas.microsoft.com/office/drawing/2014/main" id="{4BBFE6FF-C83B-1183-366D-9059FCD38EAA}"/>
                </a:ext>
              </a:extLst>
            </p:cNvPr>
            <p:cNvSpPr/>
            <p:nvPr/>
          </p:nvSpPr>
          <p:spPr>
            <a:xfrm>
              <a:off x="2694427" y="3349335"/>
              <a:ext cx="28621" cy="35765"/>
            </a:xfrm>
            <a:custGeom>
              <a:avLst/>
              <a:gdLst/>
              <a:ahLst/>
              <a:cxnLst/>
              <a:rect l="l" t="t" r="r" b="b"/>
              <a:pathLst>
                <a:path w="1206" h="1507" extrusionOk="0">
                  <a:moveTo>
                    <a:pt x="1" y="0"/>
                  </a:moveTo>
                  <a:lnTo>
                    <a:pt x="1" y="891"/>
                  </a:lnTo>
                  <a:cubicBezTo>
                    <a:pt x="1" y="1215"/>
                    <a:pt x="254" y="1496"/>
                    <a:pt x="583" y="1506"/>
                  </a:cubicBezTo>
                  <a:cubicBezTo>
                    <a:pt x="589" y="1507"/>
                    <a:pt x="595" y="1507"/>
                    <a:pt x="601" y="1507"/>
                  </a:cubicBezTo>
                  <a:cubicBezTo>
                    <a:pt x="935" y="1507"/>
                    <a:pt x="1206" y="1236"/>
                    <a:pt x="1206" y="901"/>
                  </a:cubicBezTo>
                  <a:lnTo>
                    <a:pt x="1206" y="0"/>
                  </a:lnTo>
                  <a:close/>
                </a:path>
              </a:pathLst>
            </a:cu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5" name="Google Shape;2639;p40">
              <a:extLst>
                <a:ext uri="{FF2B5EF4-FFF2-40B4-BE49-F238E27FC236}">
                  <a16:creationId xmlns:a16="http://schemas.microsoft.com/office/drawing/2014/main" id="{7CD815F5-2F25-18EE-E5DE-5B3215145CBD}"/>
                </a:ext>
              </a:extLst>
            </p:cNvPr>
            <p:cNvSpPr/>
            <p:nvPr/>
          </p:nvSpPr>
          <p:spPr>
            <a:xfrm>
              <a:off x="2792347" y="3340886"/>
              <a:ext cx="129508" cy="89756"/>
            </a:xfrm>
            <a:custGeom>
              <a:avLst/>
              <a:gdLst/>
              <a:ahLst/>
              <a:cxnLst/>
              <a:rect l="l" t="t" r="r" b="b"/>
              <a:pathLst>
                <a:path w="5457" h="3782" extrusionOk="0">
                  <a:moveTo>
                    <a:pt x="769" y="1"/>
                  </a:moveTo>
                  <a:lnTo>
                    <a:pt x="0" y="3504"/>
                  </a:lnTo>
                  <a:lnTo>
                    <a:pt x="2008" y="3782"/>
                  </a:lnTo>
                  <a:lnTo>
                    <a:pt x="4272" y="3504"/>
                  </a:lnTo>
                  <a:cubicBezTo>
                    <a:pt x="4434" y="3504"/>
                    <a:pt x="4576" y="3396"/>
                    <a:pt x="4620" y="3240"/>
                  </a:cubicBezTo>
                  <a:lnTo>
                    <a:pt x="5392" y="458"/>
                  </a:lnTo>
                  <a:cubicBezTo>
                    <a:pt x="5456" y="228"/>
                    <a:pt x="5284" y="1"/>
                    <a:pt x="5043"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6" name="Google Shape;2640;p40">
              <a:extLst>
                <a:ext uri="{FF2B5EF4-FFF2-40B4-BE49-F238E27FC236}">
                  <a16:creationId xmlns:a16="http://schemas.microsoft.com/office/drawing/2014/main" id="{2678E834-70E8-1D6F-C73B-B4121D263074}"/>
                </a:ext>
              </a:extLst>
            </p:cNvPr>
            <p:cNvSpPr/>
            <p:nvPr/>
          </p:nvSpPr>
          <p:spPr>
            <a:xfrm>
              <a:off x="2843443" y="3369247"/>
              <a:ext cx="26035" cy="26058"/>
            </a:xfrm>
            <a:custGeom>
              <a:avLst/>
              <a:gdLst/>
              <a:ahLst/>
              <a:cxnLst/>
              <a:rect l="l" t="t" r="r" b="b"/>
              <a:pathLst>
                <a:path w="1097" h="1098" extrusionOk="0">
                  <a:moveTo>
                    <a:pt x="548" y="1"/>
                  </a:moveTo>
                  <a:cubicBezTo>
                    <a:pt x="247" y="1"/>
                    <a:pt x="0" y="244"/>
                    <a:pt x="0" y="549"/>
                  </a:cubicBezTo>
                  <a:cubicBezTo>
                    <a:pt x="0" y="850"/>
                    <a:pt x="247" y="1097"/>
                    <a:pt x="548" y="1097"/>
                  </a:cubicBezTo>
                  <a:cubicBezTo>
                    <a:pt x="853" y="1097"/>
                    <a:pt x="1097" y="850"/>
                    <a:pt x="1097" y="549"/>
                  </a:cubicBezTo>
                  <a:cubicBezTo>
                    <a:pt x="1097" y="244"/>
                    <a:pt x="853" y="1"/>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7" name="Google Shape;2641;p40">
              <a:extLst>
                <a:ext uri="{FF2B5EF4-FFF2-40B4-BE49-F238E27FC236}">
                  <a16:creationId xmlns:a16="http://schemas.microsoft.com/office/drawing/2014/main" id="{68AE970F-6061-5363-7CBC-D5281EF7796C}"/>
                </a:ext>
              </a:extLst>
            </p:cNvPr>
            <p:cNvSpPr/>
            <p:nvPr/>
          </p:nvSpPr>
          <p:spPr>
            <a:xfrm>
              <a:off x="2605667" y="3170368"/>
              <a:ext cx="193040" cy="100507"/>
            </a:xfrm>
            <a:custGeom>
              <a:avLst/>
              <a:gdLst/>
              <a:ahLst/>
              <a:cxnLst/>
              <a:rect l="l" t="t" r="r" b="b"/>
              <a:pathLst>
                <a:path w="8134" h="4235" extrusionOk="0">
                  <a:moveTo>
                    <a:pt x="3203" y="1"/>
                  </a:moveTo>
                  <a:cubicBezTo>
                    <a:pt x="1432" y="1"/>
                    <a:pt x="1" y="1436"/>
                    <a:pt x="1" y="3202"/>
                  </a:cubicBezTo>
                  <a:lnTo>
                    <a:pt x="1" y="4235"/>
                  </a:lnTo>
                  <a:lnTo>
                    <a:pt x="6367" y="4235"/>
                  </a:lnTo>
                  <a:lnTo>
                    <a:pt x="7183" y="2407"/>
                  </a:lnTo>
                  <a:cubicBezTo>
                    <a:pt x="7728" y="2285"/>
                    <a:pt x="8134" y="1801"/>
                    <a:pt x="8134" y="1219"/>
                  </a:cubicBezTo>
                  <a:cubicBezTo>
                    <a:pt x="8134" y="881"/>
                    <a:pt x="7998" y="579"/>
                    <a:pt x="7778" y="356"/>
                  </a:cubicBezTo>
                  <a:cubicBezTo>
                    <a:pt x="7558" y="136"/>
                    <a:pt x="7254" y="1"/>
                    <a:pt x="6919" y="1"/>
                  </a:cubicBezTo>
                  <a:close/>
                </a:path>
              </a:pathLst>
            </a:custGeom>
            <a:solidFill>
              <a:srgbClr val="E8A88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8" name="Google Shape;2642;p40">
              <a:extLst>
                <a:ext uri="{FF2B5EF4-FFF2-40B4-BE49-F238E27FC236}">
                  <a16:creationId xmlns:a16="http://schemas.microsoft.com/office/drawing/2014/main" id="{0BFFE020-591E-B5AD-AD88-EEB45B7D4286}"/>
                </a:ext>
              </a:extLst>
            </p:cNvPr>
            <p:cNvSpPr/>
            <p:nvPr/>
          </p:nvSpPr>
          <p:spPr>
            <a:xfrm>
              <a:off x="2605596" y="3170368"/>
              <a:ext cx="83728" cy="100507"/>
            </a:xfrm>
            <a:custGeom>
              <a:avLst/>
              <a:gdLst/>
              <a:ahLst/>
              <a:cxnLst/>
              <a:rect l="l" t="t" r="r" b="b"/>
              <a:pathLst>
                <a:path w="3528" h="4235" extrusionOk="0">
                  <a:moveTo>
                    <a:pt x="3206" y="1"/>
                  </a:moveTo>
                  <a:cubicBezTo>
                    <a:pt x="1435" y="1"/>
                    <a:pt x="0" y="1436"/>
                    <a:pt x="0" y="3202"/>
                  </a:cubicBezTo>
                  <a:lnTo>
                    <a:pt x="0" y="4235"/>
                  </a:lnTo>
                  <a:lnTo>
                    <a:pt x="1662" y="4235"/>
                  </a:lnTo>
                  <a:cubicBezTo>
                    <a:pt x="1706" y="2573"/>
                    <a:pt x="2414" y="1077"/>
                    <a:pt x="3527" y="1"/>
                  </a:cubicBezTo>
                  <a:close/>
                </a:path>
              </a:pathLst>
            </a:custGeom>
            <a:solidFill>
              <a:srgbClr val="E3986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39" name="Google Shape;2643;p40">
              <a:extLst>
                <a:ext uri="{FF2B5EF4-FFF2-40B4-BE49-F238E27FC236}">
                  <a16:creationId xmlns:a16="http://schemas.microsoft.com/office/drawing/2014/main" id="{57343ADE-9F6C-2839-D4B3-EF82D865693D}"/>
                </a:ext>
              </a:extLst>
            </p:cNvPr>
            <p:cNvSpPr/>
            <p:nvPr/>
          </p:nvSpPr>
          <p:spPr>
            <a:xfrm>
              <a:off x="2624796" y="3227398"/>
              <a:ext cx="167646" cy="132973"/>
            </a:xfrm>
            <a:custGeom>
              <a:avLst/>
              <a:gdLst/>
              <a:ahLst/>
              <a:cxnLst/>
              <a:rect l="l" t="t" r="r" b="b"/>
              <a:pathLst>
                <a:path w="7064" h="5603" extrusionOk="0">
                  <a:moveTo>
                    <a:pt x="6397" y="1"/>
                  </a:moveTo>
                  <a:cubicBezTo>
                    <a:pt x="6312" y="21"/>
                    <a:pt x="6221" y="28"/>
                    <a:pt x="6133" y="28"/>
                  </a:cubicBezTo>
                  <a:lnTo>
                    <a:pt x="1334" y="28"/>
                  </a:lnTo>
                  <a:cubicBezTo>
                    <a:pt x="853" y="28"/>
                    <a:pt x="423" y="326"/>
                    <a:pt x="247" y="772"/>
                  </a:cubicBezTo>
                  <a:cubicBezTo>
                    <a:pt x="149" y="1016"/>
                    <a:pt x="78" y="1277"/>
                    <a:pt x="37" y="1547"/>
                  </a:cubicBezTo>
                  <a:cubicBezTo>
                    <a:pt x="14" y="1717"/>
                    <a:pt x="0" y="1893"/>
                    <a:pt x="0" y="2069"/>
                  </a:cubicBezTo>
                  <a:cubicBezTo>
                    <a:pt x="0" y="2634"/>
                    <a:pt x="132" y="3165"/>
                    <a:pt x="366" y="3636"/>
                  </a:cubicBezTo>
                  <a:cubicBezTo>
                    <a:pt x="945" y="4800"/>
                    <a:pt x="2143" y="5599"/>
                    <a:pt x="3527" y="5602"/>
                  </a:cubicBezTo>
                  <a:cubicBezTo>
                    <a:pt x="3529" y="5602"/>
                    <a:pt x="3531" y="5602"/>
                    <a:pt x="3533" y="5602"/>
                  </a:cubicBezTo>
                  <a:cubicBezTo>
                    <a:pt x="5476" y="5602"/>
                    <a:pt x="7064" y="4013"/>
                    <a:pt x="7064" y="2069"/>
                  </a:cubicBezTo>
                  <a:cubicBezTo>
                    <a:pt x="7064" y="1297"/>
                    <a:pt x="6817" y="583"/>
                    <a:pt x="6397" y="1"/>
                  </a:cubicBezTo>
                  <a:close/>
                </a:path>
              </a:pathLst>
            </a:custGeom>
            <a:solidFill>
              <a:srgbClr val="FFD3B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0" name="Google Shape;2644;p40">
              <a:extLst>
                <a:ext uri="{FF2B5EF4-FFF2-40B4-BE49-F238E27FC236}">
                  <a16:creationId xmlns:a16="http://schemas.microsoft.com/office/drawing/2014/main" id="{11D36465-8179-F707-67CB-A97C88FB7E5B}"/>
                </a:ext>
              </a:extLst>
            </p:cNvPr>
            <p:cNvSpPr/>
            <p:nvPr/>
          </p:nvSpPr>
          <p:spPr>
            <a:xfrm>
              <a:off x="2674349" y="3272347"/>
              <a:ext cx="9754" cy="17918"/>
            </a:xfrm>
            <a:custGeom>
              <a:avLst/>
              <a:gdLst/>
              <a:ahLst/>
              <a:cxnLst/>
              <a:rect l="l" t="t" r="r" b="b"/>
              <a:pathLst>
                <a:path w="411" h="755" extrusionOk="0">
                  <a:moveTo>
                    <a:pt x="208" y="0"/>
                  </a:moveTo>
                  <a:cubicBezTo>
                    <a:pt x="199" y="0"/>
                    <a:pt x="189" y="1"/>
                    <a:pt x="180" y="2"/>
                  </a:cubicBezTo>
                  <a:cubicBezTo>
                    <a:pt x="78" y="12"/>
                    <a:pt x="1" y="107"/>
                    <a:pt x="1" y="212"/>
                  </a:cubicBezTo>
                  <a:lnTo>
                    <a:pt x="1" y="540"/>
                  </a:lnTo>
                  <a:cubicBezTo>
                    <a:pt x="1" y="645"/>
                    <a:pt x="78" y="740"/>
                    <a:pt x="180" y="753"/>
                  </a:cubicBezTo>
                  <a:cubicBezTo>
                    <a:pt x="188" y="754"/>
                    <a:pt x="195" y="755"/>
                    <a:pt x="203" y="755"/>
                  </a:cubicBezTo>
                  <a:cubicBezTo>
                    <a:pt x="318" y="755"/>
                    <a:pt x="410" y="661"/>
                    <a:pt x="410" y="550"/>
                  </a:cubicBezTo>
                  <a:lnTo>
                    <a:pt x="410" y="205"/>
                  </a:lnTo>
                  <a:cubicBezTo>
                    <a:pt x="410" y="92"/>
                    <a:pt x="320" y="0"/>
                    <a:pt x="208" y="0"/>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1" name="Google Shape;2645;p40">
              <a:extLst>
                <a:ext uri="{FF2B5EF4-FFF2-40B4-BE49-F238E27FC236}">
                  <a16:creationId xmlns:a16="http://schemas.microsoft.com/office/drawing/2014/main" id="{63E32E9F-96D3-008C-DEE6-970F31B6F8DA}"/>
                </a:ext>
              </a:extLst>
            </p:cNvPr>
            <p:cNvSpPr/>
            <p:nvPr/>
          </p:nvSpPr>
          <p:spPr>
            <a:xfrm>
              <a:off x="2761898" y="3272300"/>
              <a:ext cx="9754" cy="17942"/>
            </a:xfrm>
            <a:custGeom>
              <a:avLst/>
              <a:gdLst/>
              <a:ahLst/>
              <a:cxnLst/>
              <a:rect l="l" t="t" r="r" b="b"/>
              <a:pathLst>
                <a:path w="411" h="756" extrusionOk="0">
                  <a:moveTo>
                    <a:pt x="206" y="0"/>
                  </a:moveTo>
                  <a:cubicBezTo>
                    <a:pt x="204" y="0"/>
                    <a:pt x="202" y="1"/>
                    <a:pt x="200" y="1"/>
                  </a:cubicBezTo>
                  <a:cubicBezTo>
                    <a:pt x="89" y="4"/>
                    <a:pt x="1" y="102"/>
                    <a:pt x="1" y="214"/>
                  </a:cubicBezTo>
                  <a:lnTo>
                    <a:pt x="1" y="542"/>
                  </a:lnTo>
                  <a:cubicBezTo>
                    <a:pt x="1" y="654"/>
                    <a:pt x="89" y="752"/>
                    <a:pt x="200" y="755"/>
                  </a:cubicBezTo>
                  <a:cubicBezTo>
                    <a:pt x="202" y="755"/>
                    <a:pt x="204" y="755"/>
                    <a:pt x="206" y="755"/>
                  </a:cubicBezTo>
                  <a:cubicBezTo>
                    <a:pt x="319" y="755"/>
                    <a:pt x="410" y="662"/>
                    <a:pt x="410" y="549"/>
                  </a:cubicBezTo>
                  <a:lnTo>
                    <a:pt x="410" y="207"/>
                  </a:lnTo>
                  <a:cubicBezTo>
                    <a:pt x="410" y="94"/>
                    <a:pt x="319" y="0"/>
                    <a:pt x="206" y="0"/>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2" name="Google Shape;2646;p40">
              <a:extLst>
                <a:ext uri="{FF2B5EF4-FFF2-40B4-BE49-F238E27FC236}">
                  <a16:creationId xmlns:a16="http://schemas.microsoft.com/office/drawing/2014/main" id="{6FD9C11B-4221-E920-64A6-0D603A6026FF}"/>
                </a:ext>
              </a:extLst>
            </p:cNvPr>
            <p:cNvSpPr/>
            <p:nvPr/>
          </p:nvSpPr>
          <p:spPr>
            <a:xfrm>
              <a:off x="2705747" y="3280202"/>
              <a:ext cx="34341" cy="15331"/>
            </a:xfrm>
            <a:custGeom>
              <a:avLst/>
              <a:gdLst/>
              <a:ahLst/>
              <a:cxnLst/>
              <a:rect l="l" t="t" r="r" b="b"/>
              <a:pathLst>
                <a:path w="1447" h="646" extrusionOk="0">
                  <a:moveTo>
                    <a:pt x="237" y="1"/>
                  </a:moveTo>
                  <a:cubicBezTo>
                    <a:pt x="188" y="1"/>
                    <a:pt x="139" y="18"/>
                    <a:pt x="99" y="53"/>
                  </a:cubicBezTo>
                  <a:cubicBezTo>
                    <a:pt x="11" y="128"/>
                    <a:pt x="1" y="263"/>
                    <a:pt x="79" y="351"/>
                  </a:cubicBezTo>
                  <a:cubicBezTo>
                    <a:pt x="241" y="537"/>
                    <a:pt x="478" y="646"/>
                    <a:pt x="725" y="646"/>
                  </a:cubicBezTo>
                  <a:cubicBezTo>
                    <a:pt x="972" y="646"/>
                    <a:pt x="1209" y="537"/>
                    <a:pt x="1372" y="351"/>
                  </a:cubicBezTo>
                  <a:cubicBezTo>
                    <a:pt x="1446" y="263"/>
                    <a:pt x="1439" y="128"/>
                    <a:pt x="1351" y="53"/>
                  </a:cubicBezTo>
                  <a:cubicBezTo>
                    <a:pt x="1311" y="18"/>
                    <a:pt x="1262" y="1"/>
                    <a:pt x="1212" y="1"/>
                  </a:cubicBezTo>
                  <a:cubicBezTo>
                    <a:pt x="1153" y="1"/>
                    <a:pt x="1094" y="26"/>
                    <a:pt x="1053" y="74"/>
                  </a:cubicBezTo>
                  <a:cubicBezTo>
                    <a:pt x="969" y="168"/>
                    <a:pt x="850" y="223"/>
                    <a:pt x="725" y="223"/>
                  </a:cubicBezTo>
                  <a:cubicBezTo>
                    <a:pt x="600" y="223"/>
                    <a:pt x="481" y="168"/>
                    <a:pt x="397" y="74"/>
                  </a:cubicBezTo>
                  <a:cubicBezTo>
                    <a:pt x="354" y="26"/>
                    <a:pt x="296" y="1"/>
                    <a:pt x="237"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3" name="Google Shape;2647;p40">
              <a:extLst>
                <a:ext uri="{FF2B5EF4-FFF2-40B4-BE49-F238E27FC236}">
                  <a16:creationId xmlns:a16="http://schemas.microsoft.com/office/drawing/2014/main" id="{B4F7559A-717E-B958-6B6E-9FB2CAD88772}"/>
                </a:ext>
              </a:extLst>
            </p:cNvPr>
            <p:cNvSpPr/>
            <p:nvPr/>
          </p:nvSpPr>
          <p:spPr>
            <a:xfrm>
              <a:off x="2772270" y="3340886"/>
              <a:ext cx="48130" cy="87739"/>
            </a:xfrm>
            <a:custGeom>
              <a:avLst/>
              <a:gdLst/>
              <a:ahLst/>
              <a:cxnLst/>
              <a:rect l="l" t="t" r="r" b="b"/>
              <a:pathLst>
                <a:path w="2028" h="3697" extrusionOk="0">
                  <a:moveTo>
                    <a:pt x="1182" y="1"/>
                  </a:moveTo>
                  <a:cubicBezTo>
                    <a:pt x="1019" y="1"/>
                    <a:pt x="877" y="109"/>
                    <a:pt x="836" y="265"/>
                  </a:cubicBezTo>
                  <a:lnTo>
                    <a:pt x="65" y="3047"/>
                  </a:lnTo>
                  <a:cubicBezTo>
                    <a:pt x="0" y="3277"/>
                    <a:pt x="173" y="3504"/>
                    <a:pt x="410" y="3504"/>
                  </a:cubicBezTo>
                  <a:lnTo>
                    <a:pt x="643" y="3697"/>
                  </a:lnTo>
                  <a:lnTo>
                    <a:pt x="843" y="3504"/>
                  </a:lnTo>
                  <a:cubicBezTo>
                    <a:pt x="1006" y="3504"/>
                    <a:pt x="1148" y="3396"/>
                    <a:pt x="1192" y="3240"/>
                  </a:cubicBezTo>
                  <a:lnTo>
                    <a:pt x="1963" y="458"/>
                  </a:lnTo>
                  <a:cubicBezTo>
                    <a:pt x="2028" y="228"/>
                    <a:pt x="1855" y="1"/>
                    <a:pt x="1615" y="1"/>
                  </a:cubicBezTo>
                  <a:close/>
                </a:path>
              </a:pathLst>
            </a:custGeom>
            <a:solidFill>
              <a:srgbClr val="6A6A6A"/>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4" name="Google Shape;2648;p40">
              <a:extLst>
                <a:ext uri="{FF2B5EF4-FFF2-40B4-BE49-F238E27FC236}">
                  <a16:creationId xmlns:a16="http://schemas.microsoft.com/office/drawing/2014/main" id="{E10B566B-65F4-B760-EEBF-FBA1110FCB4F}"/>
                </a:ext>
              </a:extLst>
            </p:cNvPr>
            <p:cNvSpPr/>
            <p:nvPr/>
          </p:nvSpPr>
          <p:spPr>
            <a:xfrm>
              <a:off x="2610177" y="3446615"/>
              <a:ext cx="60826" cy="55748"/>
            </a:xfrm>
            <a:custGeom>
              <a:avLst/>
              <a:gdLst/>
              <a:ahLst/>
              <a:cxnLst/>
              <a:rect l="l" t="t" r="r" b="b"/>
              <a:pathLst>
                <a:path w="2563" h="2349" extrusionOk="0">
                  <a:moveTo>
                    <a:pt x="0" y="0"/>
                  </a:moveTo>
                  <a:lnTo>
                    <a:pt x="0" y="2349"/>
                  </a:lnTo>
                  <a:lnTo>
                    <a:pt x="2562" y="2349"/>
                  </a:lnTo>
                  <a:cubicBezTo>
                    <a:pt x="2061" y="1679"/>
                    <a:pt x="1726" y="873"/>
                    <a:pt x="1615" y="0"/>
                  </a:cubicBez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5" name="Google Shape;2649;p40">
              <a:extLst>
                <a:ext uri="{FF2B5EF4-FFF2-40B4-BE49-F238E27FC236}">
                  <a16:creationId xmlns:a16="http://schemas.microsoft.com/office/drawing/2014/main" id="{65A1A4BB-E28E-29E6-E8D6-D952BD396FE3}"/>
                </a:ext>
              </a:extLst>
            </p:cNvPr>
            <p:cNvSpPr/>
            <p:nvPr/>
          </p:nvSpPr>
          <p:spPr>
            <a:xfrm>
              <a:off x="2595866" y="3423879"/>
              <a:ext cx="332089" cy="39610"/>
            </a:xfrm>
            <a:custGeom>
              <a:avLst/>
              <a:gdLst/>
              <a:ahLst/>
              <a:cxnLst/>
              <a:rect l="l" t="t" r="r" b="b"/>
              <a:pathLst>
                <a:path w="13993" h="1669" extrusionOk="0">
                  <a:moveTo>
                    <a:pt x="593" y="0"/>
                  </a:moveTo>
                  <a:cubicBezTo>
                    <a:pt x="265" y="0"/>
                    <a:pt x="1" y="268"/>
                    <a:pt x="1" y="593"/>
                  </a:cubicBezTo>
                  <a:lnTo>
                    <a:pt x="1" y="1077"/>
                  </a:lnTo>
                  <a:cubicBezTo>
                    <a:pt x="1" y="1405"/>
                    <a:pt x="265" y="1669"/>
                    <a:pt x="593" y="1669"/>
                  </a:cubicBezTo>
                  <a:lnTo>
                    <a:pt x="13400" y="1669"/>
                  </a:lnTo>
                  <a:cubicBezTo>
                    <a:pt x="13729" y="1669"/>
                    <a:pt x="13993" y="1405"/>
                    <a:pt x="13993" y="1077"/>
                  </a:cubicBezTo>
                  <a:lnTo>
                    <a:pt x="13993" y="593"/>
                  </a:lnTo>
                  <a:cubicBezTo>
                    <a:pt x="13993" y="268"/>
                    <a:pt x="13729" y="0"/>
                    <a:pt x="13400" y="0"/>
                  </a:cubicBezTo>
                  <a:close/>
                </a:path>
              </a:pathLst>
            </a:custGeom>
            <a:solidFill>
              <a:srgbClr val="E25D5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6" name="Google Shape;2650;p40">
              <a:extLst>
                <a:ext uri="{FF2B5EF4-FFF2-40B4-BE49-F238E27FC236}">
                  <a16:creationId xmlns:a16="http://schemas.microsoft.com/office/drawing/2014/main" id="{F9E6E1F9-FF5C-3BAF-1797-FB02AAC8C539}"/>
                </a:ext>
              </a:extLst>
            </p:cNvPr>
            <p:cNvSpPr/>
            <p:nvPr/>
          </p:nvSpPr>
          <p:spPr>
            <a:xfrm>
              <a:off x="2597646" y="3228276"/>
              <a:ext cx="67495" cy="119873"/>
            </a:xfrm>
            <a:custGeom>
              <a:avLst/>
              <a:gdLst/>
              <a:ahLst/>
              <a:cxnLst/>
              <a:rect l="l" t="t" r="r" b="b"/>
              <a:pathLst>
                <a:path w="2844" h="5051" extrusionOk="0">
                  <a:moveTo>
                    <a:pt x="2329" y="1"/>
                  </a:moveTo>
                  <a:cubicBezTo>
                    <a:pt x="1913" y="55"/>
                    <a:pt x="1550" y="333"/>
                    <a:pt x="1391" y="732"/>
                  </a:cubicBezTo>
                  <a:cubicBezTo>
                    <a:pt x="1293" y="979"/>
                    <a:pt x="1222" y="1240"/>
                    <a:pt x="1185" y="1507"/>
                  </a:cubicBezTo>
                  <a:cubicBezTo>
                    <a:pt x="1151" y="1504"/>
                    <a:pt x="1121" y="1504"/>
                    <a:pt x="1090" y="1504"/>
                  </a:cubicBezTo>
                  <a:cubicBezTo>
                    <a:pt x="802" y="1504"/>
                    <a:pt x="545" y="1612"/>
                    <a:pt x="349" y="1791"/>
                  </a:cubicBezTo>
                  <a:cubicBezTo>
                    <a:pt x="132" y="1991"/>
                    <a:pt x="0" y="2275"/>
                    <a:pt x="0" y="2593"/>
                  </a:cubicBezTo>
                  <a:cubicBezTo>
                    <a:pt x="0" y="3196"/>
                    <a:pt x="488" y="3683"/>
                    <a:pt x="1090" y="3683"/>
                  </a:cubicBezTo>
                  <a:cubicBezTo>
                    <a:pt x="1239" y="3683"/>
                    <a:pt x="1381" y="3653"/>
                    <a:pt x="1510" y="3599"/>
                  </a:cubicBezTo>
                  <a:cubicBezTo>
                    <a:pt x="1808" y="4198"/>
                    <a:pt x="2275" y="4702"/>
                    <a:pt x="2843" y="5051"/>
                  </a:cubicBezTo>
                  <a:cubicBezTo>
                    <a:pt x="2315" y="4144"/>
                    <a:pt x="2011" y="3088"/>
                    <a:pt x="2011" y="1961"/>
                  </a:cubicBezTo>
                  <a:cubicBezTo>
                    <a:pt x="2011" y="1277"/>
                    <a:pt x="2122" y="617"/>
                    <a:pt x="2329" y="1"/>
                  </a:cubicBezTo>
                  <a:close/>
                </a:path>
              </a:pathLst>
            </a:custGeom>
            <a:solidFill>
              <a:srgbClr val="FFBE9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47" name="Google Shape;2651;p40">
              <a:extLst>
                <a:ext uri="{FF2B5EF4-FFF2-40B4-BE49-F238E27FC236}">
                  <a16:creationId xmlns:a16="http://schemas.microsoft.com/office/drawing/2014/main" id="{E93385FD-264D-0C11-281C-65E8B6C08405}"/>
                </a:ext>
              </a:extLst>
            </p:cNvPr>
            <p:cNvSpPr/>
            <p:nvPr/>
          </p:nvSpPr>
          <p:spPr>
            <a:xfrm>
              <a:off x="2595866" y="3423879"/>
              <a:ext cx="55368" cy="39610"/>
            </a:xfrm>
            <a:custGeom>
              <a:avLst/>
              <a:gdLst/>
              <a:ahLst/>
              <a:cxnLst/>
              <a:rect l="l" t="t" r="r" b="b"/>
              <a:pathLst>
                <a:path w="2333" h="1669" extrusionOk="0">
                  <a:moveTo>
                    <a:pt x="593" y="0"/>
                  </a:moveTo>
                  <a:cubicBezTo>
                    <a:pt x="265" y="0"/>
                    <a:pt x="1" y="268"/>
                    <a:pt x="1" y="593"/>
                  </a:cubicBezTo>
                  <a:lnTo>
                    <a:pt x="1" y="1077"/>
                  </a:lnTo>
                  <a:cubicBezTo>
                    <a:pt x="1" y="1405"/>
                    <a:pt x="265" y="1669"/>
                    <a:pt x="593" y="1669"/>
                  </a:cubicBezTo>
                  <a:lnTo>
                    <a:pt x="2333" y="1669"/>
                  </a:lnTo>
                  <a:cubicBezTo>
                    <a:pt x="2214" y="1246"/>
                    <a:pt x="2153" y="799"/>
                    <a:pt x="2153" y="339"/>
                  </a:cubicBezTo>
                  <a:cubicBezTo>
                    <a:pt x="2153" y="224"/>
                    <a:pt x="2157" y="112"/>
                    <a:pt x="2164" y="0"/>
                  </a:cubicBezTo>
                  <a:close/>
                </a:path>
              </a:pathLst>
            </a:custGeom>
            <a:solidFill>
              <a:srgbClr val="6A6A6A">
                <a:alpha val="1395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4248" name="Google Shape;2652;p40">
            <a:extLst>
              <a:ext uri="{FF2B5EF4-FFF2-40B4-BE49-F238E27FC236}">
                <a16:creationId xmlns:a16="http://schemas.microsoft.com/office/drawing/2014/main" id="{5A46971A-4F42-E005-D2C4-1289185BBEC0}"/>
              </a:ext>
            </a:extLst>
          </p:cNvPr>
          <p:cNvGrpSpPr/>
          <p:nvPr/>
        </p:nvGrpSpPr>
        <p:grpSpPr>
          <a:xfrm>
            <a:off x="7675957" y="1230770"/>
            <a:ext cx="375220" cy="292970"/>
            <a:chOff x="5462894" y="3749584"/>
            <a:chExt cx="337381" cy="254175"/>
          </a:xfrm>
        </p:grpSpPr>
        <p:sp>
          <p:nvSpPr>
            <p:cNvPr id="4249" name="Google Shape;2653;p40">
              <a:extLst>
                <a:ext uri="{FF2B5EF4-FFF2-40B4-BE49-F238E27FC236}">
                  <a16:creationId xmlns:a16="http://schemas.microsoft.com/office/drawing/2014/main" id="{551E31D2-ABDC-29E6-A9D3-AA022C61FE88}"/>
                </a:ext>
              </a:extLst>
            </p:cNvPr>
            <p:cNvSpPr/>
            <p:nvPr/>
          </p:nvSpPr>
          <p:spPr>
            <a:xfrm>
              <a:off x="5522487" y="3749584"/>
              <a:ext cx="277789" cy="254175"/>
            </a:xfrm>
            <a:custGeom>
              <a:avLst/>
              <a:gdLst/>
              <a:ahLst/>
              <a:cxnLst/>
              <a:rect l="l" t="t" r="r" b="b"/>
              <a:pathLst>
                <a:path w="11705" h="10710" extrusionOk="0">
                  <a:moveTo>
                    <a:pt x="11705" y="1"/>
                  </a:moveTo>
                  <a:lnTo>
                    <a:pt x="6337" y="1717"/>
                  </a:lnTo>
                  <a:lnTo>
                    <a:pt x="972" y="3118"/>
                  </a:lnTo>
                  <a:lnTo>
                    <a:pt x="1" y="5304"/>
                  </a:lnTo>
                  <a:lnTo>
                    <a:pt x="1213" y="6976"/>
                  </a:lnTo>
                  <a:lnTo>
                    <a:pt x="972" y="10709"/>
                  </a:lnTo>
                  <a:lnTo>
                    <a:pt x="3074" y="8767"/>
                  </a:lnTo>
                  <a:lnTo>
                    <a:pt x="5173" y="8421"/>
                  </a:lnTo>
                  <a:lnTo>
                    <a:pt x="117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0" name="Google Shape;2654;p40">
              <a:extLst>
                <a:ext uri="{FF2B5EF4-FFF2-40B4-BE49-F238E27FC236}">
                  <a16:creationId xmlns:a16="http://schemas.microsoft.com/office/drawing/2014/main" id="{8129F7DD-F3F9-F412-D355-03ED0A28FC3B}"/>
                </a:ext>
              </a:extLst>
            </p:cNvPr>
            <p:cNvSpPr/>
            <p:nvPr/>
          </p:nvSpPr>
          <p:spPr>
            <a:xfrm>
              <a:off x="5462894" y="3749584"/>
              <a:ext cx="337381" cy="125806"/>
            </a:xfrm>
            <a:custGeom>
              <a:avLst/>
              <a:gdLst/>
              <a:ahLst/>
              <a:cxnLst/>
              <a:rect l="l" t="t" r="r" b="b"/>
              <a:pathLst>
                <a:path w="14216" h="5301" extrusionOk="0">
                  <a:moveTo>
                    <a:pt x="14216" y="1"/>
                  </a:moveTo>
                  <a:lnTo>
                    <a:pt x="837" y="2742"/>
                  </a:lnTo>
                  <a:cubicBezTo>
                    <a:pt x="156" y="2884"/>
                    <a:pt x="1" y="3785"/>
                    <a:pt x="596" y="4147"/>
                  </a:cubicBezTo>
                  <a:lnTo>
                    <a:pt x="2512" y="5301"/>
                  </a:lnTo>
                  <a:lnTo>
                    <a:pt x="1421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1" name="Google Shape;2655;p40">
              <a:extLst>
                <a:ext uri="{FF2B5EF4-FFF2-40B4-BE49-F238E27FC236}">
                  <a16:creationId xmlns:a16="http://schemas.microsoft.com/office/drawing/2014/main" id="{4E2E8D07-DDD7-9986-9F44-9CE24A588101}"/>
                </a:ext>
              </a:extLst>
            </p:cNvPr>
            <p:cNvSpPr/>
            <p:nvPr/>
          </p:nvSpPr>
          <p:spPr>
            <a:xfrm>
              <a:off x="5545555" y="3911606"/>
              <a:ext cx="99771" cy="92153"/>
            </a:xfrm>
            <a:custGeom>
              <a:avLst/>
              <a:gdLst/>
              <a:ahLst/>
              <a:cxnLst/>
              <a:rect l="l" t="t" r="r" b="b"/>
              <a:pathLst>
                <a:path w="4204" h="3883" extrusionOk="0">
                  <a:moveTo>
                    <a:pt x="1557" y="0"/>
                  </a:moveTo>
                  <a:lnTo>
                    <a:pt x="0" y="3882"/>
                  </a:lnTo>
                  <a:lnTo>
                    <a:pt x="4204" y="1594"/>
                  </a:lnTo>
                  <a:lnTo>
                    <a:pt x="1557" y="0"/>
                  </a:lnTo>
                  <a:close/>
                </a:path>
              </a:pathLst>
            </a:custGeom>
            <a:solidFill>
              <a:srgbClr val="4164A9"/>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2" name="Google Shape;2656;p40">
              <a:extLst>
                <a:ext uri="{FF2B5EF4-FFF2-40B4-BE49-F238E27FC236}">
                  <a16:creationId xmlns:a16="http://schemas.microsoft.com/office/drawing/2014/main" id="{0B992E13-99B3-8F3E-570D-C9576D298E26}"/>
                </a:ext>
              </a:extLst>
            </p:cNvPr>
            <p:cNvSpPr/>
            <p:nvPr/>
          </p:nvSpPr>
          <p:spPr>
            <a:xfrm>
              <a:off x="5582506" y="3749584"/>
              <a:ext cx="217769" cy="230609"/>
            </a:xfrm>
            <a:custGeom>
              <a:avLst/>
              <a:gdLst/>
              <a:ahLst/>
              <a:cxnLst/>
              <a:rect l="l" t="t" r="r" b="b"/>
              <a:pathLst>
                <a:path w="9176" h="9717" extrusionOk="0">
                  <a:moveTo>
                    <a:pt x="9176" y="1"/>
                  </a:moveTo>
                  <a:lnTo>
                    <a:pt x="0" y="6827"/>
                  </a:lnTo>
                  <a:lnTo>
                    <a:pt x="2647" y="8421"/>
                  </a:lnTo>
                  <a:lnTo>
                    <a:pt x="4607" y="9606"/>
                  </a:lnTo>
                  <a:cubicBezTo>
                    <a:pt x="4731" y="9681"/>
                    <a:pt x="4866" y="9716"/>
                    <a:pt x="5000" y="9716"/>
                  </a:cubicBezTo>
                  <a:cubicBezTo>
                    <a:pt x="5305" y="9716"/>
                    <a:pt x="5599" y="9531"/>
                    <a:pt x="5717" y="9220"/>
                  </a:cubicBezTo>
                  <a:lnTo>
                    <a:pt x="91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53" name="Google Shape;2657;p40">
              <a:extLst>
                <a:ext uri="{FF2B5EF4-FFF2-40B4-BE49-F238E27FC236}">
                  <a16:creationId xmlns:a16="http://schemas.microsoft.com/office/drawing/2014/main" id="{91226FAE-FA8C-A2D2-A244-C01CDFC73767}"/>
                </a:ext>
              </a:extLst>
            </p:cNvPr>
            <p:cNvSpPr/>
            <p:nvPr/>
          </p:nvSpPr>
          <p:spPr>
            <a:xfrm>
              <a:off x="5522487" y="3749584"/>
              <a:ext cx="277789" cy="254175"/>
            </a:xfrm>
            <a:custGeom>
              <a:avLst/>
              <a:gdLst/>
              <a:ahLst/>
              <a:cxnLst/>
              <a:rect l="l" t="t" r="r" b="b"/>
              <a:pathLst>
                <a:path w="11705" h="10710" extrusionOk="0">
                  <a:moveTo>
                    <a:pt x="11705" y="1"/>
                  </a:moveTo>
                  <a:lnTo>
                    <a:pt x="1" y="5304"/>
                  </a:lnTo>
                  <a:lnTo>
                    <a:pt x="972" y="10709"/>
                  </a:lnTo>
                  <a:lnTo>
                    <a:pt x="2529" y="6827"/>
                  </a:lnTo>
                  <a:lnTo>
                    <a:pt x="11705" y="1"/>
                  </a:lnTo>
                  <a:close/>
                </a:path>
              </a:pathLst>
            </a:custGeom>
            <a:solidFill>
              <a:srgbClr val="6D9EEB"/>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254" name="Google Shape;2280;p36">
            <a:extLst>
              <a:ext uri="{FF2B5EF4-FFF2-40B4-BE49-F238E27FC236}">
                <a16:creationId xmlns:a16="http://schemas.microsoft.com/office/drawing/2014/main" id="{C6C8C562-BD3C-B54B-E0AF-9F2CE9D46185}"/>
              </a:ext>
            </a:extLst>
          </p:cNvPr>
          <p:cNvSpPr/>
          <p:nvPr/>
        </p:nvSpPr>
        <p:spPr>
          <a:xfrm>
            <a:off x="2103384" y="4197461"/>
            <a:ext cx="4996542" cy="454932"/>
          </a:xfrm>
          <a:prstGeom prst="roundRect">
            <a:avLst>
              <a:gd name="adj" fmla="val 50000"/>
            </a:avLst>
          </a:prstGeom>
          <a:solidFill>
            <a:schemeClr val="accent2">
              <a:lumMod val="20000"/>
              <a:lumOff val="80000"/>
            </a:schemeClr>
          </a:solidFill>
          <a:ln>
            <a:noFill/>
          </a:ln>
        </p:spPr>
        <p:txBody>
          <a:bodyPr spcFirstLastPara="1" wrap="square" lIns="68569" tIns="0"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SG" sz="2800" b="1" dirty="0">
                <a:latin typeface="Times New Roman" panose="02020603050405020304" pitchFamily="18" charset="0"/>
                <a:ea typeface="Gochi Hand"/>
                <a:cs typeface="Times New Roman" panose="02020603050405020304" pitchFamily="18" charset="0"/>
                <a:sym typeface="Gochi Hand"/>
              </a:rPr>
              <a:t>G</a:t>
            </a:r>
            <a:r>
              <a:rPr lang="en" sz="2800" b="1" dirty="0">
                <a:latin typeface="Times New Roman" panose="02020603050405020304" pitchFamily="18" charset="0"/>
                <a:ea typeface="Gochi Hand"/>
                <a:cs typeface="Times New Roman" panose="02020603050405020304" pitchFamily="18" charset="0"/>
                <a:sym typeface="Gochi Hand"/>
              </a:rPr>
              <a:t>ợi ý</a:t>
            </a:r>
            <a:endParaRPr sz="2800" b="1" dirty="0">
              <a:latin typeface="Times New Roman" panose="02020603050405020304" pitchFamily="18" charset="0"/>
              <a:ea typeface="Gochi Hand"/>
              <a:cs typeface="Times New Roman" panose="02020603050405020304" pitchFamily="18" charset="0"/>
              <a:sym typeface="Gochi Hand"/>
            </a:endParaRPr>
          </a:p>
        </p:txBody>
      </p:sp>
    </p:spTree>
    <p:extLst>
      <p:ext uri="{BB962C8B-B14F-4D97-AF65-F5344CB8AC3E}">
        <p14:creationId xmlns:p14="http://schemas.microsoft.com/office/powerpoint/2010/main" val="84942538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54"/>
                                        </p:tgtEl>
                                        <p:attrNameLst>
                                          <p:attrName>style.visibility</p:attrName>
                                        </p:attrNameLst>
                                      </p:cBhvr>
                                      <p:to>
                                        <p:strVal val="visible"/>
                                      </p:to>
                                    </p:set>
                                    <p:animEffect transition="in" filter="barn(inVertical)">
                                      <p:cBhvr>
                                        <p:cTn id="7" dur="500"/>
                                        <p:tgtEl>
                                          <p:spTgt spid="42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79"/>
                                        </p:tgtEl>
                                        <p:attrNameLst>
                                          <p:attrName>style.visibility</p:attrName>
                                        </p:attrNameLst>
                                      </p:cBhvr>
                                      <p:to>
                                        <p:strVal val="visible"/>
                                      </p:to>
                                    </p:set>
                                    <p:animEffect transition="in" filter="barn(inVertical)">
                                      <p:cBhvr>
                                        <p:cTn id="12" dur="500"/>
                                        <p:tgtEl>
                                          <p:spTgt spid="41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74"/>
                                        </p:tgtEl>
                                        <p:attrNameLst>
                                          <p:attrName>style.visibility</p:attrName>
                                        </p:attrNameLst>
                                      </p:cBhvr>
                                      <p:to>
                                        <p:strVal val="visible"/>
                                      </p:to>
                                    </p:set>
                                    <p:animEffect transition="in" filter="barn(inVertical)">
                                      <p:cBhvr>
                                        <p:cTn id="18" dur="500"/>
                                        <p:tgtEl>
                                          <p:spTgt spid="417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175"/>
                                        </p:tgtEl>
                                        <p:attrNameLst>
                                          <p:attrName>style.visibility</p:attrName>
                                        </p:attrNameLst>
                                      </p:cBhvr>
                                      <p:to>
                                        <p:strVal val="visible"/>
                                      </p:to>
                                    </p:set>
                                    <p:animEffect transition="in" filter="barn(inVertical)">
                                      <p:cBhvr>
                                        <p:cTn id="21" dur="500"/>
                                        <p:tgtEl>
                                          <p:spTgt spid="4175"/>
                                        </p:tgtEl>
                                      </p:cBhvr>
                                    </p:animEffect>
                                  </p:childTnLst>
                                </p:cTn>
                              </p:par>
                              <p:par>
                                <p:cTn id="22" presetID="16" presetClass="entr" presetSubtype="21" fill="hold" nodeType="withEffect">
                                  <p:stCondLst>
                                    <p:cond delay="0"/>
                                  </p:stCondLst>
                                  <p:childTnLst>
                                    <p:set>
                                      <p:cBhvr>
                                        <p:cTn id="23" dur="1" fill="hold">
                                          <p:stCondLst>
                                            <p:cond delay="0"/>
                                          </p:stCondLst>
                                        </p:cTn>
                                        <p:tgtEl>
                                          <p:spTgt spid="4183"/>
                                        </p:tgtEl>
                                        <p:attrNameLst>
                                          <p:attrName>style.visibility</p:attrName>
                                        </p:attrNameLst>
                                      </p:cBhvr>
                                      <p:to>
                                        <p:strVal val="visible"/>
                                      </p:to>
                                    </p:set>
                                    <p:animEffect transition="in" filter="barn(inVertical)">
                                      <p:cBhvr>
                                        <p:cTn id="24" dur="500"/>
                                        <p:tgtEl>
                                          <p:spTgt spid="418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180"/>
                                        </p:tgtEl>
                                        <p:attrNameLst>
                                          <p:attrName>style.visibility</p:attrName>
                                        </p:attrNameLst>
                                      </p:cBhvr>
                                      <p:to>
                                        <p:strVal val="visible"/>
                                      </p:to>
                                    </p:set>
                                    <p:animEffect transition="in" filter="barn(inVertical)">
                                      <p:cBhvr>
                                        <p:cTn id="29" dur="500"/>
                                        <p:tgtEl>
                                          <p:spTgt spid="418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211"/>
                                        </p:tgtEl>
                                        <p:attrNameLst>
                                          <p:attrName>style.visibility</p:attrName>
                                        </p:attrNameLst>
                                      </p:cBhvr>
                                      <p:to>
                                        <p:strVal val="visible"/>
                                      </p:to>
                                    </p:set>
                                    <p:animEffect transition="in" filter="barn(inVertical)">
                                      <p:cBhvr>
                                        <p:cTn id="32" dur="500"/>
                                        <p:tgtEl>
                                          <p:spTgt spid="42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210"/>
                                        </p:tgtEl>
                                        <p:attrNameLst>
                                          <p:attrName>style.visibility</p:attrName>
                                        </p:attrNameLst>
                                      </p:cBhvr>
                                      <p:to>
                                        <p:strVal val="visible"/>
                                      </p:to>
                                    </p:set>
                                    <p:animEffect transition="in" filter="barn(inVertical)">
                                      <p:cBhvr>
                                        <p:cTn id="35" dur="500"/>
                                        <p:tgtEl>
                                          <p:spTgt spid="42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209"/>
                                        </p:tgtEl>
                                        <p:attrNameLst>
                                          <p:attrName>style.visibility</p:attrName>
                                        </p:attrNameLst>
                                      </p:cBhvr>
                                      <p:to>
                                        <p:strVal val="visible"/>
                                      </p:to>
                                    </p:set>
                                    <p:animEffect transition="in" filter="barn(inVertical)">
                                      <p:cBhvr>
                                        <p:cTn id="38" dur="500"/>
                                        <p:tgtEl>
                                          <p:spTgt spid="420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212"/>
                                        </p:tgtEl>
                                        <p:attrNameLst>
                                          <p:attrName>style.visibility</p:attrName>
                                        </p:attrNameLst>
                                      </p:cBhvr>
                                      <p:to>
                                        <p:strVal val="visible"/>
                                      </p:to>
                                    </p:set>
                                    <p:animEffect transition="in" filter="barn(inVertical)">
                                      <p:cBhvr>
                                        <p:cTn id="41" dur="500"/>
                                        <p:tgtEl>
                                          <p:spTgt spid="4212"/>
                                        </p:tgtEl>
                                      </p:cBhvr>
                                    </p:animEffect>
                                  </p:childTnLst>
                                </p:cTn>
                              </p:par>
                              <p:par>
                                <p:cTn id="42" presetID="16" presetClass="entr" presetSubtype="21" fill="hold" nodeType="withEffect">
                                  <p:stCondLst>
                                    <p:cond delay="0"/>
                                  </p:stCondLst>
                                  <p:childTnLst>
                                    <p:set>
                                      <p:cBhvr>
                                        <p:cTn id="43" dur="1" fill="hold">
                                          <p:stCondLst>
                                            <p:cond delay="0"/>
                                          </p:stCondLst>
                                        </p:cTn>
                                        <p:tgtEl>
                                          <p:spTgt spid="4226"/>
                                        </p:tgtEl>
                                        <p:attrNameLst>
                                          <p:attrName>style.visibility</p:attrName>
                                        </p:attrNameLst>
                                      </p:cBhvr>
                                      <p:to>
                                        <p:strVal val="visible"/>
                                      </p:to>
                                    </p:set>
                                    <p:animEffect transition="in" filter="barn(inVertical)">
                                      <p:cBhvr>
                                        <p:cTn id="44" dur="500"/>
                                        <p:tgtEl>
                                          <p:spTgt spid="422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181"/>
                                        </p:tgtEl>
                                        <p:attrNameLst>
                                          <p:attrName>style.visibility</p:attrName>
                                        </p:attrNameLst>
                                      </p:cBhvr>
                                      <p:to>
                                        <p:strVal val="visible"/>
                                      </p:to>
                                    </p:set>
                                    <p:animEffect transition="in" filter="barn(inVertical)">
                                      <p:cBhvr>
                                        <p:cTn id="49" dur="500"/>
                                        <p:tgtEl>
                                          <p:spTgt spid="418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203"/>
                                        </p:tgtEl>
                                        <p:attrNameLst>
                                          <p:attrName>style.visibility</p:attrName>
                                        </p:attrNameLst>
                                      </p:cBhvr>
                                      <p:to>
                                        <p:strVal val="visible"/>
                                      </p:to>
                                    </p:set>
                                    <p:animEffect transition="in" filter="barn(inVertical)">
                                      <p:cBhvr>
                                        <p:cTn id="52" dur="500"/>
                                        <p:tgtEl>
                                          <p:spTgt spid="420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202"/>
                                        </p:tgtEl>
                                        <p:attrNameLst>
                                          <p:attrName>style.visibility</p:attrName>
                                        </p:attrNameLst>
                                      </p:cBhvr>
                                      <p:to>
                                        <p:strVal val="visible"/>
                                      </p:to>
                                    </p:set>
                                    <p:animEffect transition="in" filter="barn(inVertical)">
                                      <p:cBhvr>
                                        <p:cTn id="55" dur="500"/>
                                        <p:tgtEl>
                                          <p:spTgt spid="420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201"/>
                                        </p:tgtEl>
                                        <p:attrNameLst>
                                          <p:attrName>style.visibility</p:attrName>
                                        </p:attrNameLst>
                                      </p:cBhvr>
                                      <p:to>
                                        <p:strVal val="visible"/>
                                      </p:to>
                                    </p:set>
                                    <p:animEffect transition="in" filter="barn(inVertical)">
                                      <p:cBhvr>
                                        <p:cTn id="58" dur="500"/>
                                        <p:tgtEl>
                                          <p:spTgt spid="420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204"/>
                                        </p:tgtEl>
                                        <p:attrNameLst>
                                          <p:attrName>style.visibility</p:attrName>
                                        </p:attrNameLst>
                                      </p:cBhvr>
                                      <p:to>
                                        <p:strVal val="visible"/>
                                      </p:to>
                                    </p:set>
                                    <p:animEffect transition="in" filter="barn(inVertical)">
                                      <p:cBhvr>
                                        <p:cTn id="61" dur="500"/>
                                        <p:tgtEl>
                                          <p:spTgt spid="4204"/>
                                        </p:tgtEl>
                                      </p:cBhvr>
                                    </p:animEffect>
                                  </p:childTnLst>
                                </p:cTn>
                              </p:par>
                              <p:par>
                                <p:cTn id="62" presetID="16" presetClass="entr" presetSubtype="21" fill="hold" nodeType="withEffect">
                                  <p:stCondLst>
                                    <p:cond delay="0"/>
                                  </p:stCondLst>
                                  <p:childTnLst>
                                    <p:set>
                                      <p:cBhvr>
                                        <p:cTn id="63" dur="1" fill="hold">
                                          <p:stCondLst>
                                            <p:cond delay="0"/>
                                          </p:stCondLst>
                                        </p:cTn>
                                        <p:tgtEl>
                                          <p:spTgt spid="4213"/>
                                        </p:tgtEl>
                                        <p:attrNameLst>
                                          <p:attrName>style.visibility</p:attrName>
                                        </p:attrNameLst>
                                      </p:cBhvr>
                                      <p:to>
                                        <p:strVal val="visible"/>
                                      </p:to>
                                    </p:set>
                                    <p:animEffect transition="in" filter="barn(inVertical)">
                                      <p:cBhvr>
                                        <p:cTn id="64" dur="500"/>
                                        <p:tgtEl>
                                          <p:spTgt spid="421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182"/>
                                        </p:tgtEl>
                                        <p:attrNameLst>
                                          <p:attrName>style.visibility</p:attrName>
                                        </p:attrNameLst>
                                      </p:cBhvr>
                                      <p:to>
                                        <p:strVal val="visible"/>
                                      </p:to>
                                    </p:set>
                                    <p:animEffect transition="in" filter="barn(inVertical)">
                                      <p:cBhvr>
                                        <p:cTn id="69" dur="500"/>
                                        <p:tgtEl>
                                          <p:spTgt spid="418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207"/>
                                        </p:tgtEl>
                                        <p:attrNameLst>
                                          <p:attrName>style.visibility</p:attrName>
                                        </p:attrNameLst>
                                      </p:cBhvr>
                                      <p:to>
                                        <p:strVal val="visible"/>
                                      </p:to>
                                    </p:set>
                                    <p:animEffect transition="in" filter="barn(inVertical)">
                                      <p:cBhvr>
                                        <p:cTn id="72" dur="500"/>
                                        <p:tgtEl>
                                          <p:spTgt spid="420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4206"/>
                                        </p:tgtEl>
                                        <p:attrNameLst>
                                          <p:attrName>style.visibility</p:attrName>
                                        </p:attrNameLst>
                                      </p:cBhvr>
                                      <p:to>
                                        <p:strVal val="visible"/>
                                      </p:to>
                                    </p:set>
                                    <p:animEffect transition="in" filter="barn(inVertical)">
                                      <p:cBhvr>
                                        <p:cTn id="75" dur="500"/>
                                        <p:tgtEl>
                                          <p:spTgt spid="4206"/>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4205"/>
                                        </p:tgtEl>
                                        <p:attrNameLst>
                                          <p:attrName>style.visibility</p:attrName>
                                        </p:attrNameLst>
                                      </p:cBhvr>
                                      <p:to>
                                        <p:strVal val="visible"/>
                                      </p:to>
                                    </p:set>
                                    <p:animEffect transition="in" filter="barn(inVertical)">
                                      <p:cBhvr>
                                        <p:cTn id="78" dur="500"/>
                                        <p:tgtEl>
                                          <p:spTgt spid="4205"/>
                                        </p:tgtEl>
                                      </p:cBhvr>
                                    </p:animEffect>
                                  </p:childTnLst>
                                </p:cTn>
                              </p:par>
                              <p:par>
                                <p:cTn id="79" presetID="16" presetClass="entr" presetSubtype="21" fill="hold" nodeType="withEffect">
                                  <p:stCondLst>
                                    <p:cond delay="0"/>
                                  </p:stCondLst>
                                  <p:childTnLst>
                                    <p:set>
                                      <p:cBhvr>
                                        <p:cTn id="80" dur="1" fill="hold">
                                          <p:stCondLst>
                                            <p:cond delay="0"/>
                                          </p:stCondLst>
                                        </p:cTn>
                                        <p:tgtEl>
                                          <p:spTgt spid="4248"/>
                                        </p:tgtEl>
                                        <p:attrNameLst>
                                          <p:attrName>style.visibility</p:attrName>
                                        </p:attrNameLst>
                                      </p:cBhvr>
                                      <p:to>
                                        <p:strVal val="visible"/>
                                      </p:to>
                                    </p:set>
                                    <p:animEffect transition="in" filter="barn(inVertical)">
                                      <p:cBhvr>
                                        <p:cTn id="81" dur="500"/>
                                        <p:tgtEl>
                                          <p:spTgt spid="4248"/>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4208"/>
                                        </p:tgtEl>
                                        <p:attrNameLst>
                                          <p:attrName>style.visibility</p:attrName>
                                        </p:attrNameLst>
                                      </p:cBhvr>
                                      <p:to>
                                        <p:strVal val="visible"/>
                                      </p:to>
                                    </p:set>
                                    <p:animEffect transition="in" filter="barn(inVertical)">
                                      <p:cBhvr>
                                        <p:cTn id="84" dur="500"/>
                                        <p:tgtEl>
                                          <p:spTgt spid="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74" grpId="0"/>
      <p:bldP spid="4175" grpId="0" animBg="1"/>
      <p:bldP spid="4179" grpId="0" animBg="1"/>
      <p:bldP spid="4201" grpId="0" animBg="1"/>
      <p:bldP spid="4202" grpId="0"/>
      <p:bldP spid="4203" grpId="0" animBg="1"/>
      <p:bldP spid="4204" grpId="0" animBg="1"/>
      <p:bldP spid="4205" grpId="0" animBg="1"/>
      <p:bldP spid="4206" grpId="0"/>
      <p:bldP spid="4207" grpId="0" animBg="1"/>
      <p:bldP spid="4208" grpId="0" animBg="1"/>
      <p:bldP spid="4209" grpId="0" animBg="1"/>
      <p:bldP spid="4210" grpId="0"/>
      <p:bldP spid="4211" grpId="0" animBg="1"/>
      <p:bldP spid="4212" grpId="0" animBg="1"/>
      <p:bldP spid="42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6" name="Google Shape;2256;p40"/>
          <p:cNvSpPr/>
          <p:nvPr/>
        </p:nvSpPr>
        <p:spPr>
          <a:xfrm>
            <a:off x="7027560" y="618831"/>
            <a:ext cx="382985" cy="348722"/>
          </a:xfrm>
          <a:custGeom>
            <a:avLst/>
            <a:gdLst/>
            <a:ahLst/>
            <a:cxnLst/>
            <a:rect l="l" t="t" r="r" b="b"/>
            <a:pathLst>
              <a:path w="2638" h="2402" extrusionOk="0">
                <a:moveTo>
                  <a:pt x="1319" y="0"/>
                </a:moveTo>
                <a:cubicBezTo>
                  <a:pt x="1011" y="0"/>
                  <a:pt x="704" y="117"/>
                  <a:pt x="470" y="351"/>
                </a:cubicBezTo>
                <a:cubicBezTo>
                  <a:pt x="1" y="820"/>
                  <a:pt x="1" y="1581"/>
                  <a:pt x="470" y="2050"/>
                </a:cubicBezTo>
                <a:cubicBezTo>
                  <a:pt x="704" y="2284"/>
                  <a:pt x="1011" y="2401"/>
                  <a:pt x="1319" y="2401"/>
                </a:cubicBezTo>
                <a:cubicBezTo>
                  <a:pt x="1626" y="2401"/>
                  <a:pt x="1933" y="2284"/>
                  <a:pt x="2168" y="2050"/>
                </a:cubicBezTo>
                <a:cubicBezTo>
                  <a:pt x="2638" y="1581"/>
                  <a:pt x="2638" y="820"/>
                  <a:pt x="2168" y="351"/>
                </a:cubicBezTo>
                <a:cubicBezTo>
                  <a:pt x="1933" y="117"/>
                  <a:pt x="1626" y="0"/>
                  <a:pt x="13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40"/>
          <p:cNvSpPr/>
          <p:nvPr/>
        </p:nvSpPr>
        <p:spPr>
          <a:xfrm>
            <a:off x="-1210315" y="282892"/>
            <a:ext cx="3550087" cy="960656"/>
          </a:xfrm>
          <a:custGeom>
            <a:avLst/>
            <a:gdLst/>
            <a:ahLst/>
            <a:cxnLst/>
            <a:rect l="l" t="t" r="r" b="b"/>
            <a:pathLst>
              <a:path w="24453" h="6617" extrusionOk="0">
                <a:moveTo>
                  <a:pt x="8159" y="0"/>
                </a:moveTo>
                <a:cubicBezTo>
                  <a:pt x="7594" y="0"/>
                  <a:pt x="7033" y="95"/>
                  <a:pt x="6515" y="316"/>
                </a:cubicBezTo>
                <a:cubicBezTo>
                  <a:pt x="6013" y="529"/>
                  <a:pt x="5567" y="853"/>
                  <a:pt x="5078" y="1092"/>
                </a:cubicBezTo>
                <a:cubicBezTo>
                  <a:pt x="4730" y="1261"/>
                  <a:pt x="4341" y="1387"/>
                  <a:pt x="3958" y="1387"/>
                </a:cubicBezTo>
                <a:cubicBezTo>
                  <a:pt x="3804" y="1387"/>
                  <a:pt x="3650" y="1367"/>
                  <a:pt x="3501" y="1321"/>
                </a:cubicBezTo>
                <a:cubicBezTo>
                  <a:pt x="3222" y="1235"/>
                  <a:pt x="2976" y="1064"/>
                  <a:pt x="2708" y="946"/>
                </a:cubicBezTo>
                <a:cubicBezTo>
                  <a:pt x="2428" y="823"/>
                  <a:pt x="2122" y="762"/>
                  <a:pt x="1816" y="762"/>
                </a:cubicBezTo>
                <a:cubicBezTo>
                  <a:pt x="1582" y="762"/>
                  <a:pt x="1349" y="797"/>
                  <a:pt x="1126" y="866"/>
                </a:cubicBezTo>
                <a:cubicBezTo>
                  <a:pt x="881" y="943"/>
                  <a:pt x="643" y="1069"/>
                  <a:pt x="421" y="1192"/>
                </a:cubicBezTo>
                <a:cubicBezTo>
                  <a:pt x="365" y="1224"/>
                  <a:pt x="88" y="1454"/>
                  <a:pt x="9" y="1454"/>
                </a:cubicBezTo>
                <a:cubicBezTo>
                  <a:pt x="6" y="1454"/>
                  <a:pt x="3" y="1453"/>
                  <a:pt x="1" y="1452"/>
                </a:cubicBezTo>
                <a:lnTo>
                  <a:pt x="1" y="1452"/>
                </a:lnTo>
                <a:cubicBezTo>
                  <a:pt x="7099" y="3654"/>
                  <a:pt x="16185" y="5642"/>
                  <a:pt x="24336" y="6616"/>
                </a:cubicBezTo>
                <a:cubicBezTo>
                  <a:pt x="24340" y="6616"/>
                  <a:pt x="24344" y="6616"/>
                  <a:pt x="24347" y="6616"/>
                </a:cubicBezTo>
                <a:cubicBezTo>
                  <a:pt x="24421" y="6616"/>
                  <a:pt x="24453" y="6515"/>
                  <a:pt x="24387" y="6474"/>
                </a:cubicBezTo>
                <a:cubicBezTo>
                  <a:pt x="24143" y="6321"/>
                  <a:pt x="23850" y="6125"/>
                  <a:pt x="23804" y="6094"/>
                </a:cubicBezTo>
                <a:cubicBezTo>
                  <a:pt x="23661" y="5997"/>
                  <a:pt x="23250" y="5819"/>
                  <a:pt x="22890" y="5763"/>
                </a:cubicBezTo>
                <a:cubicBezTo>
                  <a:pt x="22531" y="5706"/>
                  <a:pt x="22149" y="5729"/>
                  <a:pt x="21787" y="5717"/>
                </a:cubicBezTo>
                <a:cubicBezTo>
                  <a:pt x="21402" y="5703"/>
                  <a:pt x="21011" y="5654"/>
                  <a:pt x="20664" y="5474"/>
                </a:cubicBezTo>
                <a:cubicBezTo>
                  <a:pt x="20415" y="5346"/>
                  <a:pt x="20204" y="5158"/>
                  <a:pt x="19997" y="4967"/>
                </a:cubicBezTo>
                <a:cubicBezTo>
                  <a:pt x="19929" y="4905"/>
                  <a:pt x="19862" y="4842"/>
                  <a:pt x="19793" y="4781"/>
                </a:cubicBezTo>
                <a:cubicBezTo>
                  <a:pt x="19031" y="4100"/>
                  <a:pt x="18043" y="3584"/>
                  <a:pt x="17038" y="3584"/>
                </a:cubicBezTo>
                <a:cubicBezTo>
                  <a:pt x="16862" y="3584"/>
                  <a:pt x="16685" y="3600"/>
                  <a:pt x="16509" y="3634"/>
                </a:cubicBezTo>
                <a:cubicBezTo>
                  <a:pt x="16153" y="3701"/>
                  <a:pt x="15814" y="3839"/>
                  <a:pt x="15456" y="3902"/>
                </a:cubicBezTo>
                <a:cubicBezTo>
                  <a:pt x="15316" y="3927"/>
                  <a:pt x="15174" y="3939"/>
                  <a:pt x="15031" y="3939"/>
                </a:cubicBezTo>
                <a:cubicBezTo>
                  <a:pt x="14430" y="3939"/>
                  <a:pt x="13820" y="3729"/>
                  <a:pt x="13323" y="3405"/>
                </a:cubicBezTo>
                <a:cubicBezTo>
                  <a:pt x="13013" y="3203"/>
                  <a:pt x="12801" y="2778"/>
                  <a:pt x="12605" y="2474"/>
                </a:cubicBezTo>
                <a:cubicBezTo>
                  <a:pt x="12385" y="2135"/>
                  <a:pt x="12169" y="1791"/>
                  <a:pt x="11899" y="1489"/>
                </a:cubicBezTo>
                <a:cubicBezTo>
                  <a:pt x="11246" y="764"/>
                  <a:pt x="10313" y="336"/>
                  <a:pt x="9359" y="132"/>
                </a:cubicBezTo>
                <a:cubicBezTo>
                  <a:pt x="8967" y="48"/>
                  <a:pt x="8562" y="0"/>
                  <a:pt x="81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40"/>
          <p:cNvSpPr/>
          <p:nvPr/>
        </p:nvSpPr>
        <p:spPr>
          <a:xfrm>
            <a:off x="6827414" y="1391978"/>
            <a:ext cx="648084" cy="84350"/>
          </a:xfrm>
          <a:custGeom>
            <a:avLst/>
            <a:gdLst/>
            <a:ahLst/>
            <a:cxnLst/>
            <a:rect l="l" t="t" r="r" b="b"/>
            <a:pathLst>
              <a:path w="4464" h="581" extrusionOk="0">
                <a:moveTo>
                  <a:pt x="2401" y="1"/>
                </a:moveTo>
                <a:cubicBezTo>
                  <a:pt x="2349" y="1"/>
                  <a:pt x="2296" y="5"/>
                  <a:pt x="2244" y="13"/>
                </a:cubicBezTo>
                <a:cubicBezTo>
                  <a:pt x="2102" y="38"/>
                  <a:pt x="1969" y="95"/>
                  <a:pt x="1828" y="115"/>
                </a:cubicBezTo>
                <a:cubicBezTo>
                  <a:pt x="1791" y="119"/>
                  <a:pt x="1754" y="122"/>
                  <a:pt x="1717" y="122"/>
                </a:cubicBezTo>
                <a:cubicBezTo>
                  <a:pt x="1504" y="122"/>
                  <a:pt x="1294" y="53"/>
                  <a:pt x="1079" y="35"/>
                </a:cubicBezTo>
                <a:cubicBezTo>
                  <a:pt x="1033" y="31"/>
                  <a:pt x="983" y="29"/>
                  <a:pt x="931" y="29"/>
                </a:cubicBezTo>
                <a:cubicBezTo>
                  <a:pt x="604" y="29"/>
                  <a:pt x="192" y="124"/>
                  <a:pt x="1" y="523"/>
                </a:cubicBezTo>
                <a:cubicBezTo>
                  <a:pt x="1007" y="561"/>
                  <a:pt x="2013" y="581"/>
                  <a:pt x="3020" y="581"/>
                </a:cubicBezTo>
                <a:cubicBezTo>
                  <a:pt x="3375" y="581"/>
                  <a:pt x="3730" y="578"/>
                  <a:pt x="4086" y="573"/>
                </a:cubicBezTo>
                <a:cubicBezTo>
                  <a:pt x="4218" y="572"/>
                  <a:pt x="4359" y="567"/>
                  <a:pt x="4463" y="486"/>
                </a:cubicBezTo>
                <a:cubicBezTo>
                  <a:pt x="4380" y="394"/>
                  <a:pt x="4257" y="378"/>
                  <a:pt x="4129" y="378"/>
                </a:cubicBezTo>
                <a:cubicBezTo>
                  <a:pt x="4057" y="378"/>
                  <a:pt x="3983" y="383"/>
                  <a:pt x="3914" y="383"/>
                </a:cubicBezTo>
                <a:cubicBezTo>
                  <a:pt x="3392" y="383"/>
                  <a:pt x="2911" y="1"/>
                  <a:pt x="24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40"/>
          <p:cNvSpPr/>
          <p:nvPr/>
        </p:nvSpPr>
        <p:spPr>
          <a:xfrm>
            <a:off x="1104432" y="237886"/>
            <a:ext cx="2238095" cy="693089"/>
          </a:xfrm>
          <a:custGeom>
            <a:avLst/>
            <a:gdLst/>
            <a:ahLst/>
            <a:cxnLst/>
            <a:rect l="l" t="t" r="r" b="b"/>
            <a:pathLst>
              <a:path w="15416" h="4774" extrusionOk="0">
                <a:moveTo>
                  <a:pt x="5924" y="0"/>
                </a:moveTo>
                <a:cubicBezTo>
                  <a:pt x="5274" y="0"/>
                  <a:pt x="4632" y="192"/>
                  <a:pt x="4079" y="632"/>
                </a:cubicBezTo>
                <a:cubicBezTo>
                  <a:pt x="3958" y="729"/>
                  <a:pt x="3839" y="837"/>
                  <a:pt x="3694" y="888"/>
                </a:cubicBezTo>
                <a:cubicBezTo>
                  <a:pt x="3628" y="911"/>
                  <a:pt x="3561" y="921"/>
                  <a:pt x="3494" y="921"/>
                </a:cubicBezTo>
                <a:cubicBezTo>
                  <a:pt x="3238" y="921"/>
                  <a:pt x="2977" y="774"/>
                  <a:pt x="2741" y="649"/>
                </a:cubicBezTo>
                <a:cubicBezTo>
                  <a:pt x="1988" y="252"/>
                  <a:pt x="1138" y="44"/>
                  <a:pt x="288" y="44"/>
                </a:cubicBezTo>
                <a:cubicBezTo>
                  <a:pt x="227" y="44"/>
                  <a:pt x="165" y="45"/>
                  <a:pt x="104" y="48"/>
                </a:cubicBezTo>
                <a:cubicBezTo>
                  <a:pt x="37" y="143"/>
                  <a:pt x="0" y="195"/>
                  <a:pt x="0" y="195"/>
                </a:cubicBezTo>
                <a:cubicBezTo>
                  <a:pt x="4631" y="2548"/>
                  <a:pt x="10202" y="4201"/>
                  <a:pt x="15397" y="4774"/>
                </a:cubicBezTo>
                <a:cubicBezTo>
                  <a:pt x="15398" y="4774"/>
                  <a:pt x="15399" y="4774"/>
                  <a:pt x="15399" y="4774"/>
                </a:cubicBezTo>
                <a:cubicBezTo>
                  <a:pt x="15412" y="4774"/>
                  <a:pt x="15415" y="4756"/>
                  <a:pt x="15404" y="4750"/>
                </a:cubicBezTo>
                <a:cubicBezTo>
                  <a:pt x="15060" y="4588"/>
                  <a:pt x="14772" y="4275"/>
                  <a:pt x="14416" y="4157"/>
                </a:cubicBezTo>
                <a:cubicBezTo>
                  <a:pt x="14063" y="4040"/>
                  <a:pt x="13627" y="4143"/>
                  <a:pt x="13275" y="4025"/>
                </a:cubicBezTo>
                <a:cubicBezTo>
                  <a:pt x="13080" y="3961"/>
                  <a:pt x="12882" y="3895"/>
                  <a:pt x="12713" y="3776"/>
                </a:cubicBezTo>
                <a:cubicBezTo>
                  <a:pt x="12455" y="3597"/>
                  <a:pt x="12285" y="3309"/>
                  <a:pt x="12021" y="3138"/>
                </a:cubicBezTo>
                <a:cubicBezTo>
                  <a:pt x="11584" y="2856"/>
                  <a:pt x="11006" y="2959"/>
                  <a:pt x="10509" y="2802"/>
                </a:cubicBezTo>
                <a:cubicBezTo>
                  <a:pt x="9809" y="2583"/>
                  <a:pt x="9386" y="1899"/>
                  <a:pt x="8891" y="1359"/>
                </a:cubicBezTo>
                <a:cubicBezTo>
                  <a:pt x="8143" y="546"/>
                  <a:pt x="7023" y="0"/>
                  <a:pt x="5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40"/>
          <p:cNvSpPr/>
          <p:nvPr/>
        </p:nvSpPr>
        <p:spPr>
          <a:xfrm>
            <a:off x="6880638" y="237878"/>
            <a:ext cx="2792537" cy="762921"/>
          </a:xfrm>
          <a:custGeom>
            <a:avLst/>
            <a:gdLst/>
            <a:ahLst/>
            <a:cxnLst/>
            <a:rect l="l" t="t" r="r" b="b"/>
            <a:pathLst>
              <a:path w="19235" h="5255" extrusionOk="0">
                <a:moveTo>
                  <a:pt x="19055" y="1"/>
                </a:moveTo>
                <a:cubicBezTo>
                  <a:pt x="18450" y="1"/>
                  <a:pt x="18069" y="331"/>
                  <a:pt x="17739" y="350"/>
                </a:cubicBezTo>
                <a:cubicBezTo>
                  <a:pt x="17710" y="352"/>
                  <a:pt x="17682" y="353"/>
                  <a:pt x="17654" y="353"/>
                </a:cubicBezTo>
                <a:cubicBezTo>
                  <a:pt x="17242" y="353"/>
                  <a:pt x="16845" y="184"/>
                  <a:pt x="16438" y="111"/>
                </a:cubicBezTo>
                <a:cubicBezTo>
                  <a:pt x="16271" y="81"/>
                  <a:pt x="16103" y="67"/>
                  <a:pt x="15936" y="67"/>
                </a:cubicBezTo>
                <a:cubicBezTo>
                  <a:pt x="15233" y="67"/>
                  <a:pt x="14531" y="314"/>
                  <a:pt x="13915" y="665"/>
                </a:cubicBezTo>
                <a:cubicBezTo>
                  <a:pt x="13152" y="1100"/>
                  <a:pt x="12488" y="1686"/>
                  <a:pt x="11789" y="2217"/>
                </a:cubicBezTo>
                <a:cubicBezTo>
                  <a:pt x="11561" y="2389"/>
                  <a:pt x="11324" y="2559"/>
                  <a:pt x="11049" y="2633"/>
                </a:cubicBezTo>
                <a:cubicBezTo>
                  <a:pt x="10916" y="2668"/>
                  <a:pt x="10781" y="2678"/>
                  <a:pt x="10645" y="2678"/>
                </a:cubicBezTo>
                <a:cubicBezTo>
                  <a:pt x="10437" y="2678"/>
                  <a:pt x="10227" y="2653"/>
                  <a:pt x="10018" y="2650"/>
                </a:cubicBezTo>
                <a:cubicBezTo>
                  <a:pt x="9997" y="2649"/>
                  <a:pt x="9977" y="2649"/>
                  <a:pt x="9956" y="2649"/>
                </a:cubicBezTo>
                <a:cubicBezTo>
                  <a:pt x="8183" y="2649"/>
                  <a:pt x="6728" y="4117"/>
                  <a:pt x="4986" y="4484"/>
                </a:cubicBezTo>
                <a:cubicBezTo>
                  <a:pt x="4309" y="4625"/>
                  <a:pt x="3611" y="4596"/>
                  <a:pt x="2919" y="4628"/>
                </a:cubicBezTo>
                <a:cubicBezTo>
                  <a:pt x="2070" y="4668"/>
                  <a:pt x="1224" y="4803"/>
                  <a:pt x="404" y="5030"/>
                </a:cubicBezTo>
                <a:cubicBezTo>
                  <a:pt x="338" y="5049"/>
                  <a:pt x="212" y="5087"/>
                  <a:pt x="63" y="5139"/>
                </a:cubicBezTo>
                <a:cubicBezTo>
                  <a:pt x="0" y="5161"/>
                  <a:pt x="16" y="5254"/>
                  <a:pt x="83" y="5254"/>
                </a:cubicBezTo>
                <a:cubicBezTo>
                  <a:pt x="4147" y="5225"/>
                  <a:pt x="8365" y="4490"/>
                  <a:pt x="12216" y="3296"/>
                </a:cubicBezTo>
                <a:cubicBezTo>
                  <a:pt x="14614" y="2553"/>
                  <a:pt x="16944" y="1271"/>
                  <a:pt x="19180" y="116"/>
                </a:cubicBezTo>
                <a:cubicBezTo>
                  <a:pt x="19234" y="88"/>
                  <a:pt x="19216" y="7"/>
                  <a:pt x="19156" y="4"/>
                </a:cubicBezTo>
                <a:cubicBezTo>
                  <a:pt x="19122" y="2"/>
                  <a:pt x="19088" y="1"/>
                  <a:pt x="19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40"/>
          <p:cNvSpPr/>
          <p:nvPr/>
        </p:nvSpPr>
        <p:spPr>
          <a:xfrm>
            <a:off x="7393704" y="867235"/>
            <a:ext cx="1301394" cy="345093"/>
          </a:xfrm>
          <a:custGeom>
            <a:avLst/>
            <a:gdLst/>
            <a:ahLst/>
            <a:cxnLst/>
            <a:rect l="l" t="t" r="r" b="b"/>
            <a:pathLst>
              <a:path w="8964" h="2377" extrusionOk="0">
                <a:moveTo>
                  <a:pt x="8963" y="0"/>
                </a:moveTo>
                <a:cubicBezTo>
                  <a:pt x="8327" y="255"/>
                  <a:pt x="7648" y="517"/>
                  <a:pt x="6942" y="517"/>
                </a:cubicBezTo>
                <a:cubicBezTo>
                  <a:pt x="6861" y="517"/>
                  <a:pt x="6780" y="514"/>
                  <a:pt x="6699" y="507"/>
                </a:cubicBezTo>
                <a:cubicBezTo>
                  <a:pt x="6357" y="477"/>
                  <a:pt x="5984" y="386"/>
                  <a:pt x="5648" y="386"/>
                </a:cubicBezTo>
                <a:cubicBezTo>
                  <a:pt x="5437" y="386"/>
                  <a:pt x="5240" y="422"/>
                  <a:pt x="5076" y="531"/>
                </a:cubicBezTo>
                <a:cubicBezTo>
                  <a:pt x="4845" y="686"/>
                  <a:pt x="4762" y="948"/>
                  <a:pt x="4513" y="1083"/>
                </a:cubicBezTo>
                <a:cubicBezTo>
                  <a:pt x="4388" y="1151"/>
                  <a:pt x="4251" y="1175"/>
                  <a:pt x="4107" y="1175"/>
                </a:cubicBezTo>
                <a:cubicBezTo>
                  <a:pt x="3753" y="1175"/>
                  <a:pt x="3355" y="1031"/>
                  <a:pt x="2980" y="1031"/>
                </a:cubicBezTo>
                <a:cubicBezTo>
                  <a:pt x="2969" y="1031"/>
                  <a:pt x="2958" y="1031"/>
                  <a:pt x="2947" y="1031"/>
                </a:cubicBezTo>
                <a:cubicBezTo>
                  <a:pt x="2262" y="1048"/>
                  <a:pt x="1820" y="1541"/>
                  <a:pt x="1284" y="1801"/>
                </a:cubicBezTo>
                <a:cubicBezTo>
                  <a:pt x="898" y="1992"/>
                  <a:pt x="467" y="2114"/>
                  <a:pt x="59" y="2271"/>
                </a:cubicBezTo>
                <a:cubicBezTo>
                  <a:pt x="1" y="2293"/>
                  <a:pt x="19" y="2377"/>
                  <a:pt x="77" y="2377"/>
                </a:cubicBezTo>
                <a:cubicBezTo>
                  <a:pt x="79" y="2377"/>
                  <a:pt x="81" y="2377"/>
                  <a:pt x="83" y="2377"/>
                </a:cubicBezTo>
                <a:cubicBezTo>
                  <a:pt x="465" y="2338"/>
                  <a:pt x="1042" y="2280"/>
                  <a:pt x="1240" y="2254"/>
                </a:cubicBezTo>
                <a:cubicBezTo>
                  <a:pt x="1791" y="2180"/>
                  <a:pt x="2337" y="2091"/>
                  <a:pt x="2878" y="1988"/>
                </a:cubicBezTo>
                <a:cubicBezTo>
                  <a:pt x="3803" y="1815"/>
                  <a:pt x="4777" y="1639"/>
                  <a:pt x="5716" y="1395"/>
                </a:cubicBezTo>
                <a:cubicBezTo>
                  <a:pt x="6911" y="1085"/>
                  <a:pt x="8051" y="665"/>
                  <a:pt x="89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40"/>
          <p:cNvSpPr/>
          <p:nvPr/>
        </p:nvSpPr>
        <p:spPr>
          <a:xfrm>
            <a:off x="386148" y="3641580"/>
            <a:ext cx="4937443" cy="1627316"/>
          </a:xfrm>
          <a:custGeom>
            <a:avLst/>
            <a:gdLst/>
            <a:ahLst/>
            <a:cxnLst/>
            <a:rect l="l" t="t" r="r" b="b"/>
            <a:pathLst>
              <a:path w="67797" h="22345" extrusionOk="0">
                <a:moveTo>
                  <a:pt x="64916" y="0"/>
                </a:moveTo>
                <a:cubicBezTo>
                  <a:pt x="64155" y="0"/>
                  <a:pt x="63400" y="153"/>
                  <a:pt x="62640" y="215"/>
                </a:cubicBezTo>
                <a:cubicBezTo>
                  <a:pt x="61535" y="309"/>
                  <a:pt x="60402" y="215"/>
                  <a:pt x="59339" y="539"/>
                </a:cubicBezTo>
                <a:cubicBezTo>
                  <a:pt x="58296" y="857"/>
                  <a:pt x="57397" y="1554"/>
                  <a:pt x="56361" y="1893"/>
                </a:cubicBezTo>
                <a:cubicBezTo>
                  <a:pt x="54720" y="2430"/>
                  <a:pt x="52902" y="2021"/>
                  <a:pt x="51247" y="2509"/>
                </a:cubicBezTo>
                <a:cubicBezTo>
                  <a:pt x="49646" y="2981"/>
                  <a:pt x="48350" y="4248"/>
                  <a:pt x="46741" y="4694"/>
                </a:cubicBezTo>
                <a:cubicBezTo>
                  <a:pt x="45656" y="4995"/>
                  <a:pt x="44503" y="4901"/>
                  <a:pt x="43403" y="5130"/>
                </a:cubicBezTo>
                <a:cubicBezTo>
                  <a:pt x="42301" y="5359"/>
                  <a:pt x="41154" y="6070"/>
                  <a:pt x="40964" y="7207"/>
                </a:cubicBezTo>
                <a:cubicBezTo>
                  <a:pt x="40929" y="7417"/>
                  <a:pt x="40927" y="7639"/>
                  <a:pt x="40843" y="7834"/>
                </a:cubicBezTo>
                <a:cubicBezTo>
                  <a:pt x="40547" y="8514"/>
                  <a:pt x="39548" y="8422"/>
                  <a:pt x="38996" y="8903"/>
                </a:cubicBezTo>
                <a:cubicBezTo>
                  <a:pt x="38901" y="8986"/>
                  <a:pt x="38815" y="9097"/>
                  <a:pt x="38812" y="9226"/>
                </a:cubicBezTo>
                <a:cubicBezTo>
                  <a:pt x="38809" y="9321"/>
                  <a:pt x="38852" y="9411"/>
                  <a:pt x="38902" y="9491"/>
                </a:cubicBezTo>
                <a:cubicBezTo>
                  <a:pt x="39211" y="9986"/>
                  <a:pt x="39757" y="10218"/>
                  <a:pt x="40294" y="10341"/>
                </a:cubicBezTo>
                <a:cubicBezTo>
                  <a:pt x="40577" y="10405"/>
                  <a:pt x="40869" y="10443"/>
                  <a:pt x="41159" y="10471"/>
                </a:cubicBezTo>
                <a:cubicBezTo>
                  <a:pt x="41496" y="10503"/>
                  <a:pt x="41829" y="10697"/>
                  <a:pt x="42147" y="10828"/>
                </a:cubicBezTo>
                <a:cubicBezTo>
                  <a:pt x="42282" y="10885"/>
                  <a:pt x="42421" y="10945"/>
                  <a:pt x="42516" y="11059"/>
                </a:cubicBezTo>
                <a:cubicBezTo>
                  <a:pt x="42611" y="11171"/>
                  <a:pt x="42644" y="11353"/>
                  <a:pt x="42550" y="11468"/>
                </a:cubicBezTo>
                <a:cubicBezTo>
                  <a:pt x="42493" y="11536"/>
                  <a:pt x="42404" y="11566"/>
                  <a:pt x="42344" y="11632"/>
                </a:cubicBezTo>
                <a:cubicBezTo>
                  <a:pt x="42246" y="11741"/>
                  <a:pt x="42260" y="11919"/>
                  <a:pt x="42338" y="12043"/>
                </a:cubicBezTo>
                <a:cubicBezTo>
                  <a:pt x="42417" y="12166"/>
                  <a:pt x="42545" y="12244"/>
                  <a:pt x="42676" y="12310"/>
                </a:cubicBezTo>
                <a:cubicBezTo>
                  <a:pt x="43194" y="12571"/>
                  <a:pt x="43772" y="12678"/>
                  <a:pt x="44332" y="12829"/>
                </a:cubicBezTo>
                <a:cubicBezTo>
                  <a:pt x="44608" y="12902"/>
                  <a:pt x="44872" y="13019"/>
                  <a:pt x="45012" y="13292"/>
                </a:cubicBezTo>
                <a:cubicBezTo>
                  <a:pt x="45228" y="13715"/>
                  <a:pt x="45001" y="14249"/>
                  <a:pt x="44593" y="14448"/>
                </a:cubicBezTo>
                <a:cubicBezTo>
                  <a:pt x="44251" y="14616"/>
                  <a:pt x="43616" y="14791"/>
                  <a:pt x="43242" y="14820"/>
                </a:cubicBezTo>
                <a:cubicBezTo>
                  <a:pt x="42949" y="14841"/>
                  <a:pt x="42309" y="14858"/>
                  <a:pt x="42096" y="15119"/>
                </a:cubicBezTo>
                <a:cubicBezTo>
                  <a:pt x="41858" y="15409"/>
                  <a:pt x="42512" y="15487"/>
                  <a:pt x="42700" y="15528"/>
                </a:cubicBezTo>
                <a:cubicBezTo>
                  <a:pt x="42961" y="15584"/>
                  <a:pt x="43270" y="15598"/>
                  <a:pt x="43587" y="15598"/>
                </a:cubicBezTo>
                <a:cubicBezTo>
                  <a:pt x="43893" y="15598"/>
                  <a:pt x="44206" y="15585"/>
                  <a:pt x="44489" y="15585"/>
                </a:cubicBezTo>
                <a:cubicBezTo>
                  <a:pt x="44592" y="15585"/>
                  <a:pt x="44692" y="15587"/>
                  <a:pt x="44786" y="15591"/>
                </a:cubicBezTo>
                <a:cubicBezTo>
                  <a:pt x="45435" y="15623"/>
                  <a:pt x="46084" y="15642"/>
                  <a:pt x="46733" y="15646"/>
                </a:cubicBezTo>
                <a:cubicBezTo>
                  <a:pt x="47265" y="15651"/>
                  <a:pt x="47804" y="15646"/>
                  <a:pt x="48321" y="15775"/>
                </a:cubicBezTo>
                <a:cubicBezTo>
                  <a:pt x="48477" y="15814"/>
                  <a:pt x="48649" y="15880"/>
                  <a:pt x="48719" y="16030"/>
                </a:cubicBezTo>
                <a:cubicBezTo>
                  <a:pt x="48881" y="16376"/>
                  <a:pt x="48375" y="16441"/>
                  <a:pt x="47945" y="16441"/>
                </a:cubicBezTo>
                <a:cubicBezTo>
                  <a:pt x="47713" y="16441"/>
                  <a:pt x="47503" y="16422"/>
                  <a:pt x="47431" y="16418"/>
                </a:cubicBezTo>
                <a:cubicBezTo>
                  <a:pt x="44232" y="16241"/>
                  <a:pt x="38352" y="16057"/>
                  <a:pt x="34110" y="16057"/>
                </a:cubicBezTo>
                <a:cubicBezTo>
                  <a:pt x="33095" y="16057"/>
                  <a:pt x="32173" y="16068"/>
                  <a:pt x="31405" y="16091"/>
                </a:cubicBezTo>
                <a:cubicBezTo>
                  <a:pt x="31062" y="16100"/>
                  <a:pt x="30610" y="16182"/>
                  <a:pt x="30642" y="16372"/>
                </a:cubicBezTo>
                <a:cubicBezTo>
                  <a:pt x="30667" y="16516"/>
                  <a:pt x="30967" y="16585"/>
                  <a:pt x="31219" y="16622"/>
                </a:cubicBezTo>
                <a:cubicBezTo>
                  <a:pt x="32096" y="16754"/>
                  <a:pt x="37643" y="16751"/>
                  <a:pt x="37568" y="17116"/>
                </a:cubicBezTo>
                <a:cubicBezTo>
                  <a:pt x="37529" y="17306"/>
                  <a:pt x="36526" y="17362"/>
                  <a:pt x="35286" y="17362"/>
                </a:cubicBezTo>
                <a:cubicBezTo>
                  <a:pt x="34154" y="17362"/>
                  <a:pt x="32825" y="17315"/>
                  <a:pt x="31849" y="17282"/>
                </a:cubicBezTo>
                <a:cubicBezTo>
                  <a:pt x="31630" y="17274"/>
                  <a:pt x="31382" y="17270"/>
                  <a:pt x="31117" y="17270"/>
                </a:cubicBezTo>
                <a:cubicBezTo>
                  <a:pt x="29534" y="17270"/>
                  <a:pt x="27380" y="17419"/>
                  <a:pt x="27389" y="17858"/>
                </a:cubicBezTo>
                <a:cubicBezTo>
                  <a:pt x="27394" y="18090"/>
                  <a:pt x="29211" y="18102"/>
                  <a:pt x="31191" y="18102"/>
                </a:cubicBezTo>
                <a:cubicBezTo>
                  <a:pt x="31416" y="18102"/>
                  <a:pt x="31643" y="18102"/>
                  <a:pt x="31870" y="18102"/>
                </a:cubicBezTo>
                <a:cubicBezTo>
                  <a:pt x="34061" y="18102"/>
                  <a:pt x="36221" y="18116"/>
                  <a:pt x="36167" y="18420"/>
                </a:cubicBezTo>
                <a:cubicBezTo>
                  <a:pt x="36082" y="18903"/>
                  <a:pt x="34999" y="18919"/>
                  <a:pt x="33884" y="18919"/>
                </a:cubicBezTo>
                <a:cubicBezTo>
                  <a:pt x="33805" y="18919"/>
                  <a:pt x="33726" y="18919"/>
                  <a:pt x="33647" y="18919"/>
                </a:cubicBezTo>
                <a:cubicBezTo>
                  <a:pt x="33425" y="18919"/>
                  <a:pt x="33205" y="18920"/>
                  <a:pt x="32994" y="18924"/>
                </a:cubicBezTo>
                <a:cubicBezTo>
                  <a:pt x="30843" y="18972"/>
                  <a:pt x="28687" y="18986"/>
                  <a:pt x="26526" y="18986"/>
                </a:cubicBezTo>
                <a:cubicBezTo>
                  <a:pt x="23329" y="18986"/>
                  <a:pt x="20125" y="18955"/>
                  <a:pt x="16921" y="18955"/>
                </a:cubicBezTo>
                <a:cubicBezTo>
                  <a:pt x="12717" y="18955"/>
                  <a:pt x="8515" y="19009"/>
                  <a:pt x="4336" y="19256"/>
                </a:cubicBezTo>
                <a:cubicBezTo>
                  <a:pt x="3589" y="19300"/>
                  <a:pt x="1" y="20168"/>
                  <a:pt x="558" y="20983"/>
                </a:cubicBezTo>
                <a:cubicBezTo>
                  <a:pt x="654" y="21126"/>
                  <a:pt x="913" y="21211"/>
                  <a:pt x="1163" y="21273"/>
                </a:cubicBezTo>
                <a:cubicBezTo>
                  <a:pt x="2050" y="21495"/>
                  <a:pt x="3027" y="21572"/>
                  <a:pt x="3993" y="21633"/>
                </a:cubicBezTo>
                <a:cubicBezTo>
                  <a:pt x="9310" y="21977"/>
                  <a:pt x="14660" y="22143"/>
                  <a:pt x="20009" y="22227"/>
                </a:cubicBezTo>
                <a:cubicBezTo>
                  <a:pt x="22657" y="22268"/>
                  <a:pt x="25304" y="22288"/>
                  <a:pt x="27952" y="22302"/>
                </a:cubicBezTo>
                <a:cubicBezTo>
                  <a:pt x="29327" y="22309"/>
                  <a:pt x="30700" y="22345"/>
                  <a:pt x="32071" y="22345"/>
                </a:cubicBezTo>
                <a:cubicBezTo>
                  <a:pt x="33277" y="22345"/>
                  <a:pt x="34482" y="22317"/>
                  <a:pt x="35686" y="22216"/>
                </a:cubicBezTo>
                <a:cubicBezTo>
                  <a:pt x="35971" y="22192"/>
                  <a:pt x="36318" y="22132"/>
                  <a:pt x="36364" y="21974"/>
                </a:cubicBezTo>
                <a:cubicBezTo>
                  <a:pt x="36410" y="21817"/>
                  <a:pt x="36114" y="21696"/>
                  <a:pt x="35842" y="21650"/>
                </a:cubicBezTo>
                <a:cubicBezTo>
                  <a:pt x="35591" y="21609"/>
                  <a:pt x="35332" y="21596"/>
                  <a:pt x="35070" y="21596"/>
                </a:cubicBezTo>
                <a:cubicBezTo>
                  <a:pt x="34648" y="21596"/>
                  <a:pt x="34217" y="21629"/>
                  <a:pt x="33797" y="21629"/>
                </a:cubicBezTo>
                <a:cubicBezTo>
                  <a:pt x="33511" y="21629"/>
                  <a:pt x="33230" y="21614"/>
                  <a:pt x="32960" y="21563"/>
                </a:cubicBezTo>
                <a:cubicBezTo>
                  <a:pt x="32811" y="21535"/>
                  <a:pt x="32662" y="21494"/>
                  <a:pt x="32573" y="21422"/>
                </a:cubicBezTo>
                <a:cubicBezTo>
                  <a:pt x="32130" y="21063"/>
                  <a:pt x="33645" y="21055"/>
                  <a:pt x="34451" y="21055"/>
                </a:cubicBezTo>
                <a:cubicBezTo>
                  <a:pt x="34492" y="21055"/>
                  <a:pt x="34531" y="21055"/>
                  <a:pt x="34568" y="21055"/>
                </a:cubicBezTo>
                <a:cubicBezTo>
                  <a:pt x="34719" y="21055"/>
                  <a:pt x="34834" y="21054"/>
                  <a:pt x="34888" y="21050"/>
                </a:cubicBezTo>
                <a:cubicBezTo>
                  <a:pt x="35678" y="20995"/>
                  <a:pt x="36488" y="20908"/>
                  <a:pt x="37284" y="20895"/>
                </a:cubicBezTo>
                <a:cubicBezTo>
                  <a:pt x="37701" y="20888"/>
                  <a:pt x="38119" y="20886"/>
                  <a:pt x="38537" y="20886"/>
                </a:cubicBezTo>
                <a:cubicBezTo>
                  <a:pt x="39744" y="20886"/>
                  <a:pt x="40953" y="20908"/>
                  <a:pt x="42159" y="20908"/>
                </a:cubicBezTo>
                <a:cubicBezTo>
                  <a:pt x="42173" y="20908"/>
                  <a:pt x="42186" y="20908"/>
                  <a:pt x="42200" y="20908"/>
                </a:cubicBezTo>
                <a:cubicBezTo>
                  <a:pt x="44183" y="20908"/>
                  <a:pt x="46133" y="20798"/>
                  <a:pt x="48107" y="20618"/>
                </a:cubicBezTo>
                <a:cubicBezTo>
                  <a:pt x="48333" y="20598"/>
                  <a:pt x="48561" y="20576"/>
                  <a:pt x="48765" y="20477"/>
                </a:cubicBezTo>
                <a:cubicBezTo>
                  <a:pt x="49322" y="20208"/>
                  <a:pt x="49172" y="19682"/>
                  <a:pt x="48787" y="19328"/>
                </a:cubicBezTo>
                <a:cubicBezTo>
                  <a:pt x="48220" y="18806"/>
                  <a:pt x="47469" y="18707"/>
                  <a:pt x="46703" y="18707"/>
                </a:cubicBezTo>
                <a:cubicBezTo>
                  <a:pt x="46231" y="18707"/>
                  <a:pt x="45754" y="18745"/>
                  <a:pt x="45311" y="18745"/>
                </a:cubicBezTo>
                <a:cubicBezTo>
                  <a:pt x="45217" y="18745"/>
                  <a:pt x="45124" y="18743"/>
                  <a:pt x="45033" y="18739"/>
                </a:cubicBezTo>
                <a:cubicBezTo>
                  <a:pt x="43696" y="18677"/>
                  <a:pt x="42355" y="18579"/>
                  <a:pt x="41036" y="18337"/>
                </a:cubicBezTo>
                <a:cubicBezTo>
                  <a:pt x="40671" y="18269"/>
                  <a:pt x="40249" y="18148"/>
                  <a:pt x="40228" y="17934"/>
                </a:cubicBezTo>
                <a:cubicBezTo>
                  <a:pt x="40202" y="17668"/>
                  <a:pt x="40788" y="17535"/>
                  <a:pt x="41260" y="17498"/>
                </a:cubicBezTo>
                <a:cubicBezTo>
                  <a:pt x="41912" y="17447"/>
                  <a:pt x="42564" y="17431"/>
                  <a:pt x="43216" y="17431"/>
                </a:cubicBezTo>
                <a:cubicBezTo>
                  <a:pt x="44281" y="17431"/>
                  <a:pt x="45347" y="17475"/>
                  <a:pt x="46411" y="17487"/>
                </a:cubicBezTo>
                <a:cubicBezTo>
                  <a:pt x="46590" y="17489"/>
                  <a:pt x="46769" y="17490"/>
                  <a:pt x="46948" y="17490"/>
                </a:cubicBezTo>
                <a:cubicBezTo>
                  <a:pt x="47614" y="17490"/>
                  <a:pt x="48281" y="17474"/>
                  <a:pt x="48946" y="17418"/>
                </a:cubicBezTo>
                <a:cubicBezTo>
                  <a:pt x="49450" y="17377"/>
                  <a:pt x="49960" y="17389"/>
                  <a:pt x="50456" y="17277"/>
                </a:cubicBezTo>
                <a:cubicBezTo>
                  <a:pt x="50631" y="17237"/>
                  <a:pt x="50945" y="17136"/>
                  <a:pt x="51149" y="16995"/>
                </a:cubicBezTo>
                <a:cubicBezTo>
                  <a:pt x="51372" y="16844"/>
                  <a:pt x="51465" y="16648"/>
                  <a:pt x="51111" y="16436"/>
                </a:cubicBezTo>
                <a:cubicBezTo>
                  <a:pt x="50264" y="15933"/>
                  <a:pt x="52806" y="15663"/>
                  <a:pt x="52953" y="15617"/>
                </a:cubicBezTo>
                <a:cubicBezTo>
                  <a:pt x="53614" y="15404"/>
                  <a:pt x="52385" y="15303"/>
                  <a:pt x="52240" y="15291"/>
                </a:cubicBezTo>
                <a:cubicBezTo>
                  <a:pt x="51815" y="15254"/>
                  <a:pt x="51391" y="15223"/>
                  <a:pt x="50967" y="15199"/>
                </a:cubicBezTo>
                <a:cubicBezTo>
                  <a:pt x="50034" y="15146"/>
                  <a:pt x="49100" y="15108"/>
                  <a:pt x="48166" y="15107"/>
                </a:cubicBezTo>
                <a:cubicBezTo>
                  <a:pt x="47669" y="15107"/>
                  <a:pt x="47172" y="15088"/>
                  <a:pt x="46678" y="15024"/>
                </a:cubicBezTo>
                <a:cubicBezTo>
                  <a:pt x="46346" y="14981"/>
                  <a:pt x="45975" y="14637"/>
                  <a:pt x="46264" y="14289"/>
                </a:cubicBezTo>
                <a:cubicBezTo>
                  <a:pt x="46721" y="13738"/>
                  <a:pt x="47989" y="14011"/>
                  <a:pt x="48308" y="13358"/>
                </a:cubicBezTo>
                <a:cubicBezTo>
                  <a:pt x="48374" y="13223"/>
                  <a:pt x="48367" y="13065"/>
                  <a:pt x="48403" y="12919"/>
                </a:cubicBezTo>
                <a:cubicBezTo>
                  <a:pt x="48520" y="12457"/>
                  <a:pt x="49032" y="12240"/>
                  <a:pt x="49488" y="12151"/>
                </a:cubicBezTo>
                <a:cubicBezTo>
                  <a:pt x="49861" y="12079"/>
                  <a:pt x="50223" y="12051"/>
                  <a:pt x="50579" y="12051"/>
                </a:cubicBezTo>
                <a:cubicBezTo>
                  <a:pt x="51711" y="12051"/>
                  <a:pt x="52772" y="12329"/>
                  <a:pt x="53865" y="12329"/>
                </a:cubicBezTo>
                <a:cubicBezTo>
                  <a:pt x="54398" y="12329"/>
                  <a:pt x="54939" y="12263"/>
                  <a:pt x="55499" y="12066"/>
                </a:cubicBezTo>
                <a:cubicBezTo>
                  <a:pt x="56200" y="11821"/>
                  <a:pt x="56774" y="11496"/>
                  <a:pt x="57493" y="11304"/>
                </a:cubicBezTo>
                <a:cubicBezTo>
                  <a:pt x="58533" y="11029"/>
                  <a:pt x="60310" y="10937"/>
                  <a:pt x="61193" y="10308"/>
                </a:cubicBezTo>
                <a:cubicBezTo>
                  <a:pt x="62379" y="9463"/>
                  <a:pt x="62630" y="7908"/>
                  <a:pt x="63713" y="6928"/>
                </a:cubicBezTo>
                <a:cubicBezTo>
                  <a:pt x="64385" y="6320"/>
                  <a:pt x="65361" y="6010"/>
                  <a:pt x="65758" y="5185"/>
                </a:cubicBezTo>
                <a:cubicBezTo>
                  <a:pt x="65890" y="4912"/>
                  <a:pt x="65944" y="4602"/>
                  <a:pt x="66094" y="4338"/>
                </a:cubicBezTo>
                <a:cubicBezTo>
                  <a:pt x="66424" y="3757"/>
                  <a:pt x="66909" y="3590"/>
                  <a:pt x="67275" y="3032"/>
                </a:cubicBezTo>
                <a:cubicBezTo>
                  <a:pt x="67600" y="2535"/>
                  <a:pt x="67797" y="1797"/>
                  <a:pt x="67521" y="1261"/>
                </a:cubicBezTo>
                <a:cubicBezTo>
                  <a:pt x="67424" y="1077"/>
                  <a:pt x="67301" y="907"/>
                  <a:pt x="67156" y="766"/>
                </a:cubicBezTo>
                <a:cubicBezTo>
                  <a:pt x="66586" y="211"/>
                  <a:pt x="65766" y="10"/>
                  <a:pt x="64982" y="1"/>
                </a:cubicBezTo>
                <a:cubicBezTo>
                  <a:pt x="64960" y="0"/>
                  <a:pt x="64938" y="0"/>
                  <a:pt x="64916"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40"/>
          <p:cNvSpPr/>
          <p:nvPr/>
        </p:nvSpPr>
        <p:spPr>
          <a:xfrm>
            <a:off x="2782672" y="4116121"/>
            <a:ext cx="770872" cy="525737"/>
          </a:xfrm>
          <a:custGeom>
            <a:avLst/>
            <a:gdLst/>
            <a:ahLst/>
            <a:cxnLst/>
            <a:rect l="l" t="t" r="r" b="b"/>
            <a:pathLst>
              <a:path w="10585" h="7219" extrusionOk="0">
                <a:moveTo>
                  <a:pt x="8255" y="1"/>
                </a:moveTo>
                <a:cubicBezTo>
                  <a:pt x="7745" y="407"/>
                  <a:pt x="7096" y="635"/>
                  <a:pt x="6442" y="635"/>
                </a:cubicBezTo>
                <a:cubicBezTo>
                  <a:pt x="6425" y="635"/>
                  <a:pt x="6408" y="634"/>
                  <a:pt x="6391" y="634"/>
                </a:cubicBezTo>
                <a:cubicBezTo>
                  <a:pt x="6186" y="630"/>
                  <a:pt x="5974" y="605"/>
                  <a:pt x="5767" y="605"/>
                </a:cubicBezTo>
                <a:cubicBezTo>
                  <a:pt x="5576" y="605"/>
                  <a:pt x="5389" y="627"/>
                  <a:pt x="5215" y="706"/>
                </a:cubicBezTo>
                <a:cubicBezTo>
                  <a:pt x="4968" y="820"/>
                  <a:pt x="4800" y="1033"/>
                  <a:pt x="4592" y="1199"/>
                </a:cubicBezTo>
                <a:cubicBezTo>
                  <a:pt x="4359" y="1383"/>
                  <a:pt x="4109" y="1452"/>
                  <a:pt x="3848" y="1585"/>
                </a:cubicBezTo>
                <a:cubicBezTo>
                  <a:pt x="3274" y="1883"/>
                  <a:pt x="2751" y="2346"/>
                  <a:pt x="2461" y="2929"/>
                </a:cubicBezTo>
                <a:cubicBezTo>
                  <a:pt x="2320" y="3213"/>
                  <a:pt x="2230" y="3532"/>
                  <a:pt x="2015" y="3766"/>
                </a:cubicBezTo>
                <a:cubicBezTo>
                  <a:pt x="1708" y="4102"/>
                  <a:pt x="1223" y="4191"/>
                  <a:pt x="811" y="4383"/>
                </a:cubicBezTo>
                <a:cubicBezTo>
                  <a:pt x="397" y="4573"/>
                  <a:pt x="1" y="5015"/>
                  <a:pt x="166" y="5438"/>
                </a:cubicBezTo>
                <a:cubicBezTo>
                  <a:pt x="269" y="5699"/>
                  <a:pt x="550" y="5845"/>
                  <a:pt x="823" y="5912"/>
                </a:cubicBezTo>
                <a:cubicBezTo>
                  <a:pt x="1032" y="5964"/>
                  <a:pt x="1243" y="5985"/>
                  <a:pt x="1454" y="5985"/>
                </a:cubicBezTo>
                <a:cubicBezTo>
                  <a:pt x="2221" y="5985"/>
                  <a:pt x="3005" y="5717"/>
                  <a:pt x="3784" y="5717"/>
                </a:cubicBezTo>
                <a:cubicBezTo>
                  <a:pt x="3865" y="5717"/>
                  <a:pt x="3947" y="5720"/>
                  <a:pt x="4029" y="5727"/>
                </a:cubicBezTo>
                <a:cubicBezTo>
                  <a:pt x="4095" y="5733"/>
                  <a:pt x="4165" y="5742"/>
                  <a:pt x="4218" y="5783"/>
                </a:cubicBezTo>
                <a:cubicBezTo>
                  <a:pt x="4336" y="5879"/>
                  <a:pt x="4290" y="6064"/>
                  <a:pt x="4282" y="6216"/>
                </a:cubicBezTo>
                <a:cubicBezTo>
                  <a:pt x="4240" y="6950"/>
                  <a:pt x="5019" y="7218"/>
                  <a:pt x="5644" y="7218"/>
                </a:cubicBezTo>
                <a:cubicBezTo>
                  <a:pt x="5742" y="7218"/>
                  <a:pt x="5836" y="7212"/>
                  <a:pt x="5923" y="7199"/>
                </a:cubicBezTo>
                <a:cubicBezTo>
                  <a:pt x="6348" y="7138"/>
                  <a:pt x="6775" y="7162"/>
                  <a:pt x="7203" y="7087"/>
                </a:cubicBezTo>
                <a:cubicBezTo>
                  <a:pt x="7646" y="7010"/>
                  <a:pt x="8097" y="6951"/>
                  <a:pt x="8549" y="6951"/>
                </a:cubicBezTo>
                <a:cubicBezTo>
                  <a:pt x="8672" y="6951"/>
                  <a:pt x="8794" y="6955"/>
                  <a:pt x="8916" y="6965"/>
                </a:cubicBezTo>
                <a:cubicBezTo>
                  <a:pt x="9024" y="6972"/>
                  <a:pt x="9494" y="7035"/>
                  <a:pt x="9908" y="7035"/>
                </a:cubicBezTo>
                <a:cubicBezTo>
                  <a:pt x="10254" y="7035"/>
                  <a:pt x="10561" y="6991"/>
                  <a:pt x="10580" y="6831"/>
                </a:cubicBezTo>
                <a:cubicBezTo>
                  <a:pt x="10585" y="6782"/>
                  <a:pt x="10573" y="6739"/>
                  <a:pt x="10548" y="6704"/>
                </a:cubicBezTo>
                <a:cubicBezTo>
                  <a:pt x="10477" y="6604"/>
                  <a:pt x="10315" y="6552"/>
                  <a:pt x="10180" y="6535"/>
                </a:cubicBezTo>
                <a:cubicBezTo>
                  <a:pt x="9520" y="6451"/>
                  <a:pt x="8862" y="6366"/>
                  <a:pt x="8203" y="6282"/>
                </a:cubicBezTo>
                <a:cubicBezTo>
                  <a:pt x="7790" y="6228"/>
                  <a:pt x="7364" y="6170"/>
                  <a:pt x="7012" y="5946"/>
                </a:cubicBezTo>
                <a:cubicBezTo>
                  <a:pt x="6758" y="5783"/>
                  <a:pt x="6554" y="5538"/>
                  <a:pt x="6274" y="5425"/>
                </a:cubicBezTo>
                <a:cubicBezTo>
                  <a:pt x="6069" y="5342"/>
                  <a:pt x="5843" y="5337"/>
                  <a:pt x="5627" y="5288"/>
                </a:cubicBezTo>
                <a:cubicBezTo>
                  <a:pt x="5412" y="5239"/>
                  <a:pt x="5188" y="5124"/>
                  <a:pt x="5112" y="4917"/>
                </a:cubicBezTo>
                <a:cubicBezTo>
                  <a:pt x="5014" y="4653"/>
                  <a:pt x="5192" y="4346"/>
                  <a:pt x="5095" y="4081"/>
                </a:cubicBezTo>
                <a:cubicBezTo>
                  <a:pt x="5035" y="3920"/>
                  <a:pt x="4886" y="3811"/>
                  <a:pt x="4788" y="3668"/>
                </a:cubicBezTo>
                <a:cubicBezTo>
                  <a:pt x="4636" y="3447"/>
                  <a:pt x="4616" y="3156"/>
                  <a:pt x="4678" y="2894"/>
                </a:cubicBezTo>
                <a:cubicBezTo>
                  <a:pt x="4896" y="1946"/>
                  <a:pt x="5991" y="1427"/>
                  <a:pt x="6778" y="1007"/>
                </a:cubicBezTo>
                <a:cubicBezTo>
                  <a:pt x="7305" y="725"/>
                  <a:pt x="7839" y="430"/>
                  <a:pt x="8255"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40"/>
          <p:cNvSpPr/>
          <p:nvPr/>
        </p:nvSpPr>
        <p:spPr>
          <a:xfrm>
            <a:off x="2608105" y="3921381"/>
            <a:ext cx="726302" cy="448395"/>
          </a:xfrm>
          <a:custGeom>
            <a:avLst/>
            <a:gdLst/>
            <a:ahLst/>
            <a:cxnLst/>
            <a:rect l="l" t="t" r="r" b="b"/>
            <a:pathLst>
              <a:path w="9973" h="6157" extrusionOk="0">
                <a:moveTo>
                  <a:pt x="9632" y="1"/>
                </a:moveTo>
                <a:cubicBezTo>
                  <a:pt x="9399" y="1"/>
                  <a:pt x="9156" y="72"/>
                  <a:pt x="8978" y="208"/>
                </a:cubicBezTo>
                <a:cubicBezTo>
                  <a:pt x="8963" y="219"/>
                  <a:pt x="8949" y="231"/>
                  <a:pt x="8934" y="243"/>
                </a:cubicBezTo>
                <a:cubicBezTo>
                  <a:pt x="8880" y="292"/>
                  <a:pt x="8816" y="353"/>
                  <a:pt x="8746" y="353"/>
                </a:cubicBezTo>
                <a:cubicBezTo>
                  <a:pt x="8735" y="353"/>
                  <a:pt x="8723" y="351"/>
                  <a:pt x="8711" y="348"/>
                </a:cubicBezTo>
                <a:cubicBezTo>
                  <a:pt x="8681" y="338"/>
                  <a:pt x="8656" y="315"/>
                  <a:pt x="8627" y="300"/>
                </a:cubicBezTo>
                <a:cubicBezTo>
                  <a:pt x="8599" y="285"/>
                  <a:pt x="8568" y="278"/>
                  <a:pt x="8537" y="278"/>
                </a:cubicBezTo>
                <a:cubicBezTo>
                  <a:pt x="8455" y="278"/>
                  <a:pt x="8369" y="326"/>
                  <a:pt x="8308" y="386"/>
                </a:cubicBezTo>
                <a:cubicBezTo>
                  <a:pt x="8222" y="467"/>
                  <a:pt x="8159" y="572"/>
                  <a:pt x="8063" y="639"/>
                </a:cubicBezTo>
                <a:cubicBezTo>
                  <a:pt x="7994" y="687"/>
                  <a:pt x="7909" y="712"/>
                  <a:pt x="7826" y="712"/>
                </a:cubicBezTo>
                <a:cubicBezTo>
                  <a:pt x="7796" y="712"/>
                  <a:pt x="7766" y="708"/>
                  <a:pt x="7737" y="702"/>
                </a:cubicBezTo>
                <a:cubicBezTo>
                  <a:pt x="7394" y="624"/>
                  <a:pt x="7266" y="159"/>
                  <a:pt x="6934" y="47"/>
                </a:cubicBezTo>
                <a:cubicBezTo>
                  <a:pt x="6884" y="30"/>
                  <a:pt x="6834" y="23"/>
                  <a:pt x="6785" y="23"/>
                </a:cubicBezTo>
                <a:cubicBezTo>
                  <a:pt x="6546" y="23"/>
                  <a:pt x="6313" y="199"/>
                  <a:pt x="6145" y="388"/>
                </a:cubicBezTo>
                <a:cubicBezTo>
                  <a:pt x="5854" y="716"/>
                  <a:pt x="5636" y="1109"/>
                  <a:pt x="5509" y="1529"/>
                </a:cubicBezTo>
                <a:cubicBezTo>
                  <a:pt x="5412" y="1846"/>
                  <a:pt x="5347" y="2213"/>
                  <a:pt x="5073" y="2402"/>
                </a:cubicBezTo>
                <a:cubicBezTo>
                  <a:pt x="4937" y="2495"/>
                  <a:pt x="4779" y="2523"/>
                  <a:pt x="4614" y="2523"/>
                </a:cubicBezTo>
                <a:cubicBezTo>
                  <a:pt x="4422" y="2523"/>
                  <a:pt x="4220" y="2484"/>
                  <a:pt x="4028" y="2463"/>
                </a:cubicBezTo>
                <a:cubicBezTo>
                  <a:pt x="3941" y="2453"/>
                  <a:pt x="3852" y="2447"/>
                  <a:pt x="3763" y="2447"/>
                </a:cubicBezTo>
                <a:cubicBezTo>
                  <a:pt x="3502" y="2447"/>
                  <a:pt x="3243" y="2496"/>
                  <a:pt x="3017" y="2624"/>
                </a:cubicBezTo>
                <a:cubicBezTo>
                  <a:pt x="2593" y="2865"/>
                  <a:pt x="2361" y="3339"/>
                  <a:pt x="2191" y="3796"/>
                </a:cubicBezTo>
                <a:cubicBezTo>
                  <a:pt x="2019" y="4253"/>
                  <a:pt x="1875" y="4741"/>
                  <a:pt x="1540" y="5098"/>
                </a:cubicBezTo>
                <a:cubicBezTo>
                  <a:pt x="1114" y="5555"/>
                  <a:pt x="450" y="5723"/>
                  <a:pt x="0" y="6157"/>
                </a:cubicBezTo>
                <a:cubicBezTo>
                  <a:pt x="1235" y="5629"/>
                  <a:pt x="2441" y="5032"/>
                  <a:pt x="3608" y="4368"/>
                </a:cubicBezTo>
                <a:cubicBezTo>
                  <a:pt x="4720" y="3736"/>
                  <a:pt x="5797" y="3043"/>
                  <a:pt x="6834" y="2296"/>
                </a:cubicBezTo>
                <a:cubicBezTo>
                  <a:pt x="7354" y="1921"/>
                  <a:pt x="7862" y="1533"/>
                  <a:pt x="8360" y="1132"/>
                </a:cubicBezTo>
                <a:cubicBezTo>
                  <a:pt x="8817" y="762"/>
                  <a:pt x="9354" y="521"/>
                  <a:pt x="9865" y="222"/>
                </a:cubicBezTo>
                <a:lnTo>
                  <a:pt x="9972" y="56"/>
                </a:lnTo>
                <a:cubicBezTo>
                  <a:pt x="9867" y="19"/>
                  <a:pt x="9751" y="1"/>
                  <a:pt x="96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40"/>
          <p:cNvSpPr/>
          <p:nvPr/>
        </p:nvSpPr>
        <p:spPr>
          <a:xfrm>
            <a:off x="3731175" y="4391044"/>
            <a:ext cx="1451658" cy="1282189"/>
          </a:xfrm>
          <a:custGeom>
            <a:avLst/>
            <a:gdLst/>
            <a:ahLst/>
            <a:cxnLst/>
            <a:rect l="l" t="t" r="r" b="b"/>
            <a:pathLst>
              <a:path w="19933" h="17606" extrusionOk="0">
                <a:moveTo>
                  <a:pt x="19932" y="1"/>
                </a:moveTo>
                <a:lnTo>
                  <a:pt x="19932" y="1"/>
                </a:lnTo>
                <a:cubicBezTo>
                  <a:pt x="17292" y="970"/>
                  <a:pt x="17502" y="2696"/>
                  <a:pt x="16048" y="3292"/>
                </a:cubicBezTo>
                <a:cubicBezTo>
                  <a:pt x="14608" y="3884"/>
                  <a:pt x="13195" y="3549"/>
                  <a:pt x="11687" y="3927"/>
                </a:cubicBezTo>
                <a:cubicBezTo>
                  <a:pt x="11407" y="3996"/>
                  <a:pt x="11115" y="4095"/>
                  <a:pt x="10934" y="4338"/>
                </a:cubicBezTo>
                <a:cubicBezTo>
                  <a:pt x="10724" y="4622"/>
                  <a:pt x="10710" y="5033"/>
                  <a:pt x="10595" y="5385"/>
                </a:cubicBezTo>
                <a:cubicBezTo>
                  <a:pt x="10325" y="6199"/>
                  <a:pt x="9537" y="6593"/>
                  <a:pt x="8797" y="6851"/>
                </a:cubicBezTo>
                <a:cubicBezTo>
                  <a:pt x="8038" y="7116"/>
                  <a:pt x="7257" y="7316"/>
                  <a:pt x="6464" y="7448"/>
                </a:cubicBezTo>
                <a:cubicBezTo>
                  <a:pt x="6016" y="7521"/>
                  <a:pt x="5556" y="7577"/>
                  <a:pt x="5154" y="7791"/>
                </a:cubicBezTo>
                <a:cubicBezTo>
                  <a:pt x="4753" y="8006"/>
                  <a:pt x="4409" y="8417"/>
                  <a:pt x="4384" y="8929"/>
                </a:cubicBezTo>
                <a:cubicBezTo>
                  <a:pt x="4358" y="9479"/>
                  <a:pt x="4693" y="10000"/>
                  <a:pt x="4763" y="10552"/>
                </a:cubicBezTo>
                <a:cubicBezTo>
                  <a:pt x="4832" y="11103"/>
                  <a:pt x="4625" y="11542"/>
                  <a:pt x="4355" y="11951"/>
                </a:cubicBezTo>
                <a:cubicBezTo>
                  <a:pt x="4075" y="12379"/>
                  <a:pt x="3691" y="12473"/>
                  <a:pt x="3265" y="12686"/>
                </a:cubicBezTo>
                <a:cubicBezTo>
                  <a:pt x="2380" y="13125"/>
                  <a:pt x="1501" y="13715"/>
                  <a:pt x="1048" y="14711"/>
                </a:cubicBezTo>
                <a:cubicBezTo>
                  <a:pt x="626" y="15642"/>
                  <a:pt x="622" y="16837"/>
                  <a:pt x="0" y="17605"/>
                </a:cubicBezTo>
                <a:cubicBezTo>
                  <a:pt x="1694" y="16278"/>
                  <a:pt x="3544" y="15212"/>
                  <a:pt x="5292" y="13974"/>
                </a:cubicBezTo>
                <a:cubicBezTo>
                  <a:pt x="7389" y="12488"/>
                  <a:pt x="9310" y="10733"/>
                  <a:pt x="11272" y="9045"/>
                </a:cubicBezTo>
                <a:cubicBezTo>
                  <a:pt x="13293" y="7304"/>
                  <a:pt x="15220" y="5424"/>
                  <a:pt x="17036" y="3420"/>
                </a:cubicBezTo>
                <a:cubicBezTo>
                  <a:pt x="18035" y="2317"/>
                  <a:pt x="19001" y="1177"/>
                  <a:pt x="1993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1085;p17">
            <a:extLst>
              <a:ext uri="{FF2B5EF4-FFF2-40B4-BE49-F238E27FC236}">
                <a16:creationId xmlns:a16="http://schemas.microsoft.com/office/drawing/2014/main" id="{53878B78-52FE-2239-AA9E-2358F55DB861}"/>
              </a:ext>
            </a:extLst>
          </p:cNvPr>
          <p:cNvGrpSpPr/>
          <p:nvPr/>
        </p:nvGrpSpPr>
        <p:grpSpPr>
          <a:xfrm>
            <a:off x="-34677" y="4337924"/>
            <a:ext cx="1893092" cy="671921"/>
            <a:chOff x="468085" y="4190220"/>
            <a:chExt cx="1893092" cy="671921"/>
          </a:xfrm>
        </p:grpSpPr>
        <p:grpSp>
          <p:nvGrpSpPr>
            <p:cNvPr id="3" name="Google Shape;1086;p17">
              <a:extLst>
                <a:ext uri="{FF2B5EF4-FFF2-40B4-BE49-F238E27FC236}">
                  <a16:creationId xmlns:a16="http://schemas.microsoft.com/office/drawing/2014/main" id="{FA270037-0477-139C-B746-79EBFEEF6A0C}"/>
                </a:ext>
              </a:extLst>
            </p:cNvPr>
            <p:cNvGrpSpPr/>
            <p:nvPr/>
          </p:nvGrpSpPr>
          <p:grpSpPr>
            <a:xfrm>
              <a:off x="468085" y="4190220"/>
              <a:ext cx="1107970" cy="572140"/>
              <a:chOff x="2633261" y="3657752"/>
              <a:chExt cx="517115" cy="267031"/>
            </a:xfrm>
          </p:grpSpPr>
          <p:sp>
            <p:nvSpPr>
              <p:cNvPr id="19" name="Google Shape;1087;p17">
                <a:extLst>
                  <a:ext uri="{FF2B5EF4-FFF2-40B4-BE49-F238E27FC236}">
                    <a16:creationId xmlns:a16="http://schemas.microsoft.com/office/drawing/2014/main" id="{479567AC-01AB-175C-D359-108832422FD5}"/>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88;p17">
                <a:extLst>
                  <a:ext uri="{FF2B5EF4-FFF2-40B4-BE49-F238E27FC236}">
                    <a16:creationId xmlns:a16="http://schemas.microsoft.com/office/drawing/2014/main" id="{A0872820-A1A1-CD13-5F2C-9027A8302E28}"/>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089;p17">
              <a:extLst>
                <a:ext uri="{FF2B5EF4-FFF2-40B4-BE49-F238E27FC236}">
                  <a16:creationId xmlns:a16="http://schemas.microsoft.com/office/drawing/2014/main" id="{64B6146E-C434-BBA6-BEBC-01B2BBA85015}"/>
                </a:ext>
              </a:extLst>
            </p:cNvPr>
            <p:cNvGrpSpPr/>
            <p:nvPr/>
          </p:nvGrpSpPr>
          <p:grpSpPr>
            <a:xfrm flipH="1">
              <a:off x="706909" y="4337653"/>
              <a:ext cx="1654267" cy="524488"/>
              <a:chOff x="5068569" y="4171810"/>
              <a:chExt cx="710993" cy="225431"/>
            </a:xfrm>
          </p:grpSpPr>
          <p:sp>
            <p:nvSpPr>
              <p:cNvPr id="9" name="Google Shape;1090;p17">
                <a:extLst>
                  <a:ext uri="{FF2B5EF4-FFF2-40B4-BE49-F238E27FC236}">
                    <a16:creationId xmlns:a16="http://schemas.microsoft.com/office/drawing/2014/main" id="{C57DFDDB-4224-9848-0AA9-0CAB03104971}"/>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91;p17">
                <a:extLst>
                  <a:ext uri="{FF2B5EF4-FFF2-40B4-BE49-F238E27FC236}">
                    <a16:creationId xmlns:a16="http://schemas.microsoft.com/office/drawing/2014/main" id="{A1C4B1A8-1FE7-A121-7E5A-D7792BCB9331}"/>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2;p17">
                <a:extLst>
                  <a:ext uri="{FF2B5EF4-FFF2-40B4-BE49-F238E27FC236}">
                    <a16:creationId xmlns:a16="http://schemas.microsoft.com/office/drawing/2014/main" id="{1867F704-CAED-EDB0-A0EB-6D9D0EEA2EB5}"/>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93;p17">
                <a:extLst>
                  <a:ext uri="{FF2B5EF4-FFF2-40B4-BE49-F238E27FC236}">
                    <a16:creationId xmlns:a16="http://schemas.microsoft.com/office/drawing/2014/main" id="{90C08156-0B59-490D-D6D1-DD36E847A0B0}"/>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94;p17">
                <a:extLst>
                  <a:ext uri="{FF2B5EF4-FFF2-40B4-BE49-F238E27FC236}">
                    <a16:creationId xmlns:a16="http://schemas.microsoft.com/office/drawing/2014/main" id="{3892C0A4-D08F-012F-100C-E1758BF76F65}"/>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95;p17">
                <a:extLst>
                  <a:ext uri="{FF2B5EF4-FFF2-40B4-BE49-F238E27FC236}">
                    <a16:creationId xmlns:a16="http://schemas.microsoft.com/office/drawing/2014/main" id="{01E1445B-7643-5E40-D9D9-781641D10D4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96;p17">
                <a:extLst>
                  <a:ext uri="{FF2B5EF4-FFF2-40B4-BE49-F238E27FC236}">
                    <a16:creationId xmlns:a16="http://schemas.microsoft.com/office/drawing/2014/main" id="{D5C42716-F56C-DD31-0692-B691F6E5355A}"/>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97;p17">
                <a:extLst>
                  <a:ext uri="{FF2B5EF4-FFF2-40B4-BE49-F238E27FC236}">
                    <a16:creationId xmlns:a16="http://schemas.microsoft.com/office/drawing/2014/main" id="{7AC63A78-492A-EB7D-1A3B-9347411304F0}"/>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98;p17">
                <a:extLst>
                  <a:ext uri="{FF2B5EF4-FFF2-40B4-BE49-F238E27FC236}">
                    <a16:creationId xmlns:a16="http://schemas.microsoft.com/office/drawing/2014/main" id="{1FAEC16C-12C4-7AA1-D9BC-3EBC131A15A6}"/>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99;p17">
                <a:extLst>
                  <a:ext uri="{FF2B5EF4-FFF2-40B4-BE49-F238E27FC236}">
                    <a16:creationId xmlns:a16="http://schemas.microsoft.com/office/drawing/2014/main" id="{53D268DD-676A-A732-1AE3-A5CC4E798AF6}"/>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oogle Shape;1100;p17">
              <a:extLst>
                <a:ext uri="{FF2B5EF4-FFF2-40B4-BE49-F238E27FC236}">
                  <a16:creationId xmlns:a16="http://schemas.microsoft.com/office/drawing/2014/main" id="{44A26290-3B40-BE3E-BD3D-CD12C0B94B86}"/>
                </a:ext>
              </a:extLst>
            </p:cNvPr>
            <p:cNvGrpSpPr/>
            <p:nvPr/>
          </p:nvGrpSpPr>
          <p:grpSpPr>
            <a:xfrm>
              <a:off x="519125" y="4549761"/>
              <a:ext cx="1005742" cy="259911"/>
              <a:chOff x="2447986" y="3883120"/>
              <a:chExt cx="726063" cy="186651"/>
            </a:xfrm>
          </p:grpSpPr>
          <p:sp>
            <p:nvSpPr>
              <p:cNvPr id="6" name="Google Shape;1101;p17">
                <a:extLst>
                  <a:ext uri="{FF2B5EF4-FFF2-40B4-BE49-F238E27FC236}">
                    <a16:creationId xmlns:a16="http://schemas.microsoft.com/office/drawing/2014/main" id="{F1B3F7B5-5DBD-1D76-054B-3435CC1BCB9E}"/>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02;p17">
                <a:extLst>
                  <a:ext uri="{FF2B5EF4-FFF2-40B4-BE49-F238E27FC236}">
                    <a16:creationId xmlns:a16="http://schemas.microsoft.com/office/drawing/2014/main" id="{712F2AE5-B4B2-B89D-FA6B-7773C91C463C}"/>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103;p17">
                <a:extLst>
                  <a:ext uri="{FF2B5EF4-FFF2-40B4-BE49-F238E27FC236}">
                    <a16:creationId xmlns:a16="http://schemas.microsoft.com/office/drawing/2014/main" id="{5855921D-CC76-1BA2-5FC5-FA38D0D8DC77}"/>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 name="Google Shape;1104;p17">
            <a:extLst>
              <a:ext uri="{FF2B5EF4-FFF2-40B4-BE49-F238E27FC236}">
                <a16:creationId xmlns:a16="http://schemas.microsoft.com/office/drawing/2014/main" id="{5053F130-1E1F-D2B4-3B1F-172C83957C49}"/>
              </a:ext>
            </a:extLst>
          </p:cNvPr>
          <p:cNvGrpSpPr/>
          <p:nvPr/>
        </p:nvGrpSpPr>
        <p:grpSpPr>
          <a:xfrm>
            <a:off x="2117204" y="3378455"/>
            <a:ext cx="1419042" cy="435854"/>
            <a:chOff x="2110737" y="2116099"/>
            <a:chExt cx="697523" cy="214252"/>
          </a:xfrm>
        </p:grpSpPr>
        <p:sp>
          <p:nvSpPr>
            <p:cNvPr id="22" name="Google Shape;1105;p17">
              <a:extLst>
                <a:ext uri="{FF2B5EF4-FFF2-40B4-BE49-F238E27FC236}">
                  <a16:creationId xmlns:a16="http://schemas.microsoft.com/office/drawing/2014/main" id="{1AAD0D63-C10C-53BA-0D82-5DEA07A3C768}"/>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06;p17">
              <a:extLst>
                <a:ext uri="{FF2B5EF4-FFF2-40B4-BE49-F238E27FC236}">
                  <a16:creationId xmlns:a16="http://schemas.microsoft.com/office/drawing/2014/main" id="{1F531E01-0922-83FF-2B2F-3F8AABA5549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07;p17">
              <a:extLst>
                <a:ext uri="{FF2B5EF4-FFF2-40B4-BE49-F238E27FC236}">
                  <a16:creationId xmlns:a16="http://schemas.microsoft.com/office/drawing/2014/main" id="{5949F4BE-6AD1-B8B5-9465-2E00C5E8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08;p17">
              <a:extLst>
                <a:ext uri="{FF2B5EF4-FFF2-40B4-BE49-F238E27FC236}">
                  <a16:creationId xmlns:a16="http://schemas.microsoft.com/office/drawing/2014/main" id="{98D26137-3F5B-2424-1186-6A4A78878C67}"/>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09;p17">
              <a:extLst>
                <a:ext uri="{FF2B5EF4-FFF2-40B4-BE49-F238E27FC236}">
                  <a16:creationId xmlns:a16="http://schemas.microsoft.com/office/drawing/2014/main" id="{E560879E-C6D0-4B35-73E6-D8D82237417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10;p17">
              <a:extLst>
                <a:ext uri="{FF2B5EF4-FFF2-40B4-BE49-F238E27FC236}">
                  <a16:creationId xmlns:a16="http://schemas.microsoft.com/office/drawing/2014/main" id="{1045E3E8-E255-513F-ABFC-D5D01C908495}"/>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11;p17">
              <a:extLst>
                <a:ext uri="{FF2B5EF4-FFF2-40B4-BE49-F238E27FC236}">
                  <a16:creationId xmlns:a16="http://schemas.microsoft.com/office/drawing/2014/main" id="{28C91DB9-8CCD-AF90-C7B5-777445261ABA}"/>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12;p17">
              <a:extLst>
                <a:ext uri="{FF2B5EF4-FFF2-40B4-BE49-F238E27FC236}">
                  <a16:creationId xmlns:a16="http://schemas.microsoft.com/office/drawing/2014/main" id="{4F5A0E54-466E-0810-97A6-A6AAFB267958}"/>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13;p17">
              <a:extLst>
                <a:ext uri="{FF2B5EF4-FFF2-40B4-BE49-F238E27FC236}">
                  <a16:creationId xmlns:a16="http://schemas.microsoft.com/office/drawing/2014/main" id="{510E8759-A923-7D05-C462-7146FADEEE83}"/>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14;p17">
              <a:extLst>
                <a:ext uri="{FF2B5EF4-FFF2-40B4-BE49-F238E27FC236}">
                  <a16:creationId xmlns:a16="http://schemas.microsoft.com/office/drawing/2014/main" id="{86FCD7C9-566E-521D-8104-27B8568FBEAA}"/>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15;p17">
              <a:extLst>
                <a:ext uri="{FF2B5EF4-FFF2-40B4-BE49-F238E27FC236}">
                  <a16:creationId xmlns:a16="http://schemas.microsoft.com/office/drawing/2014/main" id="{06EE1F9F-265C-0151-0921-1AD395E8305D}"/>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16;p17">
              <a:extLst>
                <a:ext uri="{FF2B5EF4-FFF2-40B4-BE49-F238E27FC236}">
                  <a16:creationId xmlns:a16="http://schemas.microsoft.com/office/drawing/2014/main" id="{BAE23DB9-0349-C15C-A04A-7FB5492E73ED}"/>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17;p17">
              <a:extLst>
                <a:ext uri="{FF2B5EF4-FFF2-40B4-BE49-F238E27FC236}">
                  <a16:creationId xmlns:a16="http://schemas.microsoft.com/office/drawing/2014/main" id="{11E31520-B4BE-D8C2-F1B1-DC9723365731}"/>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18;p17">
              <a:extLst>
                <a:ext uri="{FF2B5EF4-FFF2-40B4-BE49-F238E27FC236}">
                  <a16:creationId xmlns:a16="http://schemas.microsoft.com/office/drawing/2014/main" id="{8C28865C-697E-60A9-188F-88C3EDC44803}"/>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1119;p17">
            <a:extLst>
              <a:ext uri="{FF2B5EF4-FFF2-40B4-BE49-F238E27FC236}">
                <a16:creationId xmlns:a16="http://schemas.microsoft.com/office/drawing/2014/main" id="{32DB2310-6158-6C1B-1FC2-5A62C4DAB6DE}"/>
              </a:ext>
            </a:extLst>
          </p:cNvPr>
          <p:cNvGrpSpPr/>
          <p:nvPr/>
        </p:nvGrpSpPr>
        <p:grpSpPr>
          <a:xfrm>
            <a:off x="5988469" y="4030985"/>
            <a:ext cx="1137498" cy="356565"/>
            <a:chOff x="1989791" y="3911251"/>
            <a:chExt cx="1018167" cy="333396"/>
          </a:xfrm>
        </p:grpSpPr>
        <p:sp>
          <p:nvSpPr>
            <p:cNvPr id="37" name="Google Shape;1120;p17">
              <a:extLst>
                <a:ext uri="{FF2B5EF4-FFF2-40B4-BE49-F238E27FC236}">
                  <a16:creationId xmlns:a16="http://schemas.microsoft.com/office/drawing/2014/main" id="{96AC0C5D-AD28-F9FA-9995-9B809AE84CF8}"/>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21;p17">
              <a:extLst>
                <a:ext uri="{FF2B5EF4-FFF2-40B4-BE49-F238E27FC236}">
                  <a16:creationId xmlns:a16="http://schemas.microsoft.com/office/drawing/2014/main" id="{1F1E1139-445C-1F44-6EC2-E0F36EB455B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22;p17">
              <a:extLst>
                <a:ext uri="{FF2B5EF4-FFF2-40B4-BE49-F238E27FC236}">
                  <a16:creationId xmlns:a16="http://schemas.microsoft.com/office/drawing/2014/main" id="{8DFCC5E0-2CD8-97E9-8427-5A2D9D580379}"/>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23;p17">
              <a:extLst>
                <a:ext uri="{FF2B5EF4-FFF2-40B4-BE49-F238E27FC236}">
                  <a16:creationId xmlns:a16="http://schemas.microsoft.com/office/drawing/2014/main" id="{5CD5F8A3-D7DA-31D6-B85E-A8A205D3A48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1124;p17">
              <a:extLst>
                <a:ext uri="{FF2B5EF4-FFF2-40B4-BE49-F238E27FC236}">
                  <a16:creationId xmlns:a16="http://schemas.microsoft.com/office/drawing/2014/main" id="{136AB374-4924-220A-1FC0-D15148D146CB}"/>
                </a:ext>
              </a:extLst>
            </p:cNvPr>
            <p:cNvGrpSpPr/>
            <p:nvPr/>
          </p:nvGrpSpPr>
          <p:grpSpPr>
            <a:xfrm>
              <a:off x="1989791" y="3938517"/>
              <a:ext cx="818406" cy="306130"/>
              <a:chOff x="1989791" y="3938517"/>
              <a:chExt cx="818406" cy="306130"/>
            </a:xfrm>
          </p:grpSpPr>
          <p:sp>
            <p:nvSpPr>
              <p:cNvPr id="42" name="Google Shape;1125;p17">
                <a:extLst>
                  <a:ext uri="{FF2B5EF4-FFF2-40B4-BE49-F238E27FC236}">
                    <a16:creationId xmlns:a16="http://schemas.microsoft.com/office/drawing/2014/main" id="{D347F007-7796-2DB6-7CB7-A23DE497EE3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26;p17">
                <a:extLst>
                  <a:ext uri="{FF2B5EF4-FFF2-40B4-BE49-F238E27FC236}">
                    <a16:creationId xmlns:a16="http://schemas.microsoft.com/office/drawing/2014/main" id="{95028F1B-F180-3D29-8DCF-82F2F47179E7}"/>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27;p17">
                <a:extLst>
                  <a:ext uri="{FF2B5EF4-FFF2-40B4-BE49-F238E27FC236}">
                    <a16:creationId xmlns:a16="http://schemas.microsoft.com/office/drawing/2014/main" id="{91B32B90-16F0-57B8-B504-474C396E47A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28;p17">
                <a:extLst>
                  <a:ext uri="{FF2B5EF4-FFF2-40B4-BE49-F238E27FC236}">
                    <a16:creationId xmlns:a16="http://schemas.microsoft.com/office/drawing/2014/main" id="{44BA4BC8-7D68-7482-8219-76F4DD6F296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29;p17">
                <a:extLst>
                  <a:ext uri="{FF2B5EF4-FFF2-40B4-BE49-F238E27FC236}">
                    <a16:creationId xmlns:a16="http://schemas.microsoft.com/office/drawing/2014/main" id="{5746B923-8571-F2D6-8945-2A106BA3582E}"/>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30;p17">
                <a:extLst>
                  <a:ext uri="{FF2B5EF4-FFF2-40B4-BE49-F238E27FC236}">
                    <a16:creationId xmlns:a16="http://schemas.microsoft.com/office/drawing/2014/main" id="{44C58BA5-F22F-9A4D-FF52-40F5E31C0C16}"/>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31;p17">
                <a:extLst>
                  <a:ext uri="{FF2B5EF4-FFF2-40B4-BE49-F238E27FC236}">
                    <a16:creationId xmlns:a16="http://schemas.microsoft.com/office/drawing/2014/main" id="{8532AF33-2235-094D-EC2E-5483229E203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32;p17">
                <a:extLst>
                  <a:ext uri="{FF2B5EF4-FFF2-40B4-BE49-F238E27FC236}">
                    <a16:creationId xmlns:a16="http://schemas.microsoft.com/office/drawing/2014/main" id="{C5CAC9D1-AE41-2ECC-CE4E-D6920FEA78B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33;p17">
                <a:extLst>
                  <a:ext uri="{FF2B5EF4-FFF2-40B4-BE49-F238E27FC236}">
                    <a16:creationId xmlns:a16="http://schemas.microsoft.com/office/drawing/2014/main" id="{B5635E90-8C04-FE18-DE72-686CDC286FC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34;p17">
                <a:extLst>
                  <a:ext uri="{FF2B5EF4-FFF2-40B4-BE49-F238E27FC236}">
                    <a16:creationId xmlns:a16="http://schemas.microsoft.com/office/drawing/2014/main" id="{5CD6EE40-35C6-8570-87DF-E399362517AF}"/>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35;p17">
                <a:extLst>
                  <a:ext uri="{FF2B5EF4-FFF2-40B4-BE49-F238E27FC236}">
                    <a16:creationId xmlns:a16="http://schemas.microsoft.com/office/drawing/2014/main" id="{EB8D3774-D700-4A6B-0F39-51550ED46D6B}"/>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36;p17">
                <a:extLst>
                  <a:ext uri="{FF2B5EF4-FFF2-40B4-BE49-F238E27FC236}">
                    <a16:creationId xmlns:a16="http://schemas.microsoft.com/office/drawing/2014/main" id="{1020A389-2227-200B-11B7-DA92B048A55D}"/>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37;p17">
                <a:extLst>
                  <a:ext uri="{FF2B5EF4-FFF2-40B4-BE49-F238E27FC236}">
                    <a16:creationId xmlns:a16="http://schemas.microsoft.com/office/drawing/2014/main" id="{6FDF21DB-447E-C620-E5E5-0DCCB0585AD7}"/>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38;p17">
                <a:extLst>
                  <a:ext uri="{FF2B5EF4-FFF2-40B4-BE49-F238E27FC236}">
                    <a16:creationId xmlns:a16="http://schemas.microsoft.com/office/drawing/2014/main" id="{9A67FCD3-12E4-22DA-93E6-298FE7EB8833}"/>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1" name="Google Shape;2570;p41">
            <a:extLst>
              <a:ext uri="{FF2B5EF4-FFF2-40B4-BE49-F238E27FC236}">
                <a16:creationId xmlns:a16="http://schemas.microsoft.com/office/drawing/2014/main" id="{DCAAFB12-383A-5B44-8A02-934406AA46FD}"/>
              </a:ext>
            </a:extLst>
          </p:cNvPr>
          <p:cNvSpPr/>
          <p:nvPr/>
        </p:nvSpPr>
        <p:spPr>
          <a:xfrm flipH="1">
            <a:off x="3203844" y="4450243"/>
            <a:ext cx="395796" cy="71056"/>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72;p41">
            <a:extLst>
              <a:ext uri="{FF2B5EF4-FFF2-40B4-BE49-F238E27FC236}">
                <a16:creationId xmlns:a16="http://schemas.microsoft.com/office/drawing/2014/main" id="{481B799D-12F7-802C-E201-22E7D400DC61}"/>
              </a:ext>
            </a:extLst>
          </p:cNvPr>
          <p:cNvSpPr/>
          <p:nvPr/>
        </p:nvSpPr>
        <p:spPr>
          <a:xfrm flipH="1">
            <a:off x="5296521" y="3799562"/>
            <a:ext cx="1151249" cy="178373"/>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240" name="Google Shape;6053;p65">
            <a:extLst>
              <a:ext uri="{FF2B5EF4-FFF2-40B4-BE49-F238E27FC236}">
                <a16:creationId xmlns:a16="http://schemas.microsoft.com/office/drawing/2014/main" id="{5285BBDE-56B0-6087-56D7-0B61B1F97983}"/>
              </a:ext>
            </a:extLst>
          </p:cNvPr>
          <p:cNvGrpSpPr/>
          <p:nvPr/>
        </p:nvGrpSpPr>
        <p:grpSpPr>
          <a:xfrm rot="696754">
            <a:off x="6942921" y="-562997"/>
            <a:ext cx="3026080" cy="1510776"/>
            <a:chOff x="9863550" y="1036900"/>
            <a:chExt cx="1136150" cy="567225"/>
          </a:xfrm>
        </p:grpSpPr>
        <p:sp>
          <p:nvSpPr>
            <p:cNvPr id="2241" name="Google Shape;6054;p65">
              <a:extLst>
                <a:ext uri="{FF2B5EF4-FFF2-40B4-BE49-F238E27FC236}">
                  <a16:creationId xmlns:a16="http://schemas.microsoft.com/office/drawing/2014/main" id="{CEC050B5-C925-4E04-CD27-3AA151F8BA2E}"/>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2" name="Google Shape;6055;p65">
              <a:extLst>
                <a:ext uri="{FF2B5EF4-FFF2-40B4-BE49-F238E27FC236}">
                  <a16:creationId xmlns:a16="http://schemas.microsoft.com/office/drawing/2014/main" id="{68719C28-7342-1EA4-3FDF-CD68EEF3540A}"/>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3" name="Google Shape;6056;p65">
              <a:extLst>
                <a:ext uri="{FF2B5EF4-FFF2-40B4-BE49-F238E27FC236}">
                  <a16:creationId xmlns:a16="http://schemas.microsoft.com/office/drawing/2014/main" id="{D7E74CDE-3B98-5E50-B7AA-F414025E0FAB}"/>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4" name="Google Shape;6057;p65">
              <a:extLst>
                <a:ext uri="{FF2B5EF4-FFF2-40B4-BE49-F238E27FC236}">
                  <a16:creationId xmlns:a16="http://schemas.microsoft.com/office/drawing/2014/main" id="{064D18D5-740D-FC72-6D4A-64471C14273E}"/>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5" name="Google Shape;6058;p65">
              <a:extLst>
                <a:ext uri="{FF2B5EF4-FFF2-40B4-BE49-F238E27FC236}">
                  <a16:creationId xmlns:a16="http://schemas.microsoft.com/office/drawing/2014/main" id="{8BB545BA-8983-73D2-67B8-3F1D335DFFF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6" name="Google Shape;6059;p65">
              <a:extLst>
                <a:ext uri="{FF2B5EF4-FFF2-40B4-BE49-F238E27FC236}">
                  <a16:creationId xmlns:a16="http://schemas.microsoft.com/office/drawing/2014/main" id="{2328928B-A6D1-8273-F0D1-B2E9F16A937B}"/>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7" name="Google Shape;6060;p65">
              <a:extLst>
                <a:ext uri="{FF2B5EF4-FFF2-40B4-BE49-F238E27FC236}">
                  <a16:creationId xmlns:a16="http://schemas.microsoft.com/office/drawing/2014/main" id="{5F4A37D5-41E8-F9ED-300B-B6E5F0B6DFC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8" name="Google Shape;6061;p65">
              <a:extLst>
                <a:ext uri="{FF2B5EF4-FFF2-40B4-BE49-F238E27FC236}">
                  <a16:creationId xmlns:a16="http://schemas.microsoft.com/office/drawing/2014/main" id="{B7BF04A0-E747-D2E9-D354-5D70B7F3BBA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249" name="Google Shape;6053;p65">
            <a:extLst>
              <a:ext uri="{FF2B5EF4-FFF2-40B4-BE49-F238E27FC236}">
                <a16:creationId xmlns:a16="http://schemas.microsoft.com/office/drawing/2014/main" id="{B8173559-134F-605F-0514-A442A91AC8BA}"/>
              </a:ext>
            </a:extLst>
          </p:cNvPr>
          <p:cNvGrpSpPr/>
          <p:nvPr/>
        </p:nvGrpSpPr>
        <p:grpSpPr>
          <a:xfrm rot="696754">
            <a:off x="-1216138" y="-95674"/>
            <a:ext cx="3026080" cy="1510776"/>
            <a:chOff x="9863550" y="1036900"/>
            <a:chExt cx="1136150" cy="567225"/>
          </a:xfrm>
        </p:grpSpPr>
        <p:sp>
          <p:nvSpPr>
            <p:cNvPr id="2250" name="Google Shape;6054;p65">
              <a:extLst>
                <a:ext uri="{FF2B5EF4-FFF2-40B4-BE49-F238E27FC236}">
                  <a16:creationId xmlns:a16="http://schemas.microsoft.com/office/drawing/2014/main" id="{15CF1728-3D44-00F9-F14E-B5A4A94E8ED8}"/>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1" name="Google Shape;6055;p65">
              <a:extLst>
                <a:ext uri="{FF2B5EF4-FFF2-40B4-BE49-F238E27FC236}">
                  <a16:creationId xmlns:a16="http://schemas.microsoft.com/office/drawing/2014/main" id="{223EFE87-B697-2251-7F9D-00EAB11B88CD}"/>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2" name="Google Shape;6056;p65">
              <a:extLst>
                <a:ext uri="{FF2B5EF4-FFF2-40B4-BE49-F238E27FC236}">
                  <a16:creationId xmlns:a16="http://schemas.microsoft.com/office/drawing/2014/main" id="{010A7719-BBEB-FA72-FA96-A83F19B4EE34}"/>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3" name="Google Shape;6057;p65">
              <a:extLst>
                <a:ext uri="{FF2B5EF4-FFF2-40B4-BE49-F238E27FC236}">
                  <a16:creationId xmlns:a16="http://schemas.microsoft.com/office/drawing/2014/main" id="{211EB419-465C-7C6D-DB2F-BA9D078A9C98}"/>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3" name="Google Shape;6058;p65">
              <a:extLst>
                <a:ext uri="{FF2B5EF4-FFF2-40B4-BE49-F238E27FC236}">
                  <a16:creationId xmlns:a16="http://schemas.microsoft.com/office/drawing/2014/main" id="{7C7F70EF-2877-54AD-DAE9-5E351B569EE4}"/>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4" name="Google Shape;6059;p65">
              <a:extLst>
                <a:ext uri="{FF2B5EF4-FFF2-40B4-BE49-F238E27FC236}">
                  <a16:creationId xmlns:a16="http://schemas.microsoft.com/office/drawing/2014/main" id="{954497FD-2B13-94DE-4AC8-37FE6A6E4AB3}"/>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2455" name="Google Shape;6060;p65">
              <a:extLst>
                <a:ext uri="{FF2B5EF4-FFF2-40B4-BE49-F238E27FC236}">
                  <a16:creationId xmlns:a16="http://schemas.microsoft.com/office/drawing/2014/main" id="{D1C9EE61-E932-E1F9-648E-FFE132E30C0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6" name="Google Shape;6061;p65">
              <a:extLst>
                <a:ext uri="{FF2B5EF4-FFF2-40B4-BE49-F238E27FC236}">
                  <a16:creationId xmlns:a16="http://schemas.microsoft.com/office/drawing/2014/main" id="{97EF01BB-4521-E89D-2430-1A310737975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2459" name="Picture 2458" descr="A person in a boat with a roll of hay&#10;&#10;Description automatically generated">
            <a:extLst>
              <a:ext uri="{FF2B5EF4-FFF2-40B4-BE49-F238E27FC236}">
                <a16:creationId xmlns:a16="http://schemas.microsoft.com/office/drawing/2014/main" id="{5E537E69-5E45-319D-9501-C39E74D4E695}"/>
              </a:ext>
            </a:extLst>
          </p:cNvPr>
          <p:cNvPicPr>
            <a:picLocks noChangeAspect="1"/>
          </p:cNvPicPr>
          <p:nvPr/>
        </p:nvPicPr>
        <p:blipFill>
          <a:blip r:embed="rId3"/>
          <a:stretch>
            <a:fillRect/>
          </a:stretch>
        </p:blipFill>
        <p:spPr>
          <a:xfrm>
            <a:off x="1256715" y="1288554"/>
            <a:ext cx="5917790" cy="5917790"/>
          </a:xfrm>
          <a:prstGeom prst="rect">
            <a:avLst/>
          </a:prstGeom>
        </p:spPr>
      </p:pic>
      <p:pic>
        <p:nvPicPr>
          <p:cNvPr id="56" name="Picture 55">
            <a:extLst>
              <a:ext uri="{FF2B5EF4-FFF2-40B4-BE49-F238E27FC236}">
                <a16:creationId xmlns:a16="http://schemas.microsoft.com/office/drawing/2014/main" id="{1855EF66-FA27-BE88-A96F-52AD0FFC062E}"/>
              </a:ext>
            </a:extLst>
          </p:cNvPr>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blip>
          <a:stretch>
            <a:fillRect/>
          </a:stretch>
        </p:blipFill>
        <p:spPr>
          <a:xfrm>
            <a:off x="2191796" y="-193700"/>
            <a:ext cx="5546123" cy="3119694"/>
          </a:xfrm>
          <a:prstGeom prst="rect">
            <a:avLst/>
          </a:prstGeom>
        </p:spPr>
      </p:pic>
      <p:sp>
        <p:nvSpPr>
          <p:cNvPr id="2255" name="Rectangle 2254"/>
          <p:cNvSpPr/>
          <p:nvPr/>
        </p:nvSpPr>
        <p:spPr>
          <a:xfrm>
            <a:off x="758085" y="1615440"/>
            <a:ext cx="2449710" cy="307777"/>
          </a:xfrm>
          <a:prstGeom prst="rect">
            <a:avLst/>
          </a:prstGeom>
        </p:spPr>
        <p:txBody>
          <a:bodyPr wrap="none">
            <a:spAutoFit/>
          </a:bodyPr>
          <a:lstStyle/>
          <a:p>
            <a:pPr lvl="0">
              <a:buSzPts val="1100"/>
              <a:defRPr/>
            </a:pPr>
            <a:r>
              <a:rPr lang="en-US" i="1" dirty="0" err="1">
                <a:solidFill>
                  <a:schemeClr val="bg2"/>
                </a:solidFill>
                <a:latin typeface="Times New Roman" panose="02020603050405020304" pitchFamily="18" charset="0"/>
                <a:ea typeface="Calibri" panose="020F0502020204030204" pitchFamily="34" charset="0"/>
              </a:rPr>
              <a:t>Nguyễn</a:t>
            </a:r>
            <a:r>
              <a:rPr lang="en-US" i="1" dirty="0">
                <a:solidFill>
                  <a:schemeClr val="bg2"/>
                </a:solidFill>
                <a:latin typeface="Times New Roman" panose="02020603050405020304" pitchFamily="18" charset="0"/>
                <a:ea typeface="Calibri" panose="020F0502020204030204" pitchFamily="34" charset="0"/>
              </a:rPr>
              <a:t> </a:t>
            </a:r>
            <a:r>
              <a:rPr lang="en-US" i="1" dirty="0" err="1">
                <a:solidFill>
                  <a:schemeClr val="bg2"/>
                </a:solidFill>
                <a:latin typeface="Times New Roman" panose="02020603050405020304" pitchFamily="18" charset="0"/>
                <a:ea typeface="Calibri" panose="020F0502020204030204" pitchFamily="34" charset="0"/>
              </a:rPr>
              <a:t>nhâm</a:t>
            </a:r>
            <a:r>
              <a:rPr lang="en-US" i="1" dirty="0">
                <a:solidFill>
                  <a:schemeClr val="bg2"/>
                </a:solidFill>
                <a:latin typeface="Times New Roman" panose="02020603050405020304" pitchFamily="18" charset="0"/>
                <a:ea typeface="Calibri" panose="020F0502020204030204" pitchFamily="34" charset="0"/>
              </a:rPr>
              <a:t> 0981.713.891-68</a:t>
            </a:r>
            <a:endParaRPr lang="en-US" dirty="0">
              <a:solidFill>
                <a:schemeClr val="bg2"/>
              </a:solidFill>
            </a:endParaRPr>
          </a:p>
        </p:txBody>
      </p:sp>
    </p:spTree>
    <p:extLst>
      <p:ext uri="{BB962C8B-B14F-4D97-AF65-F5344CB8AC3E}">
        <p14:creationId xmlns:p14="http://schemas.microsoft.com/office/powerpoint/2010/main" val="1364751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22899"/>
          <a:stretch/>
        </p:blipFill>
        <p:spPr>
          <a:xfrm flipH="1">
            <a:off x="0" y="0"/>
            <a:ext cx="9143999" cy="514350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8688" y="1560910"/>
            <a:ext cx="5086350" cy="3907631"/>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07419" y="1732360"/>
            <a:ext cx="8793956" cy="3907631"/>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857376" y="977071"/>
            <a:ext cx="2907506" cy="3907631"/>
          </a:xfrm>
          <a:prstGeom prst="rect">
            <a:avLst/>
          </a:prstGeom>
        </p:spPr>
      </p:pic>
      <p:pic>
        <p:nvPicPr>
          <p:cNvPr id="18" name="Picture 2" descr="HÃ¬nh áº£nh cÃ³ liÃªn quan"/>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91053">
            <a:off x="-2005865" y="-586451"/>
            <a:ext cx="11759853" cy="60942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9075" t="9947" r="3689" b="30159"/>
          <a:stretch/>
        </p:blipFill>
        <p:spPr>
          <a:xfrm rot="398163" flipH="1">
            <a:off x="1277817" y="2249101"/>
            <a:ext cx="3374572" cy="2142515"/>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b="25861"/>
          <a:stretch/>
        </p:blipFill>
        <p:spPr>
          <a:xfrm>
            <a:off x="3504063" y="4293795"/>
            <a:ext cx="2135873" cy="885586"/>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b="25861"/>
          <a:stretch/>
        </p:blipFill>
        <p:spPr>
          <a:xfrm flipH="1">
            <a:off x="714240" y="3838422"/>
            <a:ext cx="1455756" cy="885586"/>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rot="21107207">
            <a:off x="5636357" y="4193733"/>
            <a:ext cx="4083750" cy="1856097"/>
          </a:xfrm>
          <a:prstGeom prst="rect">
            <a:avLst/>
          </a:prstGeom>
        </p:spPr>
      </p:pic>
      <p:pic>
        <p:nvPicPr>
          <p:cNvPr id="23" name="Nhac hoi ho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8326" y="737259"/>
            <a:ext cx="457200" cy="457200"/>
          </a:xfrm>
          <a:prstGeom prst="rect">
            <a:avLst/>
          </a:prstGeom>
        </p:spPr>
      </p:pic>
      <p:sp>
        <p:nvSpPr>
          <p:cNvPr id="24" name="Rectangle 23"/>
          <p:cNvSpPr/>
          <p:nvPr/>
        </p:nvSpPr>
        <p:spPr>
          <a:xfrm>
            <a:off x="2421394" y="245822"/>
            <a:ext cx="4248600" cy="1731243"/>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sym typeface="Arial"/>
              </a:rPr>
              <a:t>Người lái đò</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sym typeface="Arial"/>
              </a:rPr>
              <a:t>Sông Đà</a:t>
            </a:r>
            <a:endParaRPr kumimoji="0" lang="en-US"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sym typeface="Arial"/>
            </a:endParaRPr>
          </a:p>
        </p:txBody>
      </p:sp>
      <p:pic>
        <p:nvPicPr>
          <p:cNvPr id="13" name="Picture 2" descr="C:\Users\ADMIN\Desktop\Giai cuu con vat\wooden-board-theme-image-1-vector-clip-art_csp9738361.jpg"/>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Layer>
                </a14:imgProps>
              </a:ext>
              <a:ext uri="{28A0092B-C50C-407E-A947-70E740481C1C}">
                <a14:useLocalDpi xmlns:a14="http://schemas.microsoft.com/office/drawing/2010/main" val="0"/>
              </a:ext>
            </a:extLst>
          </a:blip>
          <a:srcRect b="9159"/>
          <a:stretch/>
        </p:blipFill>
        <p:spPr bwMode="auto">
          <a:xfrm>
            <a:off x="323290" y="1850722"/>
            <a:ext cx="8515350" cy="33745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17971" y="2753144"/>
            <a:ext cx="6181550"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Em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sau</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giúp</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lái</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đò</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vượt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qua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hiểm</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nguy</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32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sông</a:t>
            </a:r>
            <a:r>
              <a:rPr kumimoji="0" lang="en-US" sz="3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5805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53" presetClass="entr" presetSubtype="16"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7273" numSld="11">
                <p:cTn id="24" repeatCount="indefinite" fill="hold" display="0">
                  <p:stCondLst>
                    <p:cond delay="indefinite"/>
                  </p:stCondLst>
                  <p:endCondLst>
                    <p:cond evt="onStopAudio" delay="0">
                      <p:tgtEl>
                        <p:sldTgt/>
                      </p:tgtEl>
                    </p:cond>
                  </p:endCondLst>
                </p:cTn>
                <p:tgtEl>
                  <p:spTgt spid="23"/>
                </p:tgtEl>
              </p:cMediaNode>
            </p:audio>
          </p:childTnLst>
        </p:cTn>
      </p:par>
    </p:tnLst>
    <p:bldLst>
      <p:bldP spid="24"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22899"/>
          <a:stretch/>
        </p:blipFill>
        <p:spPr>
          <a:xfrm flipH="1">
            <a:off x="0" y="0"/>
            <a:ext cx="9143999" cy="51435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8688" y="1560910"/>
            <a:ext cx="4572000" cy="390763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07419" y="1732360"/>
            <a:ext cx="12451556" cy="3907631"/>
          </a:xfrm>
          <a:prstGeom prst="rect">
            <a:avLst/>
          </a:prstGeom>
        </p:spPr>
      </p:pic>
      <p:pic>
        <p:nvPicPr>
          <p:cNvPr id="8"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19624"/>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2695144" y="3950665"/>
            <a:ext cx="3675971" cy="390763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9075" t="9947" r="3689" b="30159"/>
          <a:stretch/>
        </p:blipFill>
        <p:spPr>
          <a:xfrm rot="398163" flipH="1">
            <a:off x="291828" y="2869050"/>
            <a:ext cx="3374572" cy="2142515"/>
          </a:xfrm>
          <a:prstGeom prst="rect">
            <a:avLst/>
          </a:prstGeom>
        </p:spPr>
      </p:pic>
      <p:pic>
        <p:nvPicPr>
          <p:cNvPr id="13" name="Picture 2" descr="C:\Users\ADMIN\Desktop\Giai cuu con vat\wooden-board-theme-image-1-vector-clip-art_csp9738361.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Layer>
                </a14:imgProps>
              </a:ext>
              <a:ext uri="{28A0092B-C50C-407E-A947-70E740481C1C}">
                <a14:useLocalDpi xmlns:a14="http://schemas.microsoft.com/office/drawing/2010/main" val="0"/>
              </a:ext>
            </a:extLst>
          </a:blip>
          <a:srcRect b="9159"/>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10">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58876" y="1019570"/>
            <a:ext cx="5859979"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vi-VN" sz="3200" b="1" dirty="0">
                <a:latin typeface="Times New Roman" panose="02020603050405020304" pitchFamily="18" charset="0"/>
                <a:cs typeface="Times New Roman" panose="02020603050405020304" pitchFamily="18" charset="0"/>
              </a:rPr>
              <a:t> 1. Văn bản có sự kết hợp những yếu tố nào?</a:t>
            </a:r>
            <a:endParaRPr lang="en-SG" sz="32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636796" y="3682407"/>
            <a:ext cx="3578266"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Tự sự, miêu tả, biểu cảm</a:t>
            </a:r>
            <a:endParaRPr lang="en-SG"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9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1"/>
                                        </p:tgtEl>
                                        <p:attrNameLst>
                                          <p:attrName>r</p:attrName>
                                        </p:attrNameLst>
                                      </p:cBhvr>
                                    </p:animRot>
                                    <p:animRot by="-240000">
                                      <p:cBhvr>
                                        <p:cTn id="7" dur="600" fill="hold">
                                          <p:stCondLst>
                                            <p:cond delay="600"/>
                                          </p:stCondLst>
                                        </p:cTn>
                                        <p:tgtEl>
                                          <p:spTgt spid="11"/>
                                        </p:tgtEl>
                                        <p:attrNameLst>
                                          <p:attrName>r</p:attrName>
                                        </p:attrNameLst>
                                      </p:cBhvr>
                                    </p:animRot>
                                    <p:animRot by="240000">
                                      <p:cBhvr>
                                        <p:cTn id="8" dur="600" fill="hold">
                                          <p:stCondLst>
                                            <p:cond delay="1200"/>
                                          </p:stCondLst>
                                        </p:cTn>
                                        <p:tgtEl>
                                          <p:spTgt spid="11"/>
                                        </p:tgtEl>
                                        <p:attrNameLst>
                                          <p:attrName>r</p:attrName>
                                        </p:attrNameLst>
                                      </p:cBhvr>
                                    </p:animRot>
                                    <p:animRot by="-240000">
                                      <p:cBhvr>
                                        <p:cTn id="9" dur="600" fill="hold">
                                          <p:stCondLst>
                                            <p:cond delay="1800"/>
                                          </p:stCondLst>
                                        </p:cTn>
                                        <p:tgtEl>
                                          <p:spTgt spid="11"/>
                                        </p:tgtEl>
                                        <p:attrNameLst>
                                          <p:attrName>r</p:attrName>
                                        </p:attrNameLst>
                                      </p:cBhvr>
                                    </p:animRot>
                                    <p:animRot by="120000">
                                      <p:cBhvr>
                                        <p:cTn id="10" dur="600" fill="hold">
                                          <p:stCondLst>
                                            <p:cond delay="2400"/>
                                          </p:stCondLst>
                                        </p:cTn>
                                        <p:tgtEl>
                                          <p:spTgt spid="11"/>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 fill="hold"/>
                                        <p:tgtEl>
                                          <p:spTgt spid="11"/>
                                        </p:tgtEl>
                                        <p:attrNameLst>
                                          <p:attrName>ppt_x</p:attrName>
                                        </p:attrNameLst>
                                      </p:cBhvr>
                                      <p:tavLst>
                                        <p:tav tm="0">
                                          <p:val>
                                            <p:strVal val="0-#ppt_w/2"/>
                                          </p:val>
                                        </p:tav>
                                        <p:tav tm="100000">
                                          <p:val>
                                            <p:strVal val="#ppt_x"/>
                                          </p:val>
                                        </p:tav>
                                      </p:tavLst>
                                    </p:anim>
                                    <p:anim calcmode="lin" valueType="num">
                                      <p:cBhvr additive="base">
                                        <p:cTn id="14"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par>
                          <p:cTn id="53" fill="hold">
                            <p:stCondLst>
                              <p:cond delay="500"/>
                            </p:stCondLst>
                            <p:childTnLst>
                              <p:par>
                                <p:cTn id="54" presetID="2" presetClass="exit" presetSubtype="4" fill="hold" nodeType="afterEffect">
                                  <p:stCondLst>
                                    <p:cond delay="0"/>
                                  </p:stCondLst>
                                  <p:childTnLst>
                                    <p:anim calcmode="lin" valueType="num">
                                      <p:cBhvr additive="base">
                                        <p:cTn id="55" dur="500"/>
                                        <p:tgtEl>
                                          <p:spTgt spid="10"/>
                                        </p:tgtEl>
                                        <p:attrNameLst>
                                          <p:attrName>ppt_x</p:attrName>
                                        </p:attrNameLst>
                                      </p:cBhvr>
                                      <p:tavLst>
                                        <p:tav tm="0">
                                          <p:val>
                                            <p:strVal val="ppt_x"/>
                                          </p:val>
                                        </p:tav>
                                        <p:tav tm="100000">
                                          <p:val>
                                            <p:strVal val="ppt_x"/>
                                          </p:val>
                                        </p:tav>
                                      </p:tavLst>
                                    </p:anim>
                                    <p:anim calcmode="lin" valueType="num">
                                      <p:cBhvr additive="base">
                                        <p:cTn id="56" dur="500"/>
                                        <p:tgtEl>
                                          <p:spTgt spid="10"/>
                                        </p:tgtEl>
                                        <p:attrNameLst>
                                          <p:attrName>ppt_y</p:attrName>
                                        </p:attrNameLst>
                                      </p:cBhvr>
                                      <p:tavLst>
                                        <p:tav tm="0">
                                          <p:val>
                                            <p:strVal val="ppt_y"/>
                                          </p:val>
                                        </p:tav>
                                        <p:tav tm="100000">
                                          <p:val>
                                            <p:strVal val="1+ppt_h/2"/>
                                          </p:val>
                                        </p:tav>
                                      </p:tavLst>
                                    </p:anim>
                                    <p:set>
                                      <p:cBhvr>
                                        <p:cTn id="57" dur="1" fill="hold">
                                          <p:stCondLst>
                                            <p:cond delay="499"/>
                                          </p:stCondLst>
                                        </p:cTn>
                                        <p:tgtEl>
                                          <p:spTgt spid="10"/>
                                        </p:tgtEl>
                                        <p:attrNameLst>
                                          <p:attrName>style.visibility</p:attrName>
                                        </p:attrNameLst>
                                      </p:cBhvr>
                                      <p:to>
                                        <p:strVal val="hidden"/>
                                      </p:to>
                                    </p:set>
                                  </p:childTnLst>
                                </p:cTn>
                              </p:par>
                              <p:par>
                                <p:cTn id="58" presetID="63" presetClass="path" presetSubtype="0" accel="3000" decel="7000" fill="hold" nodeType="withEffect">
                                  <p:stCondLst>
                                    <p:cond delay="0"/>
                                  </p:stCondLst>
                                  <p:childTnLst>
                                    <p:animMotion origin="layout" path="M 3.75E-6 -2.22222E-6 L 0.96953 -0.00185 " pathEditMode="relative" rAng="0" ptsTypes="AA">
                                      <p:cBhvr>
                                        <p:cTn id="59" dur="3000" fill="hold"/>
                                        <p:tgtEl>
                                          <p:spTgt spid="11"/>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22899"/>
          <a:stretch/>
        </p:blipFill>
        <p:spPr>
          <a:xfrm flipH="1">
            <a:off x="0" y="0"/>
            <a:ext cx="9143999" cy="5143500"/>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651888">
            <a:off x="165478" y="2871609"/>
            <a:ext cx="3627269" cy="243877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963301">
            <a:off x="6487778" y="1998217"/>
            <a:ext cx="3627269" cy="243877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9306">
            <a:off x="4441678" y="2630113"/>
            <a:ext cx="3627269" cy="2438777"/>
          </a:xfrm>
          <a:prstGeom prst="rect">
            <a:avLst/>
          </a:prstGeom>
        </p:spPr>
      </p:pic>
      <p:pic>
        <p:nvPicPr>
          <p:cNvPr id="14"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5497"/>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9075" t="9947" r="3689" b="30159"/>
          <a:stretch/>
        </p:blipFill>
        <p:spPr>
          <a:xfrm rot="398163" flipH="1">
            <a:off x="291828" y="2869050"/>
            <a:ext cx="3374572" cy="2142515"/>
          </a:xfrm>
          <a:prstGeom prst="rect">
            <a:avLst/>
          </a:prstGeom>
        </p:spPr>
      </p:pic>
      <p:pic>
        <p:nvPicPr>
          <p:cNvPr id="16" name="Picture 5" descr="C:\Users\ADMIN\Desktop\Lam tac\800px_COLOURBOX9774185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087175">
            <a:off x="3670354" y="4240768"/>
            <a:ext cx="2990052" cy="925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Desktop\Giai cuu con vat\wooden-board-theme-image-1-vector-clip-art_csp97383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Layer>
                </a14:imgProps>
              </a:ext>
              <a:ext uri="{28A0092B-C50C-407E-A947-70E740481C1C}">
                <a14:useLocalDpi xmlns:a14="http://schemas.microsoft.com/office/drawing/2010/main" val="0"/>
              </a:ext>
            </a:extLst>
          </a:blip>
          <a:srcRect b="9159"/>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1">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305579" y="872977"/>
            <a:ext cx="6366573" cy="1323439"/>
          </a:xfrm>
          <a:prstGeom prst="rect">
            <a:avLst/>
          </a:prstGeom>
          <a:noFill/>
        </p:spPr>
        <p:txBody>
          <a:bodyPr wrap="square" rtlCol="0">
            <a:spAutoFit/>
          </a:bodyPr>
          <a:lstStyle/>
          <a:p>
            <a:pPr algn="ctr"/>
            <a:r>
              <a:rPr lang="vi-VN" sz="4000" b="1" dirty="0">
                <a:latin typeface="+mj-lt"/>
              </a:rPr>
              <a:t>Câu 2. Thần thoại nào được nhắc đến trong văn bản?</a:t>
            </a:r>
            <a:endParaRPr lang="en-SG" sz="4000" b="1" dirty="0">
              <a:latin typeface="+mj-lt"/>
            </a:endParaRPr>
          </a:p>
        </p:txBody>
      </p:sp>
      <p:sp>
        <p:nvSpPr>
          <p:cNvPr id="18" name="TextBox 17"/>
          <p:cNvSpPr txBox="1"/>
          <p:nvPr/>
        </p:nvSpPr>
        <p:spPr>
          <a:xfrm>
            <a:off x="2665708" y="3429277"/>
            <a:ext cx="3578266" cy="1323439"/>
          </a:xfrm>
          <a:prstGeom prst="rect">
            <a:avLst/>
          </a:prstGeom>
          <a:noFill/>
        </p:spPr>
        <p:txBody>
          <a:bodyPr wrap="square" rtlCol="0">
            <a:spAutoFit/>
          </a:bodyPr>
          <a:lstStyle/>
          <a:p>
            <a:pPr algn="ctr"/>
            <a:r>
              <a:rPr lang="vi-VN" sz="4000" b="1" dirty="0">
                <a:latin typeface="+mj-lt"/>
              </a:rPr>
              <a:t>Sơn Tinh </a:t>
            </a:r>
            <a:endParaRPr lang="en-US" sz="4000" b="1" dirty="0">
              <a:latin typeface="+mj-lt"/>
            </a:endParaRPr>
          </a:p>
          <a:p>
            <a:pPr algn="ctr"/>
            <a:r>
              <a:rPr lang="vi-VN" sz="4000" b="1" dirty="0">
                <a:latin typeface="+mj-lt"/>
              </a:rPr>
              <a:t>Thủy Tinh</a:t>
            </a:r>
            <a:endParaRPr lang="en-SG" sz="4000" b="1" dirty="0">
              <a:latin typeface="+mj-lt"/>
            </a:endParaRPr>
          </a:p>
        </p:txBody>
      </p:sp>
    </p:spTree>
    <p:extLst>
      <p:ext uri="{BB962C8B-B14F-4D97-AF65-F5344CB8AC3E}">
        <p14:creationId xmlns:p14="http://schemas.microsoft.com/office/powerpoint/2010/main" val="403714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5"/>
                                        </p:tgtEl>
                                        <p:attrNameLst>
                                          <p:attrName>r</p:attrName>
                                        </p:attrNameLst>
                                      </p:cBhvr>
                                    </p:animRot>
                                    <p:animRot by="-240000">
                                      <p:cBhvr>
                                        <p:cTn id="7" dur="600" fill="hold">
                                          <p:stCondLst>
                                            <p:cond delay="600"/>
                                          </p:stCondLst>
                                        </p:cTn>
                                        <p:tgtEl>
                                          <p:spTgt spid="15"/>
                                        </p:tgtEl>
                                        <p:attrNameLst>
                                          <p:attrName>r</p:attrName>
                                        </p:attrNameLst>
                                      </p:cBhvr>
                                    </p:animRot>
                                    <p:animRot by="240000">
                                      <p:cBhvr>
                                        <p:cTn id="8" dur="600" fill="hold">
                                          <p:stCondLst>
                                            <p:cond delay="1200"/>
                                          </p:stCondLst>
                                        </p:cTn>
                                        <p:tgtEl>
                                          <p:spTgt spid="15"/>
                                        </p:tgtEl>
                                        <p:attrNameLst>
                                          <p:attrName>r</p:attrName>
                                        </p:attrNameLst>
                                      </p:cBhvr>
                                    </p:animRot>
                                    <p:animRot by="-240000">
                                      <p:cBhvr>
                                        <p:cTn id="9" dur="600" fill="hold">
                                          <p:stCondLst>
                                            <p:cond delay="1800"/>
                                          </p:stCondLst>
                                        </p:cTn>
                                        <p:tgtEl>
                                          <p:spTgt spid="15"/>
                                        </p:tgtEl>
                                        <p:attrNameLst>
                                          <p:attrName>r</p:attrName>
                                        </p:attrNameLst>
                                      </p:cBhvr>
                                    </p:animRot>
                                    <p:animRot by="120000">
                                      <p:cBhvr>
                                        <p:cTn id="10" dur="600" fill="hold">
                                          <p:stCondLst>
                                            <p:cond delay="2400"/>
                                          </p:stCondLst>
                                        </p:cTn>
                                        <p:tgtEl>
                                          <p:spTgt spid="15"/>
                                        </p:tgtEl>
                                        <p:attrNameLst>
                                          <p:attrName>r</p:attrName>
                                        </p:attrNameLst>
                                      </p:cBhvr>
                                    </p:animRot>
                                  </p:childTnLst>
                                </p:cTn>
                              </p:par>
                              <p:par>
                                <p:cTn id="11" presetID="32" presetClass="emph" presetSubtype="0" fill="hold" nodeType="withEffect">
                                  <p:stCondLst>
                                    <p:cond delay="0"/>
                                  </p:stCondLst>
                                  <p:childTnLst>
                                    <p:animRot by="120000">
                                      <p:cBhvr>
                                        <p:cTn id="12" dur="300" fill="hold">
                                          <p:stCondLst>
                                            <p:cond delay="0"/>
                                          </p:stCondLst>
                                        </p:cTn>
                                        <p:tgtEl>
                                          <p:spTgt spid="16"/>
                                        </p:tgtEl>
                                        <p:attrNameLst>
                                          <p:attrName>r</p:attrName>
                                        </p:attrNameLst>
                                      </p:cBhvr>
                                    </p:animRot>
                                    <p:animRot by="-240000">
                                      <p:cBhvr>
                                        <p:cTn id="13" dur="600" fill="hold">
                                          <p:stCondLst>
                                            <p:cond delay="600"/>
                                          </p:stCondLst>
                                        </p:cTn>
                                        <p:tgtEl>
                                          <p:spTgt spid="16"/>
                                        </p:tgtEl>
                                        <p:attrNameLst>
                                          <p:attrName>r</p:attrName>
                                        </p:attrNameLst>
                                      </p:cBhvr>
                                    </p:animRot>
                                    <p:animRot by="240000">
                                      <p:cBhvr>
                                        <p:cTn id="14" dur="600" fill="hold">
                                          <p:stCondLst>
                                            <p:cond delay="1200"/>
                                          </p:stCondLst>
                                        </p:cTn>
                                        <p:tgtEl>
                                          <p:spTgt spid="16"/>
                                        </p:tgtEl>
                                        <p:attrNameLst>
                                          <p:attrName>r</p:attrName>
                                        </p:attrNameLst>
                                      </p:cBhvr>
                                    </p:animRot>
                                    <p:animRot by="-240000">
                                      <p:cBhvr>
                                        <p:cTn id="15" dur="600" fill="hold">
                                          <p:stCondLst>
                                            <p:cond delay="1800"/>
                                          </p:stCondLst>
                                        </p:cTn>
                                        <p:tgtEl>
                                          <p:spTgt spid="16"/>
                                        </p:tgtEl>
                                        <p:attrNameLst>
                                          <p:attrName>r</p:attrName>
                                        </p:attrNameLst>
                                      </p:cBhvr>
                                    </p:animRot>
                                    <p:animRot by="120000">
                                      <p:cBhvr>
                                        <p:cTn id="16" dur="600" fill="hold">
                                          <p:stCondLst>
                                            <p:cond delay="2400"/>
                                          </p:stCondLst>
                                        </p:cTn>
                                        <p:tgtEl>
                                          <p:spTgt spid="16"/>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0-#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par>
                          <p:cTn id="59" fill="hold">
                            <p:stCondLst>
                              <p:cond delay="500"/>
                            </p:stCondLst>
                            <p:childTnLst>
                              <p:par>
                                <p:cTn id="60" presetID="2" presetClass="exit" presetSubtype="6" fill="hold" nodeType="afterEffect">
                                  <p:stCondLst>
                                    <p:cond delay="0"/>
                                  </p:stCondLst>
                                  <p:childTnLst>
                                    <p:anim calcmode="lin" valueType="num">
                                      <p:cBhvr additive="base">
                                        <p:cTn id="61" dur="2000"/>
                                        <p:tgtEl>
                                          <p:spTgt spid="16"/>
                                        </p:tgtEl>
                                        <p:attrNameLst>
                                          <p:attrName>ppt_x</p:attrName>
                                        </p:attrNameLst>
                                      </p:cBhvr>
                                      <p:tavLst>
                                        <p:tav tm="0">
                                          <p:val>
                                            <p:strVal val="ppt_x"/>
                                          </p:val>
                                        </p:tav>
                                        <p:tav tm="100000">
                                          <p:val>
                                            <p:strVal val="1+ppt_w/2"/>
                                          </p:val>
                                        </p:tav>
                                      </p:tavLst>
                                    </p:anim>
                                    <p:anim calcmode="lin" valueType="num">
                                      <p:cBhvr additive="base">
                                        <p:cTn id="62" dur="2000"/>
                                        <p:tgtEl>
                                          <p:spTgt spid="16"/>
                                        </p:tgtEl>
                                        <p:attrNameLst>
                                          <p:attrName>ppt_y</p:attrName>
                                        </p:attrNameLst>
                                      </p:cBhvr>
                                      <p:tavLst>
                                        <p:tav tm="0">
                                          <p:val>
                                            <p:strVal val="ppt_y"/>
                                          </p:val>
                                        </p:tav>
                                        <p:tav tm="100000">
                                          <p:val>
                                            <p:strVal val="1+ppt_h/2"/>
                                          </p:val>
                                        </p:tav>
                                      </p:tavLst>
                                    </p:anim>
                                    <p:set>
                                      <p:cBhvr>
                                        <p:cTn id="63" dur="1" fill="hold">
                                          <p:stCondLst>
                                            <p:cond delay="1999"/>
                                          </p:stCondLst>
                                        </p:cTn>
                                        <p:tgtEl>
                                          <p:spTgt spid="16"/>
                                        </p:tgtEl>
                                        <p:attrNameLst>
                                          <p:attrName>style.visibility</p:attrName>
                                        </p:attrNameLst>
                                      </p:cBhvr>
                                      <p:to>
                                        <p:strVal val="hidden"/>
                                      </p:to>
                                    </p:set>
                                  </p:childTnLst>
                                </p:cTn>
                              </p:par>
                              <p:par>
                                <p:cTn id="64" presetID="63" presetClass="path" presetSubtype="0" accel="3000" decel="7000" fill="hold" nodeType="withEffect">
                                  <p:stCondLst>
                                    <p:cond delay="0"/>
                                  </p:stCondLst>
                                  <p:childTnLst>
                                    <p:animMotion origin="layout" path="M 3.75E-6 -2.22222E-6 L 0.96953 -0.00185 " pathEditMode="relative" rAng="0" ptsTypes="AA">
                                      <p:cBhvr>
                                        <p:cTn id="65" dur="3000" fill="hold"/>
                                        <p:tgtEl>
                                          <p:spTgt spid="15"/>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22899"/>
          <a:stretch/>
        </p:blipFill>
        <p:spPr>
          <a:xfrm>
            <a:off x="-31857" y="4589"/>
            <a:ext cx="9175857" cy="514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246569">
            <a:off x="-724905" y="896031"/>
            <a:ext cx="6924030" cy="5683220"/>
          </a:xfrm>
          <a:prstGeom prst="rect">
            <a:avLst/>
          </a:prstGeom>
        </p:spPr>
      </p:pic>
      <p:pic>
        <p:nvPicPr>
          <p:cNvPr id="17"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5497"/>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9075" t="9947" r="3689" b="30159"/>
          <a:stretch/>
        </p:blipFill>
        <p:spPr>
          <a:xfrm rot="398163" flipH="1">
            <a:off x="291828" y="2869050"/>
            <a:ext cx="3374572" cy="214251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6569">
            <a:off x="2987517" y="3842579"/>
            <a:ext cx="3137108" cy="2574927"/>
          </a:xfrm>
          <a:prstGeom prst="rect">
            <a:avLst/>
          </a:prstGeom>
        </p:spPr>
      </p:pic>
      <p:pic>
        <p:nvPicPr>
          <p:cNvPr id="7" name="Picture 2" descr="C:\Users\ADMIN\Desktop\Giai cuu con vat\wooden-board-theme-image-1-vector-clip-art_csp9738361.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Layer>
                </a14:imgProps>
              </a:ext>
              <a:ext uri="{28A0092B-C50C-407E-A947-70E740481C1C}">
                <a14:useLocalDpi xmlns:a14="http://schemas.microsoft.com/office/drawing/2010/main" val="0"/>
              </a:ext>
            </a:extLst>
          </a:blip>
          <a:srcRect b="9159"/>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0">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57690" y="415146"/>
            <a:ext cx="5545231" cy="3046988"/>
          </a:xfrm>
          <a:prstGeom prst="rect">
            <a:avLst/>
          </a:prstGeom>
          <a:noFill/>
        </p:spPr>
        <p:txBody>
          <a:bodyPr wrap="square" rtlCol="0">
            <a:spAutoFit/>
          </a:bodyPr>
          <a:lstStyle/>
          <a:p>
            <a:pPr algn="ctr" defTabSz="685800">
              <a:buClrTx/>
            </a:pPr>
            <a:r>
              <a:rPr kumimoji="0" lang="vi-VN" sz="6000" b="1" i="0" u="none" strike="noStrike" kern="0" cap="none" spc="0" normalizeH="0" baseline="0" noProof="0" dirty="0">
                <a:ln>
                  <a:noFill/>
                </a:ln>
                <a:solidFill>
                  <a:schemeClr val="tx1"/>
                </a:solidFill>
                <a:effectLst/>
                <a:uLnTx/>
                <a:uFillTx/>
                <a:latin typeface="+mj-lt"/>
                <a:sym typeface="Arial"/>
              </a:rPr>
              <a:t> </a:t>
            </a:r>
            <a:r>
              <a:rPr lang="vi-VN" sz="3600" b="1" dirty="0">
                <a:solidFill>
                  <a:schemeClr val="tx1"/>
                </a:solidFill>
                <a:latin typeface="+mj-lt"/>
              </a:rPr>
              <a:t>Câu 3. Đặc tính nào của sông Đà được tác giả nhắc đến trong đoạn mở đầu?</a:t>
            </a:r>
            <a:endParaRPr lang="en-SG" sz="3600" b="1" dirty="0">
              <a:solidFill>
                <a:schemeClr val="tx1"/>
              </a:solidFill>
              <a:latin typeface="+mj-lt"/>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6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sym typeface="Arial"/>
            </a:endParaRPr>
          </a:p>
        </p:txBody>
      </p:sp>
      <p:sp>
        <p:nvSpPr>
          <p:cNvPr id="10" name="TextBox 9"/>
          <p:cNvSpPr txBox="1"/>
          <p:nvPr/>
        </p:nvSpPr>
        <p:spPr>
          <a:xfrm>
            <a:off x="2579048" y="3574140"/>
            <a:ext cx="3919455" cy="1200329"/>
          </a:xfrm>
          <a:prstGeom prst="rect">
            <a:avLst/>
          </a:prstGeom>
          <a:noFill/>
        </p:spPr>
        <p:txBody>
          <a:bodyPr wrap="square" rtlCol="0">
            <a:spAutoFit/>
          </a:bodyPr>
          <a:lstStyle/>
          <a:p>
            <a:pPr algn="ctr"/>
            <a:r>
              <a:rPr lang="vi-VN" sz="3600" b="1" dirty="0">
                <a:solidFill>
                  <a:schemeClr val="tx1"/>
                </a:solidFill>
                <a:latin typeface="+mj-lt"/>
              </a:rPr>
              <a:t>Hung bạo</a:t>
            </a:r>
            <a:r>
              <a:rPr lang="en-US" sz="3600" b="1" dirty="0">
                <a:solidFill>
                  <a:schemeClr val="tx1"/>
                </a:solidFill>
                <a:latin typeface="+mj-lt"/>
              </a:rPr>
              <a:t> </a:t>
            </a:r>
            <a:r>
              <a:rPr lang="en-US" sz="3600" b="1" dirty="0" err="1">
                <a:solidFill>
                  <a:schemeClr val="tx1"/>
                </a:solidFill>
                <a:latin typeface="+mj-lt"/>
              </a:rPr>
              <a:t>và</a:t>
            </a:r>
            <a:r>
              <a:rPr lang="vi-VN" sz="3600" b="1" dirty="0">
                <a:solidFill>
                  <a:schemeClr val="tx1"/>
                </a:solidFill>
                <a:latin typeface="+mj-lt"/>
              </a:rPr>
              <a:t> </a:t>
            </a:r>
            <a:endParaRPr lang="en-US" sz="3600" b="1" dirty="0">
              <a:solidFill>
                <a:schemeClr val="tx1"/>
              </a:solidFill>
              <a:latin typeface="+mj-lt"/>
            </a:endParaRPr>
          </a:p>
          <a:p>
            <a:pPr algn="ctr"/>
            <a:r>
              <a:rPr lang="vi-VN" sz="3600" b="1" dirty="0">
                <a:solidFill>
                  <a:schemeClr val="tx1"/>
                </a:solidFill>
                <a:latin typeface="+mj-lt"/>
              </a:rPr>
              <a:t> trữ tình</a:t>
            </a:r>
            <a:endParaRPr lang="en-SG" sz="3600" b="1" dirty="0">
              <a:solidFill>
                <a:schemeClr val="tx1"/>
              </a:solidFill>
              <a:latin typeface="+mj-lt"/>
            </a:endParaRPr>
          </a:p>
        </p:txBody>
      </p:sp>
    </p:spTree>
    <p:extLst>
      <p:ext uri="{BB962C8B-B14F-4D97-AF65-F5344CB8AC3E}">
        <p14:creationId xmlns:p14="http://schemas.microsoft.com/office/powerpoint/2010/main" val="8897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2000" fill="hold"/>
                                        <p:tgtEl>
                                          <p:spTgt spid="18"/>
                                        </p:tgtEl>
                                        <p:attrNameLst>
                                          <p:attrName>ppt_x</p:attrName>
                                        </p:attrNameLst>
                                      </p:cBhvr>
                                      <p:tavLst>
                                        <p:tav tm="0">
                                          <p:val>
                                            <p:strVal val="0-#ppt_w/2"/>
                                          </p:val>
                                        </p:tav>
                                        <p:tav tm="100000">
                                          <p:val>
                                            <p:strVal val="#ppt_x"/>
                                          </p:val>
                                        </p:tav>
                                      </p:tavLst>
                                    </p:anim>
                                    <p:anim calcmode="lin" valueType="num">
                                      <p:cBhvr additive="base">
                                        <p:cTn id="14" dur="2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par>
                          <p:cTn id="57" fill="hold">
                            <p:stCondLst>
                              <p:cond delay="1000"/>
                            </p:stCondLst>
                            <p:childTnLst>
                              <p:par>
                                <p:cTn id="58" presetID="63" presetClass="path" presetSubtype="0" accel="3000" decel="7000" fill="hold" nodeType="afterEffect">
                                  <p:stCondLst>
                                    <p:cond delay="0"/>
                                  </p:stCondLst>
                                  <p:childTnLst>
                                    <p:animMotion origin="layout" path="M 3.75E-6 -2.22222E-6 L 0.96953 -0.00185 " pathEditMode="relative" rAng="0" ptsTypes="AA">
                                      <p:cBhvr>
                                        <p:cTn id="59" dur="3000" fill="hold"/>
                                        <p:tgtEl>
                                          <p:spTgt spid="18"/>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22899"/>
          <a:stretch/>
        </p:blipFill>
        <p:spPr>
          <a:xfrm>
            <a:off x="-31857" y="4589"/>
            <a:ext cx="9175857" cy="51435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246569">
            <a:off x="4077321" y="1388949"/>
            <a:ext cx="6924030" cy="568322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307285" flipH="1">
            <a:off x="-205048" y="1136990"/>
            <a:ext cx="2548924" cy="5683220"/>
          </a:xfrm>
          <a:prstGeom prst="rect">
            <a:avLst/>
          </a:prstGeom>
        </p:spPr>
      </p:pic>
      <p:pic>
        <p:nvPicPr>
          <p:cNvPr id="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5497"/>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9075" t="9947" r="3689" b="30159"/>
          <a:stretch/>
        </p:blipFill>
        <p:spPr>
          <a:xfrm rot="398163" flipH="1">
            <a:off x="291828" y="2869050"/>
            <a:ext cx="3374572" cy="2142515"/>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0" b="90000" l="0" r="100000"/>
                    </a14:imgEffect>
                  </a14:imgLayer>
                </a14:imgProps>
              </a:ext>
              <a:ext uri="{28A0092B-C50C-407E-A947-70E740481C1C}">
                <a14:useLocalDpi xmlns:a14="http://schemas.microsoft.com/office/drawing/2010/main" val="0"/>
              </a:ext>
            </a:extLst>
          </a:blip>
          <a:srcRect b="51563"/>
          <a:stretch/>
        </p:blipFill>
        <p:spPr>
          <a:xfrm>
            <a:off x="3384843" y="4732134"/>
            <a:ext cx="3076603" cy="531495"/>
          </a:xfrm>
          <a:prstGeom prst="rect">
            <a:avLst/>
          </a:prstGeom>
          <a:ln>
            <a:noFill/>
          </a:ln>
          <a:effectLst>
            <a:softEdge rad="112500"/>
          </a:effectLst>
        </p:spPr>
      </p:pic>
      <p:pic>
        <p:nvPicPr>
          <p:cNvPr id="8" name="Picture 2" descr="C:\Users\ADMIN\Desktop\Giai cuu con vat\wooden-board-theme-image-1-vector-clip-art_csp97383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Layer>
                </a14:imgProps>
              </a:ext>
              <a:ext uri="{28A0092B-C50C-407E-A947-70E740481C1C}">
                <a14:useLocalDpi xmlns:a14="http://schemas.microsoft.com/office/drawing/2010/main" val="0"/>
              </a:ext>
            </a:extLst>
          </a:blip>
          <a:srcRect b="9159"/>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1">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34209" y="887343"/>
            <a:ext cx="6075582" cy="1200329"/>
          </a:xfrm>
          <a:prstGeom prst="rect">
            <a:avLst/>
          </a:prstGeom>
          <a:noFill/>
        </p:spPr>
        <p:txBody>
          <a:bodyPr wrap="square" rtlCol="0">
            <a:spAutoFit/>
          </a:bodyPr>
          <a:lstStyle/>
          <a:p>
            <a:r>
              <a:rPr lang="vi-VN" sz="3600" b="1" dirty="0">
                <a:latin typeface="+mj-lt"/>
              </a:rPr>
              <a:t>Câu 4. Sông Đà được tác giả nhìn nhận như điều gì?</a:t>
            </a:r>
            <a:endParaRPr lang="en-SG" sz="3600" b="1" dirty="0">
              <a:latin typeface="+mj-lt"/>
            </a:endParaRPr>
          </a:p>
        </p:txBody>
      </p:sp>
      <p:sp>
        <p:nvSpPr>
          <p:cNvPr id="12" name="TextBox 11"/>
          <p:cNvSpPr txBox="1"/>
          <p:nvPr/>
        </p:nvSpPr>
        <p:spPr>
          <a:xfrm>
            <a:off x="2731571" y="3733007"/>
            <a:ext cx="3578266" cy="1477328"/>
          </a:xfrm>
          <a:prstGeom prst="rect">
            <a:avLst/>
          </a:prstGeom>
          <a:noFill/>
        </p:spPr>
        <p:txBody>
          <a:bodyPr wrap="square" rtlCol="0">
            <a:spAutoFit/>
          </a:bodyPr>
          <a:lstStyle/>
          <a:p>
            <a:pPr algn="ctr" defTabSz="685800">
              <a:buClrTx/>
            </a:pPr>
            <a:r>
              <a:rPr lang="vi-VN" sz="3600" b="1" dirty="0">
                <a:latin typeface="+mj-lt"/>
              </a:rPr>
              <a:t>Một cố nhân</a:t>
            </a:r>
            <a:endParaRPr lang="en-SG" sz="3600" b="1" dirty="0">
              <a:latin typeface="+mj-lt"/>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54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Tree>
    <p:extLst>
      <p:ext uri="{BB962C8B-B14F-4D97-AF65-F5344CB8AC3E}">
        <p14:creationId xmlns:p14="http://schemas.microsoft.com/office/powerpoint/2010/main" val="28819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0-#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par>
                          <p:cTn id="57" fill="hold">
                            <p:stCondLst>
                              <p:cond delay="1000"/>
                            </p:stCondLst>
                            <p:childTnLst>
                              <p:par>
                                <p:cTn id="58" presetID="63" presetClass="path" presetSubtype="0" accel="3000" decel="7000" fill="hold" nodeType="afterEffect">
                                  <p:stCondLst>
                                    <p:cond delay="0"/>
                                  </p:stCondLst>
                                  <p:childTnLst>
                                    <p:animMotion origin="layout" path="M 3.75E-6 -2.22222E-6 L 0.96953 -0.00185 " pathEditMode="relative" rAng="0" ptsTypes="AA">
                                      <p:cBhvr>
                                        <p:cTn id="59" dur="3000" fill="hold"/>
                                        <p:tgtEl>
                                          <p:spTgt spid="7"/>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4528" r="22899"/>
          <a:stretch/>
        </p:blipFill>
        <p:spPr>
          <a:xfrm>
            <a:off x="-31857" y="-21432"/>
            <a:ext cx="9175857" cy="5169521"/>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47621" y="1223034"/>
            <a:ext cx="9807385" cy="4499110"/>
          </a:xfrm>
          <a:prstGeom prst="rect">
            <a:avLst/>
          </a:prstGeom>
        </p:spPr>
      </p:pic>
      <p:pic>
        <p:nvPicPr>
          <p:cNvPr id="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5497"/>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9075" t="9947" r="3689" b="30159"/>
          <a:stretch/>
        </p:blipFill>
        <p:spPr>
          <a:xfrm rot="398163" flipH="1">
            <a:off x="291828" y="2869050"/>
            <a:ext cx="3374572" cy="2142515"/>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b="25861"/>
          <a:stretch/>
        </p:blipFill>
        <p:spPr>
          <a:xfrm>
            <a:off x="3562579" y="4282863"/>
            <a:ext cx="1967105" cy="815610"/>
          </a:xfrm>
          <a:prstGeom prst="rect">
            <a:avLst/>
          </a:prstGeom>
        </p:spPr>
      </p:pic>
      <p:pic>
        <p:nvPicPr>
          <p:cNvPr id="8" name="Picture 2" descr="C:\Users\ADMIN\Desktop\Giai cuu con vat\wooden-board-theme-image-1-vector-clip-art_csp9738361.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Layer>
                </a14:imgProps>
              </a:ext>
              <a:ext uri="{28A0092B-C50C-407E-A947-70E740481C1C}">
                <a14:useLocalDpi xmlns:a14="http://schemas.microsoft.com/office/drawing/2010/main" val="0"/>
              </a:ext>
            </a:extLst>
          </a:blip>
          <a:srcRect b="9159"/>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Giai cuu con vat\wooden-board-theme-image-1-vector-clip-art_csp9738361.jpg"/>
          <p:cNvPicPr>
            <a:picLocks noChangeAspect="1" noChangeArrowheads="1"/>
          </p:cNvPicPr>
          <p:nvPr/>
        </p:nvPicPr>
        <p:blipFill>
          <a:blip r:embed="rId11">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13582" y="829292"/>
            <a:ext cx="6065097" cy="1569660"/>
          </a:xfrm>
          <a:prstGeom prst="rect">
            <a:avLst/>
          </a:prstGeom>
          <a:noFill/>
        </p:spPr>
        <p:txBody>
          <a:bodyPr wrap="square" rtlCol="0">
            <a:spAutoFit/>
          </a:bodyPr>
          <a:lstStyle/>
          <a:p>
            <a:pPr algn="ctr"/>
            <a:r>
              <a:rPr lang="vi-VN" sz="3200" b="1" dirty="0">
                <a:latin typeface="+mj-lt"/>
              </a:rPr>
              <a:t>Câu 5. Biện pháp tu từ nào được sử dụng trong câu văn: “Bờ sông hoang dại như một bờ tiền sử.”</a:t>
            </a:r>
            <a:endParaRPr lang="en-SG" sz="3200" b="1" dirty="0">
              <a:latin typeface="+mj-lt"/>
            </a:endParaRPr>
          </a:p>
        </p:txBody>
      </p:sp>
      <p:sp>
        <p:nvSpPr>
          <p:cNvPr id="12" name="TextBox 11"/>
          <p:cNvSpPr txBox="1"/>
          <p:nvPr/>
        </p:nvSpPr>
        <p:spPr>
          <a:xfrm>
            <a:off x="2699733" y="3718286"/>
            <a:ext cx="3578266" cy="584775"/>
          </a:xfrm>
          <a:prstGeom prst="rect">
            <a:avLst/>
          </a:prstGeom>
          <a:noFill/>
        </p:spPr>
        <p:txBody>
          <a:bodyPr wrap="square" rtlCol="0">
            <a:spAutoFit/>
          </a:bodyPr>
          <a:lstStyle/>
          <a:p>
            <a:pPr algn="ctr"/>
            <a:r>
              <a:rPr lang="vi-VN" sz="3200" b="1" dirty="0">
                <a:latin typeface="+mj-lt"/>
              </a:rPr>
              <a:t>So sánh</a:t>
            </a:r>
            <a:endParaRPr lang="en-SG" sz="3200" b="1" dirty="0">
              <a:latin typeface="+mj-lt"/>
            </a:endParaRPr>
          </a:p>
        </p:txBody>
      </p:sp>
    </p:spTree>
    <p:extLst>
      <p:ext uri="{BB962C8B-B14F-4D97-AF65-F5344CB8AC3E}">
        <p14:creationId xmlns:p14="http://schemas.microsoft.com/office/powerpoint/2010/main" val="43727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0-#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par>
                          <p:cTn id="57" fill="hold">
                            <p:stCondLst>
                              <p:cond delay="1000"/>
                            </p:stCondLst>
                            <p:childTnLst>
                              <p:par>
                                <p:cTn id="58" presetID="63" presetClass="path" presetSubtype="0" accel="3000" decel="7000" fill="hold" nodeType="afterEffect">
                                  <p:stCondLst>
                                    <p:cond delay="0"/>
                                  </p:stCondLst>
                                  <p:childTnLst>
                                    <p:animMotion origin="layout" path="M 3.75E-6 -2.22222E-6 L 0.96953 -0.00185 " pathEditMode="relative" rAng="0" ptsTypes="AA">
                                      <p:cBhvr>
                                        <p:cTn id="59" dur="3000" fill="hold"/>
                                        <p:tgtEl>
                                          <p:spTgt spid="7"/>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SG" sz="2800" b="1" dirty="0">
                <a:latin typeface="Times New Roman" panose="02020603050405020304" pitchFamily="18" charset="0"/>
                <a:cs typeface="Times New Roman" panose="02020603050405020304" pitchFamily="18" charset="0"/>
              </a:rPr>
              <a:t>H</a:t>
            </a:r>
            <a:r>
              <a:rPr lang="en" sz="2800" b="1" dirty="0">
                <a:latin typeface="Times New Roman" panose="02020603050405020304" pitchFamily="18" charset="0"/>
                <a:cs typeface="Times New Roman" panose="02020603050405020304" pitchFamily="18" charset="0"/>
              </a:rPr>
              <a:t>oạt động mở đầu</a:t>
            </a:r>
            <a:endParaRPr sz="2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30D4CAB-D8D0-4DC1-1A76-91BCF80868A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3115" b="60000" l="11803" r="84262">
                        <a14:foregroundMark x1="25902" y1="33770" x2="28852" y2="35410"/>
                        <a14:foregroundMark x1="26885" y1="35082" x2="24262" y2="33770"/>
                        <a14:foregroundMark x1="27213" y1="35410" x2="26557" y2="40656"/>
                        <a14:foregroundMark x1="30164" y1="41967" x2="33115" y2="50492"/>
                        <a14:foregroundMark x1="61728" y1="54898" x2="44262" y2="55082"/>
                        <a14:foregroundMark x1="60656" y1="55738" x2="44262" y2="56721"/>
                        <a14:foregroundMark x1="22951" y1="60000" x2="33115" y2="58689"/>
                        <a14:backgroundMark x1="58689" y1="59672" x2="88197" y2="59672"/>
                      </a14:backgroundRemoval>
                    </a14:imgEffect>
                  </a14:imgLayer>
                </a14:imgProps>
              </a:ext>
            </a:extLst>
          </a:blip>
          <a:srcRect l="3024" t="29927" r="6544" b="37215"/>
          <a:stretch/>
        </p:blipFill>
        <p:spPr>
          <a:xfrm>
            <a:off x="2793936" y="4173828"/>
            <a:ext cx="2932847" cy="1065644"/>
          </a:xfrm>
          <a:prstGeom prst="rect">
            <a:avLst/>
          </a:prstGeom>
        </p:spPr>
      </p:pic>
      <p:pic>
        <p:nvPicPr>
          <p:cNvPr id="4174" name="Picture 4173">
            <a:extLst>
              <a:ext uri="{FF2B5EF4-FFF2-40B4-BE49-F238E27FC236}">
                <a16:creationId xmlns:a16="http://schemas.microsoft.com/office/drawing/2014/main" id="{7026E157-5A56-5969-8FEC-32E92E12952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1227" y="367932"/>
            <a:ext cx="9190122" cy="5169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174"/>
                                        </p:tgtEl>
                                        <p:attrNameLst>
                                          <p:attrName>style.visibility</p:attrName>
                                        </p:attrNameLst>
                                      </p:cBhvr>
                                      <p:to>
                                        <p:strVal val="visible"/>
                                      </p:to>
                                    </p:set>
                                    <p:anim calcmode="lin" valueType="num">
                                      <p:cBhvr>
                                        <p:cTn id="7" dur="1000" fill="hold"/>
                                        <p:tgtEl>
                                          <p:spTgt spid="4174"/>
                                        </p:tgtEl>
                                        <p:attrNameLst>
                                          <p:attrName>ppt_w</p:attrName>
                                        </p:attrNameLst>
                                      </p:cBhvr>
                                      <p:tavLst>
                                        <p:tav tm="0">
                                          <p:val>
                                            <p:fltVal val="0"/>
                                          </p:val>
                                        </p:tav>
                                        <p:tav tm="100000">
                                          <p:val>
                                            <p:strVal val="#ppt_w"/>
                                          </p:val>
                                        </p:tav>
                                      </p:tavLst>
                                    </p:anim>
                                    <p:anim calcmode="lin" valueType="num">
                                      <p:cBhvr>
                                        <p:cTn id="8" dur="1000" fill="hold"/>
                                        <p:tgtEl>
                                          <p:spTgt spid="4174"/>
                                        </p:tgtEl>
                                        <p:attrNameLst>
                                          <p:attrName>ppt_h</p:attrName>
                                        </p:attrNameLst>
                                      </p:cBhvr>
                                      <p:tavLst>
                                        <p:tav tm="0">
                                          <p:val>
                                            <p:fltVal val="0"/>
                                          </p:val>
                                        </p:tav>
                                        <p:tav tm="100000">
                                          <p:val>
                                            <p:strVal val="#ppt_h"/>
                                          </p:val>
                                        </p:tav>
                                      </p:tavLst>
                                    </p:anim>
                                    <p:anim calcmode="lin" valueType="num">
                                      <p:cBhvr>
                                        <p:cTn id="9" dur="1000" fill="hold"/>
                                        <p:tgtEl>
                                          <p:spTgt spid="4174"/>
                                        </p:tgtEl>
                                        <p:attrNameLst>
                                          <p:attrName>style.rotation</p:attrName>
                                        </p:attrNameLst>
                                      </p:cBhvr>
                                      <p:tavLst>
                                        <p:tav tm="0">
                                          <p:val>
                                            <p:fltVal val="90"/>
                                          </p:val>
                                        </p:tav>
                                        <p:tav tm="100000">
                                          <p:val>
                                            <p:fltVal val="0"/>
                                          </p:val>
                                        </p:tav>
                                      </p:tavLst>
                                    </p:anim>
                                    <p:animEffect transition="in" filter="fade">
                                      <p:cBhvr>
                                        <p:cTn id="10" dur="1000"/>
                                        <p:tgtEl>
                                          <p:spTgt spid="4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22899"/>
          <a:stretch/>
        </p:blipFill>
        <p:spPr>
          <a:xfrm>
            <a:off x="-31857" y="4589"/>
            <a:ext cx="9175857" cy="51435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3257549" y="1903810"/>
            <a:ext cx="11179968" cy="3907631"/>
          </a:xfrm>
          <a:prstGeom prst="rect">
            <a:avLst/>
          </a:prstGeom>
        </p:spPr>
      </p:pic>
      <p:pic>
        <p:nvPicPr>
          <p:cNvPr id="4"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5497"/>
            <a:ext cx="9144000" cy="3923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9075" t="9947" r="3689" b="30159"/>
          <a:stretch/>
        </p:blipFill>
        <p:spPr>
          <a:xfrm rot="398163" flipH="1">
            <a:off x="291828" y="2869050"/>
            <a:ext cx="3374572" cy="2142515"/>
          </a:xfrm>
          <a:prstGeom prst="rect">
            <a:avLst/>
          </a:prstGeom>
        </p:spPr>
      </p:pic>
      <p:pic>
        <p:nvPicPr>
          <p:cNvPr id="7" name="Picture 5" descr="C:\Users\ADMIN\Desktop\Lam tac\800px_COLOURBOX9774185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0219374">
            <a:off x="3391298" y="4606301"/>
            <a:ext cx="2990052" cy="9253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Desktop\Lam tac\800px_COLOURBOX9774185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894838">
            <a:off x="4533248" y="4554929"/>
            <a:ext cx="2990052" cy="9253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Desktop\Giai cuu con vat\wooden-board-theme-image-1-vector-clip-art_csp9738361.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Layer>
                </a14:imgProps>
              </a:ext>
              <a:ext uri="{28A0092B-C50C-407E-A947-70E740481C1C}">
                <a14:useLocalDpi xmlns:a14="http://schemas.microsoft.com/office/drawing/2010/main" val="0"/>
              </a:ext>
            </a:extLst>
          </a:blip>
          <a:srcRect b="9159"/>
          <a:stretch/>
        </p:blipFill>
        <p:spPr bwMode="auto">
          <a:xfrm>
            <a:off x="271463" y="0"/>
            <a:ext cx="8515350" cy="3374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1">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23793" y="3112576"/>
            <a:ext cx="5130146" cy="22620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39931" y="859173"/>
            <a:ext cx="5714008" cy="1200329"/>
          </a:xfrm>
          <a:prstGeom prst="rect">
            <a:avLst/>
          </a:prstGeom>
          <a:noFill/>
        </p:spPr>
        <p:txBody>
          <a:bodyPr wrap="square" rtlCol="0">
            <a:spAutoFit/>
          </a:bodyPr>
          <a:lstStyle/>
          <a:p>
            <a:pPr algn="ctr"/>
            <a:r>
              <a:rPr lang="vi-VN" sz="3600" b="1" dirty="0">
                <a:latin typeface="+mj-lt"/>
              </a:rPr>
              <a:t>Câu 6. Nhận xét về cách miêu tả sông Đà của tác giả.</a:t>
            </a:r>
            <a:endParaRPr lang="en-SG" sz="3600" b="1" dirty="0">
              <a:latin typeface="+mj-lt"/>
            </a:endParaRPr>
          </a:p>
        </p:txBody>
      </p:sp>
      <p:sp>
        <p:nvSpPr>
          <p:cNvPr id="12" name="TextBox 11"/>
          <p:cNvSpPr txBox="1"/>
          <p:nvPr/>
        </p:nvSpPr>
        <p:spPr>
          <a:xfrm>
            <a:off x="2583491" y="3674881"/>
            <a:ext cx="3810750" cy="954107"/>
          </a:xfrm>
          <a:prstGeom prst="rect">
            <a:avLst/>
          </a:prstGeom>
          <a:noFill/>
        </p:spPr>
        <p:txBody>
          <a:bodyPr wrap="square" rtlCol="0">
            <a:spAutoFit/>
          </a:bodyPr>
          <a:lstStyle/>
          <a:p>
            <a:pPr lvl="0" algn="ctr" defTabSz="685800">
              <a:buClrTx/>
            </a:pPr>
            <a:r>
              <a:rPr lang="vi-VN" sz="2800" b="1" dirty="0">
                <a:latin typeface="+mj-lt"/>
              </a:rPr>
              <a:t>Miêu tả tinh tế, ở nhiều góc nhìn khác nhau</a:t>
            </a:r>
            <a:endParaRPr kumimoji="0" lang="en-US" sz="48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Tree>
    <p:extLst>
      <p:ext uri="{BB962C8B-B14F-4D97-AF65-F5344CB8AC3E}">
        <p14:creationId xmlns:p14="http://schemas.microsoft.com/office/powerpoint/2010/main" val="13279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par>
                                <p:cTn id="23" presetID="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000" fill="hold"/>
                                        <p:tgtEl>
                                          <p:spTgt spid="6"/>
                                        </p:tgtEl>
                                        <p:attrNameLst>
                                          <p:attrName>ppt_x</p:attrName>
                                        </p:attrNameLst>
                                      </p:cBhvr>
                                      <p:tavLst>
                                        <p:tav tm="0">
                                          <p:val>
                                            <p:strVal val="0-#ppt_w/2"/>
                                          </p:val>
                                        </p:tav>
                                        <p:tav tm="100000">
                                          <p:val>
                                            <p:strVal val="#ppt_x"/>
                                          </p:val>
                                        </p:tav>
                                      </p:tavLst>
                                    </p:anim>
                                    <p:anim calcmode="lin" valueType="num">
                                      <p:cBhvr additive="base">
                                        <p:cTn id="26"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500"/>
                            </p:stCondLst>
                            <p:childTnLst>
                              <p:par>
                                <p:cTn id="66" presetID="2" presetClass="exit" presetSubtype="6" fill="hold" nodeType="afterEffect">
                                  <p:stCondLst>
                                    <p:cond delay="0"/>
                                  </p:stCondLst>
                                  <p:childTnLst>
                                    <p:anim calcmode="lin" valueType="num">
                                      <p:cBhvr additive="base">
                                        <p:cTn id="67" dur="2000"/>
                                        <p:tgtEl>
                                          <p:spTgt spid="7"/>
                                        </p:tgtEl>
                                        <p:attrNameLst>
                                          <p:attrName>ppt_x</p:attrName>
                                        </p:attrNameLst>
                                      </p:cBhvr>
                                      <p:tavLst>
                                        <p:tav tm="0">
                                          <p:val>
                                            <p:strVal val="ppt_x"/>
                                          </p:val>
                                        </p:tav>
                                        <p:tav tm="100000">
                                          <p:val>
                                            <p:strVal val="1+ppt_w/2"/>
                                          </p:val>
                                        </p:tav>
                                      </p:tavLst>
                                    </p:anim>
                                    <p:anim calcmode="lin" valueType="num">
                                      <p:cBhvr additive="base">
                                        <p:cTn id="68" dur="2000"/>
                                        <p:tgtEl>
                                          <p:spTgt spid="7"/>
                                        </p:tgtEl>
                                        <p:attrNameLst>
                                          <p:attrName>ppt_y</p:attrName>
                                        </p:attrNameLst>
                                      </p:cBhvr>
                                      <p:tavLst>
                                        <p:tav tm="0">
                                          <p:val>
                                            <p:strVal val="ppt_y"/>
                                          </p:val>
                                        </p:tav>
                                        <p:tav tm="100000">
                                          <p:val>
                                            <p:strVal val="1+ppt_h/2"/>
                                          </p:val>
                                        </p:tav>
                                      </p:tavLst>
                                    </p:anim>
                                    <p:set>
                                      <p:cBhvr>
                                        <p:cTn id="69" dur="1" fill="hold">
                                          <p:stCondLst>
                                            <p:cond delay="1999"/>
                                          </p:stCondLst>
                                        </p:cTn>
                                        <p:tgtEl>
                                          <p:spTgt spid="7"/>
                                        </p:tgtEl>
                                        <p:attrNameLst>
                                          <p:attrName>style.visibility</p:attrName>
                                        </p:attrNameLst>
                                      </p:cBhvr>
                                      <p:to>
                                        <p:strVal val="hidden"/>
                                      </p:to>
                                    </p:set>
                                  </p:childTnLst>
                                </p:cTn>
                              </p:par>
                              <p:par>
                                <p:cTn id="70" presetID="2" presetClass="exit" presetSubtype="6" fill="hold" nodeType="withEffect">
                                  <p:stCondLst>
                                    <p:cond delay="0"/>
                                  </p:stCondLst>
                                  <p:childTnLst>
                                    <p:anim calcmode="lin" valueType="num">
                                      <p:cBhvr additive="base">
                                        <p:cTn id="71" dur="2000"/>
                                        <p:tgtEl>
                                          <p:spTgt spid="8"/>
                                        </p:tgtEl>
                                        <p:attrNameLst>
                                          <p:attrName>ppt_x</p:attrName>
                                        </p:attrNameLst>
                                      </p:cBhvr>
                                      <p:tavLst>
                                        <p:tav tm="0">
                                          <p:val>
                                            <p:strVal val="ppt_x"/>
                                          </p:val>
                                        </p:tav>
                                        <p:tav tm="100000">
                                          <p:val>
                                            <p:strVal val="1+ppt_w/2"/>
                                          </p:val>
                                        </p:tav>
                                      </p:tavLst>
                                    </p:anim>
                                    <p:anim calcmode="lin" valueType="num">
                                      <p:cBhvr additive="base">
                                        <p:cTn id="72" dur="2000"/>
                                        <p:tgtEl>
                                          <p:spTgt spid="8"/>
                                        </p:tgtEl>
                                        <p:attrNameLst>
                                          <p:attrName>ppt_y</p:attrName>
                                        </p:attrNameLst>
                                      </p:cBhvr>
                                      <p:tavLst>
                                        <p:tav tm="0">
                                          <p:val>
                                            <p:strVal val="ppt_y"/>
                                          </p:val>
                                        </p:tav>
                                        <p:tav tm="100000">
                                          <p:val>
                                            <p:strVal val="1+ppt_h/2"/>
                                          </p:val>
                                        </p:tav>
                                      </p:tavLst>
                                    </p:anim>
                                    <p:set>
                                      <p:cBhvr>
                                        <p:cTn id="73" dur="1" fill="hold">
                                          <p:stCondLst>
                                            <p:cond delay="1999"/>
                                          </p:stCondLst>
                                        </p:cTn>
                                        <p:tgtEl>
                                          <p:spTgt spid="8"/>
                                        </p:tgtEl>
                                        <p:attrNameLst>
                                          <p:attrName>style.visibility</p:attrName>
                                        </p:attrNameLst>
                                      </p:cBhvr>
                                      <p:to>
                                        <p:strVal val="hidden"/>
                                      </p:to>
                                    </p:set>
                                  </p:childTnLst>
                                </p:cTn>
                              </p:par>
                              <p:par>
                                <p:cTn id="74" presetID="63" presetClass="path" presetSubtype="0" accel="3000" decel="7000" fill="hold" nodeType="withEffect">
                                  <p:stCondLst>
                                    <p:cond delay="0"/>
                                  </p:stCondLst>
                                  <p:childTnLst>
                                    <p:animMotion origin="layout" path="M 3.75E-6 -2.22222E-6 L 0.96953 -0.00185 " pathEditMode="relative" rAng="0" ptsTypes="AA">
                                      <p:cBhvr>
                                        <p:cTn id="75" dur="3000" fill="hold"/>
                                        <p:tgtEl>
                                          <p:spTgt spid="6"/>
                                        </p:tgtEl>
                                        <p:attrNameLst>
                                          <p:attrName>ppt_x</p:attrName>
                                          <p:attrName>ppt_y</p:attrName>
                                        </p:attrNameLst>
                                      </p:cBhvr>
                                      <p:rCtr x="4847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6" name="Google Shape;2256;p40"/>
          <p:cNvSpPr/>
          <p:nvPr/>
        </p:nvSpPr>
        <p:spPr>
          <a:xfrm>
            <a:off x="7027560" y="618831"/>
            <a:ext cx="382985" cy="348722"/>
          </a:xfrm>
          <a:custGeom>
            <a:avLst/>
            <a:gdLst/>
            <a:ahLst/>
            <a:cxnLst/>
            <a:rect l="l" t="t" r="r" b="b"/>
            <a:pathLst>
              <a:path w="2638" h="2402" extrusionOk="0">
                <a:moveTo>
                  <a:pt x="1319" y="0"/>
                </a:moveTo>
                <a:cubicBezTo>
                  <a:pt x="1011" y="0"/>
                  <a:pt x="704" y="117"/>
                  <a:pt x="470" y="351"/>
                </a:cubicBezTo>
                <a:cubicBezTo>
                  <a:pt x="1" y="820"/>
                  <a:pt x="1" y="1581"/>
                  <a:pt x="470" y="2050"/>
                </a:cubicBezTo>
                <a:cubicBezTo>
                  <a:pt x="704" y="2284"/>
                  <a:pt x="1011" y="2401"/>
                  <a:pt x="1319" y="2401"/>
                </a:cubicBezTo>
                <a:cubicBezTo>
                  <a:pt x="1626" y="2401"/>
                  <a:pt x="1933" y="2284"/>
                  <a:pt x="2168" y="2050"/>
                </a:cubicBezTo>
                <a:cubicBezTo>
                  <a:pt x="2638" y="1581"/>
                  <a:pt x="2638" y="820"/>
                  <a:pt x="2168" y="351"/>
                </a:cubicBezTo>
                <a:cubicBezTo>
                  <a:pt x="1933" y="117"/>
                  <a:pt x="1626" y="0"/>
                  <a:pt x="13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40"/>
          <p:cNvSpPr/>
          <p:nvPr/>
        </p:nvSpPr>
        <p:spPr>
          <a:xfrm>
            <a:off x="-1210315" y="282892"/>
            <a:ext cx="3550087" cy="960656"/>
          </a:xfrm>
          <a:custGeom>
            <a:avLst/>
            <a:gdLst/>
            <a:ahLst/>
            <a:cxnLst/>
            <a:rect l="l" t="t" r="r" b="b"/>
            <a:pathLst>
              <a:path w="24453" h="6617" extrusionOk="0">
                <a:moveTo>
                  <a:pt x="8159" y="0"/>
                </a:moveTo>
                <a:cubicBezTo>
                  <a:pt x="7594" y="0"/>
                  <a:pt x="7033" y="95"/>
                  <a:pt x="6515" y="316"/>
                </a:cubicBezTo>
                <a:cubicBezTo>
                  <a:pt x="6013" y="529"/>
                  <a:pt x="5567" y="853"/>
                  <a:pt x="5078" y="1092"/>
                </a:cubicBezTo>
                <a:cubicBezTo>
                  <a:pt x="4730" y="1261"/>
                  <a:pt x="4341" y="1387"/>
                  <a:pt x="3958" y="1387"/>
                </a:cubicBezTo>
                <a:cubicBezTo>
                  <a:pt x="3804" y="1387"/>
                  <a:pt x="3650" y="1367"/>
                  <a:pt x="3501" y="1321"/>
                </a:cubicBezTo>
                <a:cubicBezTo>
                  <a:pt x="3222" y="1235"/>
                  <a:pt x="2976" y="1064"/>
                  <a:pt x="2708" y="946"/>
                </a:cubicBezTo>
                <a:cubicBezTo>
                  <a:pt x="2428" y="823"/>
                  <a:pt x="2122" y="762"/>
                  <a:pt x="1816" y="762"/>
                </a:cubicBezTo>
                <a:cubicBezTo>
                  <a:pt x="1582" y="762"/>
                  <a:pt x="1349" y="797"/>
                  <a:pt x="1126" y="866"/>
                </a:cubicBezTo>
                <a:cubicBezTo>
                  <a:pt x="881" y="943"/>
                  <a:pt x="643" y="1069"/>
                  <a:pt x="421" y="1192"/>
                </a:cubicBezTo>
                <a:cubicBezTo>
                  <a:pt x="365" y="1224"/>
                  <a:pt x="88" y="1454"/>
                  <a:pt x="9" y="1454"/>
                </a:cubicBezTo>
                <a:cubicBezTo>
                  <a:pt x="6" y="1454"/>
                  <a:pt x="3" y="1453"/>
                  <a:pt x="1" y="1452"/>
                </a:cubicBezTo>
                <a:lnTo>
                  <a:pt x="1" y="1452"/>
                </a:lnTo>
                <a:cubicBezTo>
                  <a:pt x="7099" y="3654"/>
                  <a:pt x="16185" y="5642"/>
                  <a:pt x="24336" y="6616"/>
                </a:cubicBezTo>
                <a:cubicBezTo>
                  <a:pt x="24340" y="6616"/>
                  <a:pt x="24344" y="6616"/>
                  <a:pt x="24347" y="6616"/>
                </a:cubicBezTo>
                <a:cubicBezTo>
                  <a:pt x="24421" y="6616"/>
                  <a:pt x="24453" y="6515"/>
                  <a:pt x="24387" y="6474"/>
                </a:cubicBezTo>
                <a:cubicBezTo>
                  <a:pt x="24143" y="6321"/>
                  <a:pt x="23850" y="6125"/>
                  <a:pt x="23804" y="6094"/>
                </a:cubicBezTo>
                <a:cubicBezTo>
                  <a:pt x="23661" y="5997"/>
                  <a:pt x="23250" y="5819"/>
                  <a:pt x="22890" y="5763"/>
                </a:cubicBezTo>
                <a:cubicBezTo>
                  <a:pt x="22531" y="5706"/>
                  <a:pt x="22149" y="5729"/>
                  <a:pt x="21787" y="5717"/>
                </a:cubicBezTo>
                <a:cubicBezTo>
                  <a:pt x="21402" y="5703"/>
                  <a:pt x="21011" y="5654"/>
                  <a:pt x="20664" y="5474"/>
                </a:cubicBezTo>
                <a:cubicBezTo>
                  <a:pt x="20415" y="5346"/>
                  <a:pt x="20204" y="5158"/>
                  <a:pt x="19997" y="4967"/>
                </a:cubicBezTo>
                <a:cubicBezTo>
                  <a:pt x="19929" y="4905"/>
                  <a:pt x="19862" y="4842"/>
                  <a:pt x="19793" y="4781"/>
                </a:cubicBezTo>
                <a:cubicBezTo>
                  <a:pt x="19031" y="4100"/>
                  <a:pt x="18043" y="3584"/>
                  <a:pt x="17038" y="3584"/>
                </a:cubicBezTo>
                <a:cubicBezTo>
                  <a:pt x="16862" y="3584"/>
                  <a:pt x="16685" y="3600"/>
                  <a:pt x="16509" y="3634"/>
                </a:cubicBezTo>
                <a:cubicBezTo>
                  <a:pt x="16153" y="3701"/>
                  <a:pt x="15814" y="3839"/>
                  <a:pt x="15456" y="3902"/>
                </a:cubicBezTo>
                <a:cubicBezTo>
                  <a:pt x="15316" y="3927"/>
                  <a:pt x="15174" y="3939"/>
                  <a:pt x="15031" y="3939"/>
                </a:cubicBezTo>
                <a:cubicBezTo>
                  <a:pt x="14430" y="3939"/>
                  <a:pt x="13820" y="3729"/>
                  <a:pt x="13323" y="3405"/>
                </a:cubicBezTo>
                <a:cubicBezTo>
                  <a:pt x="13013" y="3203"/>
                  <a:pt x="12801" y="2778"/>
                  <a:pt x="12605" y="2474"/>
                </a:cubicBezTo>
                <a:cubicBezTo>
                  <a:pt x="12385" y="2135"/>
                  <a:pt x="12169" y="1791"/>
                  <a:pt x="11899" y="1489"/>
                </a:cubicBezTo>
                <a:cubicBezTo>
                  <a:pt x="11246" y="764"/>
                  <a:pt x="10313" y="336"/>
                  <a:pt x="9359" y="132"/>
                </a:cubicBezTo>
                <a:cubicBezTo>
                  <a:pt x="8967" y="48"/>
                  <a:pt x="8562" y="0"/>
                  <a:pt x="815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40"/>
          <p:cNvSpPr/>
          <p:nvPr/>
        </p:nvSpPr>
        <p:spPr>
          <a:xfrm>
            <a:off x="6827414" y="1391978"/>
            <a:ext cx="648084" cy="84350"/>
          </a:xfrm>
          <a:custGeom>
            <a:avLst/>
            <a:gdLst/>
            <a:ahLst/>
            <a:cxnLst/>
            <a:rect l="l" t="t" r="r" b="b"/>
            <a:pathLst>
              <a:path w="4464" h="581" extrusionOk="0">
                <a:moveTo>
                  <a:pt x="2401" y="1"/>
                </a:moveTo>
                <a:cubicBezTo>
                  <a:pt x="2349" y="1"/>
                  <a:pt x="2296" y="5"/>
                  <a:pt x="2244" y="13"/>
                </a:cubicBezTo>
                <a:cubicBezTo>
                  <a:pt x="2102" y="38"/>
                  <a:pt x="1969" y="95"/>
                  <a:pt x="1828" y="115"/>
                </a:cubicBezTo>
                <a:cubicBezTo>
                  <a:pt x="1791" y="119"/>
                  <a:pt x="1754" y="122"/>
                  <a:pt x="1717" y="122"/>
                </a:cubicBezTo>
                <a:cubicBezTo>
                  <a:pt x="1504" y="122"/>
                  <a:pt x="1294" y="53"/>
                  <a:pt x="1079" y="35"/>
                </a:cubicBezTo>
                <a:cubicBezTo>
                  <a:pt x="1033" y="31"/>
                  <a:pt x="983" y="29"/>
                  <a:pt x="931" y="29"/>
                </a:cubicBezTo>
                <a:cubicBezTo>
                  <a:pt x="604" y="29"/>
                  <a:pt x="192" y="124"/>
                  <a:pt x="1" y="523"/>
                </a:cubicBezTo>
                <a:cubicBezTo>
                  <a:pt x="1007" y="561"/>
                  <a:pt x="2013" y="581"/>
                  <a:pt x="3020" y="581"/>
                </a:cubicBezTo>
                <a:cubicBezTo>
                  <a:pt x="3375" y="581"/>
                  <a:pt x="3730" y="578"/>
                  <a:pt x="4086" y="573"/>
                </a:cubicBezTo>
                <a:cubicBezTo>
                  <a:pt x="4218" y="572"/>
                  <a:pt x="4359" y="567"/>
                  <a:pt x="4463" y="486"/>
                </a:cubicBezTo>
                <a:cubicBezTo>
                  <a:pt x="4380" y="394"/>
                  <a:pt x="4257" y="378"/>
                  <a:pt x="4129" y="378"/>
                </a:cubicBezTo>
                <a:cubicBezTo>
                  <a:pt x="4057" y="378"/>
                  <a:pt x="3983" y="383"/>
                  <a:pt x="3914" y="383"/>
                </a:cubicBezTo>
                <a:cubicBezTo>
                  <a:pt x="3392" y="383"/>
                  <a:pt x="2911" y="1"/>
                  <a:pt x="24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40"/>
          <p:cNvSpPr/>
          <p:nvPr/>
        </p:nvSpPr>
        <p:spPr>
          <a:xfrm>
            <a:off x="1104432" y="237886"/>
            <a:ext cx="2238095" cy="693089"/>
          </a:xfrm>
          <a:custGeom>
            <a:avLst/>
            <a:gdLst/>
            <a:ahLst/>
            <a:cxnLst/>
            <a:rect l="l" t="t" r="r" b="b"/>
            <a:pathLst>
              <a:path w="15416" h="4774" extrusionOk="0">
                <a:moveTo>
                  <a:pt x="5924" y="0"/>
                </a:moveTo>
                <a:cubicBezTo>
                  <a:pt x="5274" y="0"/>
                  <a:pt x="4632" y="192"/>
                  <a:pt x="4079" y="632"/>
                </a:cubicBezTo>
                <a:cubicBezTo>
                  <a:pt x="3958" y="729"/>
                  <a:pt x="3839" y="837"/>
                  <a:pt x="3694" y="888"/>
                </a:cubicBezTo>
                <a:cubicBezTo>
                  <a:pt x="3628" y="911"/>
                  <a:pt x="3561" y="921"/>
                  <a:pt x="3494" y="921"/>
                </a:cubicBezTo>
                <a:cubicBezTo>
                  <a:pt x="3238" y="921"/>
                  <a:pt x="2977" y="774"/>
                  <a:pt x="2741" y="649"/>
                </a:cubicBezTo>
                <a:cubicBezTo>
                  <a:pt x="1988" y="252"/>
                  <a:pt x="1138" y="44"/>
                  <a:pt x="288" y="44"/>
                </a:cubicBezTo>
                <a:cubicBezTo>
                  <a:pt x="227" y="44"/>
                  <a:pt x="165" y="45"/>
                  <a:pt x="104" y="48"/>
                </a:cubicBezTo>
                <a:cubicBezTo>
                  <a:pt x="37" y="143"/>
                  <a:pt x="0" y="195"/>
                  <a:pt x="0" y="195"/>
                </a:cubicBezTo>
                <a:cubicBezTo>
                  <a:pt x="4631" y="2548"/>
                  <a:pt x="10202" y="4201"/>
                  <a:pt x="15397" y="4774"/>
                </a:cubicBezTo>
                <a:cubicBezTo>
                  <a:pt x="15398" y="4774"/>
                  <a:pt x="15399" y="4774"/>
                  <a:pt x="15399" y="4774"/>
                </a:cubicBezTo>
                <a:cubicBezTo>
                  <a:pt x="15412" y="4774"/>
                  <a:pt x="15415" y="4756"/>
                  <a:pt x="15404" y="4750"/>
                </a:cubicBezTo>
                <a:cubicBezTo>
                  <a:pt x="15060" y="4588"/>
                  <a:pt x="14772" y="4275"/>
                  <a:pt x="14416" y="4157"/>
                </a:cubicBezTo>
                <a:cubicBezTo>
                  <a:pt x="14063" y="4040"/>
                  <a:pt x="13627" y="4143"/>
                  <a:pt x="13275" y="4025"/>
                </a:cubicBezTo>
                <a:cubicBezTo>
                  <a:pt x="13080" y="3961"/>
                  <a:pt x="12882" y="3895"/>
                  <a:pt x="12713" y="3776"/>
                </a:cubicBezTo>
                <a:cubicBezTo>
                  <a:pt x="12455" y="3597"/>
                  <a:pt x="12285" y="3309"/>
                  <a:pt x="12021" y="3138"/>
                </a:cubicBezTo>
                <a:cubicBezTo>
                  <a:pt x="11584" y="2856"/>
                  <a:pt x="11006" y="2959"/>
                  <a:pt x="10509" y="2802"/>
                </a:cubicBezTo>
                <a:cubicBezTo>
                  <a:pt x="9809" y="2583"/>
                  <a:pt x="9386" y="1899"/>
                  <a:pt x="8891" y="1359"/>
                </a:cubicBezTo>
                <a:cubicBezTo>
                  <a:pt x="8143" y="546"/>
                  <a:pt x="7023" y="0"/>
                  <a:pt x="5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40"/>
          <p:cNvSpPr/>
          <p:nvPr/>
        </p:nvSpPr>
        <p:spPr>
          <a:xfrm>
            <a:off x="6880638" y="237878"/>
            <a:ext cx="2792537" cy="762921"/>
          </a:xfrm>
          <a:custGeom>
            <a:avLst/>
            <a:gdLst/>
            <a:ahLst/>
            <a:cxnLst/>
            <a:rect l="l" t="t" r="r" b="b"/>
            <a:pathLst>
              <a:path w="19235" h="5255" extrusionOk="0">
                <a:moveTo>
                  <a:pt x="19055" y="1"/>
                </a:moveTo>
                <a:cubicBezTo>
                  <a:pt x="18450" y="1"/>
                  <a:pt x="18069" y="331"/>
                  <a:pt x="17739" y="350"/>
                </a:cubicBezTo>
                <a:cubicBezTo>
                  <a:pt x="17710" y="352"/>
                  <a:pt x="17682" y="353"/>
                  <a:pt x="17654" y="353"/>
                </a:cubicBezTo>
                <a:cubicBezTo>
                  <a:pt x="17242" y="353"/>
                  <a:pt x="16845" y="184"/>
                  <a:pt x="16438" y="111"/>
                </a:cubicBezTo>
                <a:cubicBezTo>
                  <a:pt x="16271" y="81"/>
                  <a:pt x="16103" y="67"/>
                  <a:pt x="15936" y="67"/>
                </a:cubicBezTo>
                <a:cubicBezTo>
                  <a:pt x="15233" y="67"/>
                  <a:pt x="14531" y="314"/>
                  <a:pt x="13915" y="665"/>
                </a:cubicBezTo>
                <a:cubicBezTo>
                  <a:pt x="13152" y="1100"/>
                  <a:pt x="12488" y="1686"/>
                  <a:pt x="11789" y="2217"/>
                </a:cubicBezTo>
                <a:cubicBezTo>
                  <a:pt x="11561" y="2389"/>
                  <a:pt x="11324" y="2559"/>
                  <a:pt x="11049" y="2633"/>
                </a:cubicBezTo>
                <a:cubicBezTo>
                  <a:pt x="10916" y="2668"/>
                  <a:pt x="10781" y="2678"/>
                  <a:pt x="10645" y="2678"/>
                </a:cubicBezTo>
                <a:cubicBezTo>
                  <a:pt x="10437" y="2678"/>
                  <a:pt x="10227" y="2653"/>
                  <a:pt x="10018" y="2650"/>
                </a:cubicBezTo>
                <a:cubicBezTo>
                  <a:pt x="9997" y="2649"/>
                  <a:pt x="9977" y="2649"/>
                  <a:pt x="9956" y="2649"/>
                </a:cubicBezTo>
                <a:cubicBezTo>
                  <a:pt x="8183" y="2649"/>
                  <a:pt x="6728" y="4117"/>
                  <a:pt x="4986" y="4484"/>
                </a:cubicBezTo>
                <a:cubicBezTo>
                  <a:pt x="4309" y="4625"/>
                  <a:pt x="3611" y="4596"/>
                  <a:pt x="2919" y="4628"/>
                </a:cubicBezTo>
                <a:cubicBezTo>
                  <a:pt x="2070" y="4668"/>
                  <a:pt x="1224" y="4803"/>
                  <a:pt x="404" y="5030"/>
                </a:cubicBezTo>
                <a:cubicBezTo>
                  <a:pt x="338" y="5049"/>
                  <a:pt x="212" y="5087"/>
                  <a:pt x="63" y="5139"/>
                </a:cubicBezTo>
                <a:cubicBezTo>
                  <a:pt x="0" y="5161"/>
                  <a:pt x="16" y="5254"/>
                  <a:pt x="83" y="5254"/>
                </a:cubicBezTo>
                <a:cubicBezTo>
                  <a:pt x="4147" y="5225"/>
                  <a:pt x="8365" y="4490"/>
                  <a:pt x="12216" y="3296"/>
                </a:cubicBezTo>
                <a:cubicBezTo>
                  <a:pt x="14614" y="2553"/>
                  <a:pt x="16944" y="1271"/>
                  <a:pt x="19180" y="116"/>
                </a:cubicBezTo>
                <a:cubicBezTo>
                  <a:pt x="19234" y="88"/>
                  <a:pt x="19216" y="7"/>
                  <a:pt x="19156" y="4"/>
                </a:cubicBezTo>
                <a:cubicBezTo>
                  <a:pt x="19122" y="2"/>
                  <a:pt x="19088" y="1"/>
                  <a:pt x="19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40"/>
          <p:cNvSpPr/>
          <p:nvPr/>
        </p:nvSpPr>
        <p:spPr>
          <a:xfrm>
            <a:off x="7393704" y="867235"/>
            <a:ext cx="1301394" cy="345093"/>
          </a:xfrm>
          <a:custGeom>
            <a:avLst/>
            <a:gdLst/>
            <a:ahLst/>
            <a:cxnLst/>
            <a:rect l="l" t="t" r="r" b="b"/>
            <a:pathLst>
              <a:path w="8964" h="2377" extrusionOk="0">
                <a:moveTo>
                  <a:pt x="8963" y="0"/>
                </a:moveTo>
                <a:cubicBezTo>
                  <a:pt x="8327" y="255"/>
                  <a:pt x="7648" y="517"/>
                  <a:pt x="6942" y="517"/>
                </a:cubicBezTo>
                <a:cubicBezTo>
                  <a:pt x="6861" y="517"/>
                  <a:pt x="6780" y="514"/>
                  <a:pt x="6699" y="507"/>
                </a:cubicBezTo>
                <a:cubicBezTo>
                  <a:pt x="6357" y="477"/>
                  <a:pt x="5984" y="386"/>
                  <a:pt x="5648" y="386"/>
                </a:cubicBezTo>
                <a:cubicBezTo>
                  <a:pt x="5437" y="386"/>
                  <a:pt x="5240" y="422"/>
                  <a:pt x="5076" y="531"/>
                </a:cubicBezTo>
                <a:cubicBezTo>
                  <a:pt x="4845" y="686"/>
                  <a:pt x="4762" y="948"/>
                  <a:pt x="4513" y="1083"/>
                </a:cubicBezTo>
                <a:cubicBezTo>
                  <a:pt x="4388" y="1151"/>
                  <a:pt x="4251" y="1175"/>
                  <a:pt x="4107" y="1175"/>
                </a:cubicBezTo>
                <a:cubicBezTo>
                  <a:pt x="3753" y="1175"/>
                  <a:pt x="3355" y="1031"/>
                  <a:pt x="2980" y="1031"/>
                </a:cubicBezTo>
                <a:cubicBezTo>
                  <a:pt x="2969" y="1031"/>
                  <a:pt x="2958" y="1031"/>
                  <a:pt x="2947" y="1031"/>
                </a:cubicBezTo>
                <a:cubicBezTo>
                  <a:pt x="2262" y="1048"/>
                  <a:pt x="1820" y="1541"/>
                  <a:pt x="1284" y="1801"/>
                </a:cubicBezTo>
                <a:cubicBezTo>
                  <a:pt x="898" y="1992"/>
                  <a:pt x="467" y="2114"/>
                  <a:pt x="59" y="2271"/>
                </a:cubicBezTo>
                <a:cubicBezTo>
                  <a:pt x="1" y="2293"/>
                  <a:pt x="19" y="2377"/>
                  <a:pt x="77" y="2377"/>
                </a:cubicBezTo>
                <a:cubicBezTo>
                  <a:pt x="79" y="2377"/>
                  <a:pt x="81" y="2377"/>
                  <a:pt x="83" y="2377"/>
                </a:cubicBezTo>
                <a:cubicBezTo>
                  <a:pt x="465" y="2338"/>
                  <a:pt x="1042" y="2280"/>
                  <a:pt x="1240" y="2254"/>
                </a:cubicBezTo>
                <a:cubicBezTo>
                  <a:pt x="1791" y="2180"/>
                  <a:pt x="2337" y="2091"/>
                  <a:pt x="2878" y="1988"/>
                </a:cubicBezTo>
                <a:cubicBezTo>
                  <a:pt x="3803" y="1815"/>
                  <a:pt x="4777" y="1639"/>
                  <a:pt x="5716" y="1395"/>
                </a:cubicBezTo>
                <a:cubicBezTo>
                  <a:pt x="6911" y="1085"/>
                  <a:pt x="8051" y="665"/>
                  <a:pt x="89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40"/>
          <p:cNvSpPr/>
          <p:nvPr/>
        </p:nvSpPr>
        <p:spPr>
          <a:xfrm>
            <a:off x="386148" y="3641580"/>
            <a:ext cx="4937443" cy="1627316"/>
          </a:xfrm>
          <a:custGeom>
            <a:avLst/>
            <a:gdLst/>
            <a:ahLst/>
            <a:cxnLst/>
            <a:rect l="l" t="t" r="r" b="b"/>
            <a:pathLst>
              <a:path w="67797" h="22345" extrusionOk="0">
                <a:moveTo>
                  <a:pt x="64916" y="0"/>
                </a:moveTo>
                <a:cubicBezTo>
                  <a:pt x="64155" y="0"/>
                  <a:pt x="63400" y="153"/>
                  <a:pt x="62640" y="215"/>
                </a:cubicBezTo>
                <a:cubicBezTo>
                  <a:pt x="61535" y="309"/>
                  <a:pt x="60402" y="215"/>
                  <a:pt x="59339" y="539"/>
                </a:cubicBezTo>
                <a:cubicBezTo>
                  <a:pt x="58296" y="857"/>
                  <a:pt x="57397" y="1554"/>
                  <a:pt x="56361" y="1893"/>
                </a:cubicBezTo>
                <a:cubicBezTo>
                  <a:pt x="54720" y="2430"/>
                  <a:pt x="52902" y="2021"/>
                  <a:pt x="51247" y="2509"/>
                </a:cubicBezTo>
                <a:cubicBezTo>
                  <a:pt x="49646" y="2981"/>
                  <a:pt x="48350" y="4248"/>
                  <a:pt x="46741" y="4694"/>
                </a:cubicBezTo>
                <a:cubicBezTo>
                  <a:pt x="45656" y="4995"/>
                  <a:pt x="44503" y="4901"/>
                  <a:pt x="43403" y="5130"/>
                </a:cubicBezTo>
                <a:cubicBezTo>
                  <a:pt x="42301" y="5359"/>
                  <a:pt x="41154" y="6070"/>
                  <a:pt x="40964" y="7207"/>
                </a:cubicBezTo>
                <a:cubicBezTo>
                  <a:pt x="40929" y="7417"/>
                  <a:pt x="40927" y="7639"/>
                  <a:pt x="40843" y="7834"/>
                </a:cubicBezTo>
                <a:cubicBezTo>
                  <a:pt x="40547" y="8514"/>
                  <a:pt x="39548" y="8422"/>
                  <a:pt x="38996" y="8903"/>
                </a:cubicBezTo>
                <a:cubicBezTo>
                  <a:pt x="38901" y="8986"/>
                  <a:pt x="38815" y="9097"/>
                  <a:pt x="38812" y="9226"/>
                </a:cubicBezTo>
                <a:cubicBezTo>
                  <a:pt x="38809" y="9321"/>
                  <a:pt x="38852" y="9411"/>
                  <a:pt x="38902" y="9491"/>
                </a:cubicBezTo>
                <a:cubicBezTo>
                  <a:pt x="39211" y="9986"/>
                  <a:pt x="39757" y="10218"/>
                  <a:pt x="40294" y="10341"/>
                </a:cubicBezTo>
                <a:cubicBezTo>
                  <a:pt x="40577" y="10405"/>
                  <a:pt x="40869" y="10443"/>
                  <a:pt x="41159" y="10471"/>
                </a:cubicBezTo>
                <a:cubicBezTo>
                  <a:pt x="41496" y="10503"/>
                  <a:pt x="41829" y="10697"/>
                  <a:pt x="42147" y="10828"/>
                </a:cubicBezTo>
                <a:cubicBezTo>
                  <a:pt x="42282" y="10885"/>
                  <a:pt x="42421" y="10945"/>
                  <a:pt x="42516" y="11059"/>
                </a:cubicBezTo>
                <a:cubicBezTo>
                  <a:pt x="42611" y="11171"/>
                  <a:pt x="42644" y="11353"/>
                  <a:pt x="42550" y="11468"/>
                </a:cubicBezTo>
                <a:cubicBezTo>
                  <a:pt x="42493" y="11536"/>
                  <a:pt x="42404" y="11566"/>
                  <a:pt x="42344" y="11632"/>
                </a:cubicBezTo>
                <a:cubicBezTo>
                  <a:pt x="42246" y="11741"/>
                  <a:pt x="42260" y="11919"/>
                  <a:pt x="42338" y="12043"/>
                </a:cubicBezTo>
                <a:cubicBezTo>
                  <a:pt x="42417" y="12166"/>
                  <a:pt x="42545" y="12244"/>
                  <a:pt x="42676" y="12310"/>
                </a:cubicBezTo>
                <a:cubicBezTo>
                  <a:pt x="43194" y="12571"/>
                  <a:pt x="43772" y="12678"/>
                  <a:pt x="44332" y="12829"/>
                </a:cubicBezTo>
                <a:cubicBezTo>
                  <a:pt x="44608" y="12902"/>
                  <a:pt x="44872" y="13019"/>
                  <a:pt x="45012" y="13292"/>
                </a:cubicBezTo>
                <a:cubicBezTo>
                  <a:pt x="45228" y="13715"/>
                  <a:pt x="45001" y="14249"/>
                  <a:pt x="44593" y="14448"/>
                </a:cubicBezTo>
                <a:cubicBezTo>
                  <a:pt x="44251" y="14616"/>
                  <a:pt x="43616" y="14791"/>
                  <a:pt x="43242" y="14820"/>
                </a:cubicBezTo>
                <a:cubicBezTo>
                  <a:pt x="42949" y="14841"/>
                  <a:pt x="42309" y="14858"/>
                  <a:pt x="42096" y="15119"/>
                </a:cubicBezTo>
                <a:cubicBezTo>
                  <a:pt x="41858" y="15409"/>
                  <a:pt x="42512" y="15487"/>
                  <a:pt x="42700" y="15528"/>
                </a:cubicBezTo>
                <a:cubicBezTo>
                  <a:pt x="42961" y="15584"/>
                  <a:pt x="43270" y="15598"/>
                  <a:pt x="43587" y="15598"/>
                </a:cubicBezTo>
                <a:cubicBezTo>
                  <a:pt x="43893" y="15598"/>
                  <a:pt x="44206" y="15585"/>
                  <a:pt x="44489" y="15585"/>
                </a:cubicBezTo>
                <a:cubicBezTo>
                  <a:pt x="44592" y="15585"/>
                  <a:pt x="44692" y="15587"/>
                  <a:pt x="44786" y="15591"/>
                </a:cubicBezTo>
                <a:cubicBezTo>
                  <a:pt x="45435" y="15623"/>
                  <a:pt x="46084" y="15642"/>
                  <a:pt x="46733" y="15646"/>
                </a:cubicBezTo>
                <a:cubicBezTo>
                  <a:pt x="47265" y="15651"/>
                  <a:pt x="47804" y="15646"/>
                  <a:pt x="48321" y="15775"/>
                </a:cubicBezTo>
                <a:cubicBezTo>
                  <a:pt x="48477" y="15814"/>
                  <a:pt x="48649" y="15880"/>
                  <a:pt x="48719" y="16030"/>
                </a:cubicBezTo>
                <a:cubicBezTo>
                  <a:pt x="48881" y="16376"/>
                  <a:pt x="48375" y="16441"/>
                  <a:pt x="47945" y="16441"/>
                </a:cubicBezTo>
                <a:cubicBezTo>
                  <a:pt x="47713" y="16441"/>
                  <a:pt x="47503" y="16422"/>
                  <a:pt x="47431" y="16418"/>
                </a:cubicBezTo>
                <a:cubicBezTo>
                  <a:pt x="44232" y="16241"/>
                  <a:pt x="38352" y="16057"/>
                  <a:pt x="34110" y="16057"/>
                </a:cubicBezTo>
                <a:cubicBezTo>
                  <a:pt x="33095" y="16057"/>
                  <a:pt x="32173" y="16068"/>
                  <a:pt x="31405" y="16091"/>
                </a:cubicBezTo>
                <a:cubicBezTo>
                  <a:pt x="31062" y="16100"/>
                  <a:pt x="30610" y="16182"/>
                  <a:pt x="30642" y="16372"/>
                </a:cubicBezTo>
                <a:cubicBezTo>
                  <a:pt x="30667" y="16516"/>
                  <a:pt x="30967" y="16585"/>
                  <a:pt x="31219" y="16622"/>
                </a:cubicBezTo>
                <a:cubicBezTo>
                  <a:pt x="32096" y="16754"/>
                  <a:pt x="37643" y="16751"/>
                  <a:pt x="37568" y="17116"/>
                </a:cubicBezTo>
                <a:cubicBezTo>
                  <a:pt x="37529" y="17306"/>
                  <a:pt x="36526" y="17362"/>
                  <a:pt x="35286" y="17362"/>
                </a:cubicBezTo>
                <a:cubicBezTo>
                  <a:pt x="34154" y="17362"/>
                  <a:pt x="32825" y="17315"/>
                  <a:pt x="31849" y="17282"/>
                </a:cubicBezTo>
                <a:cubicBezTo>
                  <a:pt x="31630" y="17274"/>
                  <a:pt x="31382" y="17270"/>
                  <a:pt x="31117" y="17270"/>
                </a:cubicBezTo>
                <a:cubicBezTo>
                  <a:pt x="29534" y="17270"/>
                  <a:pt x="27380" y="17419"/>
                  <a:pt x="27389" y="17858"/>
                </a:cubicBezTo>
                <a:cubicBezTo>
                  <a:pt x="27394" y="18090"/>
                  <a:pt x="29211" y="18102"/>
                  <a:pt x="31191" y="18102"/>
                </a:cubicBezTo>
                <a:cubicBezTo>
                  <a:pt x="31416" y="18102"/>
                  <a:pt x="31643" y="18102"/>
                  <a:pt x="31870" y="18102"/>
                </a:cubicBezTo>
                <a:cubicBezTo>
                  <a:pt x="34061" y="18102"/>
                  <a:pt x="36221" y="18116"/>
                  <a:pt x="36167" y="18420"/>
                </a:cubicBezTo>
                <a:cubicBezTo>
                  <a:pt x="36082" y="18903"/>
                  <a:pt x="34999" y="18919"/>
                  <a:pt x="33884" y="18919"/>
                </a:cubicBezTo>
                <a:cubicBezTo>
                  <a:pt x="33805" y="18919"/>
                  <a:pt x="33726" y="18919"/>
                  <a:pt x="33647" y="18919"/>
                </a:cubicBezTo>
                <a:cubicBezTo>
                  <a:pt x="33425" y="18919"/>
                  <a:pt x="33205" y="18920"/>
                  <a:pt x="32994" y="18924"/>
                </a:cubicBezTo>
                <a:cubicBezTo>
                  <a:pt x="30843" y="18972"/>
                  <a:pt x="28687" y="18986"/>
                  <a:pt x="26526" y="18986"/>
                </a:cubicBezTo>
                <a:cubicBezTo>
                  <a:pt x="23329" y="18986"/>
                  <a:pt x="20125" y="18955"/>
                  <a:pt x="16921" y="18955"/>
                </a:cubicBezTo>
                <a:cubicBezTo>
                  <a:pt x="12717" y="18955"/>
                  <a:pt x="8515" y="19009"/>
                  <a:pt x="4336" y="19256"/>
                </a:cubicBezTo>
                <a:cubicBezTo>
                  <a:pt x="3589" y="19300"/>
                  <a:pt x="1" y="20168"/>
                  <a:pt x="558" y="20983"/>
                </a:cubicBezTo>
                <a:cubicBezTo>
                  <a:pt x="654" y="21126"/>
                  <a:pt x="913" y="21211"/>
                  <a:pt x="1163" y="21273"/>
                </a:cubicBezTo>
                <a:cubicBezTo>
                  <a:pt x="2050" y="21495"/>
                  <a:pt x="3027" y="21572"/>
                  <a:pt x="3993" y="21633"/>
                </a:cubicBezTo>
                <a:cubicBezTo>
                  <a:pt x="9310" y="21977"/>
                  <a:pt x="14660" y="22143"/>
                  <a:pt x="20009" y="22227"/>
                </a:cubicBezTo>
                <a:cubicBezTo>
                  <a:pt x="22657" y="22268"/>
                  <a:pt x="25304" y="22288"/>
                  <a:pt x="27952" y="22302"/>
                </a:cubicBezTo>
                <a:cubicBezTo>
                  <a:pt x="29327" y="22309"/>
                  <a:pt x="30700" y="22345"/>
                  <a:pt x="32071" y="22345"/>
                </a:cubicBezTo>
                <a:cubicBezTo>
                  <a:pt x="33277" y="22345"/>
                  <a:pt x="34482" y="22317"/>
                  <a:pt x="35686" y="22216"/>
                </a:cubicBezTo>
                <a:cubicBezTo>
                  <a:pt x="35971" y="22192"/>
                  <a:pt x="36318" y="22132"/>
                  <a:pt x="36364" y="21974"/>
                </a:cubicBezTo>
                <a:cubicBezTo>
                  <a:pt x="36410" y="21817"/>
                  <a:pt x="36114" y="21696"/>
                  <a:pt x="35842" y="21650"/>
                </a:cubicBezTo>
                <a:cubicBezTo>
                  <a:pt x="35591" y="21609"/>
                  <a:pt x="35332" y="21596"/>
                  <a:pt x="35070" y="21596"/>
                </a:cubicBezTo>
                <a:cubicBezTo>
                  <a:pt x="34648" y="21596"/>
                  <a:pt x="34217" y="21629"/>
                  <a:pt x="33797" y="21629"/>
                </a:cubicBezTo>
                <a:cubicBezTo>
                  <a:pt x="33511" y="21629"/>
                  <a:pt x="33230" y="21614"/>
                  <a:pt x="32960" y="21563"/>
                </a:cubicBezTo>
                <a:cubicBezTo>
                  <a:pt x="32811" y="21535"/>
                  <a:pt x="32662" y="21494"/>
                  <a:pt x="32573" y="21422"/>
                </a:cubicBezTo>
                <a:cubicBezTo>
                  <a:pt x="32130" y="21063"/>
                  <a:pt x="33645" y="21055"/>
                  <a:pt x="34451" y="21055"/>
                </a:cubicBezTo>
                <a:cubicBezTo>
                  <a:pt x="34492" y="21055"/>
                  <a:pt x="34531" y="21055"/>
                  <a:pt x="34568" y="21055"/>
                </a:cubicBezTo>
                <a:cubicBezTo>
                  <a:pt x="34719" y="21055"/>
                  <a:pt x="34834" y="21054"/>
                  <a:pt x="34888" y="21050"/>
                </a:cubicBezTo>
                <a:cubicBezTo>
                  <a:pt x="35678" y="20995"/>
                  <a:pt x="36488" y="20908"/>
                  <a:pt x="37284" y="20895"/>
                </a:cubicBezTo>
                <a:cubicBezTo>
                  <a:pt x="37701" y="20888"/>
                  <a:pt x="38119" y="20886"/>
                  <a:pt x="38537" y="20886"/>
                </a:cubicBezTo>
                <a:cubicBezTo>
                  <a:pt x="39744" y="20886"/>
                  <a:pt x="40953" y="20908"/>
                  <a:pt x="42159" y="20908"/>
                </a:cubicBezTo>
                <a:cubicBezTo>
                  <a:pt x="42173" y="20908"/>
                  <a:pt x="42186" y="20908"/>
                  <a:pt x="42200" y="20908"/>
                </a:cubicBezTo>
                <a:cubicBezTo>
                  <a:pt x="44183" y="20908"/>
                  <a:pt x="46133" y="20798"/>
                  <a:pt x="48107" y="20618"/>
                </a:cubicBezTo>
                <a:cubicBezTo>
                  <a:pt x="48333" y="20598"/>
                  <a:pt x="48561" y="20576"/>
                  <a:pt x="48765" y="20477"/>
                </a:cubicBezTo>
                <a:cubicBezTo>
                  <a:pt x="49322" y="20208"/>
                  <a:pt x="49172" y="19682"/>
                  <a:pt x="48787" y="19328"/>
                </a:cubicBezTo>
                <a:cubicBezTo>
                  <a:pt x="48220" y="18806"/>
                  <a:pt x="47469" y="18707"/>
                  <a:pt x="46703" y="18707"/>
                </a:cubicBezTo>
                <a:cubicBezTo>
                  <a:pt x="46231" y="18707"/>
                  <a:pt x="45754" y="18745"/>
                  <a:pt x="45311" y="18745"/>
                </a:cubicBezTo>
                <a:cubicBezTo>
                  <a:pt x="45217" y="18745"/>
                  <a:pt x="45124" y="18743"/>
                  <a:pt x="45033" y="18739"/>
                </a:cubicBezTo>
                <a:cubicBezTo>
                  <a:pt x="43696" y="18677"/>
                  <a:pt x="42355" y="18579"/>
                  <a:pt x="41036" y="18337"/>
                </a:cubicBezTo>
                <a:cubicBezTo>
                  <a:pt x="40671" y="18269"/>
                  <a:pt x="40249" y="18148"/>
                  <a:pt x="40228" y="17934"/>
                </a:cubicBezTo>
                <a:cubicBezTo>
                  <a:pt x="40202" y="17668"/>
                  <a:pt x="40788" y="17535"/>
                  <a:pt x="41260" y="17498"/>
                </a:cubicBezTo>
                <a:cubicBezTo>
                  <a:pt x="41912" y="17447"/>
                  <a:pt x="42564" y="17431"/>
                  <a:pt x="43216" y="17431"/>
                </a:cubicBezTo>
                <a:cubicBezTo>
                  <a:pt x="44281" y="17431"/>
                  <a:pt x="45347" y="17475"/>
                  <a:pt x="46411" y="17487"/>
                </a:cubicBezTo>
                <a:cubicBezTo>
                  <a:pt x="46590" y="17489"/>
                  <a:pt x="46769" y="17490"/>
                  <a:pt x="46948" y="17490"/>
                </a:cubicBezTo>
                <a:cubicBezTo>
                  <a:pt x="47614" y="17490"/>
                  <a:pt x="48281" y="17474"/>
                  <a:pt x="48946" y="17418"/>
                </a:cubicBezTo>
                <a:cubicBezTo>
                  <a:pt x="49450" y="17377"/>
                  <a:pt x="49960" y="17389"/>
                  <a:pt x="50456" y="17277"/>
                </a:cubicBezTo>
                <a:cubicBezTo>
                  <a:pt x="50631" y="17237"/>
                  <a:pt x="50945" y="17136"/>
                  <a:pt x="51149" y="16995"/>
                </a:cubicBezTo>
                <a:cubicBezTo>
                  <a:pt x="51372" y="16844"/>
                  <a:pt x="51465" y="16648"/>
                  <a:pt x="51111" y="16436"/>
                </a:cubicBezTo>
                <a:cubicBezTo>
                  <a:pt x="50264" y="15933"/>
                  <a:pt x="52806" y="15663"/>
                  <a:pt x="52953" y="15617"/>
                </a:cubicBezTo>
                <a:cubicBezTo>
                  <a:pt x="53614" y="15404"/>
                  <a:pt x="52385" y="15303"/>
                  <a:pt x="52240" y="15291"/>
                </a:cubicBezTo>
                <a:cubicBezTo>
                  <a:pt x="51815" y="15254"/>
                  <a:pt x="51391" y="15223"/>
                  <a:pt x="50967" y="15199"/>
                </a:cubicBezTo>
                <a:cubicBezTo>
                  <a:pt x="50034" y="15146"/>
                  <a:pt x="49100" y="15108"/>
                  <a:pt x="48166" y="15107"/>
                </a:cubicBezTo>
                <a:cubicBezTo>
                  <a:pt x="47669" y="15107"/>
                  <a:pt x="47172" y="15088"/>
                  <a:pt x="46678" y="15024"/>
                </a:cubicBezTo>
                <a:cubicBezTo>
                  <a:pt x="46346" y="14981"/>
                  <a:pt x="45975" y="14637"/>
                  <a:pt x="46264" y="14289"/>
                </a:cubicBezTo>
                <a:cubicBezTo>
                  <a:pt x="46721" y="13738"/>
                  <a:pt x="47989" y="14011"/>
                  <a:pt x="48308" y="13358"/>
                </a:cubicBezTo>
                <a:cubicBezTo>
                  <a:pt x="48374" y="13223"/>
                  <a:pt x="48367" y="13065"/>
                  <a:pt x="48403" y="12919"/>
                </a:cubicBezTo>
                <a:cubicBezTo>
                  <a:pt x="48520" y="12457"/>
                  <a:pt x="49032" y="12240"/>
                  <a:pt x="49488" y="12151"/>
                </a:cubicBezTo>
                <a:cubicBezTo>
                  <a:pt x="49861" y="12079"/>
                  <a:pt x="50223" y="12051"/>
                  <a:pt x="50579" y="12051"/>
                </a:cubicBezTo>
                <a:cubicBezTo>
                  <a:pt x="51711" y="12051"/>
                  <a:pt x="52772" y="12329"/>
                  <a:pt x="53865" y="12329"/>
                </a:cubicBezTo>
                <a:cubicBezTo>
                  <a:pt x="54398" y="12329"/>
                  <a:pt x="54939" y="12263"/>
                  <a:pt x="55499" y="12066"/>
                </a:cubicBezTo>
                <a:cubicBezTo>
                  <a:pt x="56200" y="11821"/>
                  <a:pt x="56774" y="11496"/>
                  <a:pt x="57493" y="11304"/>
                </a:cubicBezTo>
                <a:cubicBezTo>
                  <a:pt x="58533" y="11029"/>
                  <a:pt x="60310" y="10937"/>
                  <a:pt x="61193" y="10308"/>
                </a:cubicBezTo>
                <a:cubicBezTo>
                  <a:pt x="62379" y="9463"/>
                  <a:pt x="62630" y="7908"/>
                  <a:pt x="63713" y="6928"/>
                </a:cubicBezTo>
                <a:cubicBezTo>
                  <a:pt x="64385" y="6320"/>
                  <a:pt x="65361" y="6010"/>
                  <a:pt x="65758" y="5185"/>
                </a:cubicBezTo>
                <a:cubicBezTo>
                  <a:pt x="65890" y="4912"/>
                  <a:pt x="65944" y="4602"/>
                  <a:pt x="66094" y="4338"/>
                </a:cubicBezTo>
                <a:cubicBezTo>
                  <a:pt x="66424" y="3757"/>
                  <a:pt x="66909" y="3590"/>
                  <a:pt x="67275" y="3032"/>
                </a:cubicBezTo>
                <a:cubicBezTo>
                  <a:pt x="67600" y="2535"/>
                  <a:pt x="67797" y="1797"/>
                  <a:pt x="67521" y="1261"/>
                </a:cubicBezTo>
                <a:cubicBezTo>
                  <a:pt x="67424" y="1077"/>
                  <a:pt x="67301" y="907"/>
                  <a:pt x="67156" y="766"/>
                </a:cubicBezTo>
                <a:cubicBezTo>
                  <a:pt x="66586" y="211"/>
                  <a:pt x="65766" y="10"/>
                  <a:pt x="64982" y="1"/>
                </a:cubicBezTo>
                <a:cubicBezTo>
                  <a:pt x="64960" y="0"/>
                  <a:pt x="64938" y="0"/>
                  <a:pt x="64916" y="0"/>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40"/>
          <p:cNvSpPr/>
          <p:nvPr/>
        </p:nvSpPr>
        <p:spPr>
          <a:xfrm>
            <a:off x="2782672" y="4116121"/>
            <a:ext cx="770872" cy="525737"/>
          </a:xfrm>
          <a:custGeom>
            <a:avLst/>
            <a:gdLst/>
            <a:ahLst/>
            <a:cxnLst/>
            <a:rect l="l" t="t" r="r" b="b"/>
            <a:pathLst>
              <a:path w="10585" h="7219" extrusionOk="0">
                <a:moveTo>
                  <a:pt x="8255" y="1"/>
                </a:moveTo>
                <a:cubicBezTo>
                  <a:pt x="7745" y="407"/>
                  <a:pt x="7096" y="635"/>
                  <a:pt x="6442" y="635"/>
                </a:cubicBezTo>
                <a:cubicBezTo>
                  <a:pt x="6425" y="635"/>
                  <a:pt x="6408" y="634"/>
                  <a:pt x="6391" y="634"/>
                </a:cubicBezTo>
                <a:cubicBezTo>
                  <a:pt x="6186" y="630"/>
                  <a:pt x="5974" y="605"/>
                  <a:pt x="5767" y="605"/>
                </a:cubicBezTo>
                <a:cubicBezTo>
                  <a:pt x="5576" y="605"/>
                  <a:pt x="5389" y="627"/>
                  <a:pt x="5215" y="706"/>
                </a:cubicBezTo>
                <a:cubicBezTo>
                  <a:pt x="4968" y="820"/>
                  <a:pt x="4800" y="1033"/>
                  <a:pt x="4592" y="1199"/>
                </a:cubicBezTo>
                <a:cubicBezTo>
                  <a:pt x="4359" y="1383"/>
                  <a:pt x="4109" y="1452"/>
                  <a:pt x="3848" y="1585"/>
                </a:cubicBezTo>
                <a:cubicBezTo>
                  <a:pt x="3274" y="1883"/>
                  <a:pt x="2751" y="2346"/>
                  <a:pt x="2461" y="2929"/>
                </a:cubicBezTo>
                <a:cubicBezTo>
                  <a:pt x="2320" y="3213"/>
                  <a:pt x="2230" y="3532"/>
                  <a:pt x="2015" y="3766"/>
                </a:cubicBezTo>
                <a:cubicBezTo>
                  <a:pt x="1708" y="4102"/>
                  <a:pt x="1223" y="4191"/>
                  <a:pt x="811" y="4383"/>
                </a:cubicBezTo>
                <a:cubicBezTo>
                  <a:pt x="397" y="4573"/>
                  <a:pt x="1" y="5015"/>
                  <a:pt x="166" y="5438"/>
                </a:cubicBezTo>
                <a:cubicBezTo>
                  <a:pt x="269" y="5699"/>
                  <a:pt x="550" y="5845"/>
                  <a:pt x="823" y="5912"/>
                </a:cubicBezTo>
                <a:cubicBezTo>
                  <a:pt x="1032" y="5964"/>
                  <a:pt x="1243" y="5985"/>
                  <a:pt x="1454" y="5985"/>
                </a:cubicBezTo>
                <a:cubicBezTo>
                  <a:pt x="2221" y="5985"/>
                  <a:pt x="3005" y="5717"/>
                  <a:pt x="3784" y="5717"/>
                </a:cubicBezTo>
                <a:cubicBezTo>
                  <a:pt x="3865" y="5717"/>
                  <a:pt x="3947" y="5720"/>
                  <a:pt x="4029" y="5727"/>
                </a:cubicBezTo>
                <a:cubicBezTo>
                  <a:pt x="4095" y="5733"/>
                  <a:pt x="4165" y="5742"/>
                  <a:pt x="4218" y="5783"/>
                </a:cubicBezTo>
                <a:cubicBezTo>
                  <a:pt x="4336" y="5879"/>
                  <a:pt x="4290" y="6064"/>
                  <a:pt x="4282" y="6216"/>
                </a:cubicBezTo>
                <a:cubicBezTo>
                  <a:pt x="4240" y="6950"/>
                  <a:pt x="5019" y="7218"/>
                  <a:pt x="5644" y="7218"/>
                </a:cubicBezTo>
                <a:cubicBezTo>
                  <a:pt x="5742" y="7218"/>
                  <a:pt x="5836" y="7212"/>
                  <a:pt x="5923" y="7199"/>
                </a:cubicBezTo>
                <a:cubicBezTo>
                  <a:pt x="6348" y="7138"/>
                  <a:pt x="6775" y="7162"/>
                  <a:pt x="7203" y="7087"/>
                </a:cubicBezTo>
                <a:cubicBezTo>
                  <a:pt x="7646" y="7010"/>
                  <a:pt x="8097" y="6951"/>
                  <a:pt x="8549" y="6951"/>
                </a:cubicBezTo>
                <a:cubicBezTo>
                  <a:pt x="8672" y="6951"/>
                  <a:pt x="8794" y="6955"/>
                  <a:pt x="8916" y="6965"/>
                </a:cubicBezTo>
                <a:cubicBezTo>
                  <a:pt x="9024" y="6972"/>
                  <a:pt x="9494" y="7035"/>
                  <a:pt x="9908" y="7035"/>
                </a:cubicBezTo>
                <a:cubicBezTo>
                  <a:pt x="10254" y="7035"/>
                  <a:pt x="10561" y="6991"/>
                  <a:pt x="10580" y="6831"/>
                </a:cubicBezTo>
                <a:cubicBezTo>
                  <a:pt x="10585" y="6782"/>
                  <a:pt x="10573" y="6739"/>
                  <a:pt x="10548" y="6704"/>
                </a:cubicBezTo>
                <a:cubicBezTo>
                  <a:pt x="10477" y="6604"/>
                  <a:pt x="10315" y="6552"/>
                  <a:pt x="10180" y="6535"/>
                </a:cubicBezTo>
                <a:cubicBezTo>
                  <a:pt x="9520" y="6451"/>
                  <a:pt x="8862" y="6366"/>
                  <a:pt x="8203" y="6282"/>
                </a:cubicBezTo>
                <a:cubicBezTo>
                  <a:pt x="7790" y="6228"/>
                  <a:pt x="7364" y="6170"/>
                  <a:pt x="7012" y="5946"/>
                </a:cubicBezTo>
                <a:cubicBezTo>
                  <a:pt x="6758" y="5783"/>
                  <a:pt x="6554" y="5538"/>
                  <a:pt x="6274" y="5425"/>
                </a:cubicBezTo>
                <a:cubicBezTo>
                  <a:pt x="6069" y="5342"/>
                  <a:pt x="5843" y="5337"/>
                  <a:pt x="5627" y="5288"/>
                </a:cubicBezTo>
                <a:cubicBezTo>
                  <a:pt x="5412" y="5239"/>
                  <a:pt x="5188" y="5124"/>
                  <a:pt x="5112" y="4917"/>
                </a:cubicBezTo>
                <a:cubicBezTo>
                  <a:pt x="5014" y="4653"/>
                  <a:pt x="5192" y="4346"/>
                  <a:pt x="5095" y="4081"/>
                </a:cubicBezTo>
                <a:cubicBezTo>
                  <a:pt x="5035" y="3920"/>
                  <a:pt x="4886" y="3811"/>
                  <a:pt x="4788" y="3668"/>
                </a:cubicBezTo>
                <a:cubicBezTo>
                  <a:pt x="4636" y="3447"/>
                  <a:pt x="4616" y="3156"/>
                  <a:pt x="4678" y="2894"/>
                </a:cubicBezTo>
                <a:cubicBezTo>
                  <a:pt x="4896" y="1946"/>
                  <a:pt x="5991" y="1427"/>
                  <a:pt x="6778" y="1007"/>
                </a:cubicBezTo>
                <a:cubicBezTo>
                  <a:pt x="7305" y="725"/>
                  <a:pt x="7839" y="430"/>
                  <a:pt x="8255" y="1"/>
                </a:cubicBez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40"/>
          <p:cNvSpPr/>
          <p:nvPr/>
        </p:nvSpPr>
        <p:spPr>
          <a:xfrm>
            <a:off x="2608105" y="3921381"/>
            <a:ext cx="726302" cy="448395"/>
          </a:xfrm>
          <a:custGeom>
            <a:avLst/>
            <a:gdLst/>
            <a:ahLst/>
            <a:cxnLst/>
            <a:rect l="l" t="t" r="r" b="b"/>
            <a:pathLst>
              <a:path w="9973" h="6157" extrusionOk="0">
                <a:moveTo>
                  <a:pt x="9632" y="1"/>
                </a:moveTo>
                <a:cubicBezTo>
                  <a:pt x="9399" y="1"/>
                  <a:pt x="9156" y="72"/>
                  <a:pt x="8978" y="208"/>
                </a:cubicBezTo>
                <a:cubicBezTo>
                  <a:pt x="8963" y="219"/>
                  <a:pt x="8949" y="231"/>
                  <a:pt x="8934" y="243"/>
                </a:cubicBezTo>
                <a:cubicBezTo>
                  <a:pt x="8880" y="292"/>
                  <a:pt x="8816" y="353"/>
                  <a:pt x="8746" y="353"/>
                </a:cubicBezTo>
                <a:cubicBezTo>
                  <a:pt x="8735" y="353"/>
                  <a:pt x="8723" y="351"/>
                  <a:pt x="8711" y="348"/>
                </a:cubicBezTo>
                <a:cubicBezTo>
                  <a:pt x="8681" y="338"/>
                  <a:pt x="8656" y="315"/>
                  <a:pt x="8627" y="300"/>
                </a:cubicBezTo>
                <a:cubicBezTo>
                  <a:pt x="8599" y="285"/>
                  <a:pt x="8568" y="278"/>
                  <a:pt x="8537" y="278"/>
                </a:cubicBezTo>
                <a:cubicBezTo>
                  <a:pt x="8455" y="278"/>
                  <a:pt x="8369" y="326"/>
                  <a:pt x="8308" y="386"/>
                </a:cubicBezTo>
                <a:cubicBezTo>
                  <a:pt x="8222" y="467"/>
                  <a:pt x="8159" y="572"/>
                  <a:pt x="8063" y="639"/>
                </a:cubicBezTo>
                <a:cubicBezTo>
                  <a:pt x="7994" y="687"/>
                  <a:pt x="7909" y="712"/>
                  <a:pt x="7826" y="712"/>
                </a:cubicBezTo>
                <a:cubicBezTo>
                  <a:pt x="7796" y="712"/>
                  <a:pt x="7766" y="708"/>
                  <a:pt x="7737" y="702"/>
                </a:cubicBezTo>
                <a:cubicBezTo>
                  <a:pt x="7394" y="624"/>
                  <a:pt x="7266" y="159"/>
                  <a:pt x="6934" y="47"/>
                </a:cubicBezTo>
                <a:cubicBezTo>
                  <a:pt x="6884" y="30"/>
                  <a:pt x="6834" y="23"/>
                  <a:pt x="6785" y="23"/>
                </a:cubicBezTo>
                <a:cubicBezTo>
                  <a:pt x="6546" y="23"/>
                  <a:pt x="6313" y="199"/>
                  <a:pt x="6145" y="388"/>
                </a:cubicBezTo>
                <a:cubicBezTo>
                  <a:pt x="5854" y="716"/>
                  <a:pt x="5636" y="1109"/>
                  <a:pt x="5509" y="1529"/>
                </a:cubicBezTo>
                <a:cubicBezTo>
                  <a:pt x="5412" y="1846"/>
                  <a:pt x="5347" y="2213"/>
                  <a:pt x="5073" y="2402"/>
                </a:cubicBezTo>
                <a:cubicBezTo>
                  <a:pt x="4937" y="2495"/>
                  <a:pt x="4779" y="2523"/>
                  <a:pt x="4614" y="2523"/>
                </a:cubicBezTo>
                <a:cubicBezTo>
                  <a:pt x="4422" y="2523"/>
                  <a:pt x="4220" y="2484"/>
                  <a:pt x="4028" y="2463"/>
                </a:cubicBezTo>
                <a:cubicBezTo>
                  <a:pt x="3941" y="2453"/>
                  <a:pt x="3852" y="2447"/>
                  <a:pt x="3763" y="2447"/>
                </a:cubicBezTo>
                <a:cubicBezTo>
                  <a:pt x="3502" y="2447"/>
                  <a:pt x="3243" y="2496"/>
                  <a:pt x="3017" y="2624"/>
                </a:cubicBezTo>
                <a:cubicBezTo>
                  <a:pt x="2593" y="2865"/>
                  <a:pt x="2361" y="3339"/>
                  <a:pt x="2191" y="3796"/>
                </a:cubicBezTo>
                <a:cubicBezTo>
                  <a:pt x="2019" y="4253"/>
                  <a:pt x="1875" y="4741"/>
                  <a:pt x="1540" y="5098"/>
                </a:cubicBezTo>
                <a:cubicBezTo>
                  <a:pt x="1114" y="5555"/>
                  <a:pt x="450" y="5723"/>
                  <a:pt x="0" y="6157"/>
                </a:cubicBezTo>
                <a:cubicBezTo>
                  <a:pt x="1235" y="5629"/>
                  <a:pt x="2441" y="5032"/>
                  <a:pt x="3608" y="4368"/>
                </a:cubicBezTo>
                <a:cubicBezTo>
                  <a:pt x="4720" y="3736"/>
                  <a:pt x="5797" y="3043"/>
                  <a:pt x="6834" y="2296"/>
                </a:cubicBezTo>
                <a:cubicBezTo>
                  <a:pt x="7354" y="1921"/>
                  <a:pt x="7862" y="1533"/>
                  <a:pt x="8360" y="1132"/>
                </a:cubicBezTo>
                <a:cubicBezTo>
                  <a:pt x="8817" y="762"/>
                  <a:pt x="9354" y="521"/>
                  <a:pt x="9865" y="222"/>
                </a:cubicBezTo>
                <a:lnTo>
                  <a:pt x="9972" y="56"/>
                </a:lnTo>
                <a:cubicBezTo>
                  <a:pt x="9867" y="19"/>
                  <a:pt x="9751" y="1"/>
                  <a:pt x="96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40"/>
          <p:cNvSpPr/>
          <p:nvPr/>
        </p:nvSpPr>
        <p:spPr>
          <a:xfrm>
            <a:off x="3731175" y="4391044"/>
            <a:ext cx="1451658" cy="1282189"/>
          </a:xfrm>
          <a:custGeom>
            <a:avLst/>
            <a:gdLst/>
            <a:ahLst/>
            <a:cxnLst/>
            <a:rect l="l" t="t" r="r" b="b"/>
            <a:pathLst>
              <a:path w="19933" h="17606" extrusionOk="0">
                <a:moveTo>
                  <a:pt x="19932" y="1"/>
                </a:moveTo>
                <a:lnTo>
                  <a:pt x="19932" y="1"/>
                </a:lnTo>
                <a:cubicBezTo>
                  <a:pt x="17292" y="970"/>
                  <a:pt x="17502" y="2696"/>
                  <a:pt x="16048" y="3292"/>
                </a:cubicBezTo>
                <a:cubicBezTo>
                  <a:pt x="14608" y="3884"/>
                  <a:pt x="13195" y="3549"/>
                  <a:pt x="11687" y="3927"/>
                </a:cubicBezTo>
                <a:cubicBezTo>
                  <a:pt x="11407" y="3996"/>
                  <a:pt x="11115" y="4095"/>
                  <a:pt x="10934" y="4338"/>
                </a:cubicBezTo>
                <a:cubicBezTo>
                  <a:pt x="10724" y="4622"/>
                  <a:pt x="10710" y="5033"/>
                  <a:pt x="10595" y="5385"/>
                </a:cubicBezTo>
                <a:cubicBezTo>
                  <a:pt x="10325" y="6199"/>
                  <a:pt x="9537" y="6593"/>
                  <a:pt x="8797" y="6851"/>
                </a:cubicBezTo>
                <a:cubicBezTo>
                  <a:pt x="8038" y="7116"/>
                  <a:pt x="7257" y="7316"/>
                  <a:pt x="6464" y="7448"/>
                </a:cubicBezTo>
                <a:cubicBezTo>
                  <a:pt x="6016" y="7521"/>
                  <a:pt x="5556" y="7577"/>
                  <a:pt x="5154" y="7791"/>
                </a:cubicBezTo>
                <a:cubicBezTo>
                  <a:pt x="4753" y="8006"/>
                  <a:pt x="4409" y="8417"/>
                  <a:pt x="4384" y="8929"/>
                </a:cubicBezTo>
                <a:cubicBezTo>
                  <a:pt x="4358" y="9479"/>
                  <a:pt x="4693" y="10000"/>
                  <a:pt x="4763" y="10552"/>
                </a:cubicBezTo>
                <a:cubicBezTo>
                  <a:pt x="4832" y="11103"/>
                  <a:pt x="4625" y="11542"/>
                  <a:pt x="4355" y="11951"/>
                </a:cubicBezTo>
                <a:cubicBezTo>
                  <a:pt x="4075" y="12379"/>
                  <a:pt x="3691" y="12473"/>
                  <a:pt x="3265" y="12686"/>
                </a:cubicBezTo>
                <a:cubicBezTo>
                  <a:pt x="2380" y="13125"/>
                  <a:pt x="1501" y="13715"/>
                  <a:pt x="1048" y="14711"/>
                </a:cubicBezTo>
                <a:cubicBezTo>
                  <a:pt x="626" y="15642"/>
                  <a:pt x="622" y="16837"/>
                  <a:pt x="0" y="17605"/>
                </a:cubicBezTo>
                <a:cubicBezTo>
                  <a:pt x="1694" y="16278"/>
                  <a:pt x="3544" y="15212"/>
                  <a:pt x="5292" y="13974"/>
                </a:cubicBezTo>
                <a:cubicBezTo>
                  <a:pt x="7389" y="12488"/>
                  <a:pt x="9310" y="10733"/>
                  <a:pt x="11272" y="9045"/>
                </a:cubicBezTo>
                <a:cubicBezTo>
                  <a:pt x="13293" y="7304"/>
                  <a:pt x="15220" y="5424"/>
                  <a:pt x="17036" y="3420"/>
                </a:cubicBezTo>
                <a:cubicBezTo>
                  <a:pt x="18035" y="2317"/>
                  <a:pt x="19001" y="1177"/>
                  <a:pt x="1993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oogle Shape;1085;p17">
            <a:extLst>
              <a:ext uri="{FF2B5EF4-FFF2-40B4-BE49-F238E27FC236}">
                <a16:creationId xmlns:a16="http://schemas.microsoft.com/office/drawing/2014/main" id="{53878B78-52FE-2239-AA9E-2358F55DB861}"/>
              </a:ext>
            </a:extLst>
          </p:cNvPr>
          <p:cNvGrpSpPr/>
          <p:nvPr/>
        </p:nvGrpSpPr>
        <p:grpSpPr>
          <a:xfrm>
            <a:off x="-34677" y="4337924"/>
            <a:ext cx="1893092" cy="671921"/>
            <a:chOff x="468085" y="4190220"/>
            <a:chExt cx="1893092" cy="671921"/>
          </a:xfrm>
        </p:grpSpPr>
        <p:grpSp>
          <p:nvGrpSpPr>
            <p:cNvPr id="3" name="Google Shape;1086;p17">
              <a:extLst>
                <a:ext uri="{FF2B5EF4-FFF2-40B4-BE49-F238E27FC236}">
                  <a16:creationId xmlns:a16="http://schemas.microsoft.com/office/drawing/2014/main" id="{FA270037-0477-139C-B746-79EBFEEF6A0C}"/>
                </a:ext>
              </a:extLst>
            </p:cNvPr>
            <p:cNvGrpSpPr/>
            <p:nvPr/>
          </p:nvGrpSpPr>
          <p:grpSpPr>
            <a:xfrm>
              <a:off x="468085" y="4190220"/>
              <a:ext cx="1107970" cy="572140"/>
              <a:chOff x="2633261" y="3657752"/>
              <a:chExt cx="517115" cy="267031"/>
            </a:xfrm>
          </p:grpSpPr>
          <p:sp>
            <p:nvSpPr>
              <p:cNvPr id="19" name="Google Shape;1087;p17">
                <a:extLst>
                  <a:ext uri="{FF2B5EF4-FFF2-40B4-BE49-F238E27FC236}">
                    <a16:creationId xmlns:a16="http://schemas.microsoft.com/office/drawing/2014/main" id="{479567AC-01AB-175C-D359-108832422FD5}"/>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88;p17">
                <a:extLst>
                  <a:ext uri="{FF2B5EF4-FFF2-40B4-BE49-F238E27FC236}">
                    <a16:creationId xmlns:a16="http://schemas.microsoft.com/office/drawing/2014/main" id="{A0872820-A1A1-CD13-5F2C-9027A8302E28}"/>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089;p17">
              <a:extLst>
                <a:ext uri="{FF2B5EF4-FFF2-40B4-BE49-F238E27FC236}">
                  <a16:creationId xmlns:a16="http://schemas.microsoft.com/office/drawing/2014/main" id="{64B6146E-C434-BBA6-BEBC-01B2BBA85015}"/>
                </a:ext>
              </a:extLst>
            </p:cNvPr>
            <p:cNvGrpSpPr/>
            <p:nvPr/>
          </p:nvGrpSpPr>
          <p:grpSpPr>
            <a:xfrm flipH="1">
              <a:off x="706909" y="4337653"/>
              <a:ext cx="1654267" cy="524488"/>
              <a:chOff x="5068569" y="4171810"/>
              <a:chExt cx="710993" cy="225431"/>
            </a:xfrm>
          </p:grpSpPr>
          <p:sp>
            <p:nvSpPr>
              <p:cNvPr id="9" name="Google Shape;1090;p17">
                <a:extLst>
                  <a:ext uri="{FF2B5EF4-FFF2-40B4-BE49-F238E27FC236}">
                    <a16:creationId xmlns:a16="http://schemas.microsoft.com/office/drawing/2014/main" id="{C57DFDDB-4224-9848-0AA9-0CAB03104971}"/>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91;p17">
                <a:extLst>
                  <a:ext uri="{FF2B5EF4-FFF2-40B4-BE49-F238E27FC236}">
                    <a16:creationId xmlns:a16="http://schemas.microsoft.com/office/drawing/2014/main" id="{A1C4B1A8-1FE7-A121-7E5A-D7792BCB9331}"/>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92;p17">
                <a:extLst>
                  <a:ext uri="{FF2B5EF4-FFF2-40B4-BE49-F238E27FC236}">
                    <a16:creationId xmlns:a16="http://schemas.microsoft.com/office/drawing/2014/main" id="{1867F704-CAED-EDB0-A0EB-6D9D0EEA2EB5}"/>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93;p17">
                <a:extLst>
                  <a:ext uri="{FF2B5EF4-FFF2-40B4-BE49-F238E27FC236}">
                    <a16:creationId xmlns:a16="http://schemas.microsoft.com/office/drawing/2014/main" id="{90C08156-0B59-490D-D6D1-DD36E847A0B0}"/>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94;p17">
                <a:extLst>
                  <a:ext uri="{FF2B5EF4-FFF2-40B4-BE49-F238E27FC236}">
                    <a16:creationId xmlns:a16="http://schemas.microsoft.com/office/drawing/2014/main" id="{3892C0A4-D08F-012F-100C-E1758BF76F65}"/>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95;p17">
                <a:extLst>
                  <a:ext uri="{FF2B5EF4-FFF2-40B4-BE49-F238E27FC236}">
                    <a16:creationId xmlns:a16="http://schemas.microsoft.com/office/drawing/2014/main" id="{01E1445B-7643-5E40-D9D9-781641D10D47}"/>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96;p17">
                <a:extLst>
                  <a:ext uri="{FF2B5EF4-FFF2-40B4-BE49-F238E27FC236}">
                    <a16:creationId xmlns:a16="http://schemas.microsoft.com/office/drawing/2014/main" id="{D5C42716-F56C-DD31-0692-B691F6E5355A}"/>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97;p17">
                <a:extLst>
                  <a:ext uri="{FF2B5EF4-FFF2-40B4-BE49-F238E27FC236}">
                    <a16:creationId xmlns:a16="http://schemas.microsoft.com/office/drawing/2014/main" id="{7AC63A78-492A-EB7D-1A3B-9347411304F0}"/>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98;p17">
                <a:extLst>
                  <a:ext uri="{FF2B5EF4-FFF2-40B4-BE49-F238E27FC236}">
                    <a16:creationId xmlns:a16="http://schemas.microsoft.com/office/drawing/2014/main" id="{1FAEC16C-12C4-7AA1-D9BC-3EBC131A15A6}"/>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99;p17">
                <a:extLst>
                  <a:ext uri="{FF2B5EF4-FFF2-40B4-BE49-F238E27FC236}">
                    <a16:creationId xmlns:a16="http://schemas.microsoft.com/office/drawing/2014/main" id="{53D268DD-676A-A732-1AE3-A5CC4E798AF6}"/>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oogle Shape;1100;p17">
              <a:extLst>
                <a:ext uri="{FF2B5EF4-FFF2-40B4-BE49-F238E27FC236}">
                  <a16:creationId xmlns:a16="http://schemas.microsoft.com/office/drawing/2014/main" id="{44A26290-3B40-BE3E-BD3D-CD12C0B94B86}"/>
                </a:ext>
              </a:extLst>
            </p:cNvPr>
            <p:cNvGrpSpPr/>
            <p:nvPr/>
          </p:nvGrpSpPr>
          <p:grpSpPr>
            <a:xfrm>
              <a:off x="519125" y="4549761"/>
              <a:ext cx="1005742" cy="259911"/>
              <a:chOff x="2447986" y="3883120"/>
              <a:chExt cx="726063" cy="186651"/>
            </a:xfrm>
          </p:grpSpPr>
          <p:sp>
            <p:nvSpPr>
              <p:cNvPr id="6" name="Google Shape;1101;p17">
                <a:extLst>
                  <a:ext uri="{FF2B5EF4-FFF2-40B4-BE49-F238E27FC236}">
                    <a16:creationId xmlns:a16="http://schemas.microsoft.com/office/drawing/2014/main" id="{F1B3F7B5-5DBD-1D76-054B-3435CC1BCB9E}"/>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02;p17">
                <a:extLst>
                  <a:ext uri="{FF2B5EF4-FFF2-40B4-BE49-F238E27FC236}">
                    <a16:creationId xmlns:a16="http://schemas.microsoft.com/office/drawing/2014/main" id="{712F2AE5-B4B2-B89D-FA6B-7773C91C463C}"/>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103;p17">
                <a:extLst>
                  <a:ext uri="{FF2B5EF4-FFF2-40B4-BE49-F238E27FC236}">
                    <a16:creationId xmlns:a16="http://schemas.microsoft.com/office/drawing/2014/main" id="{5855921D-CC76-1BA2-5FC5-FA38D0D8DC77}"/>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 name="Google Shape;1104;p17">
            <a:extLst>
              <a:ext uri="{FF2B5EF4-FFF2-40B4-BE49-F238E27FC236}">
                <a16:creationId xmlns:a16="http://schemas.microsoft.com/office/drawing/2014/main" id="{5053F130-1E1F-D2B4-3B1F-172C83957C49}"/>
              </a:ext>
            </a:extLst>
          </p:cNvPr>
          <p:cNvGrpSpPr/>
          <p:nvPr/>
        </p:nvGrpSpPr>
        <p:grpSpPr>
          <a:xfrm>
            <a:off x="2117204" y="3378455"/>
            <a:ext cx="1419042" cy="435854"/>
            <a:chOff x="2110737" y="2116099"/>
            <a:chExt cx="697523" cy="214252"/>
          </a:xfrm>
        </p:grpSpPr>
        <p:sp>
          <p:nvSpPr>
            <p:cNvPr id="22" name="Google Shape;1105;p17">
              <a:extLst>
                <a:ext uri="{FF2B5EF4-FFF2-40B4-BE49-F238E27FC236}">
                  <a16:creationId xmlns:a16="http://schemas.microsoft.com/office/drawing/2014/main" id="{1AAD0D63-C10C-53BA-0D82-5DEA07A3C768}"/>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06;p17">
              <a:extLst>
                <a:ext uri="{FF2B5EF4-FFF2-40B4-BE49-F238E27FC236}">
                  <a16:creationId xmlns:a16="http://schemas.microsoft.com/office/drawing/2014/main" id="{1F531E01-0922-83FF-2B2F-3F8AABA5549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07;p17">
              <a:extLst>
                <a:ext uri="{FF2B5EF4-FFF2-40B4-BE49-F238E27FC236}">
                  <a16:creationId xmlns:a16="http://schemas.microsoft.com/office/drawing/2014/main" id="{5949F4BE-6AD1-B8B5-9465-2E00C5E8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08;p17">
              <a:extLst>
                <a:ext uri="{FF2B5EF4-FFF2-40B4-BE49-F238E27FC236}">
                  <a16:creationId xmlns:a16="http://schemas.microsoft.com/office/drawing/2014/main" id="{98D26137-3F5B-2424-1186-6A4A78878C67}"/>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09;p17">
              <a:extLst>
                <a:ext uri="{FF2B5EF4-FFF2-40B4-BE49-F238E27FC236}">
                  <a16:creationId xmlns:a16="http://schemas.microsoft.com/office/drawing/2014/main" id="{E560879E-C6D0-4B35-73E6-D8D82237417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10;p17">
              <a:extLst>
                <a:ext uri="{FF2B5EF4-FFF2-40B4-BE49-F238E27FC236}">
                  <a16:creationId xmlns:a16="http://schemas.microsoft.com/office/drawing/2014/main" id="{1045E3E8-E255-513F-ABFC-D5D01C908495}"/>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11;p17">
              <a:extLst>
                <a:ext uri="{FF2B5EF4-FFF2-40B4-BE49-F238E27FC236}">
                  <a16:creationId xmlns:a16="http://schemas.microsoft.com/office/drawing/2014/main" id="{28C91DB9-8CCD-AF90-C7B5-777445261ABA}"/>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12;p17">
              <a:extLst>
                <a:ext uri="{FF2B5EF4-FFF2-40B4-BE49-F238E27FC236}">
                  <a16:creationId xmlns:a16="http://schemas.microsoft.com/office/drawing/2014/main" id="{4F5A0E54-466E-0810-97A6-A6AAFB267958}"/>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13;p17">
              <a:extLst>
                <a:ext uri="{FF2B5EF4-FFF2-40B4-BE49-F238E27FC236}">
                  <a16:creationId xmlns:a16="http://schemas.microsoft.com/office/drawing/2014/main" id="{510E8759-A923-7D05-C462-7146FADEEE83}"/>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14;p17">
              <a:extLst>
                <a:ext uri="{FF2B5EF4-FFF2-40B4-BE49-F238E27FC236}">
                  <a16:creationId xmlns:a16="http://schemas.microsoft.com/office/drawing/2014/main" id="{86FCD7C9-566E-521D-8104-27B8568FBEAA}"/>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15;p17">
              <a:extLst>
                <a:ext uri="{FF2B5EF4-FFF2-40B4-BE49-F238E27FC236}">
                  <a16:creationId xmlns:a16="http://schemas.microsoft.com/office/drawing/2014/main" id="{06EE1F9F-265C-0151-0921-1AD395E8305D}"/>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16;p17">
              <a:extLst>
                <a:ext uri="{FF2B5EF4-FFF2-40B4-BE49-F238E27FC236}">
                  <a16:creationId xmlns:a16="http://schemas.microsoft.com/office/drawing/2014/main" id="{BAE23DB9-0349-C15C-A04A-7FB5492E73ED}"/>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17;p17">
              <a:extLst>
                <a:ext uri="{FF2B5EF4-FFF2-40B4-BE49-F238E27FC236}">
                  <a16:creationId xmlns:a16="http://schemas.microsoft.com/office/drawing/2014/main" id="{11E31520-B4BE-D8C2-F1B1-DC9723365731}"/>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18;p17">
              <a:extLst>
                <a:ext uri="{FF2B5EF4-FFF2-40B4-BE49-F238E27FC236}">
                  <a16:creationId xmlns:a16="http://schemas.microsoft.com/office/drawing/2014/main" id="{8C28865C-697E-60A9-188F-88C3EDC44803}"/>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1119;p17">
            <a:extLst>
              <a:ext uri="{FF2B5EF4-FFF2-40B4-BE49-F238E27FC236}">
                <a16:creationId xmlns:a16="http://schemas.microsoft.com/office/drawing/2014/main" id="{32DB2310-6158-6C1B-1FC2-5A62C4DAB6DE}"/>
              </a:ext>
            </a:extLst>
          </p:cNvPr>
          <p:cNvGrpSpPr/>
          <p:nvPr/>
        </p:nvGrpSpPr>
        <p:grpSpPr>
          <a:xfrm>
            <a:off x="5988469" y="4030985"/>
            <a:ext cx="1137498" cy="356565"/>
            <a:chOff x="1989791" y="3911251"/>
            <a:chExt cx="1018167" cy="333396"/>
          </a:xfrm>
        </p:grpSpPr>
        <p:sp>
          <p:nvSpPr>
            <p:cNvPr id="37" name="Google Shape;1120;p17">
              <a:extLst>
                <a:ext uri="{FF2B5EF4-FFF2-40B4-BE49-F238E27FC236}">
                  <a16:creationId xmlns:a16="http://schemas.microsoft.com/office/drawing/2014/main" id="{96AC0C5D-AD28-F9FA-9995-9B809AE84CF8}"/>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21;p17">
              <a:extLst>
                <a:ext uri="{FF2B5EF4-FFF2-40B4-BE49-F238E27FC236}">
                  <a16:creationId xmlns:a16="http://schemas.microsoft.com/office/drawing/2014/main" id="{1F1E1139-445C-1F44-6EC2-E0F36EB455B0}"/>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22;p17">
              <a:extLst>
                <a:ext uri="{FF2B5EF4-FFF2-40B4-BE49-F238E27FC236}">
                  <a16:creationId xmlns:a16="http://schemas.microsoft.com/office/drawing/2014/main" id="{8DFCC5E0-2CD8-97E9-8427-5A2D9D580379}"/>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23;p17">
              <a:extLst>
                <a:ext uri="{FF2B5EF4-FFF2-40B4-BE49-F238E27FC236}">
                  <a16:creationId xmlns:a16="http://schemas.microsoft.com/office/drawing/2014/main" id="{5CD5F8A3-D7DA-31D6-B85E-A8A205D3A48D}"/>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1124;p17">
              <a:extLst>
                <a:ext uri="{FF2B5EF4-FFF2-40B4-BE49-F238E27FC236}">
                  <a16:creationId xmlns:a16="http://schemas.microsoft.com/office/drawing/2014/main" id="{136AB374-4924-220A-1FC0-D15148D146CB}"/>
                </a:ext>
              </a:extLst>
            </p:cNvPr>
            <p:cNvGrpSpPr/>
            <p:nvPr/>
          </p:nvGrpSpPr>
          <p:grpSpPr>
            <a:xfrm>
              <a:off x="1989791" y="3938517"/>
              <a:ext cx="818406" cy="306130"/>
              <a:chOff x="1989791" y="3938517"/>
              <a:chExt cx="818406" cy="306130"/>
            </a:xfrm>
          </p:grpSpPr>
          <p:sp>
            <p:nvSpPr>
              <p:cNvPr id="42" name="Google Shape;1125;p17">
                <a:extLst>
                  <a:ext uri="{FF2B5EF4-FFF2-40B4-BE49-F238E27FC236}">
                    <a16:creationId xmlns:a16="http://schemas.microsoft.com/office/drawing/2014/main" id="{D347F007-7796-2DB6-7CB7-A23DE497EE34}"/>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26;p17">
                <a:extLst>
                  <a:ext uri="{FF2B5EF4-FFF2-40B4-BE49-F238E27FC236}">
                    <a16:creationId xmlns:a16="http://schemas.microsoft.com/office/drawing/2014/main" id="{95028F1B-F180-3D29-8DCF-82F2F47179E7}"/>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27;p17">
                <a:extLst>
                  <a:ext uri="{FF2B5EF4-FFF2-40B4-BE49-F238E27FC236}">
                    <a16:creationId xmlns:a16="http://schemas.microsoft.com/office/drawing/2014/main" id="{91B32B90-16F0-57B8-B504-474C396E47A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28;p17">
                <a:extLst>
                  <a:ext uri="{FF2B5EF4-FFF2-40B4-BE49-F238E27FC236}">
                    <a16:creationId xmlns:a16="http://schemas.microsoft.com/office/drawing/2014/main" id="{44BA4BC8-7D68-7482-8219-76F4DD6F296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29;p17">
                <a:extLst>
                  <a:ext uri="{FF2B5EF4-FFF2-40B4-BE49-F238E27FC236}">
                    <a16:creationId xmlns:a16="http://schemas.microsoft.com/office/drawing/2014/main" id="{5746B923-8571-F2D6-8945-2A106BA3582E}"/>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30;p17">
                <a:extLst>
                  <a:ext uri="{FF2B5EF4-FFF2-40B4-BE49-F238E27FC236}">
                    <a16:creationId xmlns:a16="http://schemas.microsoft.com/office/drawing/2014/main" id="{44C58BA5-F22F-9A4D-FF52-40F5E31C0C16}"/>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31;p17">
                <a:extLst>
                  <a:ext uri="{FF2B5EF4-FFF2-40B4-BE49-F238E27FC236}">
                    <a16:creationId xmlns:a16="http://schemas.microsoft.com/office/drawing/2014/main" id="{8532AF33-2235-094D-EC2E-5483229E2035}"/>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32;p17">
                <a:extLst>
                  <a:ext uri="{FF2B5EF4-FFF2-40B4-BE49-F238E27FC236}">
                    <a16:creationId xmlns:a16="http://schemas.microsoft.com/office/drawing/2014/main" id="{C5CAC9D1-AE41-2ECC-CE4E-D6920FEA78B1}"/>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33;p17">
                <a:extLst>
                  <a:ext uri="{FF2B5EF4-FFF2-40B4-BE49-F238E27FC236}">
                    <a16:creationId xmlns:a16="http://schemas.microsoft.com/office/drawing/2014/main" id="{B5635E90-8C04-FE18-DE72-686CDC286FCF}"/>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34;p17">
                <a:extLst>
                  <a:ext uri="{FF2B5EF4-FFF2-40B4-BE49-F238E27FC236}">
                    <a16:creationId xmlns:a16="http://schemas.microsoft.com/office/drawing/2014/main" id="{5CD6EE40-35C6-8570-87DF-E399362517AF}"/>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35;p17">
                <a:extLst>
                  <a:ext uri="{FF2B5EF4-FFF2-40B4-BE49-F238E27FC236}">
                    <a16:creationId xmlns:a16="http://schemas.microsoft.com/office/drawing/2014/main" id="{EB8D3774-D700-4A6B-0F39-51550ED46D6B}"/>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36;p17">
                <a:extLst>
                  <a:ext uri="{FF2B5EF4-FFF2-40B4-BE49-F238E27FC236}">
                    <a16:creationId xmlns:a16="http://schemas.microsoft.com/office/drawing/2014/main" id="{1020A389-2227-200B-11B7-DA92B048A55D}"/>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37;p17">
                <a:extLst>
                  <a:ext uri="{FF2B5EF4-FFF2-40B4-BE49-F238E27FC236}">
                    <a16:creationId xmlns:a16="http://schemas.microsoft.com/office/drawing/2014/main" id="{6FDF21DB-447E-C620-E5E5-0DCCB0585AD7}"/>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38;p17">
                <a:extLst>
                  <a:ext uri="{FF2B5EF4-FFF2-40B4-BE49-F238E27FC236}">
                    <a16:creationId xmlns:a16="http://schemas.microsoft.com/office/drawing/2014/main" id="{9A67FCD3-12E4-22DA-93E6-298FE7EB8833}"/>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1" name="Google Shape;2570;p41">
            <a:extLst>
              <a:ext uri="{FF2B5EF4-FFF2-40B4-BE49-F238E27FC236}">
                <a16:creationId xmlns:a16="http://schemas.microsoft.com/office/drawing/2014/main" id="{DCAAFB12-383A-5B44-8A02-934406AA46FD}"/>
              </a:ext>
            </a:extLst>
          </p:cNvPr>
          <p:cNvSpPr/>
          <p:nvPr/>
        </p:nvSpPr>
        <p:spPr>
          <a:xfrm flipH="1">
            <a:off x="3203844" y="4450243"/>
            <a:ext cx="395796" cy="71056"/>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572;p41">
            <a:extLst>
              <a:ext uri="{FF2B5EF4-FFF2-40B4-BE49-F238E27FC236}">
                <a16:creationId xmlns:a16="http://schemas.microsoft.com/office/drawing/2014/main" id="{481B799D-12F7-802C-E201-22E7D400DC61}"/>
              </a:ext>
            </a:extLst>
          </p:cNvPr>
          <p:cNvSpPr/>
          <p:nvPr/>
        </p:nvSpPr>
        <p:spPr>
          <a:xfrm flipH="1">
            <a:off x="5296521" y="3799562"/>
            <a:ext cx="1151249" cy="178373"/>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240" name="Google Shape;6053;p65">
            <a:extLst>
              <a:ext uri="{FF2B5EF4-FFF2-40B4-BE49-F238E27FC236}">
                <a16:creationId xmlns:a16="http://schemas.microsoft.com/office/drawing/2014/main" id="{5285BBDE-56B0-6087-56D7-0B61B1F97983}"/>
              </a:ext>
            </a:extLst>
          </p:cNvPr>
          <p:cNvGrpSpPr/>
          <p:nvPr/>
        </p:nvGrpSpPr>
        <p:grpSpPr>
          <a:xfrm rot="696754">
            <a:off x="6942921" y="-562997"/>
            <a:ext cx="3026080" cy="1510776"/>
            <a:chOff x="9863550" y="1036900"/>
            <a:chExt cx="1136150" cy="567225"/>
          </a:xfrm>
        </p:grpSpPr>
        <p:sp>
          <p:nvSpPr>
            <p:cNvPr id="2241" name="Google Shape;6054;p65">
              <a:extLst>
                <a:ext uri="{FF2B5EF4-FFF2-40B4-BE49-F238E27FC236}">
                  <a16:creationId xmlns:a16="http://schemas.microsoft.com/office/drawing/2014/main" id="{CEC050B5-C925-4E04-CD27-3AA151F8BA2E}"/>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2" name="Google Shape;6055;p65">
              <a:extLst>
                <a:ext uri="{FF2B5EF4-FFF2-40B4-BE49-F238E27FC236}">
                  <a16:creationId xmlns:a16="http://schemas.microsoft.com/office/drawing/2014/main" id="{68719C28-7342-1EA4-3FDF-CD68EEF3540A}"/>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3" name="Google Shape;6056;p65">
              <a:extLst>
                <a:ext uri="{FF2B5EF4-FFF2-40B4-BE49-F238E27FC236}">
                  <a16:creationId xmlns:a16="http://schemas.microsoft.com/office/drawing/2014/main" id="{D7E74CDE-3B98-5E50-B7AA-F414025E0FAB}"/>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4" name="Google Shape;6057;p65">
              <a:extLst>
                <a:ext uri="{FF2B5EF4-FFF2-40B4-BE49-F238E27FC236}">
                  <a16:creationId xmlns:a16="http://schemas.microsoft.com/office/drawing/2014/main" id="{064D18D5-740D-FC72-6D4A-64471C14273E}"/>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5" name="Google Shape;6058;p65">
              <a:extLst>
                <a:ext uri="{FF2B5EF4-FFF2-40B4-BE49-F238E27FC236}">
                  <a16:creationId xmlns:a16="http://schemas.microsoft.com/office/drawing/2014/main" id="{8BB545BA-8983-73D2-67B8-3F1D335DFFF4}"/>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6" name="Google Shape;6059;p65">
              <a:extLst>
                <a:ext uri="{FF2B5EF4-FFF2-40B4-BE49-F238E27FC236}">
                  <a16:creationId xmlns:a16="http://schemas.microsoft.com/office/drawing/2014/main" id="{2328928B-A6D1-8273-F0D1-B2E9F16A937B}"/>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7" name="Google Shape;6060;p65">
              <a:extLst>
                <a:ext uri="{FF2B5EF4-FFF2-40B4-BE49-F238E27FC236}">
                  <a16:creationId xmlns:a16="http://schemas.microsoft.com/office/drawing/2014/main" id="{5F4A37D5-41E8-F9ED-300B-B6E5F0B6DFCA}"/>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48" name="Google Shape;6061;p65">
              <a:extLst>
                <a:ext uri="{FF2B5EF4-FFF2-40B4-BE49-F238E27FC236}">
                  <a16:creationId xmlns:a16="http://schemas.microsoft.com/office/drawing/2014/main" id="{B7BF04A0-E747-D2E9-D354-5D70B7F3BBA4}"/>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249" name="Google Shape;6053;p65">
            <a:extLst>
              <a:ext uri="{FF2B5EF4-FFF2-40B4-BE49-F238E27FC236}">
                <a16:creationId xmlns:a16="http://schemas.microsoft.com/office/drawing/2014/main" id="{B8173559-134F-605F-0514-A442A91AC8BA}"/>
              </a:ext>
            </a:extLst>
          </p:cNvPr>
          <p:cNvGrpSpPr/>
          <p:nvPr/>
        </p:nvGrpSpPr>
        <p:grpSpPr>
          <a:xfrm rot="696754">
            <a:off x="-1216138" y="-95674"/>
            <a:ext cx="3026080" cy="1510776"/>
            <a:chOff x="9863550" y="1036900"/>
            <a:chExt cx="1136150" cy="567225"/>
          </a:xfrm>
        </p:grpSpPr>
        <p:sp>
          <p:nvSpPr>
            <p:cNvPr id="2250" name="Google Shape;6054;p65">
              <a:extLst>
                <a:ext uri="{FF2B5EF4-FFF2-40B4-BE49-F238E27FC236}">
                  <a16:creationId xmlns:a16="http://schemas.microsoft.com/office/drawing/2014/main" id="{15CF1728-3D44-00F9-F14E-B5A4A94E8ED8}"/>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1" name="Google Shape;6055;p65">
              <a:extLst>
                <a:ext uri="{FF2B5EF4-FFF2-40B4-BE49-F238E27FC236}">
                  <a16:creationId xmlns:a16="http://schemas.microsoft.com/office/drawing/2014/main" id="{223EFE87-B697-2251-7F9D-00EAB11B88CD}"/>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2" name="Google Shape;6056;p65">
              <a:extLst>
                <a:ext uri="{FF2B5EF4-FFF2-40B4-BE49-F238E27FC236}">
                  <a16:creationId xmlns:a16="http://schemas.microsoft.com/office/drawing/2014/main" id="{010A7719-BBEB-FA72-FA96-A83F19B4EE34}"/>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53" name="Google Shape;6057;p65">
              <a:extLst>
                <a:ext uri="{FF2B5EF4-FFF2-40B4-BE49-F238E27FC236}">
                  <a16:creationId xmlns:a16="http://schemas.microsoft.com/office/drawing/2014/main" id="{211EB419-465C-7C6D-DB2F-BA9D078A9C98}"/>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3" name="Google Shape;6058;p65">
              <a:extLst>
                <a:ext uri="{FF2B5EF4-FFF2-40B4-BE49-F238E27FC236}">
                  <a16:creationId xmlns:a16="http://schemas.microsoft.com/office/drawing/2014/main" id="{7C7F70EF-2877-54AD-DAE9-5E351B569EE4}"/>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4" name="Google Shape;6059;p65">
              <a:extLst>
                <a:ext uri="{FF2B5EF4-FFF2-40B4-BE49-F238E27FC236}">
                  <a16:creationId xmlns:a16="http://schemas.microsoft.com/office/drawing/2014/main" id="{954497FD-2B13-94DE-4AC8-37FE6A6E4AB3}"/>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ysClr val="windowText" lastClr="000000"/>
                </a:solidFill>
                <a:effectLst/>
                <a:uLnTx/>
                <a:uFillTx/>
                <a:latin typeface="Arial"/>
                <a:ea typeface="+mn-ea"/>
                <a:cs typeface="Arial"/>
                <a:sym typeface="Arial"/>
              </a:endParaRPr>
            </a:p>
          </p:txBody>
        </p:sp>
        <p:sp>
          <p:nvSpPr>
            <p:cNvPr id="2455" name="Google Shape;6060;p65">
              <a:extLst>
                <a:ext uri="{FF2B5EF4-FFF2-40B4-BE49-F238E27FC236}">
                  <a16:creationId xmlns:a16="http://schemas.microsoft.com/office/drawing/2014/main" id="{D1C9EE61-E932-E1F9-648E-FFE132E30C0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56" name="Google Shape;6061;p65">
              <a:extLst>
                <a:ext uri="{FF2B5EF4-FFF2-40B4-BE49-F238E27FC236}">
                  <a16:creationId xmlns:a16="http://schemas.microsoft.com/office/drawing/2014/main" id="{97EF01BB-4521-E89D-2430-1A3107379753}"/>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pic>
        <p:nvPicPr>
          <p:cNvPr id="2459" name="Picture 2458" descr="A person in a boat with a roll of hay&#10;&#10;Description automatically generated">
            <a:extLst>
              <a:ext uri="{FF2B5EF4-FFF2-40B4-BE49-F238E27FC236}">
                <a16:creationId xmlns:a16="http://schemas.microsoft.com/office/drawing/2014/main" id="{5E537E69-5E45-319D-9501-C39E74D4E695}"/>
              </a:ext>
            </a:extLst>
          </p:cNvPr>
          <p:cNvPicPr>
            <a:picLocks noChangeAspect="1"/>
          </p:cNvPicPr>
          <p:nvPr/>
        </p:nvPicPr>
        <p:blipFill>
          <a:blip r:embed="rId3"/>
          <a:stretch>
            <a:fillRect/>
          </a:stretch>
        </p:blipFill>
        <p:spPr>
          <a:xfrm>
            <a:off x="1256715" y="1288554"/>
            <a:ext cx="5917790" cy="5917790"/>
          </a:xfrm>
          <a:prstGeom prst="rect">
            <a:avLst/>
          </a:prstGeom>
        </p:spPr>
      </p:pic>
      <p:pic>
        <p:nvPicPr>
          <p:cNvPr id="56" name="Picture 55">
            <a:extLst>
              <a:ext uri="{FF2B5EF4-FFF2-40B4-BE49-F238E27FC236}">
                <a16:creationId xmlns:a16="http://schemas.microsoft.com/office/drawing/2014/main" id="{8FA0A8FF-7B0C-E7D5-0E99-14E3F1124BEE}"/>
              </a:ext>
            </a:extLst>
          </p:cNvPr>
          <p:cNvPicPr>
            <a:picLocks noChangeAspect="1"/>
          </p:cNvPicPr>
          <p:nvPr/>
        </p:nvPicPr>
        <p:blipFill>
          <a:blip r:embed="rId4">
            <a:clrChange>
              <a:clrFrom>
                <a:srgbClr val="FFFFFF"/>
              </a:clrFrom>
              <a:clrTo>
                <a:srgbClr val="FFFFFF">
                  <a:alpha val="0"/>
                </a:srgbClr>
              </a:clrTo>
            </a:clrChange>
            <a:duotone>
              <a:prstClr val="black"/>
              <a:schemeClr val="tx2">
                <a:tint val="45000"/>
                <a:satMod val="400000"/>
              </a:schemeClr>
            </a:duotone>
          </a:blip>
          <a:stretch>
            <a:fillRect/>
          </a:stretch>
        </p:blipFill>
        <p:spPr>
          <a:xfrm>
            <a:off x="1922189" y="-7708"/>
            <a:ext cx="5394177" cy="3034224"/>
          </a:xfrm>
          <a:prstGeom prst="rect">
            <a:avLst/>
          </a:prstGeom>
        </p:spPr>
      </p:pic>
    </p:spTree>
    <p:extLst>
      <p:ext uri="{BB962C8B-B14F-4D97-AF65-F5344CB8AC3E}">
        <p14:creationId xmlns:p14="http://schemas.microsoft.com/office/powerpoint/2010/main" val="33075861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10" name="Group 9">
            <a:extLst>
              <a:ext uri="{FF2B5EF4-FFF2-40B4-BE49-F238E27FC236}">
                <a16:creationId xmlns:a16="http://schemas.microsoft.com/office/drawing/2014/main" id="{1719A1C1-CE84-26C5-7692-10570591F182}"/>
              </a:ext>
            </a:extLst>
          </p:cNvPr>
          <p:cNvGrpSpPr/>
          <p:nvPr/>
        </p:nvGrpSpPr>
        <p:grpSpPr>
          <a:xfrm>
            <a:off x="-136692" y="120693"/>
            <a:ext cx="9586200" cy="1363122"/>
            <a:chOff x="-136692" y="120693"/>
            <a:chExt cx="9586200" cy="1363122"/>
          </a:xfrm>
        </p:grpSpPr>
        <p:sp>
          <p:nvSpPr>
            <p:cNvPr id="5" name="Google Shape;3004;p50">
              <a:extLst>
                <a:ext uri="{FF2B5EF4-FFF2-40B4-BE49-F238E27FC236}">
                  <a16:creationId xmlns:a16="http://schemas.microsoft.com/office/drawing/2014/main" id="{5AD465CB-FD48-F562-6DF3-6937B84E8D79}"/>
                </a:ext>
              </a:extLst>
            </p:cNvPr>
            <p:cNvSpPr/>
            <p:nvPr/>
          </p:nvSpPr>
          <p:spPr>
            <a:xfrm>
              <a:off x="8071503" y="1388317"/>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roup 7">
              <a:extLst>
                <a:ext uri="{FF2B5EF4-FFF2-40B4-BE49-F238E27FC236}">
                  <a16:creationId xmlns:a16="http://schemas.microsoft.com/office/drawing/2014/main" id="{DA7C01A2-9D20-9ACA-9969-97D167217AF1}"/>
                </a:ext>
              </a:extLst>
            </p:cNvPr>
            <p:cNvGrpSpPr/>
            <p:nvPr/>
          </p:nvGrpSpPr>
          <p:grpSpPr>
            <a:xfrm>
              <a:off x="125960" y="120693"/>
              <a:ext cx="1500959" cy="589482"/>
              <a:chOff x="125960" y="194289"/>
              <a:chExt cx="1324075" cy="496108"/>
            </a:xfrm>
          </p:grpSpPr>
          <p:sp>
            <p:nvSpPr>
              <p:cNvPr id="4" name="Google Shape;3002;p50">
                <a:extLst>
                  <a:ext uri="{FF2B5EF4-FFF2-40B4-BE49-F238E27FC236}">
                    <a16:creationId xmlns:a16="http://schemas.microsoft.com/office/drawing/2014/main" id="{DE5F5303-F729-4ECC-3856-B9A812AE6CCB}"/>
                  </a:ext>
                </a:extLst>
              </p:cNvPr>
              <p:cNvSpPr/>
              <p:nvPr/>
            </p:nvSpPr>
            <p:spPr>
              <a:xfrm>
                <a:off x="737677" y="194289"/>
                <a:ext cx="601047" cy="496108"/>
              </a:xfrm>
              <a:custGeom>
                <a:avLst/>
                <a:gdLst/>
                <a:ahLst/>
                <a:cxnLst/>
                <a:rect l="l" t="t" r="r" b="b"/>
                <a:pathLst>
                  <a:path w="4485" h="4080" extrusionOk="0">
                    <a:moveTo>
                      <a:pt x="2241" y="0"/>
                    </a:moveTo>
                    <a:cubicBezTo>
                      <a:pt x="1315" y="0"/>
                      <a:pt x="477" y="636"/>
                      <a:pt x="257" y="1577"/>
                    </a:cubicBezTo>
                    <a:cubicBezTo>
                      <a:pt x="1" y="2672"/>
                      <a:pt x="682" y="3769"/>
                      <a:pt x="1779" y="4025"/>
                    </a:cubicBezTo>
                    <a:cubicBezTo>
                      <a:pt x="1935" y="4062"/>
                      <a:pt x="2091" y="4079"/>
                      <a:pt x="2244" y="4079"/>
                    </a:cubicBezTo>
                    <a:cubicBezTo>
                      <a:pt x="3170" y="4079"/>
                      <a:pt x="4008" y="3444"/>
                      <a:pt x="4228" y="2504"/>
                    </a:cubicBezTo>
                    <a:cubicBezTo>
                      <a:pt x="4484" y="1407"/>
                      <a:pt x="3803" y="310"/>
                      <a:pt x="2707" y="54"/>
                    </a:cubicBezTo>
                    <a:cubicBezTo>
                      <a:pt x="2551" y="18"/>
                      <a:pt x="2395" y="0"/>
                      <a:pt x="22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3005;p50">
                <a:extLst>
                  <a:ext uri="{FF2B5EF4-FFF2-40B4-BE49-F238E27FC236}">
                    <a16:creationId xmlns:a16="http://schemas.microsoft.com/office/drawing/2014/main" id="{23E4632F-DAF6-821C-A474-806456188811}"/>
                  </a:ext>
                </a:extLst>
              </p:cNvPr>
              <p:cNvSpPr/>
              <p:nvPr/>
            </p:nvSpPr>
            <p:spPr>
              <a:xfrm>
                <a:off x="125960" y="307859"/>
                <a:ext cx="1324075" cy="228355"/>
              </a:xfrm>
              <a:custGeom>
                <a:avLst/>
                <a:gdLst/>
                <a:ahLst/>
                <a:cxnLst/>
                <a:rect l="l" t="t" r="r" b="b"/>
                <a:pathLst>
                  <a:path w="10889" h="1878" extrusionOk="0">
                    <a:moveTo>
                      <a:pt x="5923" y="0"/>
                    </a:moveTo>
                    <a:cubicBezTo>
                      <a:pt x="5848" y="0"/>
                      <a:pt x="5773" y="7"/>
                      <a:pt x="5696" y="20"/>
                    </a:cubicBezTo>
                    <a:cubicBezTo>
                      <a:pt x="5141" y="120"/>
                      <a:pt x="4698" y="599"/>
                      <a:pt x="4135" y="642"/>
                    </a:cubicBezTo>
                    <a:cubicBezTo>
                      <a:pt x="4108" y="644"/>
                      <a:pt x="4081" y="645"/>
                      <a:pt x="4054" y="645"/>
                    </a:cubicBezTo>
                    <a:cubicBezTo>
                      <a:pt x="3583" y="645"/>
                      <a:pt x="3153" y="352"/>
                      <a:pt x="2688" y="241"/>
                    </a:cubicBezTo>
                    <a:cubicBezTo>
                      <a:pt x="2647" y="232"/>
                      <a:pt x="2603" y="227"/>
                      <a:pt x="2556" y="227"/>
                    </a:cubicBezTo>
                    <a:cubicBezTo>
                      <a:pt x="1931" y="227"/>
                      <a:pt x="773" y="1028"/>
                      <a:pt x="60" y="1718"/>
                    </a:cubicBezTo>
                    <a:cubicBezTo>
                      <a:pt x="1" y="1777"/>
                      <a:pt x="42" y="1878"/>
                      <a:pt x="125" y="1878"/>
                    </a:cubicBezTo>
                    <a:lnTo>
                      <a:pt x="10758" y="1878"/>
                    </a:lnTo>
                    <a:cubicBezTo>
                      <a:pt x="10861" y="1878"/>
                      <a:pt x="10888" y="1735"/>
                      <a:pt x="10793" y="1699"/>
                    </a:cubicBezTo>
                    <a:cubicBezTo>
                      <a:pt x="10373" y="1534"/>
                      <a:pt x="9931" y="1425"/>
                      <a:pt x="9482" y="1378"/>
                    </a:cubicBezTo>
                    <a:cubicBezTo>
                      <a:pt x="9152" y="1343"/>
                      <a:pt x="8816" y="1338"/>
                      <a:pt x="8499" y="1248"/>
                    </a:cubicBezTo>
                    <a:cubicBezTo>
                      <a:pt x="7572" y="981"/>
                      <a:pt x="6838" y="0"/>
                      <a:pt x="59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3006;p50">
              <a:extLst>
                <a:ext uri="{FF2B5EF4-FFF2-40B4-BE49-F238E27FC236}">
                  <a16:creationId xmlns:a16="http://schemas.microsoft.com/office/drawing/2014/main" id="{B984C2AF-4B77-016A-78A7-CA033E222A55}"/>
                </a:ext>
              </a:extLst>
            </p:cNvPr>
            <p:cNvSpPr/>
            <p:nvPr/>
          </p:nvSpPr>
          <p:spPr>
            <a:xfrm>
              <a:off x="7630140" y="194289"/>
              <a:ext cx="1819368" cy="221145"/>
            </a:xfrm>
            <a:custGeom>
              <a:avLst/>
              <a:gdLst/>
              <a:ahLst/>
              <a:cxnLst/>
              <a:rect l="l" t="t" r="r" b="b"/>
              <a:pathLst>
                <a:path w="13698" h="1665" extrusionOk="0">
                  <a:moveTo>
                    <a:pt x="10168" y="1"/>
                  </a:moveTo>
                  <a:cubicBezTo>
                    <a:pt x="9119" y="1"/>
                    <a:pt x="8134" y="505"/>
                    <a:pt x="7123" y="805"/>
                  </a:cubicBezTo>
                  <a:cubicBezTo>
                    <a:pt x="7021" y="835"/>
                    <a:pt x="6915" y="863"/>
                    <a:pt x="6809" y="863"/>
                  </a:cubicBezTo>
                  <a:cubicBezTo>
                    <a:pt x="6772" y="863"/>
                    <a:pt x="6735" y="860"/>
                    <a:pt x="6698" y="851"/>
                  </a:cubicBezTo>
                  <a:cubicBezTo>
                    <a:pt x="6583" y="825"/>
                    <a:pt x="6485" y="755"/>
                    <a:pt x="6377" y="706"/>
                  </a:cubicBezTo>
                  <a:cubicBezTo>
                    <a:pt x="6228" y="637"/>
                    <a:pt x="6076" y="609"/>
                    <a:pt x="5920" y="609"/>
                  </a:cubicBezTo>
                  <a:cubicBezTo>
                    <a:pt x="5413" y="609"/>
                    <a:pt x="4878" y="907"/>
                    <a:pt x="4362" y="1049"/>
                  </a:cubicBezTo>
                  <a:cubicBezTo>
                    <a:pt x="4137" y="1111"/>
                    <a:pt x="3905" y="1141"/>
                    <a:pt x="3672" y="1141"/>
                  </a:cubicBezTo>
                  <a:cubicBezTo>
                    <a:pt x="3497" y="1141"/>
                    <a:pt x="3322" y="1124"/>
                    <a:pt x="3150" y="1089"/>
                  </a:cubicBezTo>
                  <a:cubicBezTo>
                    <a:pt x="2778" y="1013"/>
                    <a:pt x="2417" y="856"/>
                    <a:pt x="2037" y="856"/>
                  </a:cubicBezTo>
                  <a:cubicBezTo>
                    <a:pt x="2027" y="856"/>
                    <a:pt x="2016" y="856"/>
                    <a:pt x="2006" y="856"/>
                  </a:cubicBezTo>
                  <a:cubicBezTo>
                    <a:pt x="1524" y="868"/>
                    <a:pt x="1094" y="1140"/>
                    <a:pt x="663" y="1356"/>
                  </a:cubicBezTo>
                  <a:cubicBezTo>
                    <a:pt x="452" y="1463"/>
                    <a:pt x="234" y="1560"/>
                    <a:pt x="12" y="1643"/>
                  </a:cubicBezTo>
                  <a:cubicBezTo>
                    <a:pt x="1" y="1647"/>
                    <a:pt x="4" y="1664"/>
                    <a:pt x="16" y="1664"/>
                  </a:cubicBezTo>
                  <a:lnTo>
                    <a:pt x="13688" y="1664"/>
                  </a:lnTo>
                  <a:cubicBezTo>
                    <a:pt x="13694" y="1664"/>
                    <a:pt x="13697" y="1657"/>
                    <a:pt x="13691" y="1652"/>
                  </a:cubicBezTo>
                  <a:cubicBezTo>
                    <a:pt x="13495" y="1506"/>
                    <a:pt x="11505" y="49"/>
                    <a:pt x="10286" y="3"/>
                  </a:cubicBezTo>
                  <a:cubicBezTo>
                    <a:pt x="10246" y="2"/>
                    <a:pt x="10207" y="1"/>
                    <a:pt x="101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004;p50">
              <a:extLst>
                <a:ext uri="{FF2B5EF4-FFF2-40B4-BE49-F238E27FC236}">
                  <a16:creationId xmlns:a16="http://schemas.microsoft.com/office/drawing/2014/main" id="{9CA0B801-F109-3A34-369B-7ADB584A3B0E}"/>
                </a:ext>
              </a:extLst>
            </p:cNvPr>
            <p:cNvSpPr/>
            <p:nvPr/>
          </p:nvSpPr>
          <p:spPr>
            <a:xfrm>
              <a:off x="-136692" y="887574"/>
              <a:ext cx="525303" cy="95498"/>
            </a:xfrm>
            <a:custGeom>
              <a:avLst/>
              <a:gdLst/>
              <a:ahLst/>
              <a:cxnLst/>
              <a:rect l="l" t="t" r="r" b="b"/>
              <a:pathLst>
                <a:path w="3955" h="719" extrusionOk="0">
                  <a:moveTo>
                    <a:pt x="1734" y="1"/>
                  </a:moveTo>
                  <a:cubicBezTo>
                    <a:pt x="1383" y="1"/>
                    <a:pt x="1104" y="375"/>
                    <a:pt x="749" y="478"/>
                  </a:cubicBezTo>
                  <a:cubicBezTo>
                    <a:pt x="628" y="513"/>
                    <a:pt x="499" y="513"/>
                    <a:pt x="373" y="527"/>
                  </a:cubicBezTo>
                  <a:cubicBezTo>
                    <a:pt x="273" y="537"/>
                    <a:pt x="175" y="556"/>
                    <a:pt x="79" y="582"/>
                  </a:cubicBezTo>
                  <a:cubicBezTo>
                    <a:pt x="0" y="603"/>
                    <a:pt x="14" y="718"/>
                    <a:pt x="96" y="718"/>
                  </a:cubicBezTo>
                  <a:lnTo>
                    <a:pt x="3863" y="718"/>
                  </a:lnTo>
                  <a:cubicBezTo>
                    <a:pt x="3926" y="718"/>
                    <a:pt x="3955" y="640"/>
                    <a:pt x="3909" y="597"/>
                  </a:cubicBezTo>
                  <a:cubicBezTo>
                    <a:pt x="3635" y="350"/>
                    <a:pt x="3239" y="87"/>
                    <a:pt x="3018" y="87"/>
                  </a:cubicBezTo>
                  <a:cubicBezTo>
                    <a:pt x="3000" y="87"/>
                    <a:pt x="2984" y="89"/>
                    <a:pt x="2969" y="93"/>
                  </a:cubicBezTo>
                  <a:cubicBezTo>
                    <a:pt x="2791" y="135"/>
                    <a:pt x="2626" y="247"/>
                    <a:pt x="2447" y="247"/>
                  </a:cubicBezTo>
                  <a:cubicBezTo>
                    <a:pt x="2437" y="247"/>
                    <a:pt x="2426" y="247"/>
                    <a:pt x="2416" y="246"/>
                  </a:cubicBezTo>
                  <a:cubicBezTo>
                    <a:pt x="2202" y="229"/>
                    <a:pt x="2031" y="47"/>
                    <a:pt x="1820" y="8"/>
                  </a:cubicBezTo>
                  <a:cubicBezTo>
                    <a:pt x="1791" y="3"/>
                    <a:pt x="1762" y="1"/>
                    <a:pt x="17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 name="Google Shape;1085;p17">
            <a:extLst>
              <a:ext uri="{FF2B5EF4-FFF2-40B4-BE49-F238E27FC236}">
                <a16:creationId xmlns:a16="http://schemas.microsoft.com/office/drawing/2014/main" id="{0695C4D2-9B43-2321-E86E-5A10F94C64D1}"/>
              </a:ext>
            </a:extLst>
          </p:cNvPr>
          <p:cNvGrpSpPr/>
          <p:nvPr/>
        </p:nvGrpSpPr>
        <p:grpSpPr>
          <a:xfrm>
            <a:off x="6326613" y="4706650"/>
            <a:ext cx="869834" cy="341652"/>
            <a:chOff x="468085" y="4190220"/>
            <a:chExt cx="1893092" cy="671921"/>
          </a:xfrm>
        </p:grpSpPr>
        <p:grpSp>
          <p:nvGrpSpPr>
            <p:cNvPr id="12" name="Google Shape;1086;p17">
              <a:extLst>
                <a:ext uri="{FF2B5EF4-FFF2-40B4-BE49-F238E27FC236}">
                  <a16:creationId xmlns:a16="http://schemas.microsoft.com/office/drawing/2014/main" id="{CF9844BF-45E8-984C-BF06-7AB6027E4A15}"/>
                </a:ext>
              </a:extLst>
            </p:cNvPr>
            <p:cNvGrpSpPr/>
            <p:nvPr/>
          </p:nvGrpSpPr>
          <p:grpSpPr>
            <a:xfrm>
              <a:off x="468085" y="4190220"/>
              <a:ext cx="1107970" cy="572140"/>
              <a:chOff x="2633261" y="3657752"/>
              <a:chExt cx="517115" cy="267031"/>
            </a:xfrm>
          </p:grpSpPr>
          <p:sp>
            <p:nvSpPr>
              <p:cNvPr id="28" name="Google Shape;1087;p17">
                <a:extLst>
                  <a:ext uri="{FF2B5EF4-FFF2-40B4-BE49-F238E27FC236}">
                    <a16:creationId xmlns:a16="http://schemas.microsoft.com/office/drawing/2014/main" id="{F2AA249E-3E5F-2FDF-ED48-C55CD245F09D}"/>
                  </a:ext>
                </a:extLst>
              </p:cNvPr>
              <p:cNvSpPr/>
              <p:nvPr/>
            </p:nvSpPr>
            <p:spPr>
              <a:xfrm>
                <a:off x="2633261" y="3657752"/>
                <a:ext cx="517115" cy="267031"/>
              </a:xfrm>
              <a:custGeom>
                <a:avLst/>
                <a:gdLst/>
                <a:ahLst/>
                <a:cxnLst/>
                <a:rect l="l" t="t" r="r" b="b"/>
                <a:pathLst>
                  <a:path w="10924" h="5641" extrusionOk="0">
                    <a:moveTo>
                      <a:pt x="8093" y="1"/>
                    </a:moveTo>
                    <a:cubicBezTo>
                      <a:pt x="8082" y="1"/>
                      <a:pt x="8071" y="1"/>
                      <a:pt x="8060" y="1"/>
                    </a:cubicBezTo>
                    <a:cubicBezTo>
                      <a:pt x="7690" y="18"/>
                      <a:pt x="7384" y="294"/>
                      <a:pt x="7155" y="587"/>
                    </a:cubicBezTo>
                    <a:cubicBezTo>
                      <a:pt x="6926" y="879"/>
                      <a:pt x="6730" y="1209"/>
                      <a:pt x="6425" y="1419"/>
                    </a:cubicBezTo>
                    <a:cubicBezTo>
                      <a:pt x="6271" y="1525"/>
                      <a:pt x="6075" y="1588"/>
                      <a:pt x="5887" y="1588"/>
                    </a:cubicBezTo>
                    <a:cubicBezTo>
                      <a:pt x="5704" y="1588"/>
                      <a:pt x="5529" y="1528"/>
                      <a:pt x="5409" y="1388"/>
                    </a:cubicBezTo>
                    <a:cubicBezTo>
                      <a:pt x="5271" y="1227"/>
                      <a:pt x="5213" y="972"/>
                      <a:pt x="5012" y="903"/>
                    </a:cubicBezTo>
                    <a:cubicBezTo>
                      <a:pt x="4978" y="892"/>
                      <a:pt x="4944" y="886"/>
                      <a:pt x="4909" y="886"/>
                    </a:cubicBezTo>
                    <a:cubicBezTo>
                      <a:pt x="4811" y="886"/>
                      <a:pt x="4711" y="927"/>
                      <a:pt x="4622" y="975"/>
                    </a:cubicBezTo>
                    <a:cubicBezTo>
                      <a:pt x="4374" y="1113"/>
                      <a:pt x="4167" y="1314"/>
                      <a:pt x="3969" y="1517"/>
                    </a:cubicBezTo>
                    <a:cubicBezTo>
                      <a:pt x="3552" y="1940"/>
                      <a:pt x="3130" y="2379"/>
                      <a:pt x="2769" y="2851"/>
                    </a:cubicBezTo>
                    <a:cubicBezTo>
                      <a:pt x="2523" y="3173"/>
                      <a:pt x="2490" y="3529"/>
                      <a:pt x="2312" y="3879"/>
                    </a:cubicBezTo>
                    <a:cubicBezTo>
                      <a:pt x="2088" y="4318"/>
                      <a:pt x="1662" y="4692"/>
                      <a:pt x="1271" y="4980"/>
                    </a:cubicBezTo>
                    <a:cubicBezTo>
                      <a:pt x="935" y="5229"/>
                      <a:pt x="427" y="5588"/>
                      <a:pt x="1" y="5638"/>
                    </a:cubicBezTo>
                    <a:cubicBezTo>
                      <a:pt x="282" y="5605"/>
                      <a:pt x="566" y="5594"/>
                      <a:pt x="851" y="5594"/>
                    </a:cubicBezTo>
                    <a:cubicBezTo>
                      <a:pt x="1432" y="5594"/>
                      <a:pt x="2018" y="5640"/>
                      <a:pt x="2594" y="5640"/>
                    </a:cubicBezTo>
                    <a:cubicBezTo>
                      <a:pt x="3212" y="5640"/>
                      <a:pt x="3819" y="5587"/>
                      <a:pt x="4397" y="5367"/>
                    </a:cubicBezTo>
                    <a:cubicBezTo>
                      <a:pt x="4724" y="5244"/>
                      <a:pt x="5029" y="5069"/>
                      <a:pt x="5357" y="4948"/>
                    </a:cubicBezTo>
                    <a:cubicBezTo>
                      <a:pt x="5788" y="4790"/>
                      <a:pt x="6256" y="4722"/>
                      <a:pt x="6717" y="4722"/>
                    </a:cubicBezTo>
                    <a:cubicBezTo>
                      <a:pt x="6765" y="4722"/>
                      <a:pt x="6813" y="4723"/>
                      <a:pt x="6860" y="4724"/>
                    </a:cubicBezTo>
                    <a:cubicBezTo>
                      <a:pt x="7226" y="4736"/>
                      <a:pt x="7537" y="4872"/>
                      <a:pt x="7909" y="4872"/>
                    </a:cubicBezTo>
                    <a:cubicBezTo>
                      <a:pt x="7941" y="4872"/>
                      <a:pt x="7973" y="4871"/>
                      <a:pt x="8006" y="4868"/>
                    </a:cubicBezTo>
                    <a:cubicBezTo>
                      <a:pt x="8243" y="4853"/>
                      <a:pt x="8489" y="4816"/>
                      <a:pt x="8678" y="4674"/>
                    </a:cubicBezTo>
                    <a:cubicBezTo>
                      <a:pt x="8867" y="4531"/>
                      <a:pt x="8971" y="4252"/>
                      <a:pt x="8850" y="4049"/>
                    </a:cubicBezTo>
                    <a:cubicBezTo>
                      <a:pt x="8775" y="3924"/>
                      <a:pt x="8637" y="3855"/>
                      <a:pt x="8505" y="3792"/>
                    </a:cubicBezTo>
                    <a:lnTo>
                      <a:pt x="7686" y="3399"/>
                    </a:lnTo>
                    <a:cubicBezTo>
                      <a:pt x="7618" y="3367"/>
                      <a:pt x="7549" y="3331"/>
                      <a:pt x="7512" y="3267"/>
                    </a:cubicBezTo>
                    <a:cubicBezTo>
                      <a:pt x="7426" y="3115"/>
                      <a:pt x="7584" y="2943"/>
                      <a:pt x="7730" y="2848"/>
                    </a:cubicBezTo>
                    <a:cubicBezTo>
                      <a:pt x="8200" y="2541"/>
                      <a:pt x="8723" y="2331"/>
                      <a:pt x="9247" y="2137"/>
                    </a:cubicBezTo>
                    <a:cubicBezTo>
                      <a:pt x="9723" y="1960"/>
                      <a:pt x="10232" y="1897"/>
                      <a:pt x="10645" y="1583"/>
                    </a:cubicBezTo>
                    <a:cubicBezTo>
                      <a:pt x="10731" y="1517"/>
                      <a:pt x="10815" y="1440"/>
                      <a:pt x="10853" y="1339"/>
                    </a:cubicBezTo>
                    <a:cubicBezTo>
                      <a:pt x="10924" y="1153"/>
                      <a:pt x="10815" y="935"/>
                      <a:pt x="10648" y="828"/>
                    </a:cubicBezTo>
                    <a:cubicBezTo>
                      <a:pt x="10502" y="736"/>
                      <a:pt x="10325" y="710"/>
                      <a:pt x="10149" y="710"/>
                    </a:cubicBezTo>
                    <a:cubicBezTo>
                      <a:pt x="10124" y="710"/>
                      <a:pt x="10098" y="711"/>
                      <a:pt x="10072" y="712"/>
                    </a:cubicBezTo>
                    <a:cubicBezTo>
                      <a:pt x="9858" y="721"/>
                      <a:pt x="9643" y="757"/>
                      <a:pt x="9428" y="757"/>
                    </a:cubicBezTo>
                    <a:cubicBezTo>
                      <a:pt x="9399" y="757"/>
                      <a:pt x="9370" y="756"/>
                      <a:pt x="9341" y="754"/>
                    </a:cubicBezTo>
                    <a:cubicBezTo>
                      <a:pt x="9095" y="742"/>
                      <a:pt x="8839" y="664"/>
                      <a:pt x="8684" y="474"/>
                    </a:cubicBezTo>
                    <a:cubicBezTo>
                      <a:pt x="8586" y="354"/>
                      <a:pt x="8534" y="198"/>
                      <a:pt x="8413" y="101"/>
                    </a:cubicBezTo>
                    <a:cubicBezTo>
                      <a:pt x="8325" y="30"/>
                      <a:pt x="8207" y="1"/>
                      <a:pt x="80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88;p17">
                <a:extLst>
                  <a:ext uri="{FF2B5EF4-FFF2-40B4-BE49-F238E27FC236}">
                    <a16:creationId xmlns:a16="http://schemas.microsoft.com/office/drawing/2014/main" id="{0183A8DB-D76C-748E-E1D9-FDDAA52E01FA}"/>
                  </a:ext>
                </a:extLst>
              </p:cNvPr>
              <p:cNvSpPr/>
              <p:nvPr/>
            </p:nvSpPr>
            <p:spPr>
              <a:xfrm>
                <a:off x="2909469" y="3692071"/>
                <a:ext cx="29633" cy="29681"/>
              </a:xfrm>
              <a:custGeom>
                <a:avLst/>
                <a:gdLst/>
                <a:ahLst/>
                <a:cxnLst/>
                <a:rect l="l" t="t" r="r" b="b"/>
                <a:pathLst>
                  <a:path w="626" h="627" extrusionOk="0">
                    <a:moveTo>
                      <a:pt x="312" y="0"/>
                    </a:moveTo>
                    <a:cubicBezTo>
                      <a:pt x="140" y="0"/>
                      <a:pt x="1" y="141"/>
                      <a:pt x="1" y="313"/>
                    </a:cubicBezTo>
                    <a:cubicBezTo>
                      <a:pt x="1" y="485"/>
                      <a:pt x="140" y="626"/>
                      <a:pt x="312" y="626"/>
                    </a:cubicBezTo>
                    <a:cubicBezTo>
                      <a:pt x="484" y="626"/>
                      <a:pt x="625" y="485"/>
                      <a:pt x="625" y="313"/>
                    </a:cubicBezTo>
                    <a:cubicBezTo>
                      <a:pt x="625" y="141"/>
                      <a:pt x="484" y="0"/>
                      <a:pt x="3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089;p17">
              <a:extLst>
                <a:ext uri="{FF2B5EF4-FFF2-40B4-BE49-F238E27FC236}">
                  <a16:creationId xmlns:a16="http://schemas.microsoft.com/office/drawing/2014/main" id="{079B556E-EBDD-51A4-8FE6-1B72FF33F1DD}"/>
                </a:ext>
              </a:extLst>
            </p:cNvPr>
            <p:cNvGrpSpPr/>
            <p:nvPr/>
          </p:nvGrpSpPr>
          <p:grpSpPr>
            <a:xfrm flipH="1">
              <a:off x="706909" y="4337653"/>
              <a:ext cx="1654267" cy="524488"/>
              <a:chOff x="5068569" y="4171810"/>
              <a:chExt cx="710993" cy="225431"/>
            </a:xfrm>
          </p:grpSpPr>
          <p:sp>
            <p:nvSpPr>
              <p:cNvPr id="18" name="Google Shape;1090;p17">
                <a:extLst>
                  <a:ext uri="{FF2B5EF4-FFF2-40B4-BE49-F238E27FC236}">
                    <a16:creationId xmlns:a16="http://schemas.microsoft.com/office/drawing/2014/main" id="{D53ACEFD-C889-DA00-8663-46BAFB9359A6}"/>
                  </a:ext>
                </a:extLst>
              </p:cNvPr>
              <p:cNvSpPr/>
              <p:nvPr/>
            </p:nvSpPr>
            <p:spPr>
              <a:xfrm>
                <a:off x="5068569" y="4264239"/>
                <a:ext cx="710993" cy="133002"/>
              </a:xfrm>
              <a:custGeom>
                <a:avLst/>
                <a:gdLst/>
                <a:ahLst/>
                <a:cxnLst/>
                <a:rect l="l" t="t" r="r" b="b"/>
                <a:pathLst>
                  <a:path w="13669" h="2557" extrusionOk="0">
                    <a:moveTo>
                      <a:pt x="5521" y="1"/>
                    </a:moveTo>
                    <a:cubicBezTo>
                      <a:pt x="5499" y="1"/>
                      <a:pt x="5477" y="1"/>
                      <a:pt x="5455" y="2"/>
                    </a:cubicBezTo>
                    <a:cubicBezTo>
                      <a:pt x="4892" y="23"/>
                      <a:pt x="4373" y="273"/>
                      <a:pt x="3827" y="381"/>
                    </a:cubicBezTo>
                    <a:cubicBezTo>
                      <a:pt x="3419" y="462"/>
                      <a:pt x="2974" y="405"/>
                      <a:pt x="2608" y="602"/>
                    </a:cubicBezTo>
                    <a:cubicBezTo>
                      <a:pt x="2540" y="638"/>
                      <a:pt x="2473" y="687"/>
                      <a:pt x="2450" y="761"/>
                    </a:cubicBezTo>
                    <a:cubicBezTo>
                      <a:pt x="2419" y="862"/>
                      <a:pt x="2488" y="973"/>
                      <a:pt x="2580" y="1025"/>
                    </a:cubicBezTo>
                    <a:cubicBezTo>
                      <a:pt x="2771" y="1131"/>
                      <a:pt x="3013" y="1147"/>
                      <a:pt x="3247" y="1147"/>
                    </a:cubicBezTo>
                    <a:cubicBezTo>
                      <a:pt x="3348" y="1147"/>
                      <a:pt x="3447" y="1144"/>
                      <a:pt x="3540" y="1144"/>
                    </a:cubicBezTo>
                    <a:cubicBezTo>
                      <a:pt x="3566" y="1144"/>
                      <a:pt x="3592" y="1144"/>
                      <a:pt x="3617" y="1145"/>
                    </a:cubicBezTo>
                    <a:lnTo>
                      <a:pt x="4841" y="1177"/>
                    </a:lnTo>
                    <a:cubicBezTo>
                      <a:pt x="4972" y="1180"/>
                      <a:pt x="5139" y="1215"/>
                      <a:pt x="5154" y="1344"/>
                    </a:cubicBezTo>
                    <a:cubicBezTo>
                      <a:pt x="4827" y="1469"/>
                      <a:pt x="4477" y="1494"/>
                      <a:pt x="4124" y="1494"/>
                    </a:cubicBezTo>
                    <a:cubicBezTo>
                      <a:pt x="3983" y="1494"/>
                      <a:pt x="3841" y="1490"/>
                      <a:pt x="3700" y="1487"/>
                    </a:cubicBezTo>
                    <a:cubicBezTo>
                      <a:pt x="3586" y="1484"/>
                      <a:pt x="3472" y="1482"/>
                      <a:pt x="3358" y="1482"/>
                    </a:cubicBezTo>
                    <a:cubicBezTo>
                      <a:pt x="2746" y="1482"/>
                      <a:pt x="2131" y="1522"/>
                      <a:pt x="1523" y="1580"/>
                    </a:cubicBezTo>
                    <a:cubicBezTo>
                      <a:pt x="1193" y="1612"/>
                      <a:pt x="854" y="1642"/>
                      <a:pt x="532" y="1724"/>
                    </a:cubicBezTo>
                    <a:cubicBezTo>
                      <a:pt x="0" y="1859"/>
                      <a:pt x="255" y="2122"/>
                      <a:pt x="635" y="2231"/>
                    </a:cubicBezTo>
                    <a:cubicBezTo>
                      <a:pt x="993" y="2333"/>
                      <a:pt x="1390" y="2326"/>
                      <a:pt x="1744" y="2335"/>
                    </a:cubicBezTo>
                    <a:cubicBezTo>
                      <a:pt x="2258" y="2347"/>
                      <a:pt x="2770" y="2358"/>
                      <a:pt x="3284" y="2361"/>
                    </a:cubicBezTo>
                    <a:cubicBezTo>
                      <a:pt x="4330" y="2367"/>
                      <a:pt x="5378" y="2370"/>
                      <a:pt x="6420" y="2479"/>
                    </a:cubicBezTo>
                    <a:cubicBezTo>
                      <a:pt x="6832" y="2522"/>
                      <a:pt x="7226" y="2556"/>
                      <a:pt x="7621" y="2556"/>
                    </a:cubicBezTo>
                    <a:cubicBezTo>
                      <a:pt x="7940" y="2556"/>
                      <a:pt x="8259" y="2534"/>
                      <a:pt x="8590" y="2478"/>
                    </a:cubicBezTo>
                    <a:cubicBezTo>
                      <a:pt x="9145" y="2382"/>
                      <a:pt x="9599" y="2139"/>
                      <a:pt x="10176" y="2122"/>
                    </a:cubicBezTo>
                    <a:cubicBezTo>
                      <a:pt x="10863" y="2100"/>
                      <a:pt x="11547" y="1965"/>
                      <a:pt x="12192" y="1724"/>
                    </a:cubicBezTo>
                    <a:cubicBezTo>
                      <a:pt x="12517" y="1603"/>
                      <a:pt x="12817" y="1447"/>
                      <a:pt x="13124" y="1287"/>
                    </a:cubicBezTo>
                    <a:cubicBezTo>
                      <a:pt x="13279" y="1207"/>
                      <a:pt x="13669" y="1028"/>
                      <a:pt x="13295" y="904"/>
                    </a:cubicBezTo>
                    <a:cubicBezTo>
                      <a:pt x="12474" y="630"/>
                      <a:pt x="11608" y="491"/>
                      <a:pt x="10743" y="491"/>
                    </a:cubicBezTo>
                    <a:cubicBezTo>
                      <a:pt x="10719" y="491"/>
                      <a:pt x="10696" y="491"/>
                      <a:pt x="10673" y="491"/>
                    </a:cubicBezTo>
                    <a:cubicBezTo>
                      <a:pt x="10171" y="496"/>
                      <a:pt x="9670" y="548"/>
                      <a:pt x="9168" y="560"/>
                    </a:cubicBezTo>
                    <a:cubicBezTo>
                      <a:pt x="9048" y="563"/>
                      <a:pt x="8926" y="565"/>
                      <a:pt x="8803" y="565"/>
                    </a:cubicBezTo>
                    <a:cubicBezTo>
                      <a:pt x="8290" y="565"/>
                      <a:pt x="7760" y="533"/>
                      <a:pt x="7268" y="421"/>
                    </a:cubicBezTo>
                    <a:cubicBezTo>
                      <a:pt x="6701" y="290"/>
                      <a:pt x="6112" y="1"/>
                      <a:pt x="5521" y="1"/>
                    </a:cubicBez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91;p17">
                <a:extLst>
                  <a:ext uri="{FF2B5EF4-FFF2-40B4-BE49-F238E27FC236}">
                    <a16:creationId xmlns:a16="http://schemas.microsoft.com/office/drawing/2014/main" id="{C79195B1-2B07-87B2-B584-B4D983DF0DB2}"/>
                  </a:ext>
                </a:extLst>
              </p:cNvPr>
              <p:cNvSpPr/>
              <p:nvPr/>
            </p:nvSpPr>
            <p:spPr>
              <a:xfrm>
                <a:off x="5406813" y="4171810"/>
                <a:ext cx="336797" cy="81455"/>
              </a:xfrm>
              <a:custGeom>
                <a:avLst/>
                <a:gdLst/>
                <a:ahLst/>
                <a:cxnLst/>
                <a:rect l="l" t="t" r="r" b="b"/>
                <a:pathLst>
                  <a:path w="6475" h="1566" extrusionOk="0">
                    <a:moveTo>
                      <a:pt x="3899" y="1"/>
                    </a:moveTo>
                    <a:lnTo>
                      <a:pt x="1984" y="88"/>
                    </a:lnTo>
                    <a:lnTo>
                      <a:pt x="1" y="579"/>
                    </a:lnTo>
                    <a:lnTo>
                      <a:pt x="1280" y="1335"/>
                    </a:lnTo>
                    <a:lnTo>
                      <a:pt x="4802" y="1566"/>
                    </a:lnTo>
                    <a:lnTo>
                      <a:pt x="6474" y="1089"/>
                    </a:lnTo>
                    <a:lnTo>
                      <a:pt x="38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92;p17">
                <a:extLst>
                  <a:ext uri="{FF2B5EF4-FFF2-40B4-BE49-F238E27FC236}">
                    <a16:creationId xmlns:a16="http://schemas.microsoft.com/office/drawing/2014/main" id="{FAC846C9-A830-03D1-929A-FC587659FEDC}"/>
                  </a:ext>
                </a:extLst>
              </p:cNvPr>
              <p:cNvSpPr/>
              <p:nvPr/>
            </p:nvSpPr>
            <p:spPr>
              <a:xfrm>
                <a:off x="5425590" y="4241249"/>
                <a:ext cx="252429" cy="113757"/>
              </a:xfrm>
              <a:custGeom>
                <a:avLst/>
                <a:gdLst/>
                <a:ahLst/>
                <a:cxnLst/>
                <a:rect l="l" t="t" r="r" b="b"/>
                <a:pathLst>
                  <a:path w="4853" h="2187" extrusionOk="0">
                    <a:moveTo>
                      <a:pt x="919" y="0"/>
                    </a:moveTo>
                    <a:lnTo>
                      <a:pt x="0" y="2186"/>
                    </a:lnTo>
                    <a:lnTo>
                      <a:pt x="4852" y="2186"/>
                    </a:lnTo>
                    <a:lnTo>
                      <a:pt x="4441" y="231"/>
                    </a:lnTo>
                    <a:lnTo>
                      <a:pt x="9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93;p17">
                <a:extLst>
                  <a:ext uri="{FF2B5EF4-FFF2-40B4-BE49-F238E27FC236}">
                    <a16:creationId xmlns:a16="http://schemas.microsoft.com/office/drawing/2014/main" id="{8BA57460-D33F-2F7B-C69D-3D1195DBE0E5}"/>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94;p17">
                <a:extLst>
                  <a:ext uri="{FF2B5EF4-FFF2-40B4-BE49-F238E27FC236}">
                    <a16:creationId xmlns:a16="http://schemas.microsoft.com/office/drawing/2014/main" id="{3685C347-FCD8-CB61-32BA-086497912EEC}"/>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95;p17">
                <a:extLst>
                  <a:ext uri="{FF2B5EF4-FFF2-40B4-BE49-F238E27FC236}">
                    <a16:creationId xmlns:a16="http://schemas.microsoft.com/office/drawing/2014/main" id="{1F9560DB-8E12-7545-EEC2-ECC8EDB8CD03}"/>
                  </a:ext>
                </a:extLst>
              </p:cNvPr>
              <p:cNvSpPr/>
              <p:nvPr/>
            </p:nvSpPr>
            <p:spPr>
              <a:xfrm>
                <a:off x="5322239" y="4201926"/>
                <a:ext cx="151208" cy="153080"/>
              </a:xfrm>
              <a:custGeom>
                <a:avLst/>
                <a:gdLst/>
                <a:ahLst/>
                <a:cxnLst/>
                <a:rect l="l" t="t" r="r" b="b"/>
                <a:pathLst>
                  <a:path w="2907" h="2943" extrusionOk="0">
                    <a:moveTo>
                      <a:pt x="1627" y="0"/>
                    </a:moveTo>
                    <a:lnTo>
                      <a:pt x="1" y="1623"/>
                    </a:lnTo>
                    <a:lnTo>
                      <a:pt x="1987" y="2942"/>
                    </a:lnTo>
                    <a:lnTo>
                      <a:pt x="2906" y="756"/>
                    </a:lnTo>
                    <a:lnTo>
                      <a:pt x="1627"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96;p17">
                <a:extLst>
                  <a:ext uri="{FF2B5EF4-FFF2-40B4-BE49-F238E27FC236}">
                    <a16:creationId xmlns:a16="http://schemas.microsoft.com/office/drawing/2014/main" id="{14AB1773-D18E-535B-6556-5505C31BA35B}"/>
                  </a:ext>
                </a:extLst>
              </p:cNvPr>
              <p:cNvSpPr/>
              <p:nvPr/>
            </p:nvSpPr>
            <p:spPr>
              <a:xfrm>
                <a:off x="5656583" y="4228401"/>
                <a:ext cx="112456" cy="126605"/>
              </a:xfrm>
              <a:custGeom>
                <a:avLst/>
                <a:gdLst/>
                <a:ahLst/>
                <a:cxnLst/>
                <a:rect l="l" t="t" r="r" b="b"/>
                <a:pathLst>
                  <a:path w="2162" h="2434" extrusionOk="0">
                    <a:moveTo>
                      <a:pt x="1672" y="1"/>
                    </a:moveTo>
                    <a:lnTo>
                      <a:pt x="0" y="478"/>
                    </a:lnTo>
                    <a:lnTo>
                      <a:pt x="411" y="2433"/>
                    </a:lnTo>
                    <a:lnTo>
                      <a:pt x="2161" y="1697"/>
                    </a:lnTo>
                    <a:lnTo>
                      <a:pt x="167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97;p17">
                <a:extLst>
                  <a:ext uri="{FF2B5EF4-FFF2-40B4-BE49-F238E27FC236}">
                    <a16:creationId xmlns:a16="http://schemas.microsoft.com/office/drawing/2014/main" id="{C4C3EC9B-E129-2D08-D5DA-98DA1B973E29}"/>
                  </a:ext>
                </a:extLst>
              </p:cNvPr>
              <p:cNvSpPr/>
              <p:nvPr/>
            </p:nvSpPr>
            <p:spPr>
              <a:xfrm>
                <a:off x="5521191" y="4174723"/>
                <a:ext cx="238281" cy="146058"/>
              </a:xfrm>
              <a:custGeom>
                <a:avLst/>
                <a:gdLst/>
                <a:ahLst/>
                <a:cxnLst/>
                <a:rect l="l" t="t" r="r" b="b"/>
                <a:pathLst>
                  <a:path w="4581" h="2808" fill="none" extrusionOk="0">
                    <a:moveTo>
                      <a:pt x="4580" y="2807"/>
                    </a:moveTo>
                    <a:lnTo>
                      <a:pt x="3286" y="1315"/>
                    </a:lnTo>
                    <a:lnTo>
                      <a:pt x="0" y="628"/>
                    </a:lnTo>
                    <a:lnTo>
                      <a:pt x="494" y="0"/>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98;p17">
                <a:extLst>
                  <a:ext uri="{FF2B5EF4-FFF2-40B4-BE49-F238E27FC236}">
                    <a16:creationId xmlns:a16="http://schemas.microsoft.com/office/drawing/2014/main" id="{88473BA9-A558-B8ED-2B9A-D46341E8627A}"/>
                  </a:ext>
                </a:extLst>
              </p:cNvPr>
              <p:cNvSpPr/>
              <p:nvPr/>
            </p:nvSpPr>
            <p:spPr>
              <a:xfrm>
                <a:off x="5358701" y="4216282"/>
                <a:ext cx="270374" cy="138724"/>
              </a:xfrm>
              <a:custGeom>
                <a:avLst/>
                <a:gdLst/>
                <a:ahLst/>
                <a:cxnLst/>
                <a:rect l="l" t="t" r="r" b="b"/>
                <a:pathLst>
                  <a:path w="5198" h="2667" fill="none" extrusionOk="0">
                    <a:moveTo>
                      <a:pt x="5198" y="2666"/>
                    </a:moveTo>
                    <a:lnTo>
                      <a:pt x="3518" y="526"/>
                    </a:lnTo>
                    <a:lnTo>
                      <a:pt x="1474" y="0"/>
                    </a:lnTo>
                    <a:lnTo>
                      <a:pt x="1" y="1812"/>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99;p17">
                <a:extLst>
                  <a:ext uri="{FF2B5EF4-FFF2-40B4-BE49-F238E27FC236}">
                    <a16:creationId xmlns:a16="http://schemas.microsoft.com/office/drawing/2014/main" id="{EA6DD303-9115-D77C-E21C-DC481B2A6A17}"/>
                  </a:ext>
                </a:extLst>
              </p:cNvPr>
              <p:cNvSpPr/>
              <p:nvPr/>
            </p:nvSpPr>
            <p:spPr>
              <a:xfrm>
                <a:off x="5379714" y="4298048"/>
                <a:ext cx="192247" cy="56956"/>
              </a:xfrm>
              <a:custGeom>
                <a:avLst/>
                <a:gdLst/>
                <a:ahLst/>
                <a:cxnLst/>
                <a:rect l="l" t="t" r="r" b="b"/>
                <a:pathLst>
                  <a:path w="3696" h="1095" fill="none" extrusionOk="0">
                    <a:moveTo>
                      <a:pt x="3696" y="1094"/>
                    </a:moveTo>
                    <a:lnTo>
                      <a:pt x="1341" y="1"/>
                    </a:lnTo>
                    <a:lnTo>
                      <a:pt x="0" y="508"/>
                    </a:lnTo>
                  </a:path>
                </a:pathLst>
              </a:custGeom>
              <a:noFill/>
              <a:ln w="20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100;p17">
              <a:extLst>
                <a:ext uri="{FF2B5EF4-FFF2-40B4-BE49-F238E27FC236}">
                  <a16:creationId xmlns:a16="http://schemas.microsoft.com/office/drawing/2014/main" id="{8380A0FA-6D2C-E892-D8DD-B4BFA79432E3}"/>
                </a:ext>
              </a:extLst>
            </p:cNvPr>
            <p:cNvGrpSpPr/>
            <p:nvPr/>
          </p:nvGrpSpPr>
          <p:grpSpPr>
            <a:xfrm>
              <a:off x="519125" y="4549761"/>
              <a:ext cx="1005742" cy="259911"/>
              <a:chOff x="2447986" y="3883120"/>
              <a:chExt cx="726063" cy="186651"/>
            </a:xfrm>
          </p:grpSpPr>
          <p:sp>
            <p:nvSpPr>
              <p:cNvPr id="15" name="Google Shape;1101;p17">
                <a:extLst>
                  <a:ext uri="{FF2B5EF4-FFF2-40B4-BE49-F238E27FC236}">
                    <a16:creationId xmlns:a16="http://schemas.microsoft.com/office/drawing/2014/main" id="{566609B9-C096-29D2-C76E-34ED6C7C3476}"/>
                  </a:ext>
                </a:extLst>
              </p:cNvPr>
              <p:cNvSpPr/>
              <p:nvPr/>
            </p:nvSpPr>
            <p:spPr>
              <a:xfrm>
                <a:off x="2447986" y="3933013"/>
                <a:ext cx="726063" cy="136758"/>
              </a:xfrm>
              <a:custGeom>
                <a:avLst/>
                <a:gdLst/>
                <a:ahLst/>
                <a:cxnLst/>
                <a:rect l="l" t="t" r="r" b="b"/>
                <a:pathLst>
                  <a:path w="15338" h="2889" extrusionOk="0">
                    <a:moveTo>
                      <a:pt x="8153" y="1"/>
                    </a:moveTo>
                    <a:cubicBezTo>
                      <a:pt x="7715" y="1"/>
                      <a:pt x="7237" y="180"/>
                      <a:pt x="6851" y="294"/>
                    </a:cubicBezTo>
                    <a:cubicBezTo>
                      <a:pt x="6062" y="526"/>
                      <a:pt x="5357" y="969"/>
                      <a:pt x="4610" y="1302"/>
                    </a:cubicBezTo>
                    <a:cubicBezTo>
                      <a:pt x="3162" y="1946"/>
                      <a:pt x="1569" y="2178"/>
                      <a:pt x="0" y="2403"/>
                    </a:cubicBezTo>
                    <a:cubicBezTo>
                      <a:pt x="5113" y="2565"/>
                      <a:pt x="10225" y="2726"/>
                      <a:pt x="15338" y="2888"/>
                    </a:cubicBezTo>
                    <a:cubicBezTo>
                      <a:pt x="14730" y="2517"/>
                      <a:pt x="14079" y="2221"/>
                      <a:pt x="13401" y="2008"/>
                    </a:cubicBezTo>
                    <a:cubicBezTo>
                      <a:pt x="12788" y="1814"/>
                      <a:pt x="12176" y="1899"/>
                      <a:pt x="11577" y="1710"/>
                    </a:cubicBezTo>
                    <a:cubicBezTo>
                      <a:pt x="11511" y="1690"/>
                      <a:pt x="11448" y="1666"/>
                      <a:pt x="11386" y="1633"/>
                    </a:cubicBezTo>
                    <a:cubicBezTo>
                      <a:pt x="11140" y="1508"/>
                      <a:pt x="10946" y="1293"/>
                      <a:pt x="10722" y="1127"/>
                    </a:cubicBezTo>
                    <a:cubicBezTo>
                      <a:pt x="10481" y="950"/>
                      <a:pt x="10274" y="939"/>
                      <a:pt x="10036" y="939"/>
                    </a:cubicBezTo>
                    <a:cubicBezTo>
                      <a:pt x="10000" y="939"/>
                      <a:pt x="9964" y="939"/>
                      <a:pt x="9926" y="939"/>
                    </a:cubicBezTo>
                    <a:cubicBezTo>
                      <a:pt x="9872" y="939"/>
                      <a:pt x="9816" y="938"/>
                      <a:pt x="9757" y="936"/>
                    </a:cubicBezTo>
                    <a:cubicBezTo>
                      <a:pt x="9325" y="916"/>
                      <a:pt x="9158" y="511"/>
                      <a:pt x="8877" y="254"/>
                    </a:cubicBezTo>
                    <a:cubicBezTo>
                      <a:pt x="8670" y="67"/>
                      <a:pt x="8419" y="1"/>
                      <a:pt x="81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02;p17">
                <a:extLst>
                  <a:ext uri="{FF2B5EF4-FFF2-40B4-BE49-F238E27FC236}">
                    <a16:creationId xmlns:a16="http://schemas.microsoft.com/office/drawing/2014/main" id="{F7ADDBA9-5BE6-D7EB-8894-CA86435D9743}"/>
                  </a:ext>
                </a:extLst>
              </p:cNvPr>
              <p:cNvSpPr/>
              <p:nvPr/>
            </p:nvSpPr>
            <p:spPr>
              <a:xfrm>
                <a:off x="2962438" y="3933344"/>
                <a:ext cx="100166" cy="36639"/>
              </a:xfrm>
              <a:custGeom>
                <a:avLst/>
                <a:gdLst/>
                <a:ahLst/>
                <a:cxnLst/>
                <a:rect l="l" t="t" r="r" b="b"/>
                <a:pathLst>
                  <a:path w="2116" h="774" extrusionOk="0">
                    <a:moveTo>
                      <a:pt x="1566" y="0"/>
                    </a:moveTo>
                    <a:cubicBezTo>
                      <a:pt x="1487" y="0"/>
                      <a:pt x="1409" y="18"/>
                      <a:pt x="1350" y="45"/>
                    </a:cubicBezTo>
                    <a:cubicBezTo>
                      <a:pt x="1080" y="169"/>
                      <a:pt x="813" y="312"/>
                      <a:pt x="540" y="425"/>
                    </a:cubicBezTo>
                    <a:cubicBezTo>
                      <a:pt x="357" y="502"/>
                      <a:pt x="222" y="514"/>
                      <a:pt x="0" y="562"/>
                    </a:cubicBezTo>
                    <a:cubicBezTo>
                      <a:pt x="123" y="628"/>
                      <a:pt x="278" y="657"/>
                      <a:pt x="408" y="685"/>
                    </a:cubicBezTo>
                    <a:cubicBezTo>
                      <a:pt x="548" y="717"/>
                      <a:pt x="690" y="737"/>
                      <a:pt x="833" y="749"/>
                    </a:cubicBezTo>
                    <a:cubicBezTo>
                      <a:pt x="964" y="760"/>
                      <a:pt x="1100" y="774"/>
                      <a:pt x="1235" y="774"/>
                    </a:cubicBezTo>
                    <a:cubicBezTo>
                      <a:pt x="1359" y="774"/>
                      <a:pt x="1483" y="762"/>
                      <a:pt x="1601" y="726"/>
                    </a:cubicBezTo>
                    <a:cubicBezTo>
                      <a:pt x="1873" y="643"/>
                      <a:pt x="2115" y="139"/>
                      <a:pt x="1693" y="17"/>
                    </a:cubicBezTo>
                    <a:cubicBezTo>
                      <a:pt x="1653" y="6"/>
                      <a:pt x="1609" y="0"/>
                      <a:pt x="15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03;p17">
                <a:extLst>
                  <a:ext uri="{FF2B5EF4-FFF2-40B4-BE49-F238E27FC236}">
                    <a16:creationId xmlns:a16="http://schemas.microsoft.com/office/drawing/2014/main" id="{B45A84D6-A1CA-A4F5-53FE-16ECAD240E1A}"/>
                  </a:ext>
                </a:extLst>
              </p:cNvPr>
              <p:cNvSpPr/>
              <p:nvPr/>
            </p:nvSpPr>
            <p:spPr>
              <a:xfrm>
                <a:off x="2873020" y="3883120"/>
                <a:ext cx="125208" cy="84639"/>
              </a:xfrm>
              <a:custGeom>
                <a:avLst/>
                <a:gdLst/>
                <a:ahLst/>
                <a:cxnLst/>
                <a:rect l="l" t="t" r="r" b="b"/>
                <a:pathLst>
                  <a:path w="2645" h="1788" extrusionOk="0">
                    <a:moveTo>
                      <a:pt x="2143" y="0"/>
                    </a:moveTo>
                    <a:cubicBezTo>
                      <a:pt x="2115" y="0"/>
                      <a:pt x="2084" y="3"/>
                      <a:pt x="2052" y="8"/>
                    </a:cubicBezTo>
                    <a:cubicBezTo>
                      <a:pt x="1884" y="34"/>
                      <a:pt x="1710" y="143"/>
                      <a:pt x="1604" y="256"/>
                    </a:cubicBezTo>
                    <a:cubicBezTo>
                      <a:pt x="1292" y="591"/>
                      <a:pt x="989" y="946"/>
                      <a:pt x="668" y="1269"/>
                    </a:cubicBezTo>
                    <a:cubicBezTo>
                      <a:pt x="455" y="1485"/>
                      <a:pt x="278" y="1583"/>
                      <a:pt x="1" y="1786"/>
                    </a:cubicBezTo>
                    <a:cubicBezTo>
                      <a:pt x="19" y="1787"/>
                      <a:pt x="37" y="1787"/>
                      <a:pt x="56" y="1787"/>
                    </a:cubicBezTo>
                    <a:cubicBezTo>
                      <a:pt x="230" y="1787"/>
                      <a:pt x="425" y="1739"/>
                      <a:pt x="590" y="1701"/>
                    </a:cubicBezTo>
                    <a:cubicBezTo>
                      <a:pt x="789" y="1658"/>
                      <a:pt x="987" y="1598"/>
                      <a:pt x="1182" y="1526"/>
                    </a:cubicBezTo>
                    <a:cubicBezTo>
                      <a:pt x="1527" y="1401"/>
                      <a:pt x="1897" y="1278"/>
                      <a:pt x="2199" y="1023"/>
                    </a:cubicBezTo>
                    <a:cubicBezTo>
                      <a:pt x="2511" y="760"/>
                      <a:pt x="2645"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0" name="Google Shape;1104;p17">
            <a:extLst>
              <a:ext uri="{FF2B5EF4-FFF2-40B4-BE49-F238E27FC236}">
                <a16:creationId xmlns:a16="http://schemas.microsoft.com/office/drawing/2014/main" id="{E4E61371-3090-DBC5-6AC1-D97C4976E38F}"/>
              </a:ext>
            </a:extLst>
          </p:cNvPr>
          <p:cNvGrpSpPr/>
          <p:nvPr/>
        </p:nvGrpSpPr>
        <p:grpSpPr>
          <a:xfrm>
            <a:off x="2464409" y="4918948"/>
            <a:ext cx="865766" cy="210057"/>
            <a:chOff x="2110737" y="2116099"/>
            <a:chExt cx="697523" cy="214252"/>
          </a:xfrm>
        </p:grpSpPr>
        <p:sp>
          <p:nvSpPr>
            <p:cNvPr id="31" name="Google Shape;1105;p17">
              <a:extLst>
                <a:ext uri="{FF2B5EF4-FFF2-40B4-BE49-F238E27FC236}">
                  <a16:creationId xmlns:a16="http://schemas.microsoft.com/office/drawing/2014/main" id="{CAE7A06A-164E-A7D0-99E4-5EABF508CCB9}"/>
                </a:ext>
              </a:extLst>
            </p:cNvPr>
            <p:cNvSpPr/>
            <p:nvPr/>
          </p:nvSpPr>
          <p:spPr>
            <a:xfrm>
              <a:off x="2144452" y="2116099"/>
              <a:ext cx="452404" cy="186841"/>
            </a:xfrm>
            <a:custGeom>
              <a:avLst/>
              <a:gdLst/>
              <a:ahLst/>
              <a:cxnLst/>
              <a:rect l="l" t="t" r="r" b="b"/>
              <a:pathLst>
                <a:path w="9557" h="3947" extrusionOk="0">
                  <a:moveTo>
                    <a:pt x="7102" y="1"/>
                  </a:moveTo>
                  <a:cubicBezTo>
                    <a:pt x="6818" y="1"/>
                    <a:pt x="6533" y="62"/>
                    <a:pt x="6276" y="179"/>
                  </a:cubicBezTo>
                  <a:cubicBezTo>
                    <a:pt x="5922" y="340"/>
                    <a:pt x="5521" y="601"/>
                    <a:pt x="5250" y="871"/>
                  </a:cubicBezTo>
                  <a:cubicBezTo>
                    <a:pt x="4952" y="1168"/>
                    <a:pt x="4627" y="1473"/>
                    <a:pt x="4181" y="1526"/>
                  </a:cubicBezTo>
                  <a:cubicBezTo>
                    <a:pt x="4164" y="1528"/>
                    <a:pt x="4147" y="1529"/>
                    <a:pt x="4130" y="1529"/>
                  </a:cubicBezTo>
                  <a:cubicBezTo>
                    <a:pt x="4108" y="1529"/>
                    <a:pt x="4086" y="1526"/>
                    <a:pt x="4065" y="1516"/>
                  </a:cubicBezTo>
                  <a:cubicBezTo>
                    <a:pt x="3973" y="1477"/>
                    <a:pt x="3977" y="1354"/>
                    <a:pt x="3960" y="1259"/>
                  </a:cubicBezTo>
                  <a:cubicBezTo>
                    <a:pt x="3921" y="1038"/>
                    <a:pt x="3703" y="874"/>
                    <a:pt x="3475" y="831"/>
                  </a:cubicBezTo>
                  <a:cubicBezTo>
                    <a:pt x="3419" y="820"/>
                    <a:pt x="3363" y="816"/>
                    <a:pt x="3307" y="816"/>
                  </a:cubicBezTo>
                  <a:cubicBezTo>
                    <a:pt x="3132" y="816"/>
                    <a:pt x="2956" y="862"/>
                    <a:pt x="2789" y="920"/>
                  </a:cubicBezTo>
                  <a:cubicBezTo>
                    <a:pt x="2607" y="986"/>
                    <a:pt x="2406" y="1093"/>
                    <a:pt x="2372" y="1279"/>
                  </a:cubicBezTo>
                  <a:cubicBezTo>
                    <a:pt x="2357" y="1360"/>
                    <a:pt x="2378" y="1444"/>
                    <a:pt x="2378" y="1527"/>
                  </a:cubicBezTo>
                  <a:cubicBezTo>
                    <a:pt x="2380" y="1786"/>
                    <a:pt x="2151" y="2029"/>
                    <a:pt x="1881" y="2052"/>
                  </a:cubicBezTo>
                  <a:cubicBezTo>
                    <a:pt x="1870" y="2053"/>
                    <a:pt x="1858" y="2053"/>
                    <a:pt x="1846" y="2053"/>
                  </a:cubicBezTo>
                  <a:cubicBezTo>
                    <a:pt x="1817" y="2053"/>
                    <a:pt x="1789" y="2050"/>
                    <a:pt x="1762" y="2043"/>
                  </a:cubicBezTo>
                  <a:cubicBezTo>
                    <a:pt x="1711" y="2027"/>
                    <a:pt x="1668" y="1993"/>
                    <a:pt x="1620" y="1970"/>
                  </a:cubicBezTo>
                  <a:cubicBezTo>
                    <a:pt x="1567" y="1946"/>
                    <a:pt x="1509" y="1934"/>
                    <a:pt x="1450" y="1934"/>
                  </a:cubicBezTo>
                  <a:cubicBezTo>
                    <a:pt x="1353" y="1934"/>
                    <a:pt x="1254" y="1966"/>
                    <a:pt x="1179" y="2026"/>
                  </a:cubicBezTo>
                  <a:cubicBezTo>
                    <a:pt x="1056" y="2119"/>
                    <a:pt x="990" y="2273"/>
                    <a:pt x="990" y="2424"/>
                  </a:cubicBezTo>
                  <a:cubicBezTo>
                    <a:pt x="990" y="2500"/>
                    <a:pt x="1007" y="2576"/>
                    <a:pt x="995" y="2653"/>
                  </a:cubicBezTo>
                  <a:cubicBezTo>
                    <a:pt x="952" y="2915"/>
                    <a:pt x="622" y="3010"/>
                    <a:pt x="398" y="3165"/>
                  </a:cubicBezTo>
                  <a:cubicBezTo>
                    <a:pt x="146" y="3340"/>
                    <a:pt x="1" y="3649"/>
                    <a:pt x="31" y="3946"/>
                  </a:cubicBezTo>
                  <a:cubicBezTo>
                    <a:pt x="17" y="3811"/>
                    <a:pt x="784" y="3461"/>
                    <a:pt x="903" y="3408"/>
                  </a:cubicBezTo>
                  <a:cubicBezTo>
                    <a:pt x="1228" y="3260"/>
                    <a:pt x="1573" y="3152"/>
                    <a:pt x="1926" y="3089"/>
                  </a:cubicBezTo>
                  <a:cubicBezTo>
                    <a:pt x="2178" y="3043"/>
                    <a:pt x="2435" y="3019"/>
                    <a:pt x="2692" y="3019"/>
                  </a:cubicBezTo>
                  <a:cubicBezTo>
                    <a:pt x="2794" y="3019"/>
                    <a:pt x="2896" y="3023"/>
                    <a:pt x="2998" y="3030"/>
                  </a:cubicBezTo>
                  <a:cubicBezTo>
                    <a:pt x="3285" y="3052"/>
                    <a:pt x="3588" y="3115"/>
                    <a:pt x="3881" y="3115"/>
                  </a:cubicBezTo>
                  <a:cubicBezTo>
                    <a:pt x="3963" y="3115"/>
                    <a:pt x="4044" y="3110"/>
                    <a:pt x="4124" y="3098"/>
                  </a:cubicBezTo>
                  <a:cubicBezTo>
                    <a:pt x="4443" y="3050"/>
                    <a:pt x="4724" y="2875"/>
                    <a:pt x="5024" y="2763"/>
                  </a:cubicBezTo>
                  <a:cubicBezTo>
                    <a:pt x="5521" y="2576"/>
                    <a:pt x="6067" y="2561"/>
                    <a:pt x="6596" y="2494"/>
                  </a:cubicBezTo>
                  <a:cubicBezTo>
                    <a:pt x="7483" y="2382"/>
                    <a:pt x="8345" y="2124"/>
                    <a:pt x="9163" y="1774"/>
                  </a:cubicBezTo>
                  <a:cubicBezTo>
                    <a:pt x="9284" y="1723"/>
                    <a:pt x="9410" y="1664"/>
                    <a:pt x="9483" y="1558"/>
                  </a:cubicBezTo>
                  <a:cubicBezTo>
                    <a:pt x="9557" y="1452"/>
                    <a:pt x="9549" y="1285"/>
                    <a:pt x="9436" y="1220"/>
                  </a:cubicBezTo>
                  <a:cubicBezTo>
                    <a:pt x="9388" y="1194"/>
                    <a:pt x="9331" y="1190"/>
                    <a:pt x="9276" y="1188"/>
                  </a:cubicBezTo>
                  <a:cubicBezTo>
                    <a:pt x="9260" y="1188"/>
                    <a:pt x="9243" y="1187"/>
                    <a:pt x="9226" y="1187"/>
                  </a:cubicBezTo>
                  <a:cubicBezTo>
                    <a:pt x="8937" y="1187"/>
                    <a:pt x="8651" y="1261"/>
                    <a:pt x="8371" y="1337"/>
                  </a:cubicBezTo>
                  <a:cubicBezTo>
                    <a:pt x="8328" y="1348"/>
                    <a:pt x="8279" y="1355"/>
                    <a:pt x="8231" y="1355"/>
                  </a:cubicBezTo>
                  <a:cubicBezTo>
                    <a:pt x="8125" y="1355"/>
                    <a:pt x="8028" y="1322"/>
                    <a:pt x="8025" y="1230"/>
                  </a:cubicBezTo>
                  <a:cubicBezTo>
                    <a:pt x="8021" y="1150"/>
                    <a:pt x="8103" y="1092"/>
                    <a:pt x="8175" y="1052"/>
                  </a:cubicBezTo>
                  <a:cubicBezTo>
                    <a:pt x="8291" y="984"/>
                    <a:pt x="8408" y="917"/>
                    <a:pt x="8526" y="851"/>
                  </a:cubicBezTo>
                  <a:cubicBezTo>
                    <a:pt x="8566" y="826"/>
                    <a:pt x="8610" y="800"/>
                    <a:pt x="8624" y="757"/>
                  </a:cubicBezTo>
                  <a:cubicBezTo>
                    <a:pt x="8658" y="651"/>
                    <a:pt x="8505" y="588"/>
                    <a:pt x="8391" y="587"/>
                  </a:cubicBezTo>
                  <a:cubicBezTo>
                    <a:pt x="8389" y="587"/>
                    <a:pt x="8387" y="587"/>
                    <a:pt x="8385" y="587"/>
                  </a:cubicBezTo>
                  <a:cubicBezTo>
                    <a:pt x="7973" y="587"/>
                    <a:pt x="7575" y="733"/>
                    <a:pt x="7202" y="903"/>
                  </a:cubicBezTo>
                  <a:cubicBezTo>
                    <a:pt x="7140" y="933"/>
                    <a:pt x="7073" y="963"/>
                    <a:pt x="7005" y="963"/>
                  </a:cubicBezTo>
                  <a:cubicBezTo>
                    <a:pt x="6992" y="963"/>
                    <a:pt x="6980" y="962"/>
                    <a:pt x="6968" y="960"/>
                  </a:cubicBezTo>
                  <a:cubicBezTo>
                    <a:pt x="6886" y="946"/>
                    <a:pt x="6817" y="855"/>
                    <a:pt x="6859" y="788"/>
                  </a:cubicBezTo>
                  <a:cubicBezTo>
                    <a:pt x="6869" y="768"/>
                    <a:pt x="6889" y="753"/>
                    <a:pt x="6908" y="739"/>
                  </a:cubicBezTo>
                  <a:cubicBezTo>
                    <a:pt x="7031" y="644"/>
                    <a:pt x="7153" y="549"/>
                    <a:pt x="7276" y="453"/>
                  </a:cubicBezTo>
                  <a:cubicBezTo>
                    <a:pt x="7374" y="378"/>
                    <a:pt x="7483" y="271"/>
                    <a:pt x="7448" y="154"/>
                  </a:cubicBezTo>
                  <a:cubicBezTo>
                    <a:pt x="7414" y="38"/>
                    <a:pt x="7259" y="2"/>
                    <a:pt x="7133" y="1"/>
                  </a:cubicBezTo>
                  <a:cubicBezTo>
                    <a:pt x="7123" y="1"/>
                    <a:pt x="7113" y="1"/>
                    <a:pt x="710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06;p17">
              <a:extLst>
                <a:ext uri="{FF2B5EF4-FFF2-40B4-BE49-F238E27FC236}">
                  <a16:creationId xmlns:a16="http://schemas.microsoft.com/office/drawing/2014/main" id="{CB3845E2-0840-BC1C-2BCA-EE31FFEF9CC2}"/>
                </a:ext>
              </a:extLst>
            </p:cNvPr>
            <p:cNvSpPr/>
            <p:nvPr/>
          </p:nvSpPr>
          <p:spPr>
            <a:xfrm>
              <a:off x="2376968" y="2217588"/>
              <a:ext cx="431292" cy="82367"/>
            </a:xfrm>
            <a:custGeom>
              <a:avLst/>
              <a:gdLst/>
              <a:ahLst/>
              <a:cxnLst/>
              <a:rect l="l" t="t" r="r" b="b"/>
              <a:pathLst>
                <a:path w="9111" h="1740" extrusionOk="0">
                  <a:moveTo>
                    <a:pt x="4749" y="0"/>
                  </a:moveTo>
                  <a:cubicBezTo>
                    <a:pt x="4690" y="0"/>
                    <a:pt x="4632" y="11"/>
                    <a:pt x="4579" y="40"/>
                  </a:cubicBezTo>
                  <a:cubicBezTo>
                    <a:pt x="4502" y="81"/>
                    <a:pt x="4444" y="156"/>
                    <a:pt x="4380" y="219"/>
                  </a:cubicBezTo>
                  <a:cubicBezTo>
                    <a:pt x="4204" y="387"/>
                    <a:pt x="3980" y="450"/>
                    <a:pt x="3748" y="450"/>
                  </a:cubicBezTo>
                  <a:cubicBezTo>
                    <a:pt x="3587" y="450"/>
                    <a:pt x="3423" y="420"/>
                    <a:pt x="3269" y="373"/>
                  </a:cubicBezTo>
                  <a:cubicBezTo>
                    <a:pt x="2893" y="259"/>
                    <a:pt x="2534" y="61"/>
                    <a:pt x="2148" y="29"/>
                  </a:cubicBezTo>
                  <a:cubicBezTo>
                    <a:pt x="2110" y="26"/>
                    <a:pt x="2073" y="25"/>
                    <a:pt x="2036" y="25"/>
                  </a:cubicBezTo>
                  <a:cubicBezTo>
                    <a:pt x="1749" y="25"/>
                    <a:pt x="1463" y="109"/>
                    <a:pt x="1189" y="210"/>
                  </a:cubicBezTo>
                  <a:cubicBezTo>
                    <a:pt x="781" y="362"/>
                    <a:pt x="382" y="550"/>
                    <a:pt x="0" y="777"/>
                  </a:cubicBezTo>
                  <a:cubicBezTo>
                    <a:pt x="210" y="769"/>
                    <a:pt x="421" y="764"/>
                    <a:pt x="631" y="764"/>
                  </a:cubicBezTo>
                  <a:cubicBezTo>
                    <a:pt x="1072" y="764"/>
                    <a:pt x="1513" y="784"/>
                    <a:pt x="1953" y="822"/>
                  </a:cubicBezTo>
                  <a:lnTo>
                    <a:pt x="4010" y="912"/>
                  </a:lnTo>
                  <a:cubicBezTo>
                    <a:pt x="5788" y="1003"/>
                    <a:pt x="8144" y="1589"/>
                    <a:pt x="9110" y="1739"/>
                  </a:cubicBezTo>
                  <a:cubicBezTo>
                    <a:pt x="8747" y="1333"/>
                    <a:pt x="8429" y="1376"/>
                    <a:pt x="8059" y="1356"/>
                  </a:cubicBezTo>
                  <a:cubicBezTo>
                    <a:pt x="7745" y="1340"/>
                    <a:pt x="7681" y="1316"/>
                    <a:pt x="7421" y="1110"/>
                  </a:cubicBezTo>
                  <a:cubicBezTo>
                    <a:pt x="7207" y="940"/>
                    <a:pt x="7036" y="708"/>
                    <a:pt x="6825" y="537"/>
                  </a:cubicBezTo>
                  <a:cubicBezTo>
                    <a:pt x="6674" y="414"/>
                    <a:pt x="6489" y="323"/>
                    <a:pt x="6308" y="323"/>
                  </a:cubicBezTo>
                  <a:cubicBezTo>
                    <a:pt x="6235" y="323"/>
                    <a:pt x="6162" y="338"/>
                    <a:pt x="6093" y="373"/>
                  </a:cubicBezTo>
                  <a:cubicBezTo>
                    <a:pt x="6009" y="415"/>
                    <a:pt x="5932" y="484"/>
                    <a:pt x="5840" y="498"/>
                  </a:cubicBezTo>
                  <a:cubicBezTo>
                    <a:pt x="5829" y="500"/>
                    <a:pt x="5818" y="501"/>
                    <a:pt x="5808" y="501"/>
                  </a:cubicBezTo>
                  <a:cubicBezTo>
                    <a:pt x="5667" y="501"/>
                    <a:pt x="5546" y="373"/>
                    <a:pt x="5429" y="274"/>
                  </a:cubicBezTo>
                  <a:cubicBezTo>
                    <a:pt x="5260" y="132"/>
                    <a:pt x="5059" y="40"/>
                    <a:pt x="4850" y="9"/>
                  </a:cubicBezTo>
                  <a:cubicBezTo>
                    <a:pt x="4817" y="4"/>
                    <a:pt x="4783" y="0"/>
                    <a:pt x="4749"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07;p17">
              <a:extLst>
                <a:ext uri="{FF2B5EF4-FFF2-40B4-BE49-F238E27FC236}">
                  <a16:creationId xmlns:a16="http://schemas.microsoft.com/office/drawing/2014/main" id="{58D3E24C-0633-C3EA-C816-014897F426C5}"/>
                </a:ext>
              </a:extLst>
            </p:cNvPr>
            <p:cNvSpPr/>
            <p:nvPr/>
          </p:nvSpPr>
          <p:spPr>
            <a:xfrm>
              <a:off x="2558456" y="2257706"/>
              <a:ext cx="69539" cy="49326"/>
            </a:xfrm>
            <a:custGeom>
              <a:avLst/>
              <a:gdLst/>
              <a:ahLst/>
              <a:cxnLst/>
              <a:rect l="l" t="t" r="r" b="b"/>
              <a:pathLst>
                <a:path w="1469" h="1042" extrusionOk="0">
                  <a:moveTo>
                    <a:pt x="1170" y="0"/>
                  </a:moveTo>
                  <a:cubicBezTo>
                    <a:pt x="1076" y="0"/>
                    <a:pt x="986" y="33"/>
                    <a:pt x="901" y="74"/>
                  </a:cubicBezTo>
                  <a:cubicBezTo>
                    <a:pt x="493" y="273"/>
                    <a:pt x="1" y="1042"/>
                    <a:pt x="1" y="1042"/>
                  </a:cubicBezTo>
                  <a:cubicBezTo>
                    <a:pt x="1" y="1042"/>
                    <a:pt x="550" y="741"/>
                    <a:pt x="745" y="672"/>
                  </a:cubicBezTo>
                  <a:cubicBezTo>
                    <a:pt x="852" y="634"/>
                    <a:pt x="966" y="617"/>
                    <a:pt x="1075" y="586"/>
                  </a:cubicBezTo>
                  <a:cubicBezTo>
                    <a:pt x="1185" y="556"/>
                    <a:pt x="1294" y="508"/>
                    <a:pt x="1368" y="424"/>
                  </a:cubicBezTo>
                  <a:cubicBezTo>
                    <a:pt x="1441" y="339"/>
                    <a:pt x="1469" y="212"/>
                    <a:pt x="1411" y="118"/>
                  </a:cubicBezTo>
                  <a:cubicBezTo>
                    <a:pt x="1362" y="40"/>
                    <a:pt x="1263" y="0"/>
                    <a:pt x="1170" y="0"/>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08;p17">
              <a:extLst>
                <a:ext uri="{FF2B5EF4-FFF2-40B4-BE49-F238E27FC236}">
                  <a16:creationId xmlns:a16="http://schemas.microsoft.com/office/drawing/2014/main" id="{EA477BAF-CFF7-1BA5-9BDC-61E399A6E0D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09;p17">
              <a:extLst>
                <a:ext uri="{FF2B5EF4-FFF2-40B4-BE49-F238E27FC236}">
                  <a16:creationId xmlns:a16="http://schemas.microsoft.com/office/drawing/2014/main" id="{AD0DE1B0-270D-E55D-42B2-DA93E30D915B}"/>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10;p17">
              <a:extLst>
                <a:ext uri="{FF2B5EF4-FFF2-40B4-BE49-F238E27FC236}">
                  <a16:creationId xmlns:a16="http://schemas.microsoft.com/office/drawing/2014/main" id="{90CD2D47-9B70-8765-1232-1C1E4E8AD9BD}"/>
                </a:ext>
              </a:extLst>
            </p:cNvPr>
            <p:cNvSpPr/>
            <p:nvPr/>
          </p:nvSpPr>
          <p:spPr>
            <a:xfrm>
              <a:off x="2277704" y="2186914"/>
              <a:ext cx="346984" cy="63054"/>
            </a:xfrm>
            <a:custGeom>
              <a:avLst/>
              <a:gdLst/>
              <a:ahLst/>
              <a:cxnLst/>
              <a:rect l="l" t="t" r="r" b="b"/>
              <a:pathLst>
                <a:path w="7330" h="1332" extrusionOk="0">
                  <a:moveTo>
                    <a:pt x="4148" y="0"/>
                  </a:moveTo>
                  <a:lnTo>
                    <a:pt x="3157" y="310"/>
                  </a:lnTo>
                  <a:lnTo>
                    <a:pt x="0" y="703"/>
                  </a:lnTo>
                  <a:lnTo>
                    <a:pt x="3881" y="1237"/>
                  </a:lnTo>
                  <a:lnTo>
                    <a:pt x="5958" y="1332"/>
                  </a:lnTo>
                  <a:lnTo>
                    <a:pt x="7329" y="415"/>
                  </a:lnTo>
                  <a:lnTo>
                    <a:pt x="41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11;p17">
              <a:extLst>
                <a:ext uri="{FF2B5EF4-FFF2-40B4-BE49-F238E27FC236}">
                  <a16:creationId xmlns:a16="http://schemas.microsoft.com/office/drawing/2014/main" id="{1CB5FAE1-E4AF-BCD2-2AD0-E81F0166E289}"/>
                </a:ext>
              </a:extLst>
            </p:cNvPr>
            <p:cNvSpPr/>
            <p:nvPr/>
          </p:nvSpPr>
          <p:spPr>
            <a:xfrm>
              <a:off x="2559734" y="2206511"/>
              <a:ext cx="145373" cy="105468"/>
            </a:xfrm>
            <a:custGeom>
              <a:avLst/>
              <a:gdLst/>
              <a:ahLst/>
              <a:cxnLst/>
              <a:rect l="l" t="t" r="r" b="b"/>
              <a:pathLst>
                <a:path w="3071" h="2228" extrusionOk="0">
                  <a:moveTo>
                    <a:pt x="1371" y="1"/>
                  </a:moveTo>
                  <a:lnTo>
                    <a:pt x="0" y="918"/>
                  </a:lnTo>
                  <a:lnTo>
                    <a:pt x="1220" y="2228"/>
                  </a:lnTo>
                  <a:lnTo>
                    <a:pt x="3071" y="1538"/>
                  </a:lnTo>
                  <a:lnTo>
                    <a:pt x="1371" y="1"/>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12;p17">
              <a:extLst>
                <a:ext uri="{FF2B5EF4-FFF2-40B4-BE49-F238E27FC236}">
                  <a16:creationId xmlns:a16="http://schemas.microsoft.com/office/drawing/2014/main" id="{094A7590-25E7-31FA-C942-8DBA9751D07E}"/>
                </a:ext>
              </a:extLst>
            </p:cNvPr>
            <p:cNvSpPr/>
            <p:nvPr/>
          </p:nvSpPr>
          <p:spPr>
            <a:xfrm>
              <a:off x="2214320" y="2220144"/>
              <a:ext cx="247149" cy="102959"/>
            </a:xfrm>
            <a:custGeom>
              <a:avLst/>
              <a:gdLst/>
              <a:ahLst/>
              <a:cxnLst/>
              <a:rect l="l" t="t" r="r" b="b"/>
              <a:pathLst>
                <a:path w="5221" h="2175" extrusionOk="0">
                  <a:moveTo>
                    <a:pt x="1339" y="1"/>
                  </a:moveTo>
                  <a:lnTo>
                    <a:pt x="0" y="1316"/>
                  </a:lnTo>
                  <a:lnTo>
                    <a:pt x="4763" y="2175"/>
                  </a:lnTo>
                  <a:lnTo>
                    <a:pt x="5220" y="535"/>
                  </a:lnTo>
                  <a:lnTo>
                    <a:pt x="1339"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13;p17">
              <a:extLst>
                <a:ext uri="{FF2B5EF4-FFF2-40B4-BE49-F238E27FC236}">
                  <a16:creationId xmlns:a16="http://schemas.microsoft.com/office/drawing/2014/main" id="{935FFFFC-67E2-7338-5E10-BE816D3871C7}"/>
                </a:ext>
              </a:extLst>
            </p:cNvPr>
            <p:cNvSpPr/>
            <p:nvPr/>
          </p:nvSpPr>
          <p:spPr>
            <a:xfrm>
              <a:off x="2439784" y="2245421"/>
              <a:ext cx="177705" cy="77681"/>
            </a:xfrm>
            <a:custGeom>
              <a:avLst/>
              <a:gdLst/>
              <a:ahLst/>
              <a:cxnLst/>
              <a:rect l="l" t="t" r="r" b="b"/>
              <a:pathLst>
                <a:path w="3754" h="1641" extrusionOk="0">
                  <a:moveTo>
                    <a:pt x="457" y="1"/>
                  </a:moveTo>
                  <a:lnTo>
                    <a:pt x="0" y="1641"/>
                  </a:lnTo>
                  <a:lnTo>
                    <a:pt x="3754" y="1406"/>
                  </a:lnTo>
                  <a:lnTo>
                    <a:pt x="2534" y="96"/>
                  </a:lnTo>
                  <a:lnTo>
                    <a:pt x="45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14;p17">
              <a:extLst>
                <a:ext uri="{FF2B5EF4-FFF2-40B4-BE49-F238E27FC236}">
                  <a16:creationId xmlns:a16="http://schemas.microsoft.com/office/drawing/2014/main" id="{A3A3F96B-5ED0-63A1-1D8F-3D29C53F43C4}"/>
                </a:ext>
              </a:extLst>
            </p:cNvPr>
            <p:cNvSpPr/>
            <p:nvPr/>
          </p:nvSpPr>
          <p:spPr>
            <a:xfrm>
              <a:off x="2370862" y="2201919"/>
              <a:ext cx="212214" cy="24379"/>
            </a:xfrm>
            <a:custGeom>
              <a:avLst/>
              <a:gdLst/>
              <a:ahLst/>
              <a:cxnLst/>
              <a:rect l="l" t="t" r="r" b="b"/>
              <a:pathLst>
                <a:path w="4483" h="515" fill="none" extrusionOk="0">
                  <a:moveTo>
                    <a:pt x="0" y="141"/>
                  </a:moveTo>
                  <a:lnTo>
                    <a:pt x="1277" y="515"/>
                  </a:lnTo>
                  <a:lnTo>
                    <a:pt x="3923" y="438"/>
                  </a:lnTo>
                  <a:lnTo>
                    <a:pt x="4482"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15;p17">
              <a:extLst>
                <a:ext uri="{FF2B5EF4-FFF2-40B4-BE49-F238E27FC236}">
                  <a16:creationId xmlns:a16="http://schemas.microsoft.com/office/drawing/2014/main" id="{5A0EFF50-4743-ED33-E0D6-EBF3E5D707C6}"/>
                </a:ext>
              </a:extLst>
            </p:cNvPr>
            <p:cNvSpPr/>
            <p:nvPr/>
          </p:nvSpPr>
          <p:spPr>
            <a:xfrm>
              <a:off x="2427145" y="2198085"/>
              <a:ext cx="132640" cy="16615"/>
            </a:xfrm>
            <a:custGeom>
              <a:avLst/>
              <a:gdLst/>
              <a:ahLst/>
              <a:cxnLst/>
              <a:rect l="l" t="t" r="r" b="b"/>
              <a:pathLst>
                <a:path w="2802" h="351" fill="none" extrusionOk="0">
                  <a:moveTo>
                    <a:pt x="0" y="74"/>
                  </a:moveTo>
                  <a:lnTo>
                    <a:pt x="2284" y="350"/>
                  </a:lnTo>
                  <a:lnTo>
                    <a:pt x="2801" y="1"/>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16;p17">
              <a:extLst>
                <a:ext uri="{FF2B5EF4-FFF2-40B4-BE49-F238E27FC236}">
                  <a16:creationId xmlns:a16="http://schemas.microsoft.com/office/drawing/2014/main" id="{2E889BA6-A5CF-7ACE-945A-E00D31283CF2}"/>
                </a:ext>
              </a:extLst>
            </p:cNvPr>
            <p:cNvSpPr/>
            <p:nvPr/>
          </p:nvSpPr>
          <p:spPr>
            <a:xfrm>
              <a:off x="2309940" y="2281539"/>
              <a:ext cx="218699" cy="33089"/>
            </a:xfrm>
            <a:custGeom>
              <a:avLst/>
              <a:gdLst/>
              <a:ahLst/>
              <a:cxnLst/>
              <a:rect l="l" t="t" r="r" b="b"/>
              <a:pathLst>
                <a:path w="4620" h="699" fill="none" extrusionOk="0">
                  <a:moveTo>
                    <a:pt x="0" y="384"/>
                  </a:moveTo>
                  <a:lnTo>
                    <a:pt x="2984" y="0"/>
                  </a:lnTo>
                  <a:lnTo>
                    <a:pt x="4619" y="698"/>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17;p17">
              <a:extLst>
                <a:ext uri="{FF2B5EF4-FFF2-40B4-BE49-F238E27FC236}">
                  <a16:creationId xmlns:a16="http://schemas.microsoft.com/office/drawing/2014/main" id="{0685ADF8-1463-2857-9AB3-AA1FBDA1F24A}"/>
                </a:ext>
              </a:extLst>
            </p:cNvPr>
            <p:cNvSpPr/>
            <p:nvPr/>
          </p:nvSpPr>
          <p:spPr>
            <a:xfrm>
              <a:off x="2229941" y="2253185"/>
              <a:ext cx="446345" cy="36876"/>
            </a:xfrm>
            <a:custGeom>
              <a:avLst/>
              <a:gdLst/>
              <a:ahLst/>
              <a:cxnLst/>
              <a:rect l="l" t="t" r="r" b="b"/>
              <a:pathLst>
                <a:path w="9429" h="779" fill="none" extrusionOk="0">
                  <a:moveTo>
                    <a:pt x="0" y="677"/>
                  </a:moveTo>
                  <a:lnTo>
                    <a:pt x="4844" y="1"/>
                  </a:lnTo>
                  <a:lnTo>
                    <a:pt x="7535" y="542"/>
                  </a:lnTo>
                  <a:lnTo>
                    <a:pt x="8795" y="391"/>
                  </a:lnTo>
                  <a:lnTo>
                    <a:pt x="9429" y="779"/>
                  </a:lnTo>
                </a:path>
              </a:pathLst>
            </a:custGeom>
            <a:noFill/>
            <a:ln w="172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18;p17">
              <a:extLst>
                <a:ext uri="{FF2B5EF4-FFF2-40B4-BE49-F238E27FC236}">
                  <a16:creationId xmlns:a16="http://schemas.microsoft.com/office/drawing/2014/main" id="{BF9C906F-2151-0D14-A2B9-B847DBB04719}"/>
                </a:ext>
              </a:extLst>
            </p:cNvPr>
            <p:cNvSpPr/>
            <p:nvPr/>
          </p:nvSpPr>
          <p:spPr>
            <a:xfrm>
              <a:off x="2110737" y="2265830"/>
              <a:ext cx="422061" cy="64521"/>
            </a:xfrm>
            <a:custGeom>
              <a:avLst/>
              <a:gdLst/>
              <a:ahLst/>
              <a:cxnLst/>
              <a:rect l="l" t="t" r="r" b="b"/>
              <a:pathLst>
                <a:path w="8916" h="1363" extrusionOk="0">
                  <a:moveTo>
                    <a:pt x="2919" y="0"/>
                  </a:moveTo>
                  <a:cubicBezTo>
                    <a:pt x="2660" y="0"/>
                    <a:pt x="2415" y="63"/>
                    <a:pt x="2225" y="252"/>
                  </a:cubicBezTo>
                  <a:cubicBezTo>
                    <a:pt x="2182" y="295"/>
                    <a:pt x="2145" y="341"/>
                    <a:pt x="2095" y="374"/>
                  </a:cubicBezTo>
                  <a:cubicBezTo>
                    <a:pt x="2011" y="430"/>
                    <a:pt x="1909" y="445"/>
                    <a:pt x="1801" y="445"/>
                  </a:cubicBezTo>
                  <a:cubicBezTo>
                    <a:pt x="1667" y="445"/>
                    <a:pt x="1522" y="422"/>
                    <a:pt x="1385" y="422"/>
                  </a:cubicBezTo>
                  <a:cubicBezTo>
                    <a:pt x="1367" y="422"/>
                    <a:pt x="1349" y="423"/>
                    <a:pt x="1331" y="423"/>
                  </a:cubicBezTo>
                  <a:cubicBezTo>
                    <a:pt x="961" y="445"/>
                    <a:pt x="653" y="677"/>
                    <a:pt x="289" y="743"/>
                  </a:cubicBezTo>
                  <a:lnTo>
                    <a:pt x="1" y="873"/>
                  </a:lnTo>
                  <a:cubicBezTo>
                    <a:pt x="668" y="884"/>
                    <a:pt x="1354" y="925"/>
                    <a:pt x="2029" y="925"/>
                  </a:cubicBezTo>
                  <a:cubicBezTo>
                    <a:pt x="2227" y="925"/>
                    <a:pt x="2424" y="922"/>
                    <a:pt x="2619" y="913"/>
                  </a:cubicBezTo>
                  <a:cubicBezTo>
                    <a:pt x="3076" y="920"/>
                    <a:pt x="3536" y="927"/>
                    <a:pt x="3989" y="983"/>
                  </a:cubicBezTo>
                  <a:cubicBezTo>
                    <a:pt x="4513" y="1048"/>
                    <a:pt x="5023" y="1178"/>
                    <a:pt x="5547" y="1240"/>
                  </a:cubicBezTo>
                  <a:cubicBezTo>
                    <a:pt x="5911" y="1283"/>
                    <a:pt x="6279" y="1293"/>
                    <a:pt x="6648" y="1293"/>
                  </a:cubicBezTo>
                  <a:cubicBezTo>
                    <a:pt x="6978" y="1293"/>
                    <a:pt x="7308" y="1285"/>
                    <a:pt x="7637" y="1285"/>
                  </a:cubicBezTo>
                  <a:cubicBezTo>
                    <a:pt x="8067" y="1285"/>
                    <a:pt x="8494" y="1299"/>
                    <a:pt x="8916" y="1362"/>
                  </a:cubicBezTo>
                  <a:cubicBezTo>
                    <a:pt x="8514" y="1163"/>
                    <a:pt x="8089" y="960"/>
                    <a:pt x="7615" y="939"/>
                  </a:cubicBezTo>
                  <a:cubicBezTo>
                    <a:pt x="7584" y="938"/>
                    <a:pt x="7553" y="937"/>
                    <a:pt x="7522" y="937"/>
                  </a:cubicBezTo>
                  <a:cubicBezTo>
                    <a:pt x="7396" y="937"/>
                    <a:pt x="7270" y="946"/>
                    <a:pt x="7145" y="946"/>
                  </a:cubicBezTo>
                  <a:cubicBezTo>
                    <a:pt x="7125" y="946"/>
                    <a:pt x="7104" y="946"/>
                    <a:pt x="7084" y="945"/>
                  </a:cubicBezTo>
                  <a:cubicBezTo>
                    <a:pt x="6715" y="933"/>
                    <a:pt x="6431" y="787"/>
                    <a:pt x="6086" y="720"/>
                  </a:cubicBezTo>
                  <a:cubicBezTo>
                    <a:pt x="5762" y="657"/>
                    <a:pt x="5713" y="677"/>
                    <a:pt x="5541" y="425"/>
                  </a:cubicBezTo>
                  <a:cubicBezTo>
                    <a:pt x="5471" y="323"/>
                    <a:pt x="5312" y="282"/>
                    <a:pt x="5164" y="282"/>
                  </a:cubicBezTo>
                  <a:cubicBezTo>
                    <a:pt x="5154" y="282"/>
                    <a:pt x="5143" y="282"/>
                    <a:pt x="5133" y="282"/>
                  </a:cubicBezTo>
                  <a:cubicBezTo>
                    <a:pt x="4977" y="288"/>
                    <a:pt x="4826" y="331"/>
                    <a:pt x="4670" y="339"/>
                  </a:cubicBezTo>
                  <a:cubicBezTo>
                    <a:pt x="4647" y="340"/>
                    <a:pt x="4625" y="341"/>
                    <a:pt x="4602" y="341"/>
                  </a:cubicBezTo>
                  <a:cubicBezTo>
                    <a:pt x="4231" y="341"/>
                    <a:pt x="3890" y="170"/>
                    <a:pt x="3530" y="84"/>
                  </a:cubicBezTo>
                  <a:cubicBezTo>
                    <a:pt x="3331" y="38"/>
                    <a:pt x="3120" y="0"/>
                    <a:pt x="29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119;p17">
            <a:extLst>
              <a:ext uri="{FF2B5EF4-FFF2-40B4-BE49-F238E27FC236}">
                <a16:creationId xmlns:a16="http://schemas.microsoft.com/office/drawing/2014/main" id="{1B7A9308-A965-60DB-561D-EAB3F94E3A6C}"/>
              </a:ext>
            </a:extLst>
          </p:cNvPr>
          <p:cNvGrpSpPr/>
          <p:nvPr/>
        </p:nvGrpSpPr>
        <p:grpSpPr>
          <a:xfrm>
            <a:off x="531367" y="5049164"/>
            <a:ext cx="561163" cy="180145"/>
            <a:chOff x="1989791" y="3911251"/>
            <a:chExt cx="1018167" cy="333396"/>
          </a:xfrm>
        </p:grpSpPr>
        <p:sp>
          <p:nvSpPr>
            <p:cNvPr id="46" name="Google Shape;1120;p17">
              <a:extLst>
                <a:ext uri="{FF2B5EF4-FFF2-40B4-BE49-F238E27FC236}">
                  <a16:creationId xmlns:a16="http://schemas.microsoft.com/office/drawing/2014/main" id="{D2CAAB7B-76F6-2F24-6CBD-4AC1920C8339}"/>
                </a:ext>
              </a:extLst>
            </p:cNvPr>
            <p:cNvSpPr/>
            <p:nvPr/>
          </p:nvSpPr>
          <p:spPr>
            <a:xfrm>
              <a:off x="2653211" y="3911251"/>
              <a:ext cx="354558" cy="204119"/>
            </a:xfrm>
            <a:custGeom>
              <a:avLst/>
              <a:gdLst/>
              <a:ahLst/>
              <a:cxnLst/>
              <a:rect l="l" t="t" r="r" b="b"/>
              <a:pathLst>
                <a:path w="7490" h="4312" extrusionOk="0">
                  <a:moveTo>
                    <a:pt x="5677" y="1"/>
                  </a:moveTo>
                  <a:cubicBezTo>
                    <a:pt x="3570" y="1"/>
                    <a:pt x="1108" y="1451"/>
                    <a:pt x="1" y="4312"/>
                  </a:cubicBezTo>
                  <a:cubicBezTo>
                    <a:pt x="195" y="4011"/>
                    <a:pt x="433" y="3810"/>
                    <a:pt x="669" y="3750"/>
                  </a:cubicBezTo>
                  <a:cubicBezTo>
                    <a:pt x="751" y="3730"/>
                    <a:pt x="832" y="3725"/>
                    <a:pt x="914" y="3725"/>
                  </a:cubicBezTo>
                  <a:cubicBezTo>
                    <a:pt x="1002" y="3725"/>
                    <a:pt x="1091" y="3731"/>
                    <a:pt x="1178" y="3731"/>
                  </a:cubicBezTo>
                  <a:cubicBezTo>
                    <a:pt x="1281" y="3731"/>
                    <a:pt x="1383" y="3723"/>
                    <a:pt x="1482" y="3686"/>
                  </a:cubicBezTo>
                  <a:cubicBezTo>
                    <a:pt x="2171" y="3433"/>
                    <a:pt x="2617" y="2799"/>
                    <a:pt x="3274" y="2486"/>
                  </a:cubicBezTo>
                  <a:cubicBezTo>
                    <a:pt x="3989" y="2146"/>
                    <a:pt x="4783" y="2072"/>
                    <a:pt x="5395" y="1529"/>
                  </a:cubicBezTo>
                  <a:cubicBezTo>
                    <a:pt x="6010" y="985"/>
                    <a:pt x="6635" y="474"/>
                    <a:pt x="7489" y="391"/>
                  </a:cubicBezTo>
                  <a:cubicBezTo>
                    <a:pt x="7057" y="170"/>
                    <a:pt x="6441" y="28"/>
                    <a:pt x="5859" y="5"/>
                  </a:cubicBezTo>
                  <a:cubicBezTo>
                    <a:pt x="5798" y="2"/>
                    <a:pt x="5738" y="1"/>
                    <a:pt x="567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21;p17">
              <a:extLst>
                <a:ext uri="{FF2B5EF4-FFF2-40B4-BE49-F238E27FC236}">
                  <a16:creationId xmlns:a16="http://schemas.microsoft.com/office/drawing/2014/main" id="{00941295-C681-0592-C060-A99B53B3FE68}"/>
                </a:ext>
              </a:extLst>
            </p:cNvPr>
            <p:cNvSpPr/>
            <p:nvPr/>
          </p:nvSpPr>
          <p:spPr>
            <a:xfrm>
              <a:off x="2659838" y="3914849"/>
              <a:ext cx="348120" cy="187741"/>
            </a:xfrm>
            <a:custGeom>
              <a:avLst/>
              <a:gdLst/>
              <a:ahLst/>
              <a:cxnLst/>
              <a:rect l="l" t="t" r="r" b="b"/>
              <a:pathLst>
                <a:path w="7354" h="3966" fill="none" extrusionOk="0">
                  <a:moveTo>
                    <a:pt x="0" y="3966"/>
                  </a:moveTo>
                  <a:cubicBezTo>
                    <a:pt x="503" y="3203"/>
                    <a:pt x="1080" y="2608"/>
                    <a:pt x="1680" y="2236"/>
                  </a:cubicBezTo>
                  <a:cubicBezTo>
                    <a:pt x="1928" y="2081"/>
                    <a:pt x="2166" y="1936"/>
                    <a:pt x="2379" y="1734"/>
                  </a:cubicBezTo>
                  <a:cubicBezTo>
                    <a:pt x="3674" y="510"/>
                    <a:pt x="5610" y="1"/>
                    <a:pt x="7354" y="318"/>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22;p17">
              <a:extLst>
                <a:ext uri="{FF2B5EF4-FFF2-40B4-BE49-F238E27FC236}">
                  <a16:creationId xmlns:a16="http://schemas.microsoft.com/office/drawing/2014/main" id="{D7E1F2A8-08A6-97CD-3106-B95F2326F067}"/>
                </a:ext>
              </a:extLst>
            </p:cNvPr>
            <p:cNvSpPr/>
            <p:nvPr/>
          </p:nvSpPr>
          <p:spPr>
            <a:xfrm>
              <a:off x="2681944" y="4062159"/>
              <a:ext cx="274321" cy="71148"/>
            </a:xfrm>
            <a:custGeom>
              <a:avLst/>
              <a:gdLst/>
              <a:ahLst/>
              <a:cxnLst/>
              <a:rect l="l" t="t" r="r" b="b"/>
              <a:pathLst>
                <a:path w="5795" h="1503" extrusionOk="0">
                  <a:moveTo>
                    <a:pt x="5794" y="1098"/>
                  </a:moveTo>
                  <a:cubicBezTo>
                    <a:pt x="5794" y="1098"/>
                    <a:pt x="5795" y="1098"/>
                    <a:pt x="5795" y="1098"/>
                  </a:cubicBezTo>
                  <a:cubicBezTo>
                    <a:pt x="5795" y="1098"/>
                    <a:pt x="5794" y="1098"/>
                    <a:pt x="5794" y="1098"/>
                  </a:cubicBezTo>
                  <a:close/>
                  <a:moveTo>
                    <a:pt x="2992" y="0"/>
                  </a:moveTo>
                  <a:cubicBezTo>
                    <a:pt x="2957" y="0"/>
                    <a:pt x="2923" y="1"/>
                    <a:pt x="2888" y="2"/>
                  </a:cubicBezTo>
                  <a:cubicBezTo>
                    <a:pt x="2849" y="4"/>
                    <a:pt x="2811" y="7"/>
                    <a:pt x="2771" y="12"/>
                  </a:cubicBezTo>
                  <a:cubicBezTo>
                    <a:pt x="2767" y="12"/>
                    <a:pt x="2760" y="12"/>
                    <a:pt x="2756" y="13"/>
                  </a:cubicBezTo>
                  <a:cubicBezTo>
                    <a:pt x="2490" y="41"/>
                    <a:pt x="2227" y="87"/>
                    <a:pt x="1963" y="125"/>
                  </a:cubicBezTo>
                  <a:cubicBezTo>
                    <a:pt x="1118" y="246"/>
                    <a:pt x="567" y="504"/>
                    <a:pt x="1" y="892"/>
                  </a:cubicBezTo>
                  <a:cubicBezTo>
                    <a:pt x="113" y="815"/>
                    <a:pt x="345" y="838"/>
                    <a:pt x="472" y="829"/>
                  </a:cubicBezTo>
                  <a:cubicBezTo>
                    <a:pt x="580" y="822"/>
                    <a:pt x="688" y="818"/>
                    <a:pt x="796" y="818"/>
                  </a:cubicBezTo>
                  <a:cubicBezTo>
                    <a:pt x="861" y="818"/>
                    <a:pt x="925" y="819"/>
                    <a:pt x="989" y="822"/>
                  </a:cubicBezTo>
                  <a:cubicBezTo>
                    <a:pt x="1312" y="832"/>
                    <a:pt x="1627" y="848"/>
                    <a:pt x="1932" y="1009"/>
                  </a:cubicBezTo>
                  <a:cubicBezTo>
                    <a:pt x="2359" y="1232"/>
                    <a:pt x="2803" y="1503"/>
                    <a:pt x="3254" y="1503"/>
                  </a:cubicBezTo>
                  <a:cubicBezTo>
                    <a:pt x="3318" y="1503"/>
                    <a:pt x="3382" y="1498"/>
                    <a:pt x="3446" y="1486"/>
                  </a:cubicBezTo>
                  <a:cubicBezTo>
                    <a:pt x="3549" y="1467"/>
                    <a:pt x="3650" y="1431"/>
                    <a:pt x="3754" y="1418"/>
                  </a:cubicBezTo>
                  <a:cubicBezTo>
                    <a:pt x="3789" y="1414"/>
                    <a:pt x="3824" y="1413"/>
                    <a:pt x="3859" y="1413"/>
                  </a:cubicBezTo>
                  <a:cubicBezTo>
                    <a:pt x="3946" y="1413"/>
                    <a:pt x="4033" y="1422"/>
                    <a:pt x="4121" y="1429"/>
                  </a:cubicBezTo>
                  <a:cubicBezTo>
                    <a:pt x="4193" y="1434"/>
                    <a:pt x="4266" y="1437"/>
                    <a:pt x="4340" y="1437"/>
                  </a:cubicBezTo>
                  <a:cubicBezTo>
                    <a:pt x="4560" y="1437"/>
                    <a:pt x="4784" y="1412"/>
                    <a:pt x="4994" y="1346"/>
                  </a:cubicBezTo>
                  <a:cubicBezTo>
                    <a:pt x="5118" y="1308"/>
                    <a:pt x="5244" y="1276"/>
                    <a:pt x="5370" y="1239"/>
                  </a:cubicBezTo>
                  <a:cubicBezTo>
                    <a:pt x="5439" y="1220"/>
                    <a:pt x="5669" y="1092"/>
                    <a:pt x="5766" y="1092"/>
                  </a:cubicBezTo>
                  <a:cubicBezTo>
                    <a:pt x="5778" y="1092"/>
                    <a:pt x="5787" y="1094"/>
                    <a:pt x="5794" y="1098"/>
                  </a:cubicBezTo>
                  <a:lnTo>
                    <a:pt x="5794" y="1098"/>
                  </a:lnTo>
                  <a:cubicBezTo>
                    <a:pt x="5290" y="812"/>
                    <a:pt x="4762" y="492"/>
                    <a:pt x="4218" y="271"/>
                  </a:cubicBezTo>
                  <a:cubicBezTo>
                    <a:pt x="3817" y="108"/>
                    <a:pt x="3409" y="0"/>
                    <a:pt x="299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23;p17">
              <a:extLst>
                <a:ext uri="{FF2B5EF4-FFF2-40B4-BE49-F238E27FC236}">
                  <a16:creationId xmlns:a16="http://schemas.microsoft.com/office/drawing/2014/main" id="{0572FBD5-4F7C-8A02-5153-D78BCE2A703E}"/>
                </a:ext>
              </a:extLst>
            </p:cNvPr>
            <p:cNvSpPr/>
            <p:nvPr/>
          </p:nvSpPr>
          <p:spPr>
            <a:xfrm>
              <a:off x="2680713" y="4088100"/>
              <a:ext cx="275552" cy="29444"/>
            </a:xfrm>
            <a:custGeom>
              <a:avLst/>
              <a:gdLst/>
              <a:ahLst/>
              <a:cxnLst/>
              <a:rect l="l" t="t" r="r" b="b"/>
              <a:pathLst>
                <a:path w="5821" h="622" fill="none" extrusionOk="0">
                  <a:moveTo>
                    <a:pt x="5821" y="550"/>
                  </a:moveTo>
                  <a:cubicBezTo>
                    <a:pt x="5044" y="622"/>
                    <a:pt x="4465" y="366"/>
                    <a:pt x="3843" y="232"/>
                  </a:cubicBezTo>
                  <a:cubicBezTo>
                    <a:pt x="3469" y="152"/>
                    <a:pt x="3090" y="114"/>
                    <a:pt x="2711" y="83"/>
                  </a:cubicBezTo>
                  <a:cubicBezTo>
                    <a:pt x="1799" y="13"/>
                    <a:pt x="864" y="1"/>
                    <a:pt x="1" y="353"/>
                  </a:cubicBezTo>
                </a:path>
              </a:pathLst>
            </a:custGeom>
            <a:noFill/>
            <a:ln w="1300" cap="flat" cmpd="sng">
              <a:solidFill>
                <a:schemeClr val="lt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1124;p17">
              <a:extLst>
                <a:ext uri="{FF2B5EF4-FFF2-40B4-BE49-F238E27FC236}">
                  <a16:creationId xmlns:a16="http://schemas.microsoft.com/office/drawing/2014/main" id="{29E5C5BD-D0F3-93B8-D640-05F63AF70A19}"/>
                </a:ext>
              </a:extLst>
            </p:cNvPr>
            <p:cNvGrpSpPr/>
            <p:nvPr/>
          </p:nvGrpSpPr>
          <p:grpSpPr>
            <a:xfrm>
              <a:off x="1989791" y="3938517"/>
              <a:ext cx="818406" cy="306130"/>
              <a:chOff x="1989791" y="3938517"/>
              <a:chExt cx="818406" cy="306130"/>
            </a:xfrm>
          </p:grpSpPr>
          <p:sp>
            <p:nvSpPr>
              <p:cNvPr id="51" name="Google Shape;1125;p17">
                <a:extLst>
                  <a:ext uri="{FF2B5EF4-FFF2-40B4-BE49-F238E27FC236}">
                    <a16:creationId xmlns:a16="http://schemas.microsoft.com/office/drawing/2014/main" id="{E3BA9981-200C-FD96-4DC5-2B39B16B67CB}"/>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26;p17">
                <a:extLst>
                  <a:ext uri="{FF2B5EF4-FFF2-40B4-BE49-F238E27FC236}">
                    <a16:creationId xmlns:a16="http://schemas.microsoft.com/office/drawing/2014/main" id="{5BD50209-3332-EB78-271A-69DBC8F343B6}"/>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27;p17">
                <a:extLst>
                  <a:ext uri="{FF2B5EF4-FFF2-40B4-BE49-F238E27FC236}">
                    <a16:creationId xmlns:a16="http://schemas.microsoft.com/office/drawing/2014/main" id="{BD2D91F1-8FC2-FCED-8CA1-7E441FB4FBF4}"/>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28;p17">
                <a:extLst>
                  <a:ext uri="{FF2B5EF4-FFF2-40B4-BE49-F238E27FC236}">
                    <a16:creationId xmlns:a16="http://schemas.microsoft.com/office/drawing/2014/main" id="{F32C6005-B989-33A2-F9E4-929E75B516CA}"/>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29;p17">
                <a:extLst>
                  <a:ext uri="{FF2B5EF4-FFF2-40B4-BE49-F238E27FC236}">
                    <a16:creationId xmlns:a16="http://schemas.microsoft.com/office/drawing/2014/main" id="{F426FA43-9CA7-6507-299C-FD002D0812E9}"/>
                  </a:ext>
                </a:extLst>
              </p:cNvPr>
              <p:cNvSpPr/>
              <p:nvPr/>
            </p:nvSpPr>
            <p:spPr>
              <a:xfrm>
                <a:off x="2005980" y="3938517"/>
                <a:ext cx="682370" cy="149729"/>
              </a:xfrm>
              <a:custGeom>
                <a:avLst/>
                <a:gdLst/>
                <a:ahLst/>
                <a:cxnLst/>
                <a:rect l="l" t="t" r="r" b="b"/>
                <a:pathLst>
                  <a:path w="14415" h="3163" extrusionOk="0">
                    <a:moveTo>
                      <a:pt x="6280" y="1"/>
                    </a:moveTo>
                    <a:lnTo>
                      <a:pt x="3550" y="1283"/>
                    </a:lnTo>
                    <a:lnTo>
                      <a:pt x="0" y="1522"/>
                    </a:lnTo>
                    <a:lnTo>
                      <a:pt x="5547" y="3150"/>
                    </a:lnTo>
                    <a:lnTo>
                      <a:pt x="6891" y="2613"/>
                    </a:lnTo>
                    <a:lnTo>
                      <a:pt x="11063" y="3162"/>
                    </a:lnTo>
                    <a:lnTo>
                      <a:pt x="14414" y="1099"/>
                    </a:lnTo>
                    <a:lnTo>
                      <a:pt x="628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130;p17">
                <a:extLst>
                  <a:ext uri="{FF2B5EF4-FFF2-40B4-BE49-F238E27FC236}">
                    <a16:creationId xmlns:a16="http://schemas.microsoft.com/office/drawing/2014/main" id="{B3192474-4CC0-888C-8387-A0157180D66E}"/>
                  </a:ext>
                </a:extLst>
              </p:cNvPr>
              <p:cNvSpPr/>
              <p:nvPr/>
            </p:nvSpPr>
            <p:spPr>
              <a:xfrm>
                <a:off x="1989791" y="4010563"/>
                <a:ext cx="386416" cy="234084"/>
              </a:xfrm>
              <a:custGeom>
                <a:avLst/>
                <a:gdLst/>
                <a:ahLst/>
                <a:cxnLst/>
                <a:rect l="l" t="t" r="r" b="b"/>
                <a:pathLst>
                  <a:path w="8163" h="4945" extrusionOk="0">
                    <a:moveTo>
                      <a:pt x="342" y="0"/>
                    </a:moveTo>
                    <a:lnTo>
                      <a:pt x="0" y="3666"/>
                    </a:lnTo>
                    <a:lnTo>
                      <a:pt x="5180" y="4944"/>
                    </a:lnTo>
                    <a:lnTo>
                      <a:pt x="8162" y="4151"/>
                    </a:lnTo>
                    <a:lnTo>
                      <a:pt x="5889" y="1628"/>
                    </a:lnTo>
                    <a:lnTo>
                      <a:pt x="342" y="0"/>
                    </a:lnTo>
                    <a:close/>
                  </a:path>
                </a:pathLst>
              </a:custGeom>
              <a:solidFill>
                <a:srgbClr val="171C26">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31;p17">
                <a:extLst>
                  <a:ext uri="{FF2B5EF4-FFF2-40B4-BE49-F238E27FC236}">
                    <a16:creationId xmlns:a16="http://schemas.microsoft.com/office/drawing/2014/main" id="{7591AC31-700B-190F-4B4F-7B74B8770661}"/>
                  </a:ext>
                </a:extLst>
              </p:cNvPr>
              <p:cNvSpPr/>
              <p:nvPr/>
            </p:nvSpPr>
            <p:spPr>
              <a:xfrm>
                <a:off x="2332128" y="4062159"/>
                <a:ext cx="197539" cy="181823"/>
              </a:xfrm>
              <a:custGeom>
                <a:avLst/>
                <a:gdLst/>
                <a:ahLst/>
                <a:cxnLst/>
                <a:rect l="l" t="t" r="r" b="b"/>
                <a:pathLst>
                  <a:path w="4173" h="3841" extrusionOk="0">
                    <a:moveTo>
                      <a:pt x="1" y="1"/>
                    </a:moveTo>
                    <a:lnTo>
                      <a:pt x="930" y="3061"/>
                    </a:lnTo>
                    <a:lnTo>
                      <a:pt x="3843" y="3840"/>
                    </a:lnTo>
                    <a:lnTo>
                      <a:pt x="4173" y="550"/>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32;p17">
                <a:extLst>
                  <a:ext uri="{FF2B5EF4-FFF2-40B4-BE49-F238E27FC236}">
                    <a16:creationId xmlns:a16="http://schemas.microsoft.com/office/drawing/2014/main" id="{10379C03-0E93-F8B1-90C4-24A078101B27}"/>
                  </a:ext>
                </a:extLst>
              </p:cNvPr>
              <p:cNvSpPr/>
              <p:nvPr/>
            </p:nvSpPr>
            <p:spPr>
              <a:xfrm>
                <a:off x="2513995" y="3990492"/>
                <a:ext cx="294203" cy="253492"/>
              </a:xfrm>
              <a:custGeom>
                <a:avLst/>
                <a:gdLst/>
                <a:ahLst/>
                <a:cxnLst/>
                <a:rect l="l" t="t" r="r" b="b"/>
                <a:pathLst>
                  <a:path w="6215" h="5355" extrusionOk="0">
                    <a:moveTo>
                      <a:pt x="3682" y="1"/>
                    </a:moveTo>
                    <a:lnTo>
                      <a:pt x="331" y="2064"/>
                    </a:lnTo>
                    <a:lnTo>
                      <a:pt x="1" y="5354"/>
                    </a:lnTo>
                    <a:lnTo>
                      <a:pt x="6215" y="3468"/>
                    </a:lnTo>
                    <a:lnTo>
                      <a:pt x="5434" y="2265"/>
                    </a:lnTo>
                    <a:lnTo>
                      <a:pt x="4348" y="1449"/>
                    </a:lnTo>
                    <a:lnTo>
                      <a:pt x="3682" y="1"/>
                    </a:lnTo>
                    <a:close/>
                  </a:path>
                </a:pathLst>
              </a:custGeom>
              <a:solidFill>
                <a:srgbClr val="FFFFFF">
                  <a:alpha val="183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133;p17">
                <a:extLst>
                  <a:ext uri="{FF2B5EF4-FFF2-40B4-BE49-F238E27FC236}">
                    <a16:creationId xmlns:a16="http://schemas.microsoft.com/office/drawing/2014/main" id="{BA6AB79A-AD50-EEDD-4853-FBD52E8FAE46}"/>
                  </a:ext>
                </a:extLst>
              </p:cNvPr>
              <p:cNvSpPr/>
              <p:nvPr/>
            </p:nvSpPr>
            <p:spPr>
              <a:xfrm>
                <a:off x="2268508" y="4062159"/>
                <a:ext cx="107693" cy="144947"/>
              </a:xfrm>
              <a:custGeom>
                <a:avLst/>
                <a:gdLst/>
                <a:ahLst/>
                <a:cxnLst/>
                <a:rect l="l" t="t" r="r" b="b"/>
                <a:pathLst>
                  <a:path w="2275" h="3062" extrusionOk="0">
                    <a:moveTo>
                      <a:pt x="1345" y="1"/>
                    </a:moveTo>
                    <a:lnTo>
                      <a:pt x="1" y="538"/>
                    </a:lnTo>
                    <a:lnTo>
                      <a:pt x="2274" y="3061"/>
                    </a:lnTo>
                    <a:lnTo>
                      <a:pt x="2274" y="3061"/>
                    </a:lnTo>
                    <a:lnTo>
                      <a:pt x="1345" y="1"/>
                    </a:lnTo>
                    <a:close/>
                  </a:path>
                </a:pathLst>
              </a:custGeom>
              <a:solidFill>
                <a:srgbClr val="171C26">
                  <a:alpha val="13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134;p17">
                <a:extLst>
                  <a:ext uri="{FF2B5EF4-FFF2-40B4-BE49-F238E27FC236}">
                    <a16:creationId xmlns:a16="http://schemas.microsoft.com/office/drawing/2014/main" id="{51F65BA6-ED49-2DEA-EC98-8C68AE2C1CC0}"/>
                  </a:ext>
                </a:extLst>
              </p:cNvPr>
              <p:cNvSpPr/>
              <p:nvPr/>
            </p:nvSpPr>
            <p:spPr>
              <a:xfrm>
                <a:off x="2265526" y="3952197"/>
                <a:ext cx="502488" cy="214676"/>
              </a:xfrm>
              <a:custGeom>
                <a:avLst/>
                <a:gdLst/>
                <a:ahLst/>
                <a:cxnLst/>
                <a:rect l="l" t="t" r="r" b="b"/>
                <a:pathLst>
                  <a:path w="10615" h="4535" fill="none" extrusionOk="0">
                    <a:moveTo>
                      <a:pt x="2931" y="0"/>
                    </a:moveTo>
                    <a:lnTo>
                      <a:pt x="256" y="887"/>
                    </a:lnTo>
                    <a:lnTo>
                      <a:pt x="1" y="1480"/>
                    </a:lnTo>
                    <a:cubicBezTo>
                      <a:pt x="1" y="1480"/>
                      <a:pt x="3330" y="1767"/>
                      <a:pt x="3326" y="1796"/>
                    </a:cubicBezTo>
                    <a:cubicBezTo>
                      <a:pt x="3323" y="1825"/>
                      <a:pt x="5278" y="1390"/>
                      <a:pt x="5278" y="1390"/>
                    </a:cubicBezTo>
                    <a:lnTo>
                      <a:pt x="6904" y="2072"/>
                    </a:lnTo>
                    <a:lnTo>
                      <a:pt x="9189" y="3155"/>
                    </a:lnTo>
                    <a:lnTo>
                      <a:pt x="10614" y="453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135;p17">
                <a:extLst>
                  <a:ext uri="{FF2B5EF4-FFF2-40B4-BE49-F238E27FC236}">
                    <a16:creationId xmlns:a16="http://schemas.microsoft.com/office/drawing/2014/main" id="{713824E8-21C8-98D1-ADE4-A38E2EADDF84}"/>
                  </a:ext>
                </a:extLst>
              </p:cNvPr>
              <p:cNvSpPr/>
              <p:nvPr/>
            </p:nvSpPr>
            <p:spPr>
              <a:xfrm>
                <a:off x="2427180" y="3959581"/>
                <a:ext cx="221587" cy="50272"/>
              </a:xfrm>
              <a:custGeom>
                <a:avLst/>
                <a:gdLst/>
                <a:ahLst/>
                <a:cxnLst/>
                <a:rect l="l" t="t" r="r" b="b"/>
                <a:pathLst>
                  <a:path w="4681" h="1062" fill="none" extrusionOk="0">
                    <a:moveTo>
                      <a:pt x="675" y="1"/>
                    </a:moveTo>
                    <a:lnTo>
                      <a:pt x="0" y="737"/>
                    </a:lnTo>
                    <a:lnTo>
                      <a:pt x="3251" y="1062"/>
                    </a:lnTo>
                    <a:lnTo>
                      <a:pt x="4680" y="522"/>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36;p17">
                <a:extLst>
                  <a:ext uri="{FF2B5EF4-FFF2-40B4-BE49-F238E27FC236}">
                    <a16:creationId xmlns:a16="http://schemas.microsoft.com/office/drawing/2014/main" id="{FBF879CD-A906-97FC-B679-05F71F2C26D9}"/>
                  </a:ext>
                </a:extLst>
              </p:cNvPr>
              <p:cNvSpPr/>
              <p:nvPr/>
            </p:nvSpPr>
            <p:spPr>
              <a:xfrm>
                <a:off x="2400908" y="4111720"/>
                <a:ext cx="241469" cy="101965"/>
              </a:xfrm>
              <a:custGeom>
                <a:avLst/>
                <a:gdLst/>
                <a:ahLst/>
                <a:cxnLst/>
                <a:rect l="l" t="t" r="r" b="b"/>
                <a:pathLst>
                  <a:path w="5101" h="2154" fill="none" extrusionOk="0">
                    <a:moveTo>
                      <a:pt x="5100" y="1970"/>
                    </a:moveTo>
                    <a:lnTo>
                      <a:pt x="2625" y="0"/>
                    </a:lnTo>
                    <a:lnTo>
                      <a:pt x="279" y="327"/>
                    </a:lnTo>
                    <a:lnTo>
                      <a:pt x="0" y="215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137;p17">
                <a:extLst>
                  <a:ext uri="{FF2B5EF4-FFF2-40B4-BE49-F238E27FC236}">
                    <a16:creationId xmlns:a16="http://schemas.microsoft.com/office/drawing/2014/main" id="{A2D244E4-7A69-B22E-F2A4-A21DD3EA8E1B}"/>
                  </a:ext>
                </a:extLst>
              </p:cNvPr>
              <p:cNvSpPr/>
              <p:nvPr/>
            </p:nvSpPr>
            <p:spPr>
              <a:xfrm>
                <a:off x="2124605" y="3981451"/>
                <a:ext cx="106367" cy="262155"/>
              </a:xfrm>
              <a:custGeom>
                <a:avLst/>
                <a:gdLst/>
                <a:ahLst/>
                <a:cxnLst/>
                <a:rect l="l" t="t" r="r" b="b"/>
                <a:pathLst>
                  <a:path w="2247" h="5538" fill="none" extrusionOk="0">
                    <a:moveTo>
                      <a:pt x="2128" y="0"/>
                    </a:moveTo>
                    <a:lnTo>
                      <a:pt x="1" y="1350"/>
                    </a:lnTo>
                    <a:lnTo>
                      <a:pt x="1711" y="3459"/>
                    </a:lnTo>
                    <a:lnTo>
                      <a:pt x="2246" y="5538"/>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0" name="Google Shape;1138;p17">
                <a:extLst>
                  <a:ext uri="{FF2B5EF4-FFF2-40B4-BE49-F238E27FC236}">
                    <a16:creationId xmlns:a16="http://schemas.microsoft.com/office/drawing/2014/main" id="{58C1D38B-7FD4-BDAE-73C7-ACAE06C0E5C8}"/>
                  </a:ext>
                </a:extLst>
              </p:cNvPr>
              <p:cNvSpPr/>
              <p:nvPr/>
            </p:nvSpPr>
            <p:spPr>
              <a:xfrm>
                <a:off x="2001957" y="4053544"/>
                <a:ext cx="199622" cy="180119"/>
              </a:xfrm>
              <a:custGeom>
                <a:avLst/>
                <a:gdLst/>
                <a:ahLst/>
                <a:cxnLst/>
                <a:rect l="l" t="t" r="r" b="b"/>
                <a:pathLst>
                  <a:path w="4217" h="3805" fill="none" extrusionOk="0">
                    <a:moveTo>
                      <a:pt x="1" y="0"/>
                    </a:moveTo>
                    <a:cubicBezTo>
                      <a:pt x="1" y="0"/>
                      <a:pt x="2503" y="1363"/>
                      <a:pt x="2601" y="1415"/>
                    </a:cubicBezTo>
                    <a:cubicBezTo>
                      <a:pt x="2699" y="1465"/>
                      <a:pt x="3676" y="2682"/>
                      <a:pt x="3676" y="2682"/>
                    </a:cubicBezTo>
                    <a:lnTo>
                      <a:pt x="4216" y="3804"/>
                    </a:lnTo>
                  </a:path>
                </a:pathLst>
              </a:custGeom>
              <a:noFill/>
              <a:ln w="2575" cap="flat" cmpd="sng">
                <a:solidFill>
                  <a:schemeClr val="dk1"/>
                </a:solidFill>
                <a:prstDash val="solid"/>
                <a:miter lim="153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161" name="Google Shape;2548;p41">
            <a:extLst>
              <a:ext uri="{FF2B5EF4-FFF2-40B4-BE49-F238E27FC236}">
                <a16:creationId xmlns:a16="http://schemas.microsoft.com/office/drawing/2014/main" id="{99DC1705-256C-B039-E5FF-99C79FC151FD}"/>
              </a:ext>
            </a:extLst>
          </p:cNvPr>
          <p:cNvSpPr/>
          <p:nvPr/>
        </p:nvSpPr>
        <p:spPr>
          <a:xfrm flipH="1">
            <a:off x="3489485" y="5054081"/>
            <a:ext cx="2373606" cy="103403"/>
          </a:xfrm>
          <a:custGeom>
            <a:avLst/>
            <a:gdLst/>
            <a:ahLst/>
            <a:cxnLst/>
            <a:rect l="l" t="t" r="r" b="b"/>
            <a:pathLst>
              <a:path w="31665" h="2289" extrusionOk="0">
                <a:moveTo>
                  <a:pt x="13322" y="0"/>
                </a:moveTo>
                <a:cubicBezTo>
                  <a:pt x="12533" y="0"/>
                  <a:pt x="11747" y="154"/>
                  <a:pt x="11141" y="520"/>
                </a:cubicBezTo>
                <a:cubicBezTo>
                  <a:pt x="10814" y="717"/>
                  <a:pt x="10543" y="973"/>
                  <a:pt x="10161" y="1103"/>
                </a:cubicBezTo>
                <a:cubicBezTo>
                  <a:pt x="9956" y="1174"/>
                  <a:pt x="9747" y="1202"/>
                  <a:pt x="9534" y="1202"/>
                </a:cubicBezTo>
                <a:cubicBezTo>
                  <a:pt x="8626" y="1202"/>
                  <a:pt x="7657" y="682"/>
                  <a:pt x="6713" y="682"/>
                </a:cubicBezTo>
                <a:cubicBezTo>
                  <a:pt x="6576" y="682"/>
                  <a:pt x="6440" y="693"/>
                  <a:pt x="6304" y="718"/>
                </a:cubicBezTo>
                <a:cubicBezTo>
                  <a:pt x="5995" y="777"/>
                  <a:pt x="5717" y="904"/>
                  <a:pt x="5421" y="993"/>
                </a:cubicBezTo>
                <a:cubicBezTo>
                  <a:pt x="3832" y="1468"/>
                  <a:pt x="1391" y="1309"/>
                  <a:pt x="0" y="2051"/>
                </a:cubicBezTo>
                <a:cubicBezTo>
                  <a:pt x="4261" y="2150"/>
                  <a:pt x="9490" y="2289"/>
                  <a:pt x="14814" y="2289"/>
                </a:cubicBezTo>
                <a:cubicBezTo>
                  <a:pt x="18739" y="2289"/>
                  <a:pt x="22715" y="2213"/>
                  <a:pt x="26393" y="1991"/>
                </a:cubicBezTo>
                <a:cubicBezTo>
                  <a:pt x="27181" y="1944"/>
                  <a:pt x="30685" y="1602"/>
                  <a:pt x="31665" y="1247"/>
                </a:cubicBezTo>
                <a:lnTo>
                  <a:pt x="31665" y="1247"/>
                </a:lnTo>
                <a:cubicBezTo>
                  <a:pt x="31436" y="1293"/>
                  <a:pt x="31190" y="1310"/>
                  <a:pt x="30934" y="1310"/>
                </a:cubicBezTo>
                <a:cubicBezTo>
                  <a:pt x="30165" y="1310"/>
                  <a:pt x="29309" y="1155"/>
                  <a:pt x="28566" y="1155"/>
                </a:cubicBezTo>
                <a:cubicBezTo>
                  <a:pt x="28466" y="1155"/>
                  <a:pt x="28368" y="1158"/>
                  <a:pt x="28273" y="1165"/>
                </a:cubicBezTo>
                <a:cubicBezTo>
                  <a:pt x="27918" y="1188"/>
                  <a:pt x="27573" y="1293"/>
                  <a:pt x="27221" y="1293"/>
                </a:cubicBezTo>
                <a:cubicBezTo>
                  <a:pt x="27175" y="1293"/>
                  <a:pt x="27128" y="1291"/>
                  <a:pt x="27081" y="1287"/>
                </a:cubicBezTo>
                <a:cubicBezTo>
                  <a:pt x="26397" y="1227"/>
                  <a:pt x="25946" y="712"/>
                  <a:pt x="25291" y="554"/>
                </a:cubicBezTo>
                <a:cubicBezTo>
                  <a:pt x="25138" y="517"/>
                  <a:pt x="24987" y="501"/>
                  <a:pt x="24835" y="501"/>
                </a:cubicBezTo>
                <a:cubicBezTo>
                  <a:pt x="23909" y="501"/>
                  <a:pt x="23005" y="1099"/>
                  <a:pt x="22024" y="1160"/>
                </a:cubicBezTo>
                <a:cubicBezTo>
                  <a:pt x="21966" y="1164"/>
                  <a:pt x="21908" y="1165"/>
                  <a:pt x="21851" y="1165"/>
                </a:cubicBezTo>
                <a:cubicBezTo>
                  <a:pt x="20577" y="1165"/>
                  <a:pt x="19525" y="301"/>
                  <a:pt x="18244" y="134"/>
                </a:cubicBezTo>
                <a:cubicBezTo>
                  <a:pt x="18138" y="120"/>
                  <a:pt x="18029" y="112"/>
                  <a:pt x="17920" y="112"/>
                </a:cubicBezTo>
                <a:cubicBezTo>
                  <a:pt x="17699" y="112"/>
                  <a:pt x="17482" y="146"/>
                  <a:pt x="17300" y="235"/>
                </a:cubicBezTo>
                <a:cubicBezTo>
                  <a:pt x="17028" y="368"/>
                  <a:pt x="16879" y="657"/>
                  <a:pt x="17046" y="865"/>
                </a:cubicBezTo>
                <a:cubicBezTo>
                  <a:pt x="16106" y="525"/>
                  <a:pt x="15149" y="181"/>
                  <a:pt x="14118" y="51"/>
                </a:cubicBezTo>
                <a:cubicBezTo>
                  <a:pt x="13857" y="18"/>
                  <a:pt x="13589" y="0"/>
                  <a:pt x="13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2" name="Google Shape;2570;p41">
            <a:extLst>
              <a:ext uri="{FF2B5EF4-FFF2-40B4-BE49-F238E27FC236}">
                <a16:creationId xmlns:a16="http://schemas.microsoft.com/office/drawing/2014/main" id="{8404C82B-519B-319D-A587-00B5BA289615}"/>
              </a:ext>
            </a:extLst>
          </p:cNvPr>
          <p:cNvSpPr/>
          <p:nvPr/>
        </p:nvSpPr>
        <p:spPr>
          <a:xfrm flipH="1">
            <a:off x="5173018" y="4937998"/>
            <a:ext cx="357934" cy="46032"/>
          </a:xfrm>
          <a:custGeom>
            <a:avLst/>
            <a:gdLst/>
            <a:ahLst/>
            <a:cxnLst/>
            <a:rect l="l" t="t" r="r" b="b"/>
            <a:pathLst>
              <a:path w="4775" h="1019" extrusionOk="0">
                <a:moveTo>
                  <a:pt x="2637" y="1"/>
                </a:moveTo>
                <a:cubicBezTo>
                  <a:pt x="2516" y="1"/>
                  <a:pt x="2397" y="37"/>
                  <a:pt x="2328" y="132"/>
                </a:cubicBezTo>
                <a:cubicBezTo>
                  <a:pt x="2256" y="232"/>
                  <a:pt x="2259" y="367"/>
                  <a:pt x="2266" y="490"/>
                </a:cubicBezTo>
                <a:cubicBezTo>
                  <a:pt x="2205" y="468"/>
                  <a:pt x="2117" y="443"/>
                  <a:pt x="2036" y="443"/>
                </a:cubicBezTo>
                <a:cubicBezTo>
                  <a:pt x="1972" y="443"/>
                  <a:pt x="1912" y="459"/>
                  <a:pt x="1872" y="505"/>
                </a:cubicBezTo>
                <a:cubicBezTo>
                  <a:pt x="1818" y="565"/>
                  <a:pt x="1835" y="679"/>
                  <a:pt x="1911" y="708"/>
                </a:cubicBezTo>
                <a:cubicBezTo>
                  <a:pt x="1746" y="652"/>
                  <a:pt x="1582" y="600"/>
                  <a:pt x="1418" y="547"/>
                </a:cubicBezTo>
                <a:cubicBezTo>
                  <a:pt x="1331" y="519"/>
                  <a:pt x="1240" y="491"/>
                  <a:pt x="1148" y="484"/>
                </a:cubicBezTo>
                <a:cubicBezTo>
                  <a:pt x="1131" y="482"/>
                  <a:pt x="1115" y="482"/>
                  <a:pt x="1098" y="482"/>
                </a:cubicBezTo>
                <a:cubicBezTo>
                  <a:pt x="930" y="482"/>
                  <a:pt x="765" y="550"/>
                  <a:pt x="624" y="645"/>
                </a:cubicBezTo>
                <a:cubicBezTo>
                  <a:pt x="555" y="691"/>
                  <a:pt x="492" y="743"/>
                  <a:pt x="421" y="786"/>
                </a:cubicBezTo>
                <a:cubicBezTo>
                  <a:pt x="286" y="872"/>
                  <a:pt x="131" y="895"/>
                  <a:pt x="1" y="984"/>
                </a:cubicBezTo>
                <a:cubicBezTo>
                  <a:pt x="373" y="1008"/>
                  <a:pt x="807" y="1019"/>
                  <a:pt x="1261" y="1019"/>
                </a:cubicBezTo>
                <a:cubicBezTo>
                  <a:pt x="2613" y="1019"/>
                  <a:pt x="4146" y="928"/>
                  <a:pt x="4774" y="858"/>
                </a:cubicBezTo>
                <a:cubicBezTo>
                  <a:pt x="4385" y="838"/>
                  <a:pt x="4018" y="718"/>
                  <a:pt x="3688" y="513"/>
                </a:cubicBezTo>
                <a:cubicBezTo>
                  <a:pt x="3392" y="330"/>
                  <a:pt x="3119" y="83"/>
                  <a:pt x="2768" y="14"/>
                </a:cubicBezTo>
                <a:cubicBezTo>
                  <a:pt x="2726" y="6"/>
                  <a:pt x="2681" y="1"/>
                  <a:pt x="26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3" name="Google Shape;2572;p41">
            <a:extLst>
              <a:ext uri="{FF2B5EF4-FFF2-40B4-BE49-F238E27FC236}">
                <a16:creationId xmlns:a16="http://schemas.microsoft.com/office/drawing/2014/main" id="{E4E282DE-665A-E829-ACE1-7891B8802D51}"/>
              </a:ext>
            </a:extLst>
          </p:cNvPr>
          <p:cNvSpPr/>
          <p:nvPr/>
        </p:nvSpPr>
        <p:spPr>
          <a:xfrm flipH="1">
            <a:off x="1216460" y="5175715"/>
            <a:ext cx="708094" cy="97324"/>
          </a:xfrm>
          <a:custGeom>
            <a:avLst/>
            <a:gdLst/>
            <a:ahLst/>
            <a:cxnLst/>
            <a:rect l="l" t="t" r="r" b="b"/>
            <a:pathLst>
              <a:path w="13889" h="2558" extrusionOk="0">
                <a:moveTo>
                  <a:pt x="6405" y="0"/>
                </a:moveTo>
                <a:cubicBezTo>
                  <a:pt x="5803" y="0"/>
                  <a:pt x="5194" y="262"/>
                  <a:pt x="4921" y="788"/>
                </a:cubicBezTo>
                <a:cubicBezTo>
                  <a:pt x="4795" y="1026"/>
                  <a:pt x="4669" y="1358"/>
                  <a:pt x="4411" y="1358"/>
                </a:cubicBezTo>
                <a:cubicBezTo>
                  <a:pt x="4401" y="1358"/>
                  <a:pt x="4392" y="1358"/>
                  <a:pt x="4383" y="1357"/>
                </a:cubicBezTo>
                <a:cubicBezTo>
                  <a:pt x="4283" y="1349"/>
                  <a:pt x="4196" y="1288"/>
                  <a:pt x="4114" y="1228"/>
                </a:cubicBezTo>
                <a:cubicBezTo>
                  <a:pt x="3910" y="1078"/>
                  <a:pt x="3634" y="930"/>
                  <a:pt x="3399" y="930"/>
                </a:cubicBezTo>
                <a:cubicBezTo>
                  <a:pt x="3273" y="930"/>
                  <a:pt x="3160" y="972"/>
                  <a:pt x="3076" y="1078"/>
                </a:cubicBezTo>
                <a:cubicBezTo>
                  <a:pt x="2984" y="1193"/>
                  <a:pt x="2967" y="1352"/>
                  <a:pt x="2884" y="1475"/>
                </a:cubicBezTo>
                <a:cubicBezTo>
                  <a:pt x="2761" y="1659"/>
                  <a:pt x="2550" y="1705"/>
                  <a:pt x="2320" y="1705"/>
                </a:cubicBezTo>
                <a:cubicBezTo>
                  <a:pt x="2150" y="1705"/>
                  <a:pt x="1969" y="1680"/>
                  <a:pt x="1806" y="1667"/>
                </a:cubicBezTo>
                <a:cubicBezTo>
                  <a:pt x="1754" y="1663"/>
                  <a:pt x="1703" y="1661"/>
                  <a:pt x="1651" y="1661"/>
                </a:cubicBezTo>
                <a:cubicBezTo>
                  <a:pt x="1019" y="1661"/>
                  <a:pt x="393" y="1960"/>
                  <a:pt x="0" y="2455"/>
                </a:cubicBezTo>
                <a:cubicBezTo>
                  <a:pt x="4630" y="2517"/>
                  <a:pt x="9259" y="2552"/>
                  <a:pt x="13889" y="2558"/>
                </a:cubicBezTo>
                <a:cubicBezTo>
                  <a:pt x="12945" y="1975"/>
                  <a:pt x="12034" y="1756"/>
                  <a:pt x="11012" y="1667"/>
                </a:cubicBezTo>
                <a:cubicBezTo>
                  <a:pt x="10962" y="1662"/>
                  <a:pt x="10911" y="1661"/>
                  <a:pt x="10860" y="1661"/>
                </a:cubicBezTo>
                <a:cubicBezTo>
                  <a:pt x="10566" y="1661"/>
                  <a:pt x="10267" y="1723"/>
                  <a:pt x="9975" y="1723"/>
                </a:cubicBezTo>
                <a:cubicBezTo>
                  <a:pt x="9854" y="1723"/>
                  <a:pt x="9734" y="1712"/>
                  <a:pt x="9617" y="1682"/>
                </a:cubicBezTo>
                <a:cubicBezTo>
                  <a:pt x="9270" y="1595"/>
                  <a:pt x="8986" y="1352"/>
                  <a:pt x="8712" y="1122"/>
                </a:cubicBezTo>
                <a:cubicBezTo>
                  <a:pt x="8150" y="653"/>
                  <a:pt x="7543" y="194"/>
                  <a:pt x="6825" y="44"/>
                </a:cubicBezTo>
                <a:cubicBezTo>
                  <a:pt x="6688" y="15"/>
                  <a:pt x="6547" y="0"/>
                  <a:pt x="64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4164" name="Google Shape;6053;p65">
            <a:extLst>
              <a:ext uri="{FF2B5EF4-FFF2-40B4-BE49-F238E27FC236}">
                <a16:creationId xmlns:a16="http://schemas.microsoft.com/office/drawing/2014/main" id="{D4D319A8-A9A8-1B31-67A4-5BE68595E46F}"/>
              </a:ext>
            </a:extLst>
          </p:cNvPr>
          <p:cNvGrpSpPr/>
          <p:nvPr/>
        </p:nvGrpSpPr>
        <p:grpSpPr>
          <a:xfrm rot="696754">
            <a:off x="7780669" y="-1066324"/>
            <a:ext cx="1953664" cy="1694286"/>
            <a:chOff x="9863550" y="1036900"/>
            <a:chExt cx="1136150" cy="567225"/>
          </a:xfrm>
        </p:grpSpPr>
        <p:sp>
          <p:nvSpPr>
            <p:cNvPr id="4165" name="Google Shape;6054;p65">
              <a:extLst>
                <a:ext uri="{FF2B5EF4-FFF2-40B4-BE49-F238E27FC236}">
                  <a16:creationId xmlns:a16="http://schemas.microsoft.com/office/drawing/2014/main" id="{FE41020A-706D-2250-C768-A8FE5D8EF8CC}"/>
                </a:ext>
              </a:extLst>
            </p:cNvPr>
            <p:cNvSpPr/>
            <p:nvPr/>
          </p:nvSpPr>
          <p:spPr>
            <a:xfrm>
              <a:off x="10576825" y="1572725"/>
              <a:ext cx="75925" cy="29675"/>
            </a:xfrm>
            <a:custGeom>
              <a:avLst/>
              <a:gdLst/>
              <a:ahLst/>
              <a:cxnLst/>
              <a:rect l="l" t="t" r="r" b="b"/>
              <a:pathLst>
                <a:path w="3037" h="1187" extrusionOk="0">
                  <a:moveTo>
                    <a:pt x="3037" y="0"/>
                  </a:moveTo>
                  <a:cubicBezTo>
                    <a:pt x="3036" y="0"/>
                    <a:pt x="1987" y="411"/>
                    <a:pt x="1621" y="776"/>
                  </a:cubicBezTo>
                  <a:cubicBezTo>
                    <a:pt x="1142" y="776"/>
                    <a:pt x="594" y="913"/>
                    <a:pt x="1" y="1164"/>
                  </a:cubicBezTo>
                  <a:cubicBezTo>
                    <a:pt x="376" y="1078"/>
                    <a:pt x="696" y="1048"/>
                    <a:pt x="959" y="1048"/>
                  </a:cubicBezTo>
                  <a:cubicBezTo>
                    <a:pt x="1528" y="1048"/>
                    <a:pt x="1827" y="1187"/>
                    <a:pt x="1827" y="1187"/>
                  </a:cubicBezTo>
                  <a:cubicBezTo>
                    <a:pt x="1827" y="1187"/>
                    <a:pt x="2032" y="525"/>
                    <a:pt x="303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66" name="Google Shape;6055;p65">
              <a:extLst>
                <a:ext uri="{FF2B5EF4-FFF2-40B4-BE49-F238E27FC236}">
                  <a16:creationId xmlns:a16="http://schemas.microsoft.com/office/drawing/2014/main" id="{11D9A1E2-C5D1-D60F-9A48-5251B3DAD4B2}"/>
                </a:ext>
              </a:extLst>
            </p:cNvPr>
            <p:cNvSpPr/>
            <p:nvPr/>
          </p:nvSpPr>
          <p:spPr>
            <a:xfrm>
              <a:off x="10629325" y="1493400"/>
              <a:ext cx="79350" cy="33700"/>
            </a:xfrm>
            <a:custGeom>
              <a:avLst/>
              <a:gdLst/>
              <a:ahLst/>
              <a:cxnLst/>
              <a:rect l="l" t="t" r="r" b="b"/>
              <a:pathLst>
                <a:path w="3174" h="1348" extrusionOk="0">
                  <a:moveTo>
                    <a:pt x="3174" y="0"/>
                  </a:moveTo>
                  <a:lnTo>
                    <a:pt x="3174" y="0"/>
                  </a:lnTo>
                  <a:cubicBezTo>
                    <a:pt x="3173" y="1"/>
                    <a:pt x="2078" y="457"/>
                    <a:pt x="1667" y="891"/>
                  </a:cubicBezTo>
                  <a:cubicBezTo>
                    <a:pt x="1640" y="889"/>
                    <a:pt x="1613" y="889"/>
                    <a:pt x="1585" y="889"/>
                  </a:cubicBezTo>
                  <a:cubicBezTo>
                    <a:pt x="1123" y="889"/>
                    <a:pt x="582" y="1065"/>
                    <a:pt x="1" y="1301"/>
                  </a:cubicBezTo>
                  <a:cubicBezTo>
                    <a:pt x="367" y="1212"/>
                    <a:pt x="676" y="1180"/>
                    <a:pt x="930" y="1180"/>
                  </a:cubicBezTo>
                  <a:cubicBezTo>
                    <a:pt x="1515" y="1180"/>
                    <a:pt x="1804" y="1347"/>
                    <a:pt x="1804" y="1347"/>
                  </a:cubicBezTo>
                  <a:cubicBezTo>
                    <a:pt x="1804" y="1347"/>
                    <a:pt x="2101" y="594"/>
                    <a:pt x="3174"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67" name="Google Shape;6056;p65">
              <a:extLst>
                <a:ext uri="{FF2B5EF4-FFF2-40B4-BE49-F238E27FC236}">
                  <a16:creationId xmlns:a16="http://schemas.microsoft.com/office/drawing/2014/main" id="{93E418F4-69A6-6ACC-3CC4-9D003EF42998}"/>
                </a:ext>
              </a:extLst>
            </p:cNvPr>
            <p:cNvSpPr/>
            <p:nvPr/>
          </p:nvSpPr>
          <p:spPr>
            <a:xfrm>
              <a:off x="10191075" y="1491125"/>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68" name="Google Shape;6057;p65">
              <a:extLst>
                <a:ext uri="{FF2B5EF4-FFF2-40B4-BE49-F238E27FC236}">
                  <a16:creationId xmlns:a16="http://schemas.microsoft.com/office/drawing/2014/main" id="{010D9DE4-670C-D60C-2EB7-28CACE9E1FC0}"/>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69" name="Google Shape;6058;p65">
              <a:extLst>
                <a:ext uri="{FF2B5EF4-FFF2-40B4-BE49-F238E27FC236}">
                  <a16:creationId xmlns:a16="http://schemas.microsoft.com/office/drawing/2014/main" id="{9CF27888-F209-2E41-BE4F-EA83C5B85850}"/>
                </a:ext>
              </a:extLst>
            </p:cNvPr>
            <p:cNvSpPr/>
            <p:nvPr/>
          </p:nvSpPr>
          <p:spPr>
            <a:xfrm>
              <a:off x="10712650" y="1385550"/>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70" name="Google Shape;6059;p65">
              <a:extLst>
                <a:ext uri="{FF2B5EF4-FFF2-40B4-BE49-F238E27FC236}">
                  <a16:creationId xmlns:a16="http://schemas.microsoft.com/office/drawing/2014/main" id="{8457925D-D199-B0B3-01C6-2A9406916655}"/>
                </a:ext>
              </a:extLst>
            </p:cNvPr>
            <p:cNvSpPr/>
            <p:nvPr/>
          </p:nvSpPr>
          <p:spPr>
            <a:xfrm>
              <a:off x="9863550" y="1483125"/>
              <a:ext cx="102150" cy="45675"/>
            </a:xfrm>
            <a:custGeom>
              <a:avLst/>
              <a:gdLst/>
              <a:ahLst/>
              <a:cxnLst/>
              <a:rect l="l" t="t" r="r" b="b"/>
              <a:pathLst>
                <a:path w="4086" h="1827" extrusionOk="0">
                  <a:moveTo>
                    <a:pt x="4086" y="1"/>
                  </a:moveTo>
                  <a:cubicBezTo>
                    <a:pt x="4085" y="1"/>
                    <a:pt x="2671" y="617"/>
                    <a:pt x="2169" y="1187"/>
                  </a:cubicBezTo>
                  <a:cubicBezTo>
                    <a:pt x="2140" y="1186"/>
                    <a:pt x="2112" y="1186"/>
                    <a:pt x="2083" y="1186"/>
                  </a:cubicBezTo>
                  <a:cubicBezTo>
                    <a:pt x="1483" y="1186"/>
                    <a:pt x="762" y="1410"/>
                    <a:pt x="0" y="1758"/>
                  </a:cubicBezTo>
                  <a:cubicBezTo>
                    <a:pt x="470" y="1642"/>
                    <a:pt x="873" y="1602"/>
                    <a:pt x="1207" y="1602"/>
                  </a:cubicBezTo>
                  <a:cubicBezTo>
                    <a:pt x="1992" y="1602"/>
                    <a:pt x="2397" y="1827"/>
                    <a:pt x="2397" y="1827"/>
                  </a:cubicBezTo>
                  <a:cubicBezTo>
                    <a:pt x="2397" y="1827"/>
                    <a:pt x="2739" y="799"/>
                    <a:pt x="408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71" name="Google Shape;6060;p65">
              <a:extLst>
                <a:ext uri="{FF2B5EF4-FFF2-40B4-BE49-F238E27FC236}">
                  <a16:creationId xmlns:a16="http://schemas.microsoft.com/office/drawing/2014/main" id="{FE848471-EBF4-882B-2A1C-53F3817A7073}"/>
                </a:ext>
              </a:extLst>
            </p:cNvPr>
            <p:cNvSpPr/>
            <p:nvPr/>
          </p:nvSpPr>
          <p:spPr>
            <a:xfrm>
              <a:off x="10778275" y="1243450"/>
              <a:ext cx="98175" cy="38850"/>
            </a:xfrm>
            <a:custGeom>
              <a:avLst/>
              <a:gdLst/>
              <a:ahLst/>
              <a:cxnLst/>
              <a:rect l="l" t="t" r="r" b="b"/>
              <a:pathLst>
                <a:path w="3927" h="1554" extrusionOk="0">
                  <a:moveTo>
                    <a:pt x="3926" y="1"/>
                  </a:moveTo>
                  <a:cubicBezTo>
                    <a:pt x="3926" y="1"/>
                    <a:pt x="2557" y="435"/>
                    <a:pt x="2009" y="914"/>
                  </a:cubicBezTo>
                  <a:cubicBezTo>
                    <a:pt x="1915" y="902"/>
                    <a:pt x="1817" y="897"/>
                    <a:pt x="1715" y="897"/>
                  </a:cubicBezTo>
                  <a:cubicBezTo>
                    <a:pt x="1223" y="897"/>
                    <a:pt x="643" y="1029"/>
                    <a:pt x="0" y="1256"/>
                  </a:cubicBezTo>
                  <a:cubicBezTo>
                    <a:pt x="248" y="1221"/>
                    <a:pt x="473" y="1207"/>
                    <a:pt x="674" y="1207"/>
                  </a:cubicBezTo>
                  <a:cubicBezTo>
                    <a:pt x="1660" y="1207"/>
                    <a:pt x="2100" y="1553"/>
                    <a:pt x="2100" y="1553"/>
                  </a:cubicBezTo>
                  <a:cubicBezTo>
                    <a:pt x="2100" y="1553"/>
                    <a:pt x="2579" y="617"/>
                    <a:pt x="3926"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72" name="Google Shape;6061;p65">
              <a:extLst>
                <a:ext uri="{FF2B5EF4-FFF2-40B4-BE49-F238E27FC236}">
                  <a16:creationId xmlns:a16="http://schemas.microsoft.com/office/drawing/2014/main" id="{FD6D82B3-179A-C560-8E9B-451727F7CE4F}"/>
                </a:ext>
              </a:extLst>
            </p:cNvPr>
            <p:cNvSpPr/>
            <p:nvPr/>
          </p:nvSpPr>
          <p:spPr>
            <a:xfrm>
              <a:off x="10865000" y="1036900"/>
              <a:ext cx="134700" cy="71350"/>
            </a:xfrm>
            <a:custGeom>
              <a:avLst/>
              <a:gdLst/>
              <a:ahLst/>
              <a:cxnLst/>
              <a:rect l="l" t="t" r="r" b="b"/>
              <a:pathLst>
                <a:path w="5388" h="2854" extrusionOk="0">
                  <a:moveTo>
                    <a:pt x="5387" y="0"/>
                  </a:moveTo>
                  <a:cubicBezTo>
                    <a:pt x="5387" y="1"/>
                    <a:pt x="3516" y="1005"/>
                    <a:pt x="2922" y="1826"/>
                  </a:cubicBezTo>
                  <a:cubicBezTo>
                    <a:pt x="2055" y="1872"/>
                    <a:pt x="1051" y="2283"/>
                    <a:pt x="1" y="2853"/>
                  </a:cubicBezTo>
                  <a:cubicBezTo>
                    <a:pt x="878" y="2561"/>
                    <a:pt x="1615" y="2475"/>
                    <a:pt x="2178" y="2475"/>
                  </a:cubicBezTo>
                  <a:cubicBezTo>
                    <a:pt x="2977" y="2475"/>
                    <a:pt x="3424" y="2648"/>
                    <a:pt x="3424" y="2648"/>
                  </a:cubicBezTo>
                  <a:cubicBezTo>
                    <a:pt x="3424" y="2648"/>
                    <a:pt x="3653" y="1256"/>
                    <a:pt x="5387"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4173" name="Google Shape;6053;p65">
            <a:extLst>
              <a:ext uri="{FF2B5EF4-FFF2-40B4-BE49-F238E27FC236}">
                <a16:creationId xmlns:a16="http://schemas.microsoft.com/office/drawing/2014/main" id="{08B698B5-F63A-CA0D-A0E4-6F921469DF22}"/>
              </a:ext>
            </a:extLst>
          </p:cNvPr>
          <p:cNvGrpSpPr/>
          <p:nvPr/>
        </p:nvGrpSpPr>
        <p:grpSpPr>
          <a:xfrm rot="696754">
            <a:off x="143551" y="313688"/>
            <a:ext cx="582148" cy="1133655"/>
            <a:chOff x="10389675" y="1178491"/>
            <a:chExt cx="218569" cy="425634"/>
          </a:xfrm>
        </p:grpSpPr>
        <p:sp>
          <p:nvSpPr>
            <p:cNvPr id="4176" name="Google Shape;6056;p65">
              <a:extLst>
                <a:ext uri="{FF2B5EF4-FFF2-40B4-BE49-F238E27FC236}">
                  <a16:creationId xmlns:a16="http://schemas.microsoft.com/office/drawing/2014/main" id="{7528BA7E-D741-BC59-EAC8-86FABD9D67BE}"/>
                </a:ext>
              </a:extLst>
            </p:cNvPr>
            <p:cNvSpPr/>
            <p:nvPr/>
          </p:nvSpPr>
          <p:spPr>
            <a:xfrm>
              <a:off x="10520894" y="1319774"/>
              <a:ext cx="87350" cy="65625"/>
            </a:xfrm>
            <a:custGeom>
              <a:avLst/>
              <a:gdLst/>
              <a:ahLst/>
              <a:cxnLst/>
              <a:rect l="l" t="t" r="r" b="b"/>
              <a:pathLst>
                <a:path w="3494" h="2625" extrusionOk="0">
                  <a:moveTo>
                    <a:pt x="3493" y="0"/>
                  </a:moveTo>
                  <a:cubicBezTo>
                    <a:pt x="3493" y="0"/>
                    <a:pt x="2306" y="936"/>
                    <a:pt x="2147" y="1552"/>
                  </a:cubicBezTo>
                  <a:cubicBezTo>
                    <a:pt x="1393" y="1712"/>
                    <a:pt x="686" y="2100"/>
                    <a:pt x="1" y="2625"/>
                  </a:cubicBezTo>
                  <a:cubicBezTo>
                    <a:pt x="1062" y="2118"/>
                    <a:pt x="2029" y="2035"/>
                    <a:pt x="2548" y="2035"/>
                  </a:cubicBezTo>
                  <a:cubicBezTo>
                    <a:pt x="2799" y="2035"/>
                    <a:pt x="2945" y="2054"/>
                    <a:pt x="2945" y="2054"/>
                  </a:cubicBezTo>
                  <a:cubicBezTo>
                    <a:pt x="2945" y="2054"/>
                    <a:pt x="2535" y="1073"/>
                    <a:pt x="3493"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77" name="Google Shape;6057;p65">
              <a:extLst>
                <a:ext uri="{FF2B5EF4-FFF2-40B4-BE49-F238E27FC236}">
                  <a16:creationId xmlns:a16="http://schemas.microsoft.com/office/drawing/2014/main" id="{C8B150FB-A3F8-FA26-A575-85AEC8E34EE9}"/>
                </a:ext>
              </a:extLst>
            </p:cNvPr>
            <p:cNvSpPr/>
            <p:nvPr/>
          </p:nvSpPr>
          <p:spPr>
            <a:xfrm>
              <a:off x="10389675" y="1577275"/>
              <a:ext cx="77625" cy="26850"/>
            </a:xfrm>
            <a:custGeom>
              <a:avLst/>
              <a:gdLst/>
              <a:ahLst/>
              <a:cxnLst/>
              <a:rect l="l" t="t" r="r" b="b"/>
              <a:pathLst>
                <a:path w="3105" h="1074" extrusionOk="0">
                  <a:moveTo>
                    <a:pt x="3104" y="1"/>
                  </a:moveTo>
                  <a:cubicBezTo>
                    <a:pt x="3104" y="1"/>
                    <a:pt x="2032" y="389"/>
                    <a:pt x="1621" y="708"/>
                  </a:cubicBezTo>
                  <a:cubicBezTo>
                    <a:pt x="1164" y="708"/>
                    <a:pt x="616" y="845"/>
                    <a:pt x="0" y="1073"/>
                  </a:cubicBezTo>
                  <a:cubicBezTo>
                    <a:pt x="396" y="990"/>
                    <a:pt x="728" y="962"/>
                    <a:pt x="995" y="962"/>
                  </a:cubicBezTo>
                  <a:cubicBezTo>
                    <a:pt x="1529" y="962"/>
                    <a:pt x="1803" y="1073"/>
                    <a:pt x="1803" y="1073"/>
                  </a:cubicBezTo>
                  <a:cubicBezTo>
                    <a:pt x="1803" y="1073"/>
                    <a:pt x="2077" y="480"/>
                    <a:pt x="3104" y="1"/>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78" name="Google Shape;6058;p65">
              <a:extLst>
                <a:ext uri="{FF2B5EF4-FFF2-40B4-BE49-F238E27FC236}">
                  <a16:creationId xmlns:a16="http://schemas.microsoft.com/office/drawing/2014/main" id="{25013A37-15A4-06E1-04E8-E36810B5761D}"/>
                </a:ext>
              </a:extLst>
            </p:cNvPr>
            <p:cNvSpPr/>
            <p:nvPr/>
          </p:nvSpPr>
          <p:spPr>
            <a:xfrm>
              <a:off x="10462936" y="1178491"/>
              <a:ext cx="94750" cy="42250"/>
            </a:xfrm>
            <a:custGeom>
              <a:avLst/>
              <a:gdLst/>
              <a:ahLst/>
              <a:cxnLst/>
              <a:rect l="l" t="t" r="r" b="b"/>
              <a:pathLst>
                <a:path w="3790" h="1690" extrusionOk="0">
                  <a:moveTo>
                    <a:pt x="3789" y="0"/>
                  </a:moveTo>
                  <a:lnTo>
                    <a:pt x="3789" y="0"/>
                  </a:lnTo>
                  <a:cubicBezTo>
                    <a:pt x="3789" y="1"/>
                    <a:pt x="2465" y="571"/>
                    <a:pt x="2009" y="1096"/>
                  </a:cubicBezTo>
                  <a:cubicBezTo>
                    <a:pt x="1983" y="1095"/>
                    <a:pt x="1956" y="1094"/>
                    <a:pt x="1929" y="1094"/>
                  </a:cubicBezTo>
                  <a:cubicBezTo>
                    <a:pt x="1373" y="1094"/>
                    <a:pt x="697" y="1316"/>
                    <a:pt x="0" y="1621"/>
                  </a:cubicBezTo>
                  <a:cubicBezTo>
                    <a:pt x="430" y="1520"/>
                    <a:pt x="798" y="1485"/>
                    <a:pt x="1104" y="1485"/>
                  </a:cubicBezTo>
                  <a:cubicBezTo>
                    <a:pt x="1839" y="1485"/>
                    <a:pt x="2214" y="1689"/>
                    <a:pt x="2214" y="1689"/>
                  </a:cubicBezTo>
                  <a:cubicBezTo>
                    <a:pt x="2214" y="1689"/>
                    <a:pt x="2534" y="754"/>
                    <a:pt x="3789" y="0"/>
                  </a:cubicBezTo>
                  <a:close/>
                </a:path>
              </a:pathLst>
            </a:custGeom>
            <a:solidFill>
              <a:srgbClr val="A1857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2" name="Google Shape;4649;p73">
            <a:extLst>
              <a:ext uri="{FF2B5EF4-FFF2-40B4-BE49-F238E27FC236}">
                <a16:creationId xmlns:a16="http://schemas.microsoft.com/office/drawing/2014/main" id="{BD9F8B8B-9638-A568-1648-353E413001C5}"/>
              </a:ext>
            </a:extLst>
          </p:cNvPr>
          <p:cNvSpPr txBox="1">
            <a:spLocks noGrp="1"/>
          </p:cNvSpPr>
          <p:nvPr>
            <p:ph type="title"/>
          </p:nvPr>
        </p:nvSpPr>
        <p:spPr>
          <a:xfrm>
            <a:off x="1924554" y="96808"/>
            <a:ext cx="5415533" cy="472202"/>
          </a:xfrm>
          <a:custGeom>
            <a:avLst/>
            <a:gdLst>
              <a:gd name="connsiteX0" fmla="*/ 0 w 5415533"/>
              <a:gd name="connsiteY0" fmla="*/ 0 h 472202"/>
              <a:gd name="connsiteX1" fmla="*/ 649864 w 5415533"/>
              <a:gd name="connsiteY1" fmla="*/ 0 h 472202"/>
              <a:gd name="connsiteX2" fmla="*/ 1028951 w 5415533"/>
              <a:gd name="connsiteY2" fmla="*/ 0 h 472202"/>
              <a:gd name="connsiteX3" fmla="*/ 1516349 w 5415533"/>
              <a:gd name="connsiteY3" fmla="*/ 0 h 472202"/>
              <a:gd name="connsiteX4" fmla="*/ 2003747 w 5415533"/>
              <a:gd name="connsiteY4" fmla="*/ 0 h 472202"/>
              <a:gd name="connsiteX5" fmla="*/ 2491145 w 5415533"/>
              <a:gd name="connsiteY5" fmla="*/ 0 h 472202"/>
              <a:gd name="connsiteX6" fmla="*/ 3032698 w 5415533"/>
              <a:gd name="connsiteY6" fmla="*/ 0 h 472202"/>
              <a:gd name="connsiteX7" fmla="*/ 3682562 w 5415533"/>
              <a:gd name="connsiteY7" fmla="*/ 0 h 472202"/>
              <a:gd name="connsiteX8" fmla="*/ 4278271 w 5415533"/>
              <a:gd name="connsiteY8" fmla="*/ 0 h 472202"/>
              <a:gd name="connsiteX9" fmla="*/ 4711514 w 5415533"/>
              <a:gd name="connsiteY9" fmla="*/ 0 h 472202"/>
              <a:gd name="connsiteX10" fmla="*/ 5415533 w 5415533"/>
              <a:gd name="connsiteY10" fmla="*/ 0 h 472202"/>
              <a:gd name="connsiteX11" fmla="*/ 5415533 w 5415533"/>
              <a:gd name="connsiteY11" fmla="*/ 472202 h 472202"/>
              <a:gd name="connsiteX12" fmla="*/ 4765669 w 5415533"/>
              <a:gd name="connsiteY12" fmla="*/ 472202 h 472202"/>
              <a:gd name="connsiteX13" fmla="*/ 4115805 w 5415533"/>
              <a:gd name="connsiteY13" fmla="*/ 472202 h 472202"/>
              <a:gd name="connsiteX14" fmla="*/ 3736718 w 5415533"/>
              <a:gd name="connsiteY14" fmla="*/ 472202 h 472202"/>
              <a:gd name="connsiteX15" fmla="*/ 3357630 w 5415533"/>
              <a:gd name="connsiteY15" fmla="*/ 472202 h 472202"/>
              <a:gd name="connsiteX16" fmla="*/ 2978543 w 5415533"/>
              <a:gd name="connsiteY16" fmla="*/ 472202 h 472202"/>
              <a:gd name="connsiteX17" fmla="*/ 2328679 w 5415533"/>
              <a:gd name="connsiteY17" fmla="*/ 472202 h 472202"/>
              <a:gd name="connsiteX18" fmla="*/ 1841281 w 5415533"/>
              <a:gd name="connsiteY18" fmla="*/ 472202 h 472202"/>
              <a:gd name="connsiteX19" fmla="*/ 1299728 w 5415533"/>
              <a:gd name="connsiteY19" fmla="*/ 472202 h 472202"/>
              <a:gd name="connsiteX20" fmla="*/ 649864 w 5415533"/>
              <a:gd name="connsiteY20" fmla="*/ 472202 h 472202"/>
              <a:gd name="connsiteX21" fmla="*/ 0 w 5415533"/>
              <a:gd name="connsiteY21" fmla="*/ 472202 h 472202"/>
              <a:gd name="connsiteX22" fmla="*/ 0 w 5415533"/>
              <a:gd name="connsiteY22" fmla="*/ 0 h 47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15533" h="472202" fill="none" extrusionOk="0">
                <a:moveTo>
                  <a:pt x="0" y="0"/>
                </a:moveTo>
                <a:cubicBezTo>
                  <a:pt x="239027" y="-31881"/>
                  <a:pt x="506356" y="24990"/>
                  <a:pt x="649864" y="0"/>
                </a:cubicBezTo>
                <a:cubicBezTo>
                  <a:pt x="793372" y="-24990"/>
                  <a:pt x="865954" y="17051"/>
                  <a:pt x="1028951" y="0"/>
                </a:cubicBezTo>
                <a:cubicBezTo>
                  <a:pt x="1191948" y="-17051"/>
                  <a:pt x="1400182" y="12692"/>
                  <a:pt x="1516349" y="0"/>
                </a:cubicBezTo>
                <a:cubicBezTo>
                  <a:pt x="1632516" y="-12692"/>
                  <a:pt x="1871457" y="9037"/>
                  <a:pt x="2003747" y="0"/>
                </a:cubicBezTo>
                <a:cubicBezTo>
                  <a:pt x="2136037" y="-9037"/>
                  <a:pt x="2340193" y="3253"/>
                  <a:pt x="2491145" y="0"/>
                </a:cubicBezTo>
                <a:cubicBezTo>
                  <a:pt x="2642097" y="-3253"/>
                  <a:pt x="2877506" y="61461"/>
                  <a:pt x="3032698" y="0"/>
                </a:cubicBezTo>
                <a:cubicBezTo>
                  <a:pt x="3187890" y="-61461"/>
                  <a:pt x="3498900" y="66891"/>
                  <a:pt x="3682562" y="0"/>
                </a:cubicBezTo>
                <a:cubicBezTo>
                  <a:pt x="3866224" y="-66891"/>
                  <a:pt x="4074881" y="10501"/>
                  <a:pt x="4278271" y="0"/>
                </a:cubicBezTo>
                <a:cubicBezTo>
                  <a:pt x="4481661" y="-10501"/>
                  <a:pt x="4620428" y="6754"/>
                  <a:pt x="4711514" y="0"/>
                </a:cubicBezTo>
                <a:cubicBezTo>
                  <a:pt x="4802600" y="-6754"/>
                  <a:pt x="5087753" y="66563"/>
                  <a:pt x="5415533" y="0"/>
                </a:cubicBezTo>
                <a:cubicBezTo>
                  <a:pt x="5467805" y="191085"/>
                  <a:pt x="5389237" y="313476"/>
                  <a:pt x="5415533" y="472202"/>
                </a:cubicBezTo>
                <a:cubicBezTo>
                  <a:pt x="5266180" y="493182"/>
                  <a:pt x="4982227" y="429985"/>
                  <a:pt x="4765669" y="472202"/>
                </a:cubicBezTo>
                <a:cubicBezTo>
                  <a:pt x="4549111" y="514419"/>
                  <a:pt x="4319660" y="426431"/>
                  <a:pt x="4115805" y="472202"/>
                </a:cubicBezTo>
                <a:cubicBezTo>
                  <a:pt x="3911950" y="517973"/>
                  <a:pt x="3912457" y="466118"/>
                  <a:pt x="3736718" y="472202"/>
                </a:cubicBezTo>
                <a:cubicBezTo>
                  <a:pt x="3560979" y="478286"/>
                  <a:pt x="3437722" y="435948"/>
                  <a:pt x="3357630" y="472202"/>
                </a:cubicBezTo>
                <a:cubicBezTo>
                  <a:pt x="3277538" y="508456"/>
                  <a:pt x="3136582" y="437534"/>
                  <a:pt x="2978543" y="472202"/>
                </a:cubicBezTo>
                <a:cubicBezTo>
                  <a:pt x="2820504" y="506870"/>
                  <a:pt x="2544375" y="416364"/>
                  <a:pt x="2328679" y="472202"/>
                </a:cubicBezTo>
                <a:cubicBezTo>
                  <a:pt x="2112983" y="528040"/>
                  <a:pt x="2077429" y="471021"/>
                  <a:pt x="1841281" y="472202"/>
                </a:cubicBezTo>
                <a:cubicBezTo>
                  <a:pt x="1605133" y="473383"/>
                  <a:pt x="1509448" y="469089"/>
                  <a:pt x="1299728" y="472202"/>
                </a:cubicBezTo>
                <a:cubicBezTo>
                  <a:pt x="1090008" y="475315"/>
                  <a:pt x="841599" y="420344"/>
                  <a:pt x="649864" y="472202"/>
                </a:cubicBezTo>
                <a:cubicBezTo>
                  <a:pt x="458129" y="524060"/>
                  <a:pt x="182134" y="440315"/>
                  <a:pt x="0" y="472202"/>
                </a:cubicBezTo>
                <a:cubicBezTo>
                  <a:pt x="-55607" y="358461"/>
                  <a:pt x="46312" y="140466"/>
                  <a:pt x="0" y="0"/>
                </a:cubicBezTo>
                <a:close/>
              </a:path>
              <a:path w="5415533" h="472202" stroke="0" extrusionOk="0">
                <a:moveTo>
                  <a:pt x="0" y="0"/>
                </a:moveTo>
                <a:cubicBezTo>
                  <a:pt x="199121" y="-47197"/>
                  <a:pt x="332243" y="20696"/>
                  <a:pt x="487398" y="0"/>
                </a:cubicBezTo>
                <a:cubicBezTo>
                  <a:pt x="642553" y="-20696"/>
                  <a:pt x="723576" y="45593"/>
                  <a:pt x="920641" y="0"/>
                </a:cubicBezTo>
                <a:cubicBezTo>
                  <a:pt x="1117706" y="-45593"/>
                  <a:pt x="1218975" y="23924"/>
                  <a:pt x="1462194" y="0"/>
                </a:cubicBezTo>
                <a:cubicBezTo>
                  <a:pt x="1705413" y="-23924"/>
                  <a:pt x="1744210" y="29"/>
                  <a:pt x="1841281" y="0"/>
                </a:cubicBezTo>
                <a:cubicBezTo>
                  <a:pt x="1938352" y="-29"/>
                  <a:pt x="2136009" y="22909"/>
                  <a:pt x="2274524" y="0"/>
                </a:cubicBezTo>
                <a:cubicBezTo>
                  <a:pt x="2413039" y="-22909"/>
                  <a:pt x="2777135" y="64254"/>
                  <a:pt x="2924388" y="0"/>
                </a:cubicBezTo>
                <a:cubicBezTo>
                  <a:pt x="3071641" y="-64254"/>
                  <a:pt x="3255373" y="5318"/>
                  <a:pt x="3465941" y="0"/>
                </a:cubicBezTo>
                <a:cubicBezTo>
                  <a:pt x="3676509" y="-5318"/>
                  <a:pt x="3769745" y="37290"/>
                  <a:pt x="3899184" y="0"/>
                </a:cubicBezTo>
                <a:cubicBezTo>
                  <a:pt x="4028623" y="-37290"/>
                  <a:pt x="4097174" y="33895"/>
                  <a:pt x="4278271" y="0"/>
                </a:cubicBezTo>
                <a:cubicBezTo>
                  <a:pt x="4459368" y="-33895"/>
                  <a:pt x="4541098" y="52880"/>
                  <a:pt x="4765669" y="0"/>
                </a:cubicBezTo>
                <a:cubicBezTo>
                  <a:pt x="4990240" y="-52880"/>
                  <a:pt x="5242730" y="3856"/>
                  <a:pt x="5415533" y="0"/>
                </a:cubicBezTo>
                <a:cubicBezTo>
                  <a:pt x="5425966" y="179445"/>
                  <a:pt x="5374713" y="328812"/>
                  <a:pt x="5415533" y="472202"/>
                </a:cubicBezTo>
                <a:cubicBezTo>
                  <a:pt x="5210841" y="504956"/>
                  <a:pt x="5127905" y="432856"/>
                  <a:pt x="4982290" y="472202"/>
                </a:cubicBezTo>
                <a:cubicBezTo>
                  <a:pt x="4836675" y="511548"/>
                  <a:pt x="4701771" y="420628"/>
                  <a:pt x="4549048" y="472202"/>
                </a:cubicBezTo>
                <a:cubicBezTo>
                  <a:pt x="4396325" y="523776"/>
                  <a:pt x="4279729" y="436987"/>
                  <a:pt x="4115805" y="472202"/>
                </a:cubicBezTo>
                <a:cubicBezTo>
                  <a:pt x="3951881" y="507417"/>
                  <a:pt x="3861202" y="436700"/>
                  <a:pt x="3736718" y="472202"/>
                </a:cubicBezTo>
                <a:cubicBezTo>
                  <a:pt x="3612234" y="507704"/>
                  <a:pt x="3346627" y="427185"/>
                  <a:pt x="3141009" y="472202"/>
                </a:cubicBezTo>
                <a:cubicBezTo>
                  <a:pt x="2935391" y="517219"/>
                  <a:pt x="2914712" y="467861"/>
                  <a:pt x="2761922" y="472202"/>
                </a:cubicBezTo>
                <a:cubicBezTo>
                  <a:pt x="2609132" y="476543"/>
                  <a:pt x="2505790" y="452864"/>
                  <a:pt x="2382835" y="472202"/>
                </a:cubicBezTo>
                <a:cubicBezTo>
                  <a:pt x="2259880" y="491540"/>
                  <a:pt x="2001347" y="405627"/>
                  <a:pt x="1732971" y="472202"/>
                </a:cubicBezTo>
                <a:cubicBezTo>
                  <a:pt x="1464595" y="538777"/>
                  <a:pt x="1470242" y="425419"/>
                  <a:pt x="1299728" y="472202"/>
                </a:cubicBezTo>
                <a:cubicBezTo>
                  <a:pt x="1129214" y="518985"/>
                  <a:pt x="963632" y="457170"/>
                  <a:pt x="704019" y="472202"/>
                </a:cubicBezTo>
                <a:cubicBezTo>
                  <a:pt x="444406" y="487234"/>
                  <a:pt x="282115" y="460330"/>
                  <a:pt x="0" y="472202"/>
                </a:cubicBezTo>
                <a:cubicBezTo>
                  <a:pt x="-12929" y="287782"/>
                  <a:pt x="3862" y="218407"/>
                  <a:pt x="0" y="0"/>
                </a:cubicBezTo>
                <a:close/>
              </a:path>
            </a:pathLst>
          </a:custGeom>
          <a:ln w="19050">
            <a:solidFill>
              <a:schemeClr val="tx1"/>
            </a:solidFill>
            <a:extLst>
              <a:ext uri="{C807C97D-BFC1-408E-A445-0C87EB9F89A2}">
                <ask:lineSketchStyleProps xmlns:ask="http://schemas.microsoft.com/office/drawing/2018/sketchyshapes" xmlns="" sd="3414524578">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sz="2800" b="1"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3113EAFE-AD3D-AA3A-2E76-2A5658FAAB80}"/>
              </a:ext>
            </a:extLst>
          </p:cNvPr>
          <p:cNvGrpSpPr/>
          <p:nvPr/>
        </p:nvGrpSpPr>
        <p:grpSpPr>
          <a:xfrm>
            <a:off x="864500" y="296006"/>
            <a:ext cx="8045384" cy="4719471"/>
            <a:chOff x="1762760" y="348578"/>
            <a:chExt cx="8667115" cy="4514887"/>
          </a:xfrm>
        </p:grpSpPr>
        <p:grpSp>
          <p:nvGrpSpPr>
            <p:cNvPr id="4174" name="组合 7">
              <a:extLst>
                <a:ext uri="{FF2B5EF4-FFF2-40B4-BE49-F238E27FC236}">
                  <a16:creationId xmlns:a16="http://schemas.microsoft.com/office/drawing/2014/main" id="{33039FC8-78ED-84DC-5271-819DD0019160}"/>
                </a:ext>
              </a:extLst>
            </p:cNvPr>
            <p:cNvGrpSpPr/>
            <p:nvPr>
              <p:custDataLst>
                <p:tags r:id="rId1"/>
              </p:custDataLst>
            </p:nvPr>
          </p:nvGrpSpPr>
          <p:grpSpPr>
            <a:xfrm>
              <a:off x="1762760" y="1285240"/>
              <a:ext cx="8667115" cy="3578225"/>
              <a:chOff x="2776" y="2024"/>
              <a:chExt cx="13649" cy="5635"/>
            </a:xfrm>
            <a:effectLst>
              <a:outerShdw blurRad="50800" dist="38100" dir="5400000" algn="t" rotWithShape="0">
                <a:prstClr val="black">
                  <a:alpha val="40000"/>
                </a:prstClr>
              </a:outerShdw>
            </a:effectLst>
          </p:grpSpPr>
          <p:sp>
            <p:nvSpPr>
              <p:cNvPr id="4184" name="云形 14">
                <a:extLst>
                  <a:ext uri="{FF2B5EF4-FFF2-40B4-BE49-F238E27FC236}">
                    <a16:creationId xmlns:a16="http://schemas.microsoft.com/office/drawing/2014/main" id="{BB067081-2813-A12C-033A-85D148568DA9}"/>
                  </a:ext>
                </a:extLst>
              </p:cNvPr>
              <p:cNvSpPr/>
              <p:nvPr>
                <p:custDataLst>
                  <p:tags r:id="rId2"/>
                </p:custDataLst>
              </p:nvPr>
            </p:nvSpPr>
            <p:spPr>
              <a:xfrm>
                <a:off x="2776" y="2024"/>
                <a:ext cx="13649" cy="5635"/>
              </a:xfrm>
              <a:prstGeom prst="cloud">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Arial"/>
                  <a:sym typeface="Arial"/>
                </a:endParaRPr>
              </a:p>
            </p:txBody>
          </p:sp>
          <p:sp>
            <p:nvSpPr>
              <p:cNvPr id="4181" name="云形 21">
                <a:extLst>
                  <a:ext uri="{FF2B5EF4-FFF2-40B4-BE49-F238E27FC236}">
                    <a16:creationId xmlns:a16="http://schemas.microsoft.com/office/drawing/2014/main" id="{A31A52D9-0AC5-9ABD-76DC-0F22DB3441C1}"/>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Arial"/>
                  <a:sym typeface="Arial"/>
                </a:endParaRPr>
              </a:p>
            </p:txBody>
          </p:sp>
        </p:grpSp>
        <p:pic>
          <p:nvPicPr>
            <p:cNvPr id="4175" name="图片 11">
              <a:extLst>
                <a:ext uri="{FF2B5EF4-FFF2-40B4-BE49-F238E27FC236}">
                  <a16:creationId xmlns:a16="http://schemas.microsoft.com/office/drawing/2014/main" id="{F29D104C-2553-1EB8-7692-1BD32DB79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188855">
              <a:off x="7771378" y="944703"/>
              <a:ext cx="3129914" cy="1937663"/>
            </a:xfrm>
            <a:prstGeom prst="rect">
              <a:avLst/>
            </a:prstGeom>
          </p:spPr>
        </p:pic>
        <p:sp>
          <p:nvSpPr>
            <p:cNvPr id="4179" name="TextBox 4178">
              <a:extLst>
                <a:ext uri="{FF2B5EF4-FFF2-40B4-BE49-F238E27FC236}">
                  <a16:creationId xmlns:a16="http://schemas.microsoft.com/office/drawing/2014/main" id="{D4BBF271-3626-1E6B-D684-AC9783CAE378}"/>
                </a:ext>
              </a:extLst>
            </p:cNvPr>
            <p:cNvSpPr txBox="1"/>
            <p:nvPr/>
          </p:nvSpPr>
          <p:spPr>
            <a:xfrm>
              <a:off x="2725533" y="2088856"/>
              <a:ext cx="6950686" cy="2435867"/>
            </a:xfrm>
            <a:prstGeom prst="rect">
              <a:avLst/>
            </a:prstGeom>
            <a:noFill/>
          </p:spPr>
          <p:txBody>
            <a:bodyPr wrap="square">
              <a:spAutoFit/>
            </a:body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HS về nhà viết đoạn văn (khoảng 200 chữ) giới thiệu về dòng sông gắn bó với bản thân.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185" name="Picture 4184" descr="A couple of men in a boat&#10;&#10;Description automatically generated">
            <a:extLst>
              <a:ext uri="{FF2B5EF4-FFF2-40B4-BE49-F238E27FC236}">
                <a16:creationId xmlns:a16="http://schemas.microsoft.com/office/drawing/2014/main" id="{37A6AEA3-86FB-701C-5021-9F4FE9404EC3}"/>
              </a:ext>
            </a:extLst>
          </p:cNvPr>
          <p:cNvPicPr>
            <a:picLocks noChangeAspect="1"/>
          </p:cNvPicPr>
          <p:nvPr/>
        </p:nvPicPr>
        <p:blipFill>
          <a:blip r:embed="rId7"/>
          <a:stretch>
            <a:fillRect/>
          </a:stretch>
        </p:blipFill>
        <p:spPr>
          <a:xfrm>
            <a:off x="-187415" y="2831335"/>
            <a:ext cx="2796638" cy="2441704"/>
          </a:xfrm>
          <a:prstGeom prst="rect">
            <a:avLst/>
          </a:prstGeom>
        </p:spPr>
      </p:pic>
    </p:spTree>
    <p:extLst>
      <p:ext uri="{BB962C8B-B14F-4D97-AF65-F5344CB8AC3E}">
        <p14:creationId xmlns:p14="http://schemas.microsoft.com/office/powerpoint/2010/main" val="9852138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32E396B-C9ED-6FF7-C758-80AD6A465A46}"/>
              </a:ext>
            </a:extLst>
          </p:cNvPr>
          <p:cNvPicPr>
            <a:picLocks noChangeAspect="1"/>
          </p:cNvPicPr>
          <p:nvPr/>
        </p:nvPicPr>
        <p:blipFill>
          <a:blip r:embed="rId3"/>
          <a:stretch>
            <a:fillRect/>
          </a:stretch>
        </p:blipFill>
        <p:spPr>
          <a:xfrm>
            <a:off x="0" y="0"/>
            <a:ext cx="9144000" cy="5143500"/>
          </a:xfrm>
          <a:prstGeom prst="rect">
            <a:avLst/>
          </a:prstGeom>
        </p:spPr>
      </p:pic>
      <p:sp>
        <p:nvSpPr>
          <p:cNvPr id="117" name="1">
            <a:hlinkClick r:id="rId4" action="ppaction://hlinksldjump"/>
            <a:extLst>
              <a:ext uri="{FF2B5EF4-FFF2-40B4-BE49-F238E27FC236}">
                <a16:creationId xmlns:a16="http://schemas.microsoft.com/office/drawing/2014/main" id="{085B5DAF-86EA-423F-A5CF-4DD1D08A311B}"/>
              </a:ext>
            </a:extLst>
          </p:cNvPr>
          <p:cNvSpPr/>
          <p:nvPr/>
        </p:nvSpPr>
        <p:spPr>
          <a:xfrm>
            <a:off x="597096" y="1267095"/>
            <a:ext cx="368971" cy="35045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1</a:t>
            </a:r>
            <a:endParaRPr lang="en-US" sz="2400" b="1" kern="1200" dirty="0">
              <a:solidFill>
                <a:prstClr val="white"/>
              </a:solidFill>
              <a:latin typeface="Cambria" panose="02040503050406030204" pitchFamily="18" charset="0"/>
            </a:endParaRPr>
          </a:p>
        </p:txBody>
      </p:sp>
      <p:sp>
        <p:nvSpPr>
          <p:cNvPr id="119" name="1">
            <a:hlinkClick r:id="rId5" action="ppaction://hlinksldjump"/>
            <a:extLst>
              <a:ext uri="{FF2B5EF4-FFF2-40B4-BE49-F238E27FC236}">
                <a16:creationId xmlns:a16="http://schemas.microsoft.com/office/drawing/2014/main" id="{931A09A5-9A29-424A-913C-F2C520B9B63E}"/>
              </a:ext>
            </a:extLst>
          </p:cNvPr>
          <p:cNvSpPr/>
          <p:nvPr/>
        </p:nvSpPr>
        <p:spPr>
          <a:xfrm>
            <a:off x="588617" y="1689388"/>
            <a:ext cx="368971" cy="353663"/>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2</a:t>
            </a:r>
            <a:endParaRPr lang="en-US" sz="2400" b="1" kern="1200" dirty="0">
              <a:solidFill>
                <a:prstClr val="white"/>
              </a:solidFill>
              <a:latin typeface="Cambria" panose="02040503050406030204" pitchFamily="18" charset="0"/>
            </a:endParaRPr>
          </a:p>
        </p:txBody>
      </p:sp>
      <p:sp>
        <p:nvSpPr>
          <p:cNvPr id="120" name="1">
            <a:hlinkClick r:id="rId6" action="ppaction://hlinksldjump"/>
            <a:extLst>
              <a:ext uri="{FF2B5EF4-FFF2-40B4-BE49-F238E27FC236}">
                <a16:creationId xmlns:a16="http://schemas.microsoft.com/office/drawing/2014/main" id="{0D4ED5D8-BC13-4EF2-8D0E-EE1275291C7E}"/>
              </a:ext>
            </a:extLst>
          </p:cNvPr>
          <p:cNvSpPr/>
          <p:nvPr/>
        </p:nvSpPr>
        <p:spPr>
          <a:xfrm>
            <a:off x="588617" y="2094252"/>
            <a:ext cx="361350" cy="353663"/>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3</a:t>
            </a:r>
            <a:endParaRPr lang="en-US" sz="2400" b="1" kern="1200" dirty="0">
              <a:solidFill>
                <a:prstClr val="white"/>
              </a:solidFill>
              <a:latin typeface="Cambria" panose="02040503050406030204" pitchFamily="18" charset="0"/>
            </a:endParaRPr>
          </a:p>
        </p:txBody>
      </p:sp>
      <p:sp>
        <p:nvSpPr>
          <p:cNvPr id="121" name="1">
            <a:hlinkClick r:id="rId7" action="ppaction://hlinksldjump"/>
            <a:extLst>
              <a:ext uri="{FF2B5EF4-FFF2-40B4-BE49-F238E27FC236}">
                <a16:creationId xmlns:a16="http://schemas.microsoft.com/office/drawing/2014/main" id="{4101175E-5E96-4CFF-85B7-5FD306AA3E23}"/>
              </a:ext>
            </a:extLst>
          </p:cNvPr>
          <p:cNvSpPr/>
          <p:nvPr/>
        </p:nvSpPr>
        <p:spPr>
          <a:xfrm>
            <a:off x="580996" y="2499116"/>
            <a:ext cx="368971" cy="369065"/>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4</a:t>
            </a:r>
            <a:endParaRPr lang="en-US" sz="2400" b="1" kern="1200" dirty="0">
              <a:solidFill>
                <a:prstClr val="white"/>
              </a:solidFill>
              <a:latin typeface="Cambria" panose="02040503050406030204" pitchFamily="18" charset="0"/>
            </a:endParaRPr>
          </a:p>
        </p:txBody>
      </p:sp>
      <p:sp>
        <p:nvSpPr>
          <p:cNvPr id="349" name="1">
            <a:hlinkClick r:id="rId8" action="ppaction://hlinksldjump"/>
            <a:extLst>
              <a:ext uri="{FF2B5EF4-FFF2-40B4-BE49-F238E27FC236}">
                <a16:creationId xmlns:a16="http://schemas.microsoft.com/office/drawing/2014/main" id="{02A18C46-F52F-467D-AAA9-10AC060BF971}"/>
              </a:ext>
            </a:extLst>
          </p:cNvPr>
          <p:cNvSpPr/>
          <p:nvPr/>
        </p:nvSpPr>
        <p:spPr>
          <a:xfrm>
            <a:off x="588617" y="2928242"/>
            <a:ext cx="360492" cy="33251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en-US" sz="2400" b="1" kern="1200" dirty="0">
                <a:solidFill>
                  <a:prstClr val="white"/>
                </a:solidFill>
                <a:latin typeface="Cambria" panose="02040503050406030204" pitchFamily="18" charset="0"/>
              </a:rPr>
              <a:t>5</a:t>
            </a:r>
          </a:p>
        </p:txBody>
      </p:sp>
      <p:sp>
        <p:nvSpPr>
          <p:cNvPr id="5" name="1">
            <a:hlinkClick r:id="rId9" action="ppaction://hlinksldjump"/>
            <a:extLst>
              <a:ext uri="{FF2B5EF4-FFF2-40B4-BE49-F238E27FC236}">
                <a16:creationId xmlns:a16="http://schemas.microsoft.com/office/drawing/2014/main" id="{97130834-CF12-E5CB-A291-8D0AFCA2DFFA}"/>
              </a:ext>
            </a:extLst>
          </p:cNvPr>
          <p:cNvSpPr/>
          <p:nvPr/>
        </p:nvSpPr>
        <p:spPr>
          <a:xfrm>
            <a:off x="588617" y="3354043"/>
            <a:ext cx="368971" cy="40004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en-US" sz="2400" b="1" kern="1200" dirty="0">
                <a:solidFill>
                  <a:prstClr val="white"/>
                </a:solidFill>
                <a:latin typeface="Cambria" panose="02040503050406030204" pitchFamily="18" charset="0"/>
              </a:rPr>
              <a:t>6</a:t>
            </a:r>
          </a:p>
        </p:txBody>
      </p:sp>
      <p:sp>
        <p:nvSpPr>
          <p:cNvPr id="9" name="Google Shape;1486;p46">
            <a:hlinkClick r:id="rId10" action="ppaction://hlinksldjump"/>
            <a:extLst>
              <a:ext uri="{FF2B5EF4-FFF2-40B4-BE49-F238E27FC236}">
                <a16:creationId xmlns:a16="http://schemas.microsoft.com/office/drawing/2014/main" id="{7239B2B2-4772-3AAA-E087-C1284441926C}"/>
              </a:ext>
            </a:extLst>
          </p:cNvPr>
          <p:cNvSpPr/>
          <p:nvPr/>
        </p:nvSpPr>
        <p:spPr>
          <a:xfrm>
            <a:off x="6960325" y="2571751"/>
            <a:ext cx="1215698" cy="792218"/>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lumMod val="40000"/>
              <a:lumOff val="60000"/>
            </a:schemeClr>
          </a:solidFill>
          <a:ln w="12700" cmpd="sng">
            <a:solidFill>
              <a:srgbClr val="682F2D"/>
            </a:solidFill>
            <a:prstDash val="dash"/>
          </a:ln>
        </p:spPr>
        <p:txBody>
          <a:bodyPr spcFirstLastPara="1" wrap="square" lIns="68569" tIns="68569" rIns="68569" bIns="68569" anchor="ctr" anchorCtr="0">
            <a:noAutofit/>
          </a:bodyPr>
          <a:lstStyle/>
          <a:p>
            <a:pPr algn="ctr" defTabSz="685800">
              <a:buClrTx/>
              <a:defRPr/>
            </a:pPr>
            <a:r>
              <a:rPr lang="en-US" sz="1800" b="1" kern="1200" dirty="0">
                <a:latin typeface="Aptos" panose="020B0004020202020204" pitchFamily="34" charset="0"/>
                <a:ea typeface="+mn-ea"/>
                <a:cs typeface="+mn-cs"/>
              </a:rPr>
              <a:t>TỪ KHÓA</a:t>
            </a:r>
            <a:endParaRPr sz="1800" b="1" kern="1200" dirty="0">
              <a:latin typeface="Aptos" panose="020B0004020202020204" pitchFamily="34" charset="0"/>
              <a:ea typeface="+mn-ea"/>
              <a:cs typeface="+mn-cs"/>
            </a:endParaRPr>
          </a:p>
        </p:txBody>
      </p:sp>
      <p:graphicFrame>
        <p:nvGraphicFramePr>
          <p:cNvPr id="11" name="Table 10">
            <a:extLst>
              <a:ext uri="{FF2B5EF4-FFF2-40B4-BE49-F238E27FC236}">
                <a16:creationId xmlns:a16="http://schemas.microsoft.com/office/drawing/2014/main" id="{6E6BB9BE-A685-5B1C-CBDA-84A70E876321}"/>
              </a:ext>
            </a:extLst>
          </p:cNvPr>
          <p:cNvGraphicFramePr>
            <a:graphicFrameLocks noGrp="1"/>
          </p:cNvGraphicFramePr>
          <p:nvPr>
            <p:extLst>
              <p:ext uri="{D42A27DB-BD31-4B8C-83A1-F6EECF244321}">
                <p14:modId xmlns:p14="http://schemas.microsoft.com/office/powerpoint/2010/main" val="2901332728"/>
              </p:ext>
            </p:extLst>
          </p:nvPr>
        </p:nvGraphicFramePr>
        <p:xfrm>
          <a:off x="4513720" y="1172931"/>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B</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Ư</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Ở</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I</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pic>
        <p:nvPicPr>
          <p:cNvPr id="25" name="Picture 24">
            <a:extLst>
              <a:ext uri="{FF2B5EF4-FFF2-40B4-BE49-F238E27FC236}">
                <a16:creationId xmlns:a16="http://schemas.microsoft.com/office/drawing/2014/main" id="{2ADD8B86-E8EA-3791-9B56-107DA8D19742}"/>
              </a:ext>
            </a:extLst>
          </p:cNvPr>
          <p:cNvPicPr>
            <a:picLocks noChangeAspect="1"/>
          </p:cNvPicPr>
          <p:nvPr/>
        </p:nvPicPr>
        <p:blipFill rotWithShape="1">
          <a:blip r:embed="rId11">
            <a:clrChange>
              <a:clrFrom>
                <a:srgbClr val="5BBCFF"/>
              </a:clrFrom>
              <a:clrTo>
                <a:srgbClr val="5BBCFF">
                  <a:alpha val="0"/>
                </a:srgbClr>
              </a:clrTo>
            </a:clrChange>
            <a:duotone>
              <a:prstClr val="black"/>
              <a:schemeClr val="accent4">
                <a:tint val="45000"/>
                <a:satMod val="400000"/>
              </a:schemeClr>
            </a:duotone>
          </a:blip>
          <a:srcRect l="24133" r="30754" b="85205"/>
          <a:stretch/>
        </p:blipFill>
        <p:spPr>
          <a:xfrm>
            <a:off x="1545037" y="160073"/>
            <a:ext cx="5500196" cy="1014608"/>
          </a:xfrm>
          <a:prstGeom prst="rect">
            <a:avLst/>
          </a:prstGeom>
        </p:spPr>
      </p:pic>
      <p:graphicFrame>
        <p:nvGraphicFramePr>
          <p:cNvPr id="26" name="Table 25">
            <a:extLst>
              <a:ext uri="{FF2B5EF4-FFF2-40B4-BE49-F238E27FC236}">
                <a16:creationId xmlns:a16="http://schemas.microsoft.com/office/drawing/2014/main" id="{6EB74041-0F99-7B6D-376E-FCF32F305FC5}"/>
              </a:ext>
            </a:extLst>
          </p:cNvPr>
          <p:cNvGraphicFramePr>
            <a:graphicFrameLocks noGrp="1"/>
          </p:cNvGraphicFramePr>
          <p:nvPr>
            <p:extLst>
              <p:ext uri="{D42A27DB-BD31-4B8C-83A1-F6EECF244321}">
                <p14:modId xmlns:p14="http://schemas.microsoft.com/office/powerpoint/2010/main" val="3188343169"/>
              </p:ext>
            </p:extLst>
          </p:nvPr>
        </p:nvGraphicFramePr>
        <p:xfrm>
          <a:off x="4090676" y="1611330"/>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Ồ</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27" name="Table 26">
            <a:extLst>
              <a:ext uri="{FF2B5EF4-FFF2-40B4-BE49-F238E27FC236}">
                <a16:creationId xmlns:a16="http://schemas.microsoft.com/office/drawing/2014/main" id="{C647868C-F79A-AD0B-9FA1-5005907B2968}"/>
              </a:ext>
            </a:extLst>
          </p:cNvPr>
          <p:cNvGraphicFramePr>
            <a:graphicFrameLocks noGrp="1"/>
          </p:cNvGraphicFramePr>
          <p:nvPr>
            <p:extLst>
              <p:ext uri="{D42A27DB-BD31-4B8C-83A1-F6EECF244321}">
                <p14:modId xmlns:p14="http://schemas.microsoft.com/office/powerpoint/2010/main" val="399774467"/>
              </p:ext>
            </p:extLst>
          </p:nvPr>
        </p:nvGraphicFramePr>
        <p:xfrm>
          <a:off x="3667584" y="2043661"/>
          <a:ext cx="297257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L</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A</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M</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28" name="Table 27">
            <a:extLst>
              <a:ext uri="{FF2B5EF4-FFF2-40B4-BE49-F238E27FC236}">
                <a16:creationId xmlns:a16="http://schemas.microsoft.com/office/drawing/2014/main" id="{784A73B3-49BB-2830-0BE8-EEA5CC38EFD7}"/>
              </a:ext>
            </a:extLst>
          </p:cNvPr>
          <p:cNvGraphicFramePr>
            <a:graphicFrameLocks noGrp="1"/>
          </p:cNvGraphicFramePr>
          <p:nvPr>
            <p:extLst>
              <p:ext uri="{D42A27DB-BD31-4B8C-83A1-F6EECF244321}">
                <p14:modId xmlns:p14="http://schemas.microsoft.com/office/powerpoint/2010/main" val="181413996"/>
              </p:ext>
            </p:extLst>
          </p:nvPr>
        </p:nvGraphicFramePr>
        <p:xfrm>
          <a:off x="2390342" y="2487331"/>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Â</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À</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29" name="Table 28">
            <a:extLst>
              <a:ext uri="{FF2B5EF4-FFF2-40B4-BE49-F238E27FC236}">
                <a16:creationId xmlns:a16="http://schemas.microsoft.com/office/drawing/2014/main" id="{95E6A3A0-1703-BB03-696A-FA0573B51432}"/>
              </a:ext>
            </a:extLst>
          </p:cNvPr>
          <p:cNvGraphicFramePr>
            <a:graphicFrameLocks noGrp="1"/>
          </p:cNvGraphicFramePr>
          <p:nvPr>
            <p:extLst>
              <p:ext uri="{D42A27DB-BD31-4B8C-83A1-F6EECF244321}">
                <p14:modId xmlns:p14="http://schemas.microsoft.com/office/powerpoint/2010/main" val="1877022601"/>
              </p:ext>
            </p:extLst>
          </p:nvPr>
        </p:nvGraphicFramePr>
        <p:xfrm>
          <a:off x="1125216" y="2919140"/>
          <a:ext cx="509896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3402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gridCol w="423092">
                  <a:extLst>
                    <a:ext uri="{9D8B030D-6E8A-4147-A177-3AD203B41FA5}">
                      <a16:colId xmlns:a16="http://schemas.microsoft.com/office/drawing/2014/main" val="2379479452"/>
                    </a:ext>
                  </a:extLst>
                </a:gridCol>
                <a:gridCol w="423092">
                  <a:extLst>
                    <a:ext uri="{9D8B030D-6E8A-4147-A177-3AD203B41FA5}">
                      <a16:colId xmlns:a16="http://schemas.microsoft.com/office/drawing/2014/main" val="342265476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B</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Ạ</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C</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Đ</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Ằ</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30" name="Table 29">
            <a:extLst>
              <a:ext uri="{FF2B5EF4-FFF2-40B4-BE49-F238E27FC236}">
                <a16:creationId xmlns:a16="http://schemas.microsoft.com/office/drawing/2014/main" id="{E8398CD4-A960-2776-7449-6C761F0494DB}"/>
              </a:ext>
            </a:extLst>
          </p:cNvPr>
          <p:cNvGraphicFramePr>
            <a:graphicFrameLocks noGrp="1"/>
          </p:cNvGraphicFramePr>
          <p:nvPr>
            <p:extLst>
              <p:ext uri="{D42A27DB-BD31-4B8C-83A1-F6EECF244321}">
                <p14:modId xmlns:p14="http://schemas.microsoft.com/office/powerpoint/2010/main" val="4078868627"/>
              </p:ext>
            </p:extLst>
          </p:nvPr>
        </p:nvGraphicFramePr>
        <p:xfrm>
          <a:off x="2391714" y="3354043"/>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À</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I</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Ò</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31" name="Table 30">
            <a:extLst>
              <a:ext uri="{FF2B5EF4-FFF2-40B4-BE49-F238E27FC236}">
                <a16:creationId xmlns:a16="http://schemas.microsoft.com/office/drawing/2014/main" id="{F6BEAEAE-360E-2DC8-A44E-A4F35B59D93F}"/>
              </a:ext>
            </a:extLst>
          </p:cNvPr>
          <p:cNvGraphicFramePr>
            <a:graphicFrameLocks noGrp="1"/>
          </p:cNvGraphicFramePr>
          <p:nvPr>
            <p:extLst>
              <p:ext uri="{D42A27DB-BD31-4B8C-83A1-F6EECF244321}">
                <p14:modId xmlns:p14="http://schemas.microsoft.com/office/powerpoint/2010/main" val="1693883364"/>
              </p:ext>
            </p:extLst>
          </p:nvPr>
        </p:nvGraphicFramePr>
        <p:xfrm>
          <a:off x="4526347" y="1170988"/>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B</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Ư</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Ở</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I</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2" name="Table 31">
            <a:extLst>
              <a:ext uri="{FF2B5EF4-FFF2-40B4-BE49-F238E27FC236}">
                <a16:creationId xmlns:a16="http://schemas.microsoft.com/office/drawing/2014/main" id="{D05F93D2-3097-5361-79D9-8BCDEACF2DAA}"/>
              </a:ext>
            </a:extLst>
          </p:cNvPr>
          <p:cNvGraphicFramePr>
            <a:graphicFrameLocks noGrp="1"/>
          </p:cNvGraphicFramePr>
          <p:nvPr>
            <p:extLst>
              <p:ext uri="{D42A27DB-BD31-4B8C-83A1-F6EECF244321}">
                <p14:modId xmlns:p14="http://schemas.microsoft.com/office/powerpoint/2010/main" val="986641381"/>
              </p:ext>
            </p:extLst>
          </p:nvPr>
        </p:nvGraphicFramePr>
        <p:xfrm>
          <a:off x="4103255" y="1615323"/>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Ồ</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3" name="Table 32">
            <a:extLst>
              <a:ext uri="{FF2B5EF4-FFF2-40B4-BE49-F238E27FC236}">
                <a16:creationId xmlns:a16="http://schemas.microsoft.com/office/drawing/2014/main" id="{F286A05F-9C8E-F7FF-56BD-87EF6D107A5A}"/>
              </a:ext>
            </a:extLst>
          </p:cNvPr>
          <p:cNvGraphicFramePr>
            <a:graphicFrameLocks noGrp="1"/>
          </p:cNvGraphicFramePr>
          <p:nvPr>
            <p:extLst>
              <p:ext uri="{D42A27DB-BD31-4B8C-83A1-F6EECF244321}">
                <p14:modId xmlns:p14="http://schemas.microsoft.com/office/powerpoint/2010/main" val="2670429454"/>
              </p:ext>
            </p:extLst>
          </p:nvPr>
        </p:nvGraphicFramePr>
        <p:xfrm>
          <a:off x="3680163" y="2047654"/>
          <a:ext cx="297257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L</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A</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M</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4" name="Table 33">
            <a:extLst>
              <a:ext uri="{FF2B5EF4-FFF2-40B4-BE49-F238E27FC236}">
                <a16:creationId xmlns:a16="http://schemas.microsoft.com/office/drawing/2014/main" id="{9B973573-1562-3C61-C239-453877368B0E}"/>
              </a:ext>
            </a:extLst>
          </p:cNvPr>
          <p:cNvGraphicFramePr>
            <a:graphicFrameLocks noGrp="1"/>
          </p:cNvGraphicFramePr>
          <p:nvPr>
            <p:extLst>
              <p:ext uri="{D42A27DB-BD31-4B8C-83A1-F6EECF244321}">
                <p14:modId xmlns:p14="http://schemas.microsoft.com/office/powerpoint/2010/main" val="301188604"/>
              </p:ext>
            </p:extLst>
          </p:nvPr>
        </p:nvGraphicFramePr>
        <p:xfrm>
          <a:off x="2402921" y="2491324"/>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Â</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À</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5" name="Table 34">
            <a:extLst>
              <a:ext uri="{FF2B5EF4-FFF2-40B4-BE49-F238E27FC236}">
                <a16:creationId xmlns:a16="http://schemas.microsoft.com/office/drawing/2014/main" id="{D8B4E939-EEB2-879A-B6E5-7A723C74D3A3}"/>
              </a:ext>
            </a:extLst>
          </p:cNvPr>
          <p:cNvGraphicFramePr>
            <a:graphicFrameLocks noGrp="1"/>
          </p:cNvGraphicFramePr>
          <p:nvPr>
            <p:extLst>
              <p:ext uri="{D42A27DB-BD31-4B8C-83A1-F6EECF244321}">
                <p14:modId xmlns:p14="http://schemas.microsoft.com/office/powerpoint/2010/main" val="3193694432"/>
              </p:ext>
            </p:extLst>
          </p:nvPr>
        </p:nvGraphicFramePr>
        <p:xfrm>
          <a:off x="1137795" y="2923133"/>
          <a:ext cx="508803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gridCol w="423092">
                  <a:extLst>
                    <a:ext uri="{9D8B030D-6E8A-4147-A177-3AD203B41FA5}">
                      <a16:colId xmlns:a16="http://schemas.microsoft.com/office/drawing/2014/main" val="2379479452"/>
                    </a:ext>
                  </a:extLst>
                </a:gridCol>
                <a:gridCol w="423092">
                  <a:extLst>
                    <a:ext uri="{9D8B030D-6E8A-4147-A177-3AD203B41FA5}">
                      <a16:colId xmlns:a16="http://schemas.microsoft.com/office/drawing/2014/main" val="342265476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B</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Ạ</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C</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Đ</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Ằ</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36" name="Table 35">
            <a:extLst>
              <a:ext uri="{FF2B5EF4-FFF2-40B4-BE49-F238E27FC236}">
                <a16:creationId xmlns:a16="http://schemas.microsoft.com/office/drawing/2014/main" id="{012048CE-7013-E4F2-2473-82F01BEA5CD2}"/>
              </a:ext>
            </a:extLst>
          </p:cNvPr>
          <p:cNvGraphicFramePr>
            <a:graphicFrameLocks noGrp="1"/>
          </p:cNvGraphicFramePr>
          <p:nvPr>
            <p:extLst>
              <p:ext uri="{D42A27DB-BD31-4B8C-83A1-F6EECF244321}">
                <p14:modId xmlns:p14="http://schemas.microsoft.com/office/powerpoint/2010/main" val="3503603905"/>
              </p:ext>
            </p:extLst>
          </p:nvPr>
        </p:nvGraphicFramePr>
        <p:xfrm>
          <a:off x="2404293" y="3358036"/>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À</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I</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Ò</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091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2" restart="whenNotActive" fill="hold" evtFilter="cancelBubble" nodeType="interactiveSeq">
                <p:stCondLst>
                  <p:cond evt="onClick" delay="0">
                    <p:tgtEl>
                      <p:spTgt spid="35"/>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8" restart="whenNotActive" fill="hold" evtFilter="cancelBubble" nodeType="interactiveSeq">
                <p:stCondLst>
                  <p:cond evt="onClick" delay="0">
                    <p:tgtEl>
                      <p:spTgt spid="36"/>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117" grpId="0" animBg="1"/>
      <p:bldP spid="119" grpId="0" animBg="1"/>
      <p:bldP spid="120" grpId="0" animBg="1"/>
      <p:bldP spid="121" grpId="0" animBg="1"/>
      <p:bldP spid="349" grpId="0" animBg="1"/>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3C06FE-B194-C7C4-E7F8-880CBA305705}"/>
              </a:ext>
            </a:extLst>
          </p:cNvPr>
          <p:cNvPicPr>
            <a:picLocks noChangeAspect="1"/>
          </p:cNvPicPr>
          <p:nvPr/>
        </p:nvPicPr>
        <p:blipFill>
          <a:blip r:embed="rId2"/>
          <a:stretch>
            <a:fillRect/>
          </a:stretch>
        </p:blipFill>
        <p:spPr>
          <a:xfrm>
            <a:off x="0" y="0"/>
            <a:ext cx="9144000" cy="51435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642314" y="970672"/>
            <a:ext cx="5922721" cy="2737471"/>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288826" y="971067"/>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741118" y="1181080"/>
            <a:ext cx="5711869" cy="2303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716065" y="1466596"/>
            <a:ext cx="5711869" cy="1672253"/>
          </a:xfrm>
          <a:prstGeom prst="rect">
            <a:avLst/>
          </a:prstGeom>
          <a:noFill/>
        </p:spPr>
        <p:txBody>
          <a:bodyPr wrap="square" rtlCol="0">
            <a:spAutoFit/>
          </a:bodyPr>
          <a:lstStyle/>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Sông gì hoa trắng, nhị vàng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Quả tròn trọc lốc, nồng nàn hương thơm</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aphic 20" descr="Home">
            <a:hlinkClick r:id="rId3" action="ppaction://hlinksldjump"/>
            <a:extLst>
              <a:ext uri="{FF2B5EF4-FFF2-40B4-BE49-F238E27FC236}">
                <a16:creationId xmlns:a16="http://schemas.microsoft.com/office/drawing/2014/main" id="{80E7BF02-E7AD-4CEB-AAF4-90930AB673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111649" y="62268"/>
            <a:ext cx="908404" cy="908404"/>
          </a:xfrm>
          <a:prstGeom prst="rect">
            <a:avLst/>
          </a:prstGeom>
        </p:spPr>
      </p:pic>
      <p:sp>
        <p:nvSpPr>
          <p:cNvPr id="9" name="1">
            <a:hlinkClick r:id="rId6" action="ppaction://hlinksldjump"/>
            <a:extLst>
              <a:ext uri="{FF2B5EF4-FFF2-40B4-BE49-F238E27FC236}">
                <a16:creationId xmlns:a16="http://schemas.microsoft.com/office/drawing/2014/main" id="{E537B2DF-BBD0-1EF8-3E17-E8C32D7C96AD}"/>
              </a:ext>
            </a:extLst>
          </p:cNvPr>
          <p:cNvSpPr/>
          <p:nvPr/>
        </p:nvSpPr>
        <p:spPr>
          <a:xfrm>
            <a:off x="722356" y="240417"/>
            <a:ext cx="730562" cy="55210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1</a:t>
            </a:r>
            <a:endParaRPr lang="en-US" sz="2400" b="1" kern="1200" dirty="0">
              <a:solidFill>
                <a:prstClr val="white"/>
              </a:solidFill>
              <a:latin typeface="Cambria" panose="02040503050406030204" pitchFamily="18" charset="0"/>
            </a:endParaRPr>
          </a:p>
        </p:txBody>
      </p:sp>
      <p:graphicFrame>
        <p:nvGraphicFramePr>
          <p:cNvPr id="10" name="Table 9">
            <a:extLst>
              <a:ext uri="{FF2B5EF4-FFF2-40B4-BE49-F238E27FC236}">
                <a16:creationId xmlns:a16="http://schemas.microsoft.com/office/drawing/2014/main" id="{3157B492-8D38-BA3C-1082-C76AB7CADE64}"/>
              </a:ext>
            </a:extLst>
          </p:cNvPr>
          <p:cNvGraphicFramePr>
            <a:graphicFrameLocks noGrp="1"/>
          </p:cNvGraphicFramePr>
          <p:nvPr>
            <p:extLst>
              <p:ext uri="{D42A27DB-BD31-4B8C-83A1-F6EECF244321}">
                <p14:modId xmlns:p14="http://schemas.microsoft.com/office/powerpoint/2010/main" val="1341367809"/>
              </p:ext>
            </p:extLst>
          </p:nvPr>
        </p:nvGraphicFramePr>
        <p:xfrm>
          <a:off x="3173435" y="324402"/>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B</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Ư</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Ở</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I</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1" name="Table 10">
            <a:extLst>
              <a:ext uri="{FF2B5EF4-FFF2-40B4-BE49-F238E27FC236}">
                <a16:creationId xmlns:a16="http://schemas.microsoft.com/office/drawing/2014/main" id="{059147FC-ACDE-5956-7FEB-29F927BD08AD}"/>
              </a:ext>
            </a:extLst>
          </p:cNvPr>
          <p:cNvGraphicFramePr>
            <a:graphicFrameLocks noGrp="1"/>
          </p:cNvGraphicFramePr>
          <p:nvPr>
            <p:extLst>
              <p:ext uri="{D42A27DB-BD31-4B8C-83A1-F6EECF244321}">
                <p14:modId xmlns:p14="http://schemas.microsoft.com/office/powerpoint/2010/main" val="1921538483"/>
              </p:ext>
            </p:extLst>
          </p:nvPr>
        </p:nvGraphicFramePr>
        <p:xfrm>
          <a:off x="3186062" y="322459"/>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B</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Ư</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Ở</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I</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417566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6C0D23-87AB-51FF-07FB-67C76D0B89E3}"/>
              </a:ext>
            </a:extLst>
          </p:cNvPr>
          <p:cNvPicPr>
            <a:picLocks noChangeAspect="1"/>
          </p:cNvPicPr>
          <p:nvPr/>
        </p:nvPicPr>
        <p:blipFill>
          <a:blip r:embed="rId2"/>
          <a:stretch>
            <a:fillRect/>
          </a:stretch>
        </p:blipFill>
        <p:spPr>
          <a:xfrm>
            <a:off x="0" y="0"/>
            <a:ext cx="9144000" cy="51435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63790" y="1420053"/>
            <a:ext cx="5370658" cy="2669842"/>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410305" y="1244767"/>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973602" y="1619153"/>
            <a:ext cx="4899683" cy="233797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999277" y="1588981"/>
            <a:ext cx="4899683" cy="2331985"/>
          </a:xfrm>
          <a:prstGeom prst="rect">
            <a:avLst/>
          </a:prstGeom>
          <a:noFill/>
        </p:spPr>
        <p:txBody>
          <a:bodyPr wrap="square" rtlCol="0">
            <a:spAutoFit/>
          </a:bodyPr>
          <a:lstStyle/>
          <a:p>
            <a:pPr algn="ctr">
              <a:lnSpc>
                <a:spcPct val="150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Sông gì tên một loài hoa</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Ngàn năm đỏ sắc phù sa sớm chiều?</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3" action="ppaction://hlinksldjump"/>
            <a:extLst>
              <a:ext uri="{FF2B5EF4-FFF2-40B4-BE49-F238E27FC236}">
                <a16:creationId xmlns:a16="http://schemas.microsoft.com/office/drawing/2014/main" id="{FF4E75B4-64EF-4348-B41A-0CFB4839C5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126229" y="0"/>
            <a:ext cx="892027" cy="892027"/>
          </a:xfrm>
          <a:prstGeom prst="rect">
            <a:avLst/>
          </a:prstGeom>
        </p:spPr>
      </p:pic>
      <p:sp>
        <p:nvSpPr>
          <p:cNvPr id="8" name="1">
            <a:hlinkClick r:id="rId6" action="ppaction://hlinksldjump"/>
            <a:extLst>
              <a:ext uri="{FF2B5EF4-FFF2-40B4-BE49-F238E27FC236}">
                <a16:creationId xmlns:a16="http://schemas.microsoft.com/office/drawing/2014/main" id="{B6CCAD5C-9029-DBA8-6CC4-26C0296E87FD}"/>
              </a:ext>
            </a:extLst>
          </p:cNvPr>
          <p:cNvSpPr/>
          <p:nvPr/>
        </p:nvSpPr>
        <p:spPr>
          <a:xfrm>
            <a:off x="672377" y="427271"/>
            <a:ext cx="640471" cy="43434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2</a:t>
            </a:r>
            <a:endParaRPr lang="en-US" sz="2400" b="1" kern="1200" dirty="0">
              <a:solidFill>
                <a:prstClr val="white"/>
              </a:solidFill>
              <a:latin typeface="Cambria" panose="02040503050406030204" pitchFamily="18" charset="0"/>
            </a:endParaRPr>
          </a:p>
        </p:txBody>
      </p:sp>
      <p:graphicFrame>
        <p:nvGraphicFramePr>
          <p:cNvPr id="9" name="Table 8">
            <a:extLst>
              <a:ext uri="{FF2B5EF4-FFF2-40B4-BE49-F238E27FC236}">
                <a16:creationId xmlns:a16="http://schemas.microsoft.com/office/drawing/2014/main" id="{651109FB-3AEB-7938-E060-1E1B821279D9}"/>
              </a:ext>
            </a:extLst>
          </p:cNvPr>
          <p:cNvGraphicFramePr>
            <a:graphicFrameLocks noGrp="1"/>
          </p:cNvGraphicFramePr>
          <p:nvPr>
            <p:extLst>
              <p:ext uri="{D42A27DB-BD31-4B8C-83A1-F6EECF244321}">
                <p14:modId xmlns:p14="http://schemas.microsoft.com/office/powerpoint/2010/main" val="2682794954"/>
              </p:ext>
            </p:extLst>
          </p:nvPr>
        </p:nvGraphicFramePr>
        <p:xfrm>
          <a:off x="2861588" y="427271"/>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Ồ</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9AEBD46C-BF3F-E285-5C29-A74CA80A5833}"/>
              </a:ext>
            </a:extLst>
          </p:cNvPr>
          <p:cNvGraphicFramePr>
            <a:graphicFrameLocks noGrp="1"/>
          </p:cNvGraphicFramePr>
          <p:nvPr>
            <p:extLst>
              <p:ext uri="{D42A27DB-BD31-4B8C-83A1-F6EECF244321}">
                <p14:modId xmlns:p14="http://schemas.microsoft.com/office/powerpoint/2010/main" val="1961218108"/>
              </p:ext>
            </p:extLst>
          </p:nvPr>
        </p:nvGraphicFramePr>
        <p:xfrm>
          <a:off x="2874167" y="431264"/>
          <a:ext cx="3395666"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Ồ</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90528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9E2D95-D8A5-1953-1397-1A909AEA17EB}"/>
              </a:ext>
            </a:extLst>
          </p:cNvPr>
          <p:cNvPicPr>
            <a:picLocks noChangeAspect="1"/>
          </p:cNvPicPr>
          <p:nvPr/>
        </p:nvPicPr>
        <p:blipFill>
          <a:blip r:embed="rId2"/>
          <a:stretch>
            <a:fillRect/>
          </a:stretch>
        </p:blipFill>
        <p:spPr>
          <a:xfrm>
            <a:off x="0" y="0"/>
            <a:ext cx="9144000" cy="5143500"/>
          </a:xfrm>
          <a:prstGeom prst="rect">
            <a:avLst/>
          </a:prstGeom>
        </p:spPr>
      </p:pic>
      <p:grpSp>
        <p:nvGrpSpPr>
          <p:cNvPr id="2" name="Group 1">
            <a:extLst>
              <a:ext uri="{FF2B5EF4-FFF2-40B4-BE49-F238E27FC236}">
                <a16:creationId xmlns:a16="http://schemas.microsoft.com/office/drawing/2014/main" id="{BEE233A9-D7B4-40D9-ACF3-C787E24B451A}"/>
              </a:ext>
            </a:extLst>
          </p:cNvPr>
          <p:cNvGrpSpPr/>
          <p:nvPr/>
        </p:nvGrpSpPr>
        <p:grpSpPr>
          <a:xfrm>
            <a:off x="1275908" y="1117462"/>
            <a:ext cx="6098211" cy="2662058"/>
            <a:chOff x="2286002" y="1494701"/>
            <a:chExt cx="5986461" cy="3791674"/>
          </a:xfrm>
        </p:grpSpPr>
        <p:sp>
          <p:nvSpPr>
            <p:cNvPr id="15" name="Rectangle: Folded Corner 14">
              <a:extLst>
                <a:ext uri="{FF2B5EF4-FFF2-40B4-BE49-F238E27FC236}">
                  <a16:creationId xmlns:a16="http://schemas.microsoft.com/office/drawing/2014/main"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66165" y="1802413"/>
              <a:ext cx="5122585" cy="3310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dirty="0">
                <a:solidFill>
                  <a:prstClr val="white"/>
                </a:solidFill>
                <a:latin typeface="Calibri" panose="020F0502020204030204"/>
              </a:endParaRPr>
            </a:p>
          </p:txBody>
        </p:sp>
      </p:grpSp>
      <p:sp>
        <p:nvSpPr>
          <p:cNvPr id="19" name="TextBox 18">
            <a:extLst>
              <a:ext uri="{FF2B5EF4-FFF2-40B4-BE49-F238E27FC236}">
                <a16:creationId xmlns:a16="http://schemas.microsoft.com/office/drawing/2014/main" id="{D3298975-E4D6-4EF0-A0DD-C34A6B315261}"/>
              </a:ext>
            </a:extLst>
          </p:cNvPr>
          <p:cNvSpPr txBox="1"/>
          <p:nvPr/>
        </p:nvSpPr>
        <p:spPr>
          <a:xfrm>
            <a:off x="1902635" y="1618387"/>
            <a:ext cx="5218209" cy="1754326"/>
          </a:xfrm>
          <a:prstGeom prst="rect">
            <a:avLst/>
          </a:prstGeom>
          <a:noFill/>
        </p:spPr>
        <p:txBody>
          <a:bodyPr wrap="square" rtlCol="0">
            <a:spAutoFit/>
          </a:bodyPr>
          <a:lstStyle/>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Sông gì tên gợi đã xanh</a:t>
            </a:r>
            <a:b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Ấp yêu xứ sở tự hào Bác sinh?</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3" action="ppaction://hlinksldjump"/>
            <a:extLst>
              <a:ext uri="{FF2B5EF4-FFF2-40B4-BE49-F238E27FC236}">
                <a16:creationId xmlns:a16="http://schemas.microsoft.com/office/drawing/2014/main" id="{09017410-7EC0-4BAB-B6DE-051CCC554E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120934" y="825951"/>
            <a:ext cx="904252" cy="904252"/>
          </a:xfrm>
          <a:prstGeom prst="rect">
            <a:avLst/>
          </a:prstGeom>
        </p:spPr>
      </p:pic>
      <p:sp>
        <p:nvSpPr>
          <p:cNvPr id="10" name="1">
            <a:hlinkClick r:id="rId6" action="ppaction://hlinksldjump"/>
            <a:extLst>
              <a:ext uri="{FF2B5EF4-FFF2-40B4-BE49-F238E27FC236}">
                <a16:creationId xmlns:a16="http://schemas.microsoft.com/office/drawing/2014/main" id="{DC1AC953-D9E0-FAF9-7EFA-AC7F60216B03}"/>
              </a:ext>
            </a:extLst>
          </p:cNvPr>
          <p:cNvSpPr/>
          <p:nvPr/>
        </p:nvSpPr>
        <p:spPr>
          <a:xfrm>
            <a:off x="605963" y="396278"/>
            <a:ext cx="664032" cy="43434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3</a:t>
            </a:r>
            <a:endParaRPr lang="en-US" sz="2400" b="1" kern="1200" dirty="0">
              <a:solidFill>
                <a:prstClr val="white"/>
              </a:solidFill>
              <a:latin typeface="Cambria" panose="02040503050406030204" pitchFamily="18" charset="0"/>
            </a:endParaRPr>
          </a:p>
        </p:txBody>
      </p:sp>
      <p:graphicFrame>
        <p:nvGraphicFramePr>
          <p:cNvPr id="11" name="Table 10">
            <a:extLst>
              <a:ext uri="{FF2B5EF4-FFF2-40B4-BE49-F238E27FC236}">
                <a16:creationId xmlns:a16="http://schemas.microsoft.com/office/drawing/2014/main" id="{2620A84F-2DA8-6FD7-455A-0C85DE57B4D9}"/>
              </a:ext>
            </a:extLst>
          </p:cNvPr>
          <p:cNvGraphicFramePr>
            <a:graphicFrameLocks noGrp="1"/>
          </p:cNvGraphicFramePr>
          <p:nvPr>
            <p:extLst>
              <p:ext uri="{D42A27DB-BD31-4B8C-83A1-F6EECF244321}">
                <p14:modId xmlns:p14="http://schemas.microsoft.com/office/powerpoint/2010/main" val="350504719"/>
              </p:ext>
            </p:extLst>
          </p:nvPr>
        </p:nvGraphicFramePr>
        <p:xfrm>
          <a:off x="3216601" y="396278"/>
          <a:ext cx="297257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L</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A</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M</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2" name="Table 11">
            <a:extLst>
              <a:ext uri="{FF2B5EF4-FFF2-40B4-BE49-F238E27FC236}">
                <a16:creationId xmlns:a16="http://schemas.microsoft.com/office/drawing/2014/main" id="{EC3C7413-36E8-3714-90DF-F45D04C38458}"/>
              </a:ext>
            </a:extLst>
          </p:cNvPr>
          <p:cNvGraphicFramePr>
            <a:graphicFrameLocks noGrp="1"/>
          </p:cNvGraphicFramePr>
          <p:nvPr>
            <p:extLst>
              <p:ext uri="{D42A27DB-BD31-4B8C-83A1-F6EECF244321}">
                <p14:modId xmlns:p14="http://schemas.microsoft.com/office/powerpoint/2010/main" val="1089776541"/>
              </p:ext>
            </p:extLst>
          </p:nvPr>
        </p:nvGraphicFramePr>
        <p:xfrm>
          <a:off x="3229180" y="400271"/>
          <a:ext cx="2972574"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L</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A</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M</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5198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72863-EF13-FAF9-FDB6-D6F07948578D}"/>
              </a:ext>
            </a:extLst>
          </p:cNvPr>
          <p:cNvPicPr>
            <a:picLocks noChangeAspect="1"/>
          </p:cNvPicPr>
          <p:nvPr/>
        </p:nvPicPr>
        <p:blipFill>
          <a:blip r:embed="rId2"/>
          <a:stretch>
            <a:fillRect/>
          </a:stretch>
        </p:blipFill>
        <p:spPr>
          <a:xfrm>
            <a:off x="0" y="0"/>
            <a:ext cx="9144000" cy="5143500"/>
          </a:xfrm>
          <a:prstGeom prst="rect">
            <a:avLst/>
          </a:prstGeom>
        </p:spPr>
      </p:pic>
      <p:sp>
        <p:nvSpPr>
          <p:cNvPr id="19" name="TextBox 18">
            <a:extLst>
              <a:ext uri="{FF2B5EF4-FFF2-40B4-BE49-F238E27FC236}">
                <a16:creationId xmlns:a16="http://schemas.microsoft.com/office/drawing/2014/main" id="{D3298975-E4D6-4EF0-A0DD-C34A6B315261}"/>
              </a:ext>
            </a:extLst>
          </p:cNvPr>
          <p:cNvSpPr txBox="1"/>
          <p:nvPr/>
        </p:nvSpPr>
        <p:spPr>
          <a:xfrm>
            <a:off x="2558731" y="1920930"/>
            <a:ext cx="4033013" cy="1488484"/>
          </a:xfrm>
          <a:prstGeom prst="rect">
            <a:avLst/>
          </a:prstGeom>
          <a:noFill/>
        </p:spPr>
        <p:txBody>
          <a:bodyPr wrap="square" rtlCol="0">
            <a:spAutoFit/>
          </a:bodyPr>
          <a:lstStyle/>
          <a:p>
            <a:pPr algn="just" defTabSz="685783">
              <a:lnSpc>
                <a:spcPct val="150000"/>
              </a:lnSpc>
              <a:buClrTx/>
              <a:defRPr/>
            </a:pPr>
            <a:r>
              <a:rPr lang="en-US" sz="2100" i="1" kern="1200">
                <a:solidFill>
                  <a:prstClr val="white"/>
                </a:solidFill>
                <a:latin typeface="Times New Roman" panose="02020603050405020304" pitchFamily="18" charset="0"/>
                <a:ea typeface="Calibri" panose="020F0502020204030204" pitchFamily="34" charset="0"/>
                <a:cs typeface="Times New Roman" panose="02020603050405020304" pitchFamily="18" charset="0"/>
              </a:rPr>
              <a:t>Hàng ngang 4: Điền vế còn thiếu vao câu sau: “Yêu trẻ, trẻ đến nhà, ….”</a:t>
            </a:r>
            <a:endParaRPr lang="en-US" sz="2100" kern="1200">
              <a:solidFill>
                <a:prstClr val="white"/>
              </a:solidFill>
              <a:latin typeface=".VnTime"/>
              <a:ea typeface="Times New Roman" panose="02020603050405020304" pitchFamily="18" charset="0"/>
              <a:cs typeface="Times New Roman" panose="02020603050405020304" pitchFamily="18" charset="0"/>
            </a:endParaRPr>
          </a:p>
        </p:txBody>
      </p:sp>
      <p:sp>
        <p:nvSpPr>
          <p:cNvPr id="15" name="Rectangle: Folded Corner 14">
            <a:extLst>
              <a:ext uri="{FF2B5EF4-FFF2-40B4-BE49-F238E27FC236}">
                <a16:creationId xmlns:a16="http://schemas.microsoft.com/office/drawing/2014/main" id="{43DBF4F5-99FC-421A-9499-35139D85BD33}"/>
              </a:ext>
            </a:extLst>
          </p:cNvPr>
          <p:cNvSpPr/>
          <p:nvPr/>
        </p:nvSpPr>
        <p:spPr>
          <a:xfrm>
            <a:off x="2069023" y="973233"/>
            <a:ext cx="5209106" cy="275182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15538" y="1400275"/>
            <a:ext cx="706975" cy="360589"/>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450205" y="1269411"/>
            <a:ext cx="4438888" cy="2308324"/>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endParaRPr lang="en-US" sz="1350" kern="1200">
              <a:solidFill>
                <a:prstClr val="white"/>
              </a:solidFill>
              <a:latin typeface="Calibri" panose="020F0502020204030204"/>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184468" y="0"/>
            <a:ext cx="856452" cy="856452"/>
          </a:xfrm>
          <a:prstGeom prst="rect">
            <a:avLst/>
          </a:prstGeom>
        </p:spPr>
      </p:pic>
      <p:sp>
        <p:nvSpPr>
          <p:cNvPr id="23" name="TextBox 22">
            <a:extLst>
              <a:ext uri="{FF2B5EF4-FFF2-40B4-BE49-F238E27FC236}">
                <a16:creationId xmlns:a16="http://schemas.microsoft.com/office/drawing/2014/main" id="{96A9080A-9F71-02EA-8D7F-544D4E71FFFA}"/>
              </a:ext>
            </a:extLst>
          </p:cNvPr>
          <p:cNvSpPr txBox="1"/>
          <p:nvPr/>
        </p:nvSpPr>
        <p:spPr>
          <a:xfrm>
            <a:off x="2402898" y="1340872"/>
            <a:ext cx="4338204" cy="2164695"/>
          </a:xfrm>
          <a:prstGeom prst="rect">
            <a:avLst/>
          </a:prstGeom>
          <a:noFill/>
        </p:spPr>
        <p:txBody>
          <a:bodyPr wrap="square">
            <a:spAutoFit/>
          </a:bodyPr>
          <a:lstStyle/>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 Sông gì chảy giữa lưng trời;</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 con vịt lội ngời ngời muôn sao?</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1">
            <a:hlinkClick r:id="rId6" action="ppaction://hlinksldjump"/>
            <a:extLst>
              <a:ext uri="{FF2B5EF4-FFF2-40B4-BE49-F238E27FC236}">
                <a16:creationId xmlns:a16="http://schemas.microsoft.com/office/drawing/2014/main" id="{33E8B76A-CA33-552C-3CAE-C6C12ADCA632}"/>
              </a:ext>
            </a:extLst>
          </p:cNvPr>
          <p:cNvSpPr/>
          <p:nvPr/>
        </p:nvSpPr>
        <p:spPr>
          <a:xfrm>
            <a:off x="774975" y="372049"/>
            <a:ext cx="640466" cy="422555"/>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98">
              <a:buClrTx/>
              <a:defRPr/>
            </a:pPr>
            <a:r>
              <a:rPr lang="vi-VN" sz="2400" b="1" kern="1200" dirty="0">
                <a:solidFill>
                  <a:prstClr val="white"/>
                </a:solidFill>
                <a:latin typeface="Cambria" panose="02040503050406030204" pitchFamily="18" charset="0"/>
              </a:rPr>
              <a:t>4</a:t>
            </a:r>
            <a:endParaRPr lang="en-US" sz="2400" b="1" kern="1200" dirty="0">
              <a:solidFill>
                <a:prstClr val="white"/>
              </a:solidFill>
              <a:latin typeface="Cambria" panose="02040503050406030204" pitchFamily="18" charset="0"/>
            </a:endParaRPr>
          </a:p>
        </p:txBody>
      </p:sp>
      <p:graphicFrame>
        <p:nvGraphicFramePr>
          <p:cNvPr id="9" name="Table 8">
            <a:extLst>
              <a:ext uri="{FF2B5EF4-FFF2-40B4-BE49-F238E27FC236}">
                <a16:creationId xmlns:a16="http://schemas.microsoft.com/office/drawing/2014/main" id="{51627385-40E6-8BDC-6577-7DA8819757C5}"/>
              </a:ext>
            </a:extLst>
          </p:cNvPr>
          <p:cNvGraphicFramePr>
            <a:graphicFrameLocks noGrp="1"/>
          </p:cNvGraphicFramePr>
          <p:nvPr>
            <p:extLst>
              <p:ext uri="{D42A27DB-BD31-4B8C-83A1-F6EECF244321}">
                <p14:modId xmlns:p14="http://schemas.microsoft.com/office/powerpoint/2010/main" val="4077380043"/>
              </p:ext>
            </p:extLst>
          </p:nvPr>
        </p:nvGraphicFramePr>
        <p:xfrm>
          <a:off x="2584321" y="360264"/>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S</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Ô</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G</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Â</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N</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H</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b="1" dirty="0">
                          <a:solidFill>
                            <a:schemeClr val="bg2">
                              <a:lumMod val="10000"/>
                            </a:schemeClr>
                          </a:solidFill>
                          <a:latin typeface="Times New Roman" panose="02020603050405020304" pitchFamily="18" charset="0"/>
                          <a:cs typeface="Times New Roman" panose="02020603050405020304" pitchFamily="18" charset="0"/>
                        </a:rPr>
                        <a:t>À</a:t>
                      </a:r>
                      <a:endParaRPr lang="en-SG" sz="2400" b="1" dirty="0">
                        <a:solidFill>
                          <a:schemeClr val="bg2">
                            <a:lumMod val="10000"/>
                          </a:schemeClr>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05636895"/>
                  </a:ext>
                </a:extLst>
              </a:tr>
            </a:tbl>
          </a:graphicData>
        </a:graphic>
      </p:graphicFrame>
      <p:graphicFrame>
        <p:nvGraphicFramePr>
          <p:cNvPr id="10" name="Table 9">
            <a:extLst>
              <a:ext uri="{FF2B5EF4-FFF2-40B4-BE49-F238E27FC236}">
                <a16:creationId xmlns:a16="http://schemas.microsoft.com/office/drawing/2014/main" id="{73E75D96-9E5D-C75F-70AE-513A8A4CEF1F}"/>
              </a:ext>
            </a:extLst>
          </p:cNvPr>
          <p:cNvGraphicFramePr>
            <a:graphicFrameLocks noGrp="1"/>
          </p:cNvGraphicFramePr>
          <p:nvPr>
            <p:extLst>
              <p:ext uri="{D42A27DB-BD31-4B8C-83A1-F6EECF244321}">
                <p14:modId xmlns:p14="http://schemas.microsoft.com/office/powerpoint/2010/main" val="1450292302"/>
              </p:ext>
            </p:extLst>
          </p:nvPr>
        </p:nvGraphicFramePr>
        <p:xfrm>
          <a:off x="2596900" y="364257"/>
          <a:ext cx="4241850" cy="434340"/>
        </p:xfrm>
        <a:graphic>
          <a:graphicData uri="http://schemas.openxmlformats.org/drawingml/2006/table">
            <a:tbl>
              <a:tblPr firstRow="1" bandRow="1">
                <a:tableStyleId>{21E4AEA4-8DFA-4A89-87EB-49C32662AFE0}</a:tableStyleId>
              </a:tblPr>
              <a:tblGrid>
                <a:gridCol w="434022">
                  <a:extLst>
                    <a:ext uri="{9D8B030D-6E8A-4147-A177-3AD203B41FA5}">
                      <a16:colId xmlns:a16="http://schemas.microsoft.com/office/drawing/2014/main" val="2135269832"/>
                    </a:ext>
                  </a:extLst>
                </a:gridCol>
                <a:gridCol w="423092">
                  <a:extLst>
                    <a:ext uri="{9D8B030D-6E8A-4147-A177-3AD203B41FA5}">
                      <a16:colId xmlns:a16="http://schemas.microsoft.com/office/drawing/2014/main" val="1638036133"/>
                    </a:ext>
                  </a:extLst>
                </a:gridCol>
                <a:gridCol w="423092">
                  <a:extLst>
                    <a:ext uri="{9D8B030D-6E8A-4147-A177-3AD203B41FA5}">
                      <a16:colId xmlns:a16="http://schemas.microsoft.com/office/drawing/2014/main" val="2570690944"/>
                    </a:ext>
                  </a:extLst>
                </a:gridCol>
                <a:gridCol w="423092">
                  <a:extLst>
                    <a:ext uri="{9D8B030D-6E8A-4147-A177-3AD203B41FA5}">
                      <a16:colId xmlns:a16="http://schemas.microsoft.com/office/drawing/2014/main" val="3324827622"/>
                    </a:ext>
                  </a:extLst>
                </a:gridCol>
                <a:gridCol w="423092">
                  <a:extLst>
                    <a:ext uri="{9D8B030D-6E8A-4147-A177-3AD203B41FA5}">
                      <a16:colId xmlns:a16="http://schemas.microsoft.com/office/drawing/2014/main" val="4091403286"/>
                    </a:ext>
                  </a:extLst>
                </a:gridCol>
                <a:gridCol w="423092">
                  <a:extLst>
                    <a:ext uri="{9D8B030D-6E8A-4147-A177-3AD203B41FA5}">
                      <a16:colId xmlns:a16="http://schemas.microsoft.com/office/drawing/2014/main" val="614250473"/>
                    </a:ext>
                  </a:extLst>
                </a:gridCol>
                <a:gridCol w="423092">
                  <a:extLst>
                    <a:ext uri="{9D8B030D-6E8A-4147-A177-3AD203B41FA5}">
                      <a16:colId xmlns:a16="http://schemas.microsoft.com/office/drawing/2014/main" val="113220979"/>
                    </a:ext>
                  </a:extLst>
                </a:gridCol>
                <a:gridCol w="423092">
                  <a:extLst>
                    <a:ext uri="{9D8B030D-6E8A-4147-A177-3AD203B41FA5}">
                      <a16:colId xmlns:a16="http://schemas.microsoft.com/office/drawing/2014/main" val="3173137340"/>
                    </a:ext>
                  </a:extLst>
                </a:gridCol>
                <a:gridCol w="423092">
                  <a:extLst>
                    <a:ext uri="{9D8B030D-6E8A-4147-A177-3AD203B41FA5}">
                      <a16:colId xmlns:a16="http://schemas.microsoft.com/office/drawing/2014/main" val="4003331700"/>
                    </a:ext>
                  </a:extLst>
                </a:gridCol>
                <a:gridCol w="423092">
                  <a:extLst>
                    <a:ext uri="{9D8B030D-6E8A-4147-A177-3AD203B41FA5}">
                      <a16:colId xmlns:a16="http://schemas.microsoft.com/office/drawing/2014/main" val="2233385223"/>
                    </a:ext>
                  </a:extLst>
                </a:gridCol>
              </a:tblGrid>
              <a:tr h="434340">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S</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Ô</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G</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Â</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N</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H</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400" b="1" dirty="0">
                          <a:solidFill>
                            <a:srgbClr val="DEEBF7"/>
                          </a:solidFill>
                          <a:latin typeface="Times New Roman" panose="02020603050405020304" pitchFamily="18" charset="0"/>
                          <a:cs typeface="Times New Roman" panose="02020603050405020304" pitchFamily="18" charset="0"/>
                        </a:rPr>
                        <a:t>À</a:t>
                      </a:r>
                      <a:endParaRPr lang="en-SG" sz="2400" b="1" dirty="0">
                        <a:solidFill>
                          <a:srgbClr val="DEEBF7"/>
                        </a:solidFill>
                        <a:latin typeface="Times New Roman" panose="02020603050405020304" pitchFamily="18" charset="0"/>
                        <a:cs typeface="Times New Roman" panose="02020603050405020304"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414104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736"/>
</p:tagLst>
</file>

<file path=ppt/tags/tag2.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736"/>
</p:tagLst>
</file>

<file path=ppt/tags/tag5.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heme/theme1.xml><?xml version="1.0" encoding="utf-8"?>
<a:theme xmlns:a="http://schemas.openxmlformats.org/drawingml/2006/main" name="All About Rafting by Slidesgo">
  <a:themeElements>
    <a:clrScheme name="Simple Light">
      <a:dk1>
        <a:srgbClr val="364761"/>
      </a:dk1>
      <a:lt1>
        <a:srgbClr val="FFFFFF"/>
      </a:lt1>
      <a:dk2>
        <a:srgbClr val="D9EAF8"/>
      </a:dk2>
      <a:lt2>
        <a:srgbClr val="8DB5E7"/>
      </a:lt2>
      <a:accent1>
        <a:srgbClr val="4D618E"/>
      </a:accent1>
      <a:accent2>
        <a:srgbClr val="FACF5A"/>
      </a:accent2>
      <a:accent3>
        <a:srgbClr val="DA5145"/>
      </a:accent3>
      <a:accent4>
        <a:srgbClr val="62A291"/>
      </a:accent4>
      <a:accent5>
        <a:srgbClr val="336172"/>
      </a:accent5>
      <a:accent6>
        <a:srgbClr val="EBC1A6"/>
      </a:accent6>
      <a:hlink>
        <a:srgbClr val="36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TotalTime>
  <Words>1214</Words>
  <Application>Microsoft Office PowerPoint</Application>
  <PresentationFormat>On-screen Show (16:9)</PresentationFormat>
  <Paragraphs>346</Paragraphs>
  <Slides>42</Slides>
  <Notes>26</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42</vt:i4>
      </vt:variant>
    </vt:vector>
  </HeadingPairs>
  <TitlesOfParts>
    <vt:vector size="65" baseType="lpstr">
      <vt:lpstr>思源黑体 CN Normal</vt:lpstr>
      <vt:lpstr>Gochi Hand</vt:lpstr>
      <vt:lpstr>Calibri</vt:lpstr>
      <vt:lpstr>Times New Roman</vt:lpstr>
      <vt:lpstr>Cambria</vt:lpstr>
      <vt:lpstr>Calibri Light</vt:lpstr>
      <vt:lpstr>Shrikhand</vt:lpstr>
      <vt:lpstr>思源黑体 CN Heavy</vt:lpstr>
      <vt:lpstr>Aptos</vt:lpstr>
      <vt:lpstr>Arial</vt:lpstr>
      <vt:lpstr>宋体</vt:lpstr>
      <vt:lpstr>DengXian</vt:lpstr>
      <vt:lpstr>Nunito</vt:lpstr>
      <vt:lpstr>Chilanka</vt:lpstr>
      <vt:lpstr>.VnTime</vt:lpstr>
      <vt:lpstr>Open Sans</vt:lpstr>
      <vt:lpstr>Source Han Sans SC</vt:lpstr>
      <vt:lpstr>字魂189号-星岩乐黑体</vt:lpstr>
      <vt:lpstr>Fira Sans Extra Condensed</vt:lpstr>
      <vt:lpstr>字魂86号-杨任东楷书</vt:lpstr>
      <vt:lpstr>All About Rafting by Slidesgo</vt:lpstr>
      <vt:lpstr>10_Office Theme</vt:lpstr>
      <vt:lpstr>7_Office Theme</vt:lpstr>
      <vt:lpstr>PowerPoint Presentation</vt:lpstr>
      <vt:lpstr>PowerPoint Presentation</vt:lpstr>
      <vt:lpstr>PowerPoint Presentation</vt:lpstr>
      <vt:lpstr>Hoạt động mở đầu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mở đầu</vt:lpstr>
      <vt:lpstr>Hoạt động mở đầu</vt:lpstr>
      <vt:lpstr>PowerPoint Presentation</vt:lpstr>
      <vt:lpstr>PowerPoint Presentation</vt:lpstr>
      <vt:lpstr>PowerPoint Presentation</vt:lpstr>
      <vt:lpstr>I. Trải nghiệm cùng văn bản </vt:lpstr>
      <vt:lpstr>PowerPoint Presentation</vt:lpstr>
      <vt:lpstr>PowerPoint Presentation</vt:lpstr>
      <vt:lpstr>1. Câu 1</vt:lpstr>
      <vt:lpstr>1. Câu 1</vt:lpstr>
      <vt:lpstr>1. Câu 1</vt:lpstr>
      <vt:lpstr>PowerPoint Presentation</vt:lpstr>
      <vt:lpstr>2. Câu 2</vt:lpstr>
      <vt:lpstr>2. Câu 2</vt:lpstr>
      <vt:lpstr>PowerPoint Presentation</vt:lpstr>
      <vt:lpstr>PowerPoint Presentation</vt:lpstr>
      <vt:lpstr>3. Câu 3</vt:lpstr>
      <vt:lpstr>3. Câu 3</vt:lpstr>
      <vt:lpstr>PowerPoint Presentation</vt:lpstr>
      <vt:lpstr>4. Câu 4</vt:lpstr>
      <vt:lpstr>4. Câu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16</cp:revision>
  <dcterms:modified xsi:type="dcterms:W3CDTF">2024-07-01T11:29:13Z</dcterms:modified>
</cp:coreProperties>
</file>