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Goudy Stout" panose="020F0502020204030204" pitchFamily="18" charset="0"/>
      <p:regular r:id="rId30"/>
    </p:embeddedFont>
    <p:embeddedFont>
      <p:font typeface="Oswald" panose="020F0502020204030204" pitchFamily="2" charset="0"/>
      <p:regular r:id="rId31"/>
      <p:bold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B27"/>
    <a:srgbClr val="D2838C"/>
    <a:srgbClr val="E52928"/>
    <a:srgbClr val="44DBF8"/>
    <a:srgbClr val="32D8C0"/>
    <a:srgbClr val="BDF32E"/>
    <a:srgbClr val="AC489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563835" y="3493374"/>
            <a:ext cx="3056635" cy="1281793"/>
          </a:xfrm>
          <a:prstGeom prst="round2SameRect">
            <a:avLst>
              <a:gd name="adj1" fmla="val 27691"/>
              <a:gd name="adj2" fmla="val 0"/>
            </a:avLst>
          </a:prstGeom>
          <a:solidFill>
            <a:srgbClr val="13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649124" y="3925052"/>
            <a:ext cx="288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GV: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311780" y="3593448"/>
            <a:ext cx="1560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>
                <a:solidFill>
                  <a:schemeClr val="bg1"/>
                </a:solidFill>
              </a:rPr>
              <a:t>SỐ HỌC 6</a:t>
            </a:r>
            <a:endParaRPr lang="zh-CN" alt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10, 9, 8, 6, 4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05663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1818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?3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07640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fr-FR" sz="1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1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DẪN 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150918" y="243647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20.22, 20.24;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0847" y="2877671"/>
            <a:ext cx="457933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“Luyện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Nhóm A: 2, 3, 5, 7, 11.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Nhóm 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Số 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số</a:t>
            </a:r>
            <a:r>
              <a:rPr lang="en-US" dirty="0">
                <a:latin typeface="+mj-lt"/>
              </a:rPr>
              <a:t>.</a:t>
            </a:r>
          </a:p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10, …..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1336</Words>
  <Application>Microsoft Office PowerPoint</Application>
  <PresentationFormat>On-screen Show (16:9)</PresentationFormat>
  <Paragraphs>289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Goudy Stout</vt:lpstr>
      <vt:lpstr>Times New Roman</vt:lpstr>
      <vt:lpstr>Source Sans Pro</vt:lpstr>
      <vt:lpstr>Oswald</vt:lpstr>
      <vt:lpstr>Arial</vt:lpstr>
      <vt:lpstr>Calibri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cư  Nguyễn thanh</cp:lastModifiedBy>
  <cp:revision>42</cp:revision>
  <dcterms:modified xsi:type="dcterms:W3CDTF">2025-02-06T12:14:29Z</dcterms:modified>
</cp:coreProperties>
</file>