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72" r:id="rId7"/>
    <p:sldId id="260" r:id="rId8"/>
    <p:sldId id="273" r:id="rId9"/>
    <p:sldId id="261" r:id="rId10"/>
    <p:sldId id="277" r:id="rId11"/>
    <p:sldId id="263" r:id="rId12"/>
    <p:sldId id="274" r:id="rId13"/>
    <p:sldId id="262" r:id="rId14"/>
    <p:sldId id="264" r:id="rId15"/>
    <p:sldId id="283" r:id="rId16"/>
    <p:sldId id="282" r:id="rId17"/>
    <p:sldId id="281" r:id="rId18"/>
    <p:sldId id="280" r:id="rId19"/>
    <p:sldId id="279" r:id="rId20"/>
    <p:sldId id="278" r:id="rId21"/>
    <p:sldId id="275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99" y="972355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LỚP </a:t>
            </a: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7</a:t>
            </a:r>
            <a:endParaRPr lang="vi-VN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34" y="3834164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3263-5C0C-47CD-B890-094832EC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27" y="903474"/>
            <a:ext cx="4603575" cy="50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31" y="445439"/>
            <a:ext cx="8417514" cy="60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281"/>
            <a:ext cx="11967594" cy="4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0" y="1220557"/>
            <a:ext cx="11494166" cy="37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31"/>
            <a:ext cx="5696275" cy="441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61" y="0"/>
            <a:ext cx="5052360" cy="6596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62" y="5186854"/>
            <a:ext cx="4083273" cy="11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7" y="922960"/>
            <a:ext cx="11525338" cy="45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2" y="731891"/>
            <a:ext cx="11135454" cy="1632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34" y="3105807"/>
            <a:ext cx="7126027" cy="3683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697" y="2364828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08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25" y="642652"/>
            <a:ext cx="4063640" cy="59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90" y="247333"/>
            <a:ext cx="3482382" cy="63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864466"/>
            <a:ext cx="7171987" cy="5063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35" y="939319"/>
            <a:ext cx="4521271" cy="49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4" y="238062"/>
            <a:ext cx="11366805" cy="195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2" y="3279228"/>
            <a:ext cx="11843208" cy="2932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697" y="2364828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69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6" y="204953"/>
            <a:ext cx="2207172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Nội</a:t>
            </a:r>
            <a:r>
              <a:rPr lang="en-US" sz="3200" dirty="0" smtClean="0"/>
              <a:t> dung 1: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37" y="1074919"/>
            <a:ext cx="7539880" cy="55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132841"/>
            <a:ext cx="11517553" cy="63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6" y="204953"/>
            <a:ext cx="2207172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Nội</a:t>
            </a:r>
            <a:r>
              <a:rPr lang="en-US" sz="3200" dirty="0" smtClean="0"/>
              <a:t> dung 2: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876" y="437596"/>
            <a:ext cx="5581385" cy="61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7" y="1694498"/>
            <a:ext cx="11618975" cy="37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979"/>
            <a:ext cx="11576095" cy="36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29" y="405458"/>
            <a:ext cx="6664914" cy="62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0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22" y="2132876"/>
            <a:ext cx="11333194" cy="21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8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4" y="285693"/>
            <a:ext cx="11474673" cy="18899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1959" y="2286000"/>
            <a:ext cx="8718331" cy="3231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/>
              <a:t>Định</a:t>
            </a:r>
            <a:r>
              <a:rPr lang="en-US" sz="4800" dirty="0" smtClean="0"/>
              <a:t> </a:t>
            </a:r>
            <a:r>
              <a:rPr lang="en-US" sz="4800" dirty="0" err="1" smtClean="0"/>
              <a:t>hướng</a:t>
            </a:r>
            <a:r>
              <a:rPr lang="en-US" sz="4800" dirty="0" smtClean="0"/>
              <a:t> </a:t>
            </a:r>
            <a:r>
              <a:rPr lang="en-US" sz="4800" dirty="0" err="1" smtClean="0"/>
              <a:t>nội</a:t>
            </a:r>
            <a:r>
              <a:rPr lang="en-US" sz="4800" dirty="0" smtClean="0"/>
              <a:t> dung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hiểu</a:t>
            </a:r>
            <a:r>
              <a:rPr lang="en-US" sz="4800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Đối</a:t>
            </a:r>
            <a:r>
              <a:rPr lang="en-US" sz="4800" dirty="0" smtClean="0"/>
              <a:t> </a:t>
            </a:r>
            <a:r>
              <a:rPr lang="en-US" sz="4800" dirty="0" err="1" smtClean="0"/>
              <a:t>tượng</a:t>
            </a:r>
            <a:r>
              <a:rPr lang="en-US" sz="4800" dirty="0" smtClean="0"/>
              <a:t> </a:t>
            </a:r>
            <a:r>
              <a:rPr lang="en-US" sz="4800" dirty="0" err="1" smtClean="0"/>
              <a:t>phản</a:t>
            </a:r>
            <a:r>
              <a:rPr lang="en-US" sz="4800" dirty="0" smtClean="0"/>
              <a:t> </a:t>
            </a:r>
            <a:r>
              <a:rPr lang="en-US" sz="4800" dirty="0" err="1" smtClean="0"/>
              <a:t>ánh</a:t>
            </a:r>
            <a:r>
              <a:rPr lang="en-US" sz="48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Chất</a:t>
            </a:r>
            <a:r>
              <a:rPr lang="en-US" sz="4800" dirty="0" smtClean="0"/>
              <a:t> </a:t>
            </a:r>
            <a:r>
              <a:rPr lang="en-US" sz="4800" dirty="0" err="1" smtClean="0"/>
              <a:t>liệu</a:t>
            </a:r>
            <a:r>
              <a:rPr lang="en-US" sz="48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thức</a:t>
            </a:r>
            <a:r>
              <a:rPr lang="en-US" sz="4800" dirty="0" smtClean="0"/>
              <a:t> </a:t>
            </a:r>
            <a:r>
              <a:rPr lang="en-US" sz="4800" dirty="0" err="1" smtClean="0"/>
              <a:t>thể</a:t>
            </a:r>
            <a:r>
              <a:rPr lang="en-US" sz="4800" dirty="0" smtClean="0"/>
              <a:t> </a:t>
            </a:r>
            <a:r>
              <a:rPr lang="en-US" sz="4800" dirty="0" err="1" smtClean="0"/>
              <a:t>hiện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2" y="5628291"/>
            <a:ext cx="9406745" cy="11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8" y="179372"/>
            <a:ext cx="4227422" cy="6552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883" y="179372"/>
            <a:ext cx="4836247" cy="66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77" y="2061500"/>
            <a:ext cx="4703437" cy="3609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55" y="273295"/>
            <a:ext cx="3166424" cy="5843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4" y="273295"/>
            <a:ext cx="2762037" cy="5391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44" y="5824521"/>
            <a:ext cx="3041998" cy="5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5" y="1216527"/>
            <a:ext cx="6495393" cy="382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37" y="1216526"/>
            <a:ext cx="4792717" cy="37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7" y="110462"/>
            <a:ext cx="11169621" cy="1702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19" y="1984458"/>
            <a:ext cx="3709067" cy="4873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123" y="1984457"/>
            <a:ext cx="2551546" cy="49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0978" y="252248"/>
            <a:ext cx="10752083" cy="138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tham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khảo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vi-VN" sz="2400" dirty="0" smtClean="0"/>
              <a:t>Gợi </a:t>
            </a:r>
            <a:r>
              <a:rPr lang="vi-VN" sz="2400" dirty="0"/>
              <a:t>ý các bước thực hiện sản phẩm mĩ thuật </a:t>
            </a:r>
            <a:r>
              <a:rPr lang="en-US" sz="2400" dirty="0" smtClean="0"/>
              <a:t>2D </a:t>
            </a:r>
            <a:r>
              <a:rPr lang="vi-VN" sz="2400" dirty="0" smtClean="0"/>
              <a:t>mô </a:t>
            </a:r>
            <a:r>
              <a:rPr lang="vi-VN" sz="2400" dirty="0"/>
              <a:t>phỏng tác phẩm hội hoạ</a:t>
            </a:r>
            <a:br>
              <a:rPr lang="vi-VN" sz="2400" dirty="0"/>
            </a:br>
            <a:r>
              <a:rPr lang="vi-VN" sz="2400" dirty="0"/>
              <a:t>Bữa ăn tối cuối cùng của hoạ sĩ Leonardo da </a:t>
            </a:r>
            <a:r>
              <a:rPr lang="vi-VN" sz="2400" dirty="0" smtClean="0"/>
              <a:t>Vinci</a:t>
            </a:r>
            <a:r>
              <a:rPr lang="en-US" sz="2400" dirty="0" smtClean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61" y="1770340"/>
            <a:ext cx="9616574" cy="46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2" y="375197"/>
            <a:ext cx="9957102" cy="61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71</Words>
  <Application>Microsoft Office PowerPoint</Application>
  <PresentationFormat>Widescreen</PresentationFormat>
  <Paragraphs>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MĨ THUẬT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9</cp:revision>
  <dcterms:created xsi:type="dcterms:W3CDTF">2022-09-04T03:11:01Z</dcterms:created>
  <dcterms:modified xsi:type="dcterms:W3CDTF">2022-09-04T06:47:12Z</dcterms:modified>
</cp:coreProperties>
</file>