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24" r:id="rId3"/>
    <p:sldMasterId id="2147483736" r:id="rId4"/>
  </p:sldMasterIdLst>
  <p:notesMasterIdLst>
    <p:notesMasterId r:id="rId39"/>
  </p:notesMasterIdLst>
  <p:sldIdLst>
    <p:sldId id="257" r:id="rId5"/>
    <p:sldId id="308" r:id="rId6"/>
    <p:sldId id="337" r:id="rId7"/>
    <p:sldId id="312" r:id="rId8"/>
    <p:sldId id="333" r:id="rId9"/>
    <p:sldId id="327" r:id="rId10"/>
    <p:sldId id="326" r:id="rId11"/>
    <p:sldId id="332" r:id="rId12"/>
    <p:sldId id="334" r:id="rId13"/>
    <p:sldId id="329" r:id="rId14"/>
    <p:sldId id="335" r:id="rId15"/>
    <p:sldId id="336" r:id="rId16"/>
    <p:sldId id="259" r:id="rId17"/>
    <p:sldId id="263" r:id="rId18"/>
    <p:sldId id="338" r:id="rId19"/>
    <p:sldId id="339" r:id="rId20"/>
    <p:sldId id="318" r:id="rId21"/>
    <p:sldId id="268" r:id="rId22"/>
    <p:sldId id="273" r:id="rId23"/>
    <p:sldId id="274" r:id="rId24"/>
    <p:sldId id="276" r:id="rId25"/>
    <p:sldId id="316" r:id="rId26"/>
    <p:sldId id="314" r:id="rId27"/>
    <p:sldId id="295" r:id="rId28"/>
    <p:sldId id="296" r:id="rId29"/>
    <p:sldId id="277" r:id="rId30"/>
    <p:sldId id="278" r:id="rId31"/>
    <p:sldId id="320" r:id="rId32"/>
    <p:sldId id="340" r:id="rId33"/>
    <p:sldId id="341" r:id="rId34"/>
    <p:sldId id="305" r:id="rId35"/>
    <p:sldId id="303" r:id="rId36"/>
    <p:sldId id="304" r:id="rId37"/>
    <p:sldId id="286" r:id="rId38"/>
  </p:sldIdLst>
  <p:sldSz cx="9144000" cy="5143500" type="screen16x9"/>
  <p:notesSz cx="6858000" cy="9144000"/>
  <p:defaultTextStyle>
    <a:defPPr>
      <a:defRPr lang="en-US"/>
    </a:defPPr>
    <a:lvl1pPr marL="0" algn="l" defTabSz="913725" rtl="0" eaLnBrk="1" latinLnBrk="0" hangingPunct="1">
      <a:defRPr sz="1800" kern="1200">
        <a:solidFill>
          <a:schemeClr val="tx1"/>
        </a:solidFill>
        <a:latin typeface="+mn-lt"/>
        <a:ea typeface="+mn-ea"/>
        <a:cs typeface="+mn-cs"/>
      </a:defRPr>
    </a:lvl1pPr>
    <a:lvl2pPr marL="456842" algn="l" defTabSz="913725" rtl="0" eaLnBrk="1" latinLnBrk="0" hangingPunct="1">
      <a:defRPr sz="1800" kern="1200">
        <a:solidFill>
          <a:schemeClr val="tx1"/>
        </a:solidFill>
        <a:latin typeface="+mn-lt"/>
        <a:ea typeface="+mn-ea"/>
        <a:cs typeface="+mn-cs"/>
      </a:defRPr>
    </a:lvl2pPr>
    <a:lvl3pPr marL="913725" algn="l" defTabSz="913725" rtl="0" eaLnBrk="1" latinLnBrk="0" hangingPunct="1">
      <a:defRPr sz="1800" kern="1200">
        <a:solidFill>
          <a:schemeClr val="tx1"/>
        </a:solidFill>
        <a:latin typeface="+mn-lt"/>
        <a:ea typeface="+mn-ea"/>
        <a:cs typeface="+mn-cs"/>
      </a:defRPr>
    </a:lvl3pPr>
    <a:lvl4pPr marL="1370580" algn="l" defTabSz="913725" rtl="0" eaLnBrk="1" latinLnBrk="0" hangingPunct="1">
      <a:defRPr sz="1800" kern="1200">
        <a:solidFill>
          <a:schemeClr val="tx1"/>
        </a:solidFill>
        <a:latin typeface="+mn-lt"/>
        <a:ea typeface="+mn-ea"/>
        <a:cs typeface="+mn-cs"/>
      </a:defRPr>
    </a:lvl4pPr>
    <a:lvl5pPr marL="1827449" algn="l" defTabSz="913725" rtl="0" eaLnBrk="1" latinLnBrk="0" hangingPunct="1">
      <a:defRPr sz="1800" kern="1200">
        <a:solidFill>
          <a:schemeClr val="tx1"/>
        </a:solidFill>
        <a:latin typeface="+mn-lt"/>
        <a:ea typeface="+mn-ea"/>
        <a:cs typeface="+mn-cs"/>
      </a:defRPr>
    </a:lvl5pPr>
    <a:lvl6pPr marL="2284290" algn="l" defTabSz="913725" rtl="0" eaLnBrk="1" latinLnBrk="0" hangingPunct="1">
      <a:defRPr sz="1800" kern="1200">
        <a:solidFill>
          <a:schemeClr val="tx1"/>
        </a:solidFill>
        <a:latin typeface="+mn-lt"/>
        <a:ea typeface="+mn-ea"/>
        <a:cs typeface="+mn-cs"/>
      </a:defRPr>
    </a:lvl6pPr>
    <a:lvl7pPr marL="2741132" algn="l" defTabSz="913725" rtl="0" eaLnBrk="1" latinLnBrk="0" hangingPunct="1">
      <a:defRPr sz="1800" kern="1200">
        <a:solidFill>
          <a:schemeClr val="tx1"/>
        </a:solidFill>
        <a:latin typeface="+mn-lt"/>
        <a:ea typeface="+mn-ea"/>
        <a:cs typeface="+mn-cs"/>
      </a:defRPr>
    </a:lvl7pPr>
    <a:lvl8pPr marL="3198000" algn="l" defTabSz="913725" rtl="0" eaLnBrk="1" latinLnBrk="0" hangingPunct="1">
      <a:defRPr sz="1800" kern="1200">
        <a:solidFill>
          <a:schemeClr val="tx1"/>
        </a:solidFill>
        <a:latin typeface="+mn-lt"/>
        <a:ea typeface="+mn-ea"/>
        <a:cs typeface="+mn-cs"/>
      </a:defRPr>
    </a:lvl8pPr>
    <a:lvl9pPr marL="3654856" algn="l" defTabSz="91372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8" autoAdjust="0"/>
    <p:restoredTop sz="94660"/>
  </p:normalViewPr>
  <p:slideViewPr>
    <p:cSldViewPr>
      <p:cViewPr varScale="1">
        <p:scale>
          <a:sx n="91" d="100"/>
          <a:sy n="91" d="100"/>
        </p:scale>
        <p:origin x="990" y="90"/>
      </p:cViewPr>
      <p:guideLst>
        <p:guide orient="horz" pos="1620"/>
        <p:guide pos="2832"/>
      </p:guideLst>
    </p:cSldViewPr>
  </p:slideViewPr>
  <p:notesTextViewPr>
    <p:cViewPr>
      <p:scale>
        <a:sx n="1" d="1"/>
        <a:sy n="1" d="1"/>
      </p:scale>
      <p:origin x="0" y="0"/>
    </p:cViewPr>
  </p:notesTextViewPr>
  <p:sorterViewPr>
    <p:cViewPr>
      <p:scale>
        <a:sx n="100" d="100"/>
        <a:sy n="100" d="100"/>
      </p:scale>
      <p:origin x="0" y="-3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B9356E-5BF3-4971-835A-B3DFC745DAF7}" type="datetimeFigureOut">
              <a:rPr lang="en-US" smtClean="0"/>
              <a:t>10/9/2024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C2B59-1785-46C6-A03E-D2B1DB29C008}" type="slidenum">
              <a:rPr lang="en-US" smtClean="0"/>
              <a:t>‹#›</a:t>
            </a:fld>
            <a:endParaRPr lang="en-US"/>
          </a:p>
        </p:txBody>
      </p:sp>
    </p:spTree>
    <p:extLst>
      <p:ext uri="{BB962C8B-B14F-4D97-AF65-F5344CB8AC3E}">
        <p14:creationId xmlns:p14="http://schemas.microsoft.com/office/powerpoint/2010/main" val="1687382174"/>
      </p:ext>
    </p:extLst>
  </p:cSld>
  <p:clrMap bg1="lt1" tx1="dk1" bg2="lt2" tx2="dk2" accent1="accent1" accent2="accent2" accent3="accent3" accent4="accent4" accent5="accent5" accent6="accent6" hlink="hlink" folHlink="folHlink"/>
  <p:notesStyle>
    <a:lvl1pPr marL="0" algn="l" defTabSz="913725" rtl="0" eaLnBrk="1" latinLnBrk="0" hangingPunct="1">
      <a:defRPr sz="1200" kern="1200">
        <a:solidFill>
          <a:schemeClr val="tx1"/>
        </a:solidFill>
        <a:latin typeface="+mn-lt"/>
        <a:ea typeface="+mn-ea"/>
        <a:cs typeface="+mn-cs"/>
      </a:defRPr>
    </a:lvl1pPr>
    <a:lvl2pPr marL="456842" algn="l" defTabSz="913725" rtl="0" eaLnBrk="1" latinLnBrk="0" hangingPunct="1">
      <a:defRPr sz="1200" kern="1200">
        <a:solidFill>
          <a:schemeClr val="tx1"/>
        </a:solidFill>
        <a:latin typeface="+mn-lt"/>
        <a:ea typeface="+mn-ea"/>
        <a:cs typeface="+mn-cs"/>
      </a:defRPr>
    </a:lvl2pPr>
    <a:lvl3pPr marL="913725" algn="l" defTabSz="913725" rtl="0" eaLnBrk="1" latinLnBrk="0" hangingPunct="1">
      <a:defRPr sz="1200" kern="1200">
        <a:solidFill>
          <a:schemeClr val="tx1"/>
        </a:solidFill>
        <a:latin typeface="+mn-lt"/>
        <a:ea typeface="+mn-ea"/>
        <a:cs typeface="+mn-cs"/>
      </a:defRPr>
    </a:lvl3pPr>
    <a:lvl4pPr marL="1370580" algn="l" defTabSz="913725" rtl="0" eaLnBrk="1" latinLnBrk="0" hangingPunct="1">
      <a:defRPr sz="1200" kern="1200">
        <a:solidFill>
          <a:schemeClr val="tx1"/>
        </a:solidFill>
        <a:latin typeface="+mn-lt"/>
        <a:ea typeface="+mn-ea"/>
        <a:cs typeface="+mn-cs"/>
      </a:defRPr>
    </a:lvl4pPr>
    <a:lvl5pPr marL="1827449" algn="l" defTabSz="913725" rtl="0" eaLnBrk="1" latinLnBrk="0" hangingPunct="1">
      <a:defRPr sz="1200" kern="1200">
        <a:solidFill>
          <a:schemeClr val="tx1"/>
        </a:solidFill>
        <a:latin typeface="+mn-lt"/>
        <a:ea typeface="+mn-ea"/>
        <a:cs typeface="+mn-cs"/>
      </a:defRPr>
    </a:lvl5pPr>
    <a:lvl6pPr marL="2284290" algn="l" defTabSz="913725" rtl="0" eaLnBrk="1" latinLnBrk="0" hangingPunct="1">
      <a:defRPr sz="1200" kern="1200">
        <a:solidFill>
          <a:schemeClr val="tx1"/>
        </a:solidFill>
        <a:latin typeface="+mn-lt"/>
        <a:ea typeface="+mn-ea"/>
        <a:cs typeface="+mn-cs"/>
      </a:defRPr>
    </a:lvl6pPr>
    <a:lvl7pPr marL="2741132" algn="l" defTabSz="913725" rtl="0" eaLnBrk="1" latinLnBrk="0" hangingPunct="1">
      <a:defRPr sz="1200" kern="1200">
        <a:solidFill>
          <a:schemeClr val="tx1"/>
        </a:solidFill>
        <a:latin typeface="+mn-lt"/>
        <a:ea typeface="+mn-ea"/>
        <a:cs typeface="+mn-cs"/>
      </a:defRPr>
    </a:lvl7pPr>
    <a:lvl8pPr marL="3198000" algn="l" defTabSz="913725" rtl="0" eaLnBrk="1" latinLnBrk="0" hangingPunct="1">
      <a:defRPr sz="1200" kern="1200">
        <a:solidFill>
          <a:schemeClr val="tx1"/>
        </a:solidFill>
        <a:latin typeface="+mn-lt"/>
        <a:ea typeface="+mn-ea"/>
        <a:cs typeface="+mn-cs"/>
      </a:defRPr>
    </a:lvl8pPr>
    <a:lvl9pPr marL="3654856" algn="l" defTabSz="9137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1CF8A-28E2-4785-8151-098E1A36ED42}" type="slidenum">
              <a:rPr lang="en-US" smtClean="0"/>
              <a:pPr/>
              <a:t>5</a:t>
            </a:fld>
            <a:endParaRPr lang="en-US"/>
          </a:p>
        </p:txBody>
      </p:sp>
    </p:spTree>
    <p:extLst>
      <p:ext uri="{BB962C8B-B14F-4D97-AF65-F5344CB8AC3E}">
        <p14:creationId xmlns:p14="http://schemas.microsoft.com/office/powerpoint/2010/main" val="4986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61932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42" indent="0" algn="ctr">
              <a:buNone/>
              <a:defRPr>
                <a:solidFill>
                  <a:schemeClr val="tx1">
                    <a:tint val="75000"/>
                  </a:schemeClr>
                </a:solidFill>
              </a:defRPr>
            </a:lvl2pPr>
            <a:lvl3pPr marL="913725" indent="0" algn="ctr">
              <a:buNone/>
              <a:defRPr>
                <a:solidFill>
                  <a:schemeClr val="tx1">
                    <a:tint val="75000"/>
                  </a:schemeClr>
                </a:solidFill>
              </a:defRPr>
            </a:lvl3pPr>
            <a:lvl4pPr marL="1370580" indent="0" algn="ctr">
              <a:buNone/>
              <a:defRPr>
                <a:solidFill>
                  <a:schemeClr val="tx1">
                    <a:tint val="75000"/>
                  </a:schemeClr>
                </a:solidFill>
              </a:defRPr>
            </a:lvl4pPr>
            <a:lvl5pPr marL="1827449" indent="0" algn="ctr">
              <a:buNone/>
              <a:defRPr>
                <a:solidFill>
                  <a:schemeClr val="tx1">
                    <a:tint val="75000"/>
                  </a:schemeClr>
                </a:solidFill>
              </a:defRPr>
            </a:lvl5pPr>
            <a:lvl6pPr marL="2284290" indent="0" algn="ctr">
              <a:buNone/>
              <a:defRPr>
                <a:solidFill>
                  <a:schemeClr val="tx1">
                    <a:tint val="75000"/>
                  </a:schemeClr>
                </a:solidFill>
              </a:defRPr>
            </a:lvl6pPr>
            <a:lvl7pPr marL="2741132" indent="0" algn="ctr">
              <a:buNone/>
              <a:defRPr>
                <a:solidFill>
                  <a:schemeClr val="tx1">
                    <a:tint val="75000"/>
                  </a:schemeClr>
                </a:solidFill>
              </a:defRPr>
            </a:lvl7pPr>
            <a:lvl8pPr marL="3198000" indent="0" algn="ctr">
              <a:buNone/>
              <a:defRPr>
                <a:solidFill>
                  <a:schemeClr val="tx1">
                    <a:tint val="75000"/>
                  </a:schemeClr>
                </a:solidFill>
              </a:defRPr>
            </a:lvl8pPr>
            <a:lvl9pPr marL="36548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1578D9F-077E-4F05-B03B-6EBD16DCBF61}"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FE9F2-02F7-4ECD-954C-425DD50E61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777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C8F0E3-22BE-4FD5-8A76-061D8E126FE8}"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52805F-6165-44B1-BF3E-35BB9A6738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191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B0775-0E04-47E0-A6EB-1710341127F1}"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6CC415-7F8C-4060-A07B-8165ED655E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961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4CEFCC5-F5B6-4C52-AB30-12934B11A0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0158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4006"/>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4006"/>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683919"/>
            <a:ext cx="2133600" cy="357188"/>
          </a:xfrm>
        </p:spPr>
        <p:txBody>
          <a:bodyPr/>
          <a:lstStyle>
            <a:lvl1pPr>
              <a:defRPr/>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a:xfrm>
            <a:off x="3124200" y="4683919"/>
            <a:ext cx="2895600" cy="357188"/>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4683919"/>
            <a:ext cx="2133600" cy="357188"/>
          </a:xfrm>
        </p:spPr>
        <p:txBody>
          <a:bodyPr/>
          <a:lstStyle>
            <a:lvl1pPr>
              <a:defRPr/>
            </a:lvl1pPr>
          </a:lstStyle>
          <a:p>
            <a:pPr>
              <a:defRPr/>
            </a:pPr>
            <a:fld id="{F11977B5-8D6E-42FB-A1F2-6423905377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941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54" indent="0" algn="ctr">
              <a:buNone/>
              <a:defRPr>
                <a:solidFill>
                  <a:schemeClr val="tx1">
                    <a:tint val="75000"/>
                  </a:schemeClr>
                </a:solidFill>
              </a:defRPr>
            </a:lvl2pPr>
            <a:lvl3pPr marL="913748" indent="0" algn="ctr">
              <a:buNone/>
              <a:defRPr>
                <a:solidFill>
                  <a:schemeClr val="tx1">
                    <a:tint val="75000"/>
                  </a:schemeClr>
                </a:solidFill>
              </a:defRPr>
            </a:lvl3pPr>
            <a:lvl4pPr marL="1370614" indent="0" algn="ctr">
              <a:buNone/>
              <a:defRPr>
                <a:solidFill>
                  <a:schemeClr val="tx1">
                    <a:tint val="75000"/>
                  </a:schemeClr>
                </a:solidFill>
              </a:defRPr>
            </a:lvl4pPr>
            <a:lvl5pPr marL="1827494" indent="0" algn="ctr">
              <a:buNone/>
              <a:defRPr>
                <a:solidFill>
                  <a:schemeClr val="tx1">
                    <a:tint val="75000"/>
                  </a:schemeClr>
                </a:solidFill>
              </a:defRPr>
            </a:lvl5pPr>
            <a:lvl6pPr marL="2284347" indent="0" algn="ctr">
              <a:buNone/>
              <a:defRPr>
                <a:solidFill>
                  <a:schemeClr val="tx1">
                    <a:tint val="75000"/>
                  </a:schemeClr>
                </a:solidFill>
              </a:defRPr>
            </a:lvl6pPr>
            <a:lvl7pPr marL="2741201" indent="0" algn="ctr">
              <a:buNone/>
              <a:defRPr>
                <a:solidFill>
                  <a:schemeClr val="tx1">
                    <a:tint val="75000"/>
                  </a:schemeClr>
                </a:solidFill>
              </a:defRPr>
            </a:lvl7pPr>
            <a:lvl8pPr marL="3198080" indent="0" algn="ctr">
              <a:buNone/>
              <a:defRPr>
                <a:solidFill>
                  <a:schemeClr val="tx1">
                    <a:tint val="75000"/>
                  </a:schemeClr>
                </a:solidFill>
              </a:defRPr>
            </a:lvl8pPr>
            <a:lvl9pPr marL="3654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1578D9F-077E-4F05-B03B-6EBD16DCBF61}"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FE9F2-02F7-4ECD-954C-425DD50E61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688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757DFA-E7E8-4FF4-BBC1-F14691493EA2}"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C91F61-FBF8-47C4-A96F-A46B0754B4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0602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854" indent="0">
              <a:buNone/>
              <a:defRPr sz="1800">
                <a:solidFill>
                  <a:schemeClr val="tx1">
                    <a:tint val="75000"/>
                  </a:schemeClr>
                </a:solidFill>
              </a:defRPr>
            </a:lvl2pPr>
            <a:lvl3pPr marL="913748" indent="0">
              <a:buNone/>
              <a:defRPr sz="1600">
                <a:solidFill>
                  <a:schemeClr val="tx1">
                    <a:tint val="75000"/>
                  </a:schemeClr>
                </a:solidFill>
              </a:defRPr>
            </a:lvl3pPr>
            <a:lvl4pPr marL="1370614" indent="0">
              <a:buNone/>
              <a:defRPr sz="1400">
                <a:solidFill>
                  <a:schemeClr val="tx1">
                    <a:tint val="75000"/>
                  </a:schemeClr>
                </a:solidFill>
              </a:defRPr>
            </a:lvl4pPr>
            <a:lvl5pPr marL="1827494" indent="0">
              <a:buNone/>
              <a:defRPr sz="1400">
                <a:solidFill>
                  <a:schemeClr val="tx1">
                    <a:tint val="75000"/>
                  </a:schemeClr>
                </a:solidFill>
              </a:defRPr>
            </a:lvl5pPr>
            <a:lvl6pPr marL="2284347" indent="0">
              <a:buNone/>
              <a:defRPr sz="1400">
                <a:solidFill>
                  <a:schemeClr val="tx1">
                    <a:tint val="75000"/>
                  </a:schemeClr>
                </a:solidFill>
              </a:defRPr>
            </a:lvl6pPr>
            <a:lvl7pPr marL="2741201" indent="0">
              <a:buNone/>
              <a:defRPr sz="1400">
                <a:solidFill>
                  <a:schemeClr val="tx1">
                    <a:tint val="75000"/>
                  </a:schemeClr>
                </a:solidFill>
              </a:defRPr>
            </a:lvl7pPr>
            <a:lvl8pPr marL="3198080" indent="0">
              <a:buNone/>
              <a:defRPr sz="1400">
                <a:solidFill>
                  <a:schemeClr val="tx1">
                    <a:tint val="75000"/>
                  </a:schemeClr>
                </a:solidFill>
              </a:defRPr>
            </a:lvl8pPr>
            <a:lvl9pPr marL="365494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8AD9771-5CC7-45EA-B269-03B43C33D221}"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7CDF52-10C6-459B-A226-CBB96B3806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7581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1787F35-C025-4440-8B35-4C6E32204171}"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44E1E-E1B2-4216-B61A-61A46116BA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6735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151335"/>
            <a:ext cx="4041775" cy="479822"/>
          </a:xfrm>
        </p:spPr>
        <p:txBody>
          <a:bodyPr anchor="b"/>
          <a:lstStyle>
            <a:lvl1pPr marL="0" indent="0">
              <a:buNone/>
              <a:defRPr sz="2400" b="1"/>
            </a:lvl1pPr>
            <a:lvl2pPr marL="456854" indent="0">
              <a:buNone/>
              <a:defRPr sz="2000" b="1"/>
            </a:lvl2pPr>
            <a:lvl3pPr marL="913748" indent="0">
              <a:buNone/>
              <a:defRPr sz="1800" b="1"/>
            </a:lvl3pPr>
            <a:lvl4pPr marL="1370614" indent="0">
              <a:buNone/>
              <a:defRPr sz="1600" b="1"/>
            </a:lvl4pPr>
            <a:lvl5pPr marL="1827494" indent="0">
              <a:buNone/>
              <a:defRPr sz="1600" b="1"/>
            </a:lvl5pPr>
            <a:lvl6pPr marL="2284347" indent="0">
              <a:buNone/>
              <a:defRPr sz="1600" b="1"/>
            </a:lvl6pPr>
            <a:lvl7pPr marL="2741201" indent="0">
              <a:buNone/>
              <a:defRPr sz="1600" b="1"/>
            </a:lvl7pPr>
            <a:lvl8pPr marL="3198080" indent="0">
              <a:buNone/>
              <a:defRPr sz="1600" b="1"/>
            </a:lvl8pPr>
            <a:lvl9pPr marL="36549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E310DB-E5FB-43F2-8E86-E93256EC8149}" type="datetimeFigureOut">
              <a:rPr lang="en-US">
                <a:solidFill>
                  <a:prstClr val="black">
                    <a:tint val="75000"/>
                  </a:prstClr>
                </a:solidFill>
              </a:rPr>
              <a:pPr>
                <a:defRPr/>
              </a:pPr>
              <a:t>10/9/2024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A74840E-9CD7-4B3A-8EDE-065F96AFF7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5006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3A3C0C-97DF-47C6-8D96-20E2F2B0BAD3}" type="datetimeFigureOut">
              <a:rPr lang="en-US">
                <a:solidFill>
                  <a:prstClr val="black">
                    <a:tint val="75000"/>
                  </a:prstClr>
                </a:solidFill>
              </a:rPr>
              <a:pPr>
                <a:defRPr/>
              </a:pPr>
              <a:t>10/9/2024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A2D7961-2F42-4E93-AE11-373C3E8B87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242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757DFA-E7E8-4FF4-BBC1-F14691493EA2}"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C91F61-FBF8-47C4-A96F-A46B0754B4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736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217BEC-A8CC-4ADF-B1CA-7771CD98D8A7}" type="datetimeFigureOut">
              <a:rPr lang="en-US">
                <a:solidFill>
                  <a:prstClr val="black">
                    <a:tint val="75000"/>
                  </a:prstClr>
                </a:solidFill>
              </a:rPr>
              <a:pPr>
                <a:defRPr/>
              </a:pPr>
              <a:t>10/9/2024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351751-0B7A-40B2-B7FE-1F27FDE39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54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5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CC977C-5FF2-4D9B-8626-D810D6503B7E}"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3ABE2-D5DC-4A86-A13D-43F57525C4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837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854" indent="0">
              <a:buNone/>
              <a:defRPr sz="2800"/>
            </a:lvl2pPr>
            <a:lvl3pPr marL="913748" indent="0">
              <a:buNone/>
              <a:defRPr sz="2400"/>
            </a:lvl3pPr>
            <a:lvl4pPr marL="1370614" indent="0">
              <a:buNone/>
              <a:defRPr sz="2000"/>
            </a:lvl4pPr>
            <a:lvl5pPr marL="1827494" indent="0">
              <a:buNone/>
              <a:defRPr sz="2000"/>
            </a:lvl5pPr>
            <a:lvl6pPr marL="2284347" indent="0">
              <a:buNone/>
              <a:defRPr sz="2000"/>
            </a:lvl6pPr>
            <a:lvl7pPr marL="2741201" indent="0">
              <a:buNone/>
              <a:defRPr sz="2000"/>
            </a:lvl7pPr>
            <a:lvl8pPr marL="3198080" indent="0">
              <a:buNone/>
              <a:defRPr sz="2000"/>
            </a:lvl8pPr>
            <a:lvl9pPr marL="3654947" indent="0">
              <a:buNone/>
              <a:defRPr sz="2000"/>
            </a:lvl9pPr>
          </a:lstStyle>
          <a:p>
            <a:pPr lvl="0"/>
            <a:endParaRPr lang="en-US" noProof="0"/>
          </a:p>
        </p:txBody>
      </p:sp>
      <p:sp>
        <p:nvSpPr>
          <p:cNvPr id="4" name="Text Placeholder 3"/>
          <p:cNvSpPr>
            <a:spLocks noGrp="1"/>
          </p:cNvSpPr>
          <p:nvPr>
            <p:ph type="body" sz="half" idx="2"/>
          </p:nvPr>
        </p:nvSpPr>
        <p:spPr>
          <a:xfrm>
            <a:off x="1792288" y="4025565"/>
            <a:ext cx="5486400" cy="603647"/>
          </a:xfrm>
        </p:spPr>
        <p:txBody>
          <a:bodyPr/>
          <a:lstStyle>
            <a:lvl1pPr marL="0" indent="0">
              <a:buNone/>
              <a:defRPr sz="1400"/>
            </a:lvl1pPr>
            <a:lvl2pPr marL="456854" indent="0">
              <a:buNone/>
              <a:defRPr sz="1200"/>
            </a:lvl2pPr>
            <a:lvl3pPr marL="913748" indent="0">
              <a:buNone/>
              <a:defRPr sz="1000"/>
            </a:lvl3pPr>
            <a:lvl4pPr marL="1370614" indent="0">
              <a:buNone/>
              <a:defRPr sz="900"/>
            </a:lvl4pPr>
            <a:lvl5pPr marL="1827494" indent="0">
              <a:buNone/>
              <a:defRPr sz="900"/>
            </a:lvl5pPr>
            <a:lvl6pPr marL="2284347" indent="0">
              <a:buNone/>
              <a:defRPr sz="900"/>
            </a:lvl6pPr>
            <a:lvl7pPr marL="2741201" indent="0">
              <a:buNone/>
              <a:defRPr sz="900"/>
            </a:lvl7pPr>
            <a:lvl8pPr marL="3198080" indent="0">
              <a:buNone/>
              <a:defRPr sz="900"/>
            </a:lvl8pPr>
            <a:lvl9pPr marL="365494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D0233D7-63B1-4AF2-9C15-2E4FBAFDCADD}"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19F2EE8-3FB4-4734-A10A-36BA31253E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0705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C8F0E3-22BE-4FD5-8A76-061D8E126FE8}"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52805F-6165-44B1-BF3E-35BB9A6738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9581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B0775-0E04-47E0-A6EB-1710341127F1}"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6CC415-7F8C-4060-A07B-8165ED655E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9259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4CEFCC5-F5B6-4C52-AB30-12934B11A0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528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4004"/>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4004"/>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683919"/>
            <a:ext cx="2133600" cy="357188"/>
          </a:xfrm>
        </p:spPr>
        <p:txBody>
          <a:bodyPr/>
          <a:lstStyle>
            <a:lvl1pPr>
              <a:defRPr/>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a:xfrm>
            <a:off x="3124200" y="4683919"/>
            <a:ext cx="2895600" cy="357188"/>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4683919"/>
            <a:ext cx="2133600" cy="357188"/>
          </a:xfrm>
        </p:spPr>
        <p:txBody>
          <a:bodyPr/>
          <a:lstStyle>
            <a:lvl1pPr>
              <a:defRPr/>
            </a:lvl1pPr>
          </a:lstStyle>
          <a:p>
            <a:pPr>
              <a:defRPr/>
            </a:pPr>
            <a:fld id="{F11977B5-8D6E-42FB-A1F2-6423905377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154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85" indent="0" algn="ctr">
              <a:buNone/>
              <a:defRPr sz="1500"/>
            </a:lvl2pPr>
            <a:lvl3pPr marL="685579" indent="0" algn="ctr">
              <a:buNone/>
              <a:defRPr sz="1400"/>
            </a:lvl3pPr>
            <a:lvl4pPr marL="1028369" indent="0" algn="ctr">
              <a:buNone/>
              <a:defRPr sz="1200"/>
            </a:lvl4pPr>
            <a:lvl5pPr marL="1371158" indent="0" algn="ctr">
              <a:buNone/>
              <a:defRPr sz="1200"/>
            </a:lvl5pPr>
            <a:lvl6pPr marL="1713953" indent="0" algn="ctr">
              <a:buNone/>
              <a:defRPr sz="1200"/>
            </a:lvl6pPr>
            <a:lvl7pPr marL="2056736" indent="0" algn="ctr">
              <a:buNone/>
              <a:defRPr sz="1200"/>
            </a:lvl7pPr>
            <a:lvl8pPr marL="2399520" indent="0" algn="ctr">
              <a:buNone/>
              <a:defRPr sz="1200"/>
            </a:lvl8pPr>
            <a:lvl9pPr marL="274230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90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14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85" indent="0">
              <a:buNone/>
              <a:defRPr sz="1500">
                <a:solidFill>
                  <a:schemeClr val="tx1">
                    <a:tint val="75000"/>
                  </a:schemeClr>
                </a:solidFill>
              </a:defRPr>
            </a:lvl2pPr>
            <a:lvl3pPr marL="685579" indent="0">
              <a:buNone/>
              <a:defRPr sz="1400">
                <a:solidFill>
                  <a:schemeClr val="tx1">
                    <a:tint val="75000"/>
                  </a:schemeClr>
                </a:solidFill>
              </a:defRPr>
            </a:lvl3pPr>
            <a:lvl4pPr marL="1028369" indent="0">
              <a:buNone/>
              <a:defRPr sz="1200">
                <a:solidFill>
                  <a:schemeClr val="tx1">
                    <a:tint val="75000"/>
                  </a:schemeClr>
                </a:solidFill>
              </a:defRPr>
            </a:lvl4pPr>
            <a:lvl5pPr marL="1371158" indent="0">
              <a:buNone/>
              <a:defRPr sz="1200">
                <a:solidFill>
                  <a:schemeClr val="tx1">
                    <a:tint val="75000"/>
                  </a:schemeClr>
                </a:solidFill>
              </a:defRPr>
            </a:lvl5pPr>
            <a:lvl6pPr marL="1713953" indent="0">
              <a:buNone/>
              <a:defRPr sz="1200">
                <a:solidFill>
                  <a:schemeClr val="tx1">
                    <a:tint val="75000"/>
                  </a:schemeClr>
                </a:solidFill>
              </a:defRPr>
            </a:lvl6pPr>
            <a:lvl7pPr marL="2056736" indent="0">
              <a:buNone/>
              <a:defRPr sz="1200">
                <a:solidFill>
                  <a:schemeClr val="tx1">
                    <a:tint val="75000"/>
                  </a:schemeClr>
                </a:solidFill>
              </a:defRPr>
            </a:lvl7pPr>
            <a:lvl8pPr marL="2399520" indent="0">
              <a:buNone/>
              <a:defRPr sz="1200">
                <a:solidFill>
                  <a:schemeClr val="tx1">
                    <a:tint val="75000"/>
                  </a:schemeClr>
                </a:solidFill>
              </a:defRPr>
            </a:lvl8pPr>
            <a:lvl9pPr marL="274230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727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842" indent="0">
              <a:buNone/>
              <a:defRPr sz="1800">
                <a:solidFill>
                  <a:schemeClr val="tx1">
                    <a:tint val="75000"/>
                  </a:schemeClr>
                </a:solidFill>
              </a:defRPr>
            </a:lvl2pPr>
            <a:lvl3pPr marL="913725" indent="0">
              <a:buNone/>
              <a:defRPr sz="1600">
                <a:solidFill>
                  <a:schemeClr val="tx1">
                    <a:tint val="75000"/>
                  </a:schemeClr>
                </a:solidFill>
              </a:defRPr>
            </a:lvl3pPr>
            <a:lvl4pPr marL="1370580" indent="0">
              <a:buNone/>
              <a:defRPr sz="1400">
                <a:solidFill>
                  <a:schemeClr val="tx1">
                    <a:tint val="75000"/>
                  </a:schemeClr>
                </a:solidFill>
              </a:defRPr>
            </a:lvl4pPr>
            <a:lvl5pPr marL="1827449" indent="0">
              <a:buNone/>
              <a:defRPr sz="1400">
                <a:solidFill>
                  <a:schemeClr val="tx1">
                    <a:tint val="75000"/>
                  </a:schemeClr>
                </a:solidFill>
              </a:defRPr>
            </a:lvl5pPr>
            <a:lvl6pPr marL="2284290" indent="0">
              <a:buNone/>
              <a:defRPr sz="1400">
                <a:solidFill>
                  <a:schemeClr val="tx1">
                    <a:tint val="75000"/>
                  </a:schemeClr>
                </a:solidFill>
              </a:defRPr>
            </a:lvl6pPr>
            <a:lvl7pPr marL="2741132" indent="0">
              <a:buNone/>
              <a:defRPr sz="1400">
                <a:solidFill>
                  <a:schemeClr val="tx1">
                    <a:tint val="75000"/>
                  </a:schemeClr>
                </a:solidFill>
              </a:defRPr>
            </a:lvl7pPr>
            <a:lvl8pPr marL="3198000" indent="0">
              <a:buNone/>
              <a:defRPr sz="1400">
                <a:solidFill>
                  <a:schemeClr val="tx1">
                    <a:tint val="75000"/>
                  </a:schemeClr>
                </a:solidFill>
              </a:defRPr>
            </a:lvl8pPr>
            <a:lvl9pPr marL="365485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8AD9771-5CC7-45EA-B269-03B43C33D221}"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7CDF52-10C6-459B-A226-CBB96B3806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2975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858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9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068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911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58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2"/>
            <a:ext cx="4629150" cy="3655219"/>
          </a:xfrm>
        </p:spPr>
        <p:txBody>
          <a:bodyPr/>
          <a:lstStyle>
            <a:lvl1pPr marL="0" indent="0">
              <a:buNone/>
              <a:defRPr sz="2400"/>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66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28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688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633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59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1787F35-C025-4440-8B35-4C6E32204171}"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44E1E-E1B2-4216-B61A-61A46116BA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9436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39" indent="0">
              <a:buNone/>
              <a:defRPr sz="1500">
                <a:solidFill>
                  <a:schemeClr val="tx1">
                    <a:tint val="75000"/>
                  </a:schemeClr>
                </a:solidFill>
              </a:defRPr>
            </a:lvl2pPr>
            <a:lvl3pPr marL="685681" indent="0">
              <a:buNone/>
              <a:defRPr sz="1400">
                <a:solidFill>
                  <a:schemeClr val="tx1">
                    <a:tint val="75000"/>
                  </a:schemeClr>
                </a:solidFill>
              </a:defRPr>
            </a:lvl3pPr>
            <a:lvl4pPr marL="1028522" indent="0">
              <a:buNone/>
              <a:defRPr sz="1200">
                <a:solidFill>
                  <a:schemeClr val="tx1">
                    <a:tint val="75000"/>
                  </a:schemeClr>
                </a:solidFill>
              </a:defRPr>
            </a:lvl4pPr>
            <a:lvl5pPr marL="1371362" indent="0">
              <a:buNone/>
              <a:defRPr sz="1200">
                <a:solidFill>
                  <a:schemeClr val="tx1">
                    <a:tint val="75000"/>
                  </a:schemeClr>
                </a:solidFill>
              </a:defRPr>
            </a:lvl5pPr>
            <a:lvl6pPr marL="1714205" indent="0">
              <a:buNone/>
              <a:defRPr sz="1200">
                <a:solidFill>
                  <a:schemeClr val="tx1">
                    <a:tint val="75000"/>
                  </a:schemeClr>
                </a:solidFill>
              </a:defRPr>
            </a:lvl6pPr>
            <a:lvl7pPr marL="2057042" indent="0">
              <a:buNone/>
              <a:defRPr sz="1200">
                <a:solidFill>
                  <a:schemeClr val="tx1">
                    <a:tint val="75000"/>
                  </a:schemeClr>
                </a:solidFill>
              </a:defRPr>
            </a:lvl7pPr>
            <a:lvl8pPr marL="2399880" indent="0">
              <a:buNone/>
              <a:defRPr sz="1200">
                <a:solidFill>
                  <a:schemeClr val="tx1">
                    <a:tint val="75000"/>
                  </a:schemeClr>
                </a:solidFill>
              </a:defRPr>
            </a:lvl8pPr>
            <a:lvl9pPr marL="2742719"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29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30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655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967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666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605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6"/>
            <a:ext cx="4629150" cy="3655219"/>
          </a:xfrm>
        </p:spPr>
        <p:txBody>
          <a:bodyPr/>
          <a:lstStyle>
            <a:lvl1pPr marL="0" indent="0">
              <a:buNone/>
              <a:defRPr sz="2400"/>
            </a:lvl1pPr>
            <a:lvl2pPr marL="342839" indent="0">
              <a:buNone/>
              <a:defRPr sz="2100"/>
            </a:lvl2pPr>
            <a:lvl3pPr marL="685681" indent="0">
              <a:buNone/>
              <a:defRPr sz="1800"/>
            </a:lvl3pPr>
            <a:lvl4pPr marL="1028522" indent="0">
              <a:buNone/>
              <a:defRPr sz="1500"/>
            </a:lvl4pPr>
            <a:lvl5pPr marL="1371362" indent="0">
              <a:buNone/>
              <a:defRPr sz="1500"/>
            </a:lvl5pPr>
            <a:lvl6pPr marL="1714205" indent="0">
              <a:buNone/>
              <a:defRPr sz="1500"/>
            </a:lvl6pPr>
            <a:lvl7pPr marL="2057042" indent="0">
              <a:buNone/>
              <a:defRPr sz="1500"/>
            </a:lvl7pPr>
            <a:lvl8pPr marL="2399880" indent="0">
              <a:buNone/>
              <a:defRPr sz="1500"/>
            </a:lvl8pPr>
            <a:lvl9pPr marL="2742719"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48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304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18D2FA-6F1A-4063-9EBF-D07D3D1615F2}"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A19AAB-908E-4418-91F7-0A124B5761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92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42" indent="0">
              <a:buNone/>
              <a:defRPr sz="2000" b="1"/>
            </a:lvl2pPr>
            <a:lvl3pPr marL="913725" indent="0">
              <a:buNone/>
              <a:defRPr sz="1800" b="1"/>
            </a:lvl3pPr>
            <a:lvl4pPr marL="1370580" indent="0">
              <a:buNone/>
              <a:defRPr sz="1600" b="1"/>
            </a:lvl4pPr>
            <a:lvl5pPr marL="1827449" indent="0">
              <a:buNone/>
              <a:defRPr sz="1600" b="1"/>
            </a:lvl5pPr>
            <a:lvl6pPr marL="2284290" indent="0">
              <a:buNone/>
              <a:defRPr sz="1600" b="1"/>
            </a:lvl6pPr>
            <a:lvl7pPr marL="2741132" indent="0">
              <a:buNone/>
              <a:defRPr sz="1600" b="1"/>
            </a:lvl7pPr>
            <a:lvl8pPr marL="3198000" indent="0">
              <a:buNone/>
              <a:defRPr sz="1600" b="1"/>
            </a:lvl8pPr>
            <a:lvl9pPr marL="36548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151335"/>
            <a:ext cx="4041775" cy="479822"/>
          </a:xfrm>
        </p:spPr>
        <p:txBody>
          <a:bodyPr anchor="b"/>
          <a:lstStyle>
            <a:lvl1pPr marL="0" indent="0">
              <a:buNone/>
              <a:defRPr sz="2400" b="1"/>
            </a:lvl1pPr>
            <a:lvl2pPr marL="456842" indent="0">
              <a:buNone/>
              <a:defRPr sz="2000" b="1"/>
            </a:lvl2pPr>
            <a:lvl3pPr marL="913725" indent="0">
              <a:buNone/>
              <a:defRPr sz="1800" b="1"/>
            </a:lvl3pPr>
            <a:lvl4pPr marL="1370580" indent="0">
              <a:buNone/>
              <a:defRPr sz="1600" b="1"/>
            </a:lvl4pPr>
            <a:lvl5pPr marL="1827449" indent="0">
              <a:buNone/>
              <a:defRPr sz="1600" b="1"/>
            </a:lvl5pPr>
            <a:lvl6pPr marL="2284290" indent="0">
              <a:buNone/>
              <a:defRPr sz="1600" b="1"/>
            </a:lvl6pPr>
            <a:lvl7pPr marL="2741132" indent="0">
              <a:buNone/>
              <a:defRPr sz="1600" b="1"/>
            </a:lvl7pPr>
            <a:lvl8pPr marL="3198000" indent="0">
              <a:buNone/>
              <a:defRPr sz="1600" b="1"/>
            </a:lvl8pPr>
            <a:lvl9pPr marL="36548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E310DB-E5FB-43F2-8E86-E93256EC8149}" type="datetimeFigureOut">
              <a:rPr lang="en-US">
                <a:solidFill>
                  <a:prstClr val="black">
                    <a:tint val="75000"/>
                  </a:prstClr>
                </a:solidFill>
              </a:rPr>
              <a:pPr>
                <a:defRPr/>
              </a:pPr>
              <a:t>10/9/2024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A74840E-9CD7-4B3A-8EDE-065F96AFF7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290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83A3C0C-97DF-47C6-8D96-20E2F2B0BAD3}" type="datetimeFigureOut">
              <a:rPr lang="en-US">
                <a:solidFill>
                  <a:prstClr val="black">
                    <a:tint val="75000"/>
                  </a:prstClr>
                </a:solidFill>
              </a:rPr>
              <a:pPr>
                <a:defRPr/>
              </a:pPr>
              <a:t>10/9/2024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A2D7961-2F42-4E93-AE11-373C3E8B87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59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217BEC-A8CC-4ADF-B1CA-7771CD98D8A7}" type="datetimeFigureOut">
              <a:rPr lang="en-US">
                <a:solidFill>
                  <a:prstClr val="black">
                    <a:tint val="75000"/>
                  </a:prstClr>
                </a:solidFill>
              </a:rPr>
              <a:pPr>
                <a:defRPr/>
              </a:pPr>
              <a:t>10/9/2024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351751-0B7A-40B2-B7FE-1F27FDE39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517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5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842" indent="0">
              <a:buNone/>
              <a:defRPr sz="1200"/>
            </a:lvl2pPr>
            <a:lvl3pPr marL="913725" indent="0">
              <a:buNone/>
              <a:defRPr sz="1000"/>
            </a:lvl3pPr>
            <a:lvl4pPr marL="1370580" indent="0">
              <a:buNone/>
              <a:defRPr sz="900"/>
            </a:lvl4pPr>
            <a:lvl5pPr marL="1827449" indent="0">
              <a:buNone/>
              <a:defRPr sz="900"/>
            </a:lvl5pPr>
            <a:lvl6pPr marL="2284290" indent="0">
              <a:buNone/>
              <a:defRPr sz="900"/>
            </a:lvl6pPr>
            <a:lvl7pPr marL="2741132" indent="0">
              <a:buNone/>
              <a:defRPr sz="900"/>
            </a:lvl7pPr>
            <a:lvl8pPr marL="3198000" indent="0">
              <a:buNone/>
              <a:defRPr sz="900"/>
            </a:lvl8pPr>
            <a:lvl9pPr marL="365485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CC977C-5FF2-4D9B-8626-D810D6503B7E}"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3ABE2-D5DC-4A86-A13D-43F57525C4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834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842" indent="0">
              <a:buNone/>
              <a:defRPr sz="2800"/>
            </a:lvl2pPr>
            <a:lvl3pPr marL="913725" indent="0">
              <a:buNone/>
              <a:defRPr sz="2400"/>
            </a:lvl3pPr>
            <a:lvl4pPr marL="1370580" indent="0">
              <a:buNone/>
              <a:defRPr sz="2000"/>
            </a:lvl4pPr>
            <a:lvl5pPr marL="1827449" indent="0">
              <a:buNone/>
              <a:defRPr sz="2000"/>
            </a:lvl5pPr>
            <a:lvl6pPr marL="2284290" indent="0">
              <a:buNone/>
              <a:defRPr sz="2000"/>
            </a:lvl6pPr>
            <a:lvl7pPr marL="2741132" indent="0">
              <a:buNone/>
              <a:defRPr sz="2000"/>
            </a:lvl7pPr>
            <a:lvl8pPr marL="3198000" indent="0">
              <a:buNone/>
              <a:defRPr sz="2000"/>
            </a:lvl8pPr>
            <a:lvl9pPr marL="3654856" indent="0">
              <a:buNone/>
              <a:defRPr sz="2000"/>
            </a:lvl9pPr>
          </a:lstStyle>
          <a:p>
            <a:pPr lvl="0"/>
            <a:endParaRPr lang="en-US" noProof="0"/>
          </a:p>
        </p:txBody>
      </p:sp>
      <p:sp>
        <p:nvSpPr>
          <p:cNvPr id="4" name="Text Placeholder 3"/>
          <p:cNvSpPr>
            <a:spLocks noGrp="1"/>
          </p:cNvSpPr>
          <p:nvPr>
            <p:ph type="body" sz="half" idx="2"/>
          </p:nvPr>
        </p:nvSpPr>
        <p:spPr>
          <a:xfrm>
            <a:off x="1792288" y="4025567"/>
            <a:ext cx="5486400" cy="603647"/>
          </a:xfrm>
        </p:spPr>
        <p:txBody>
          <a:bodyPr/>
          <a:lstStyle>
            <a:lvl1pPr marL="0" indent="0">
              <a:buNone/>
              <a:defRPr sz="1400"/>
            </a:lvl1pPr>
            <a:lvl2pPr marL="456842" indent="0">
              <a:buNone/>
              <a:defRPr sz="1200"/>
            </a:lvl2pPr>
            <a:lvl3pPr marL="913725" indent="0">
              <a:buNone/>
              <a:defRPr sz="1000"/>
            </a:lvl3pPr>
            <a:lvl4pPr marL="1370580" indent="0">
              <a:buNone/>
              <a:defRPr sz="900"/>
            </a:lvl4pPr>
            <a:lvl5pPr marL="1827449" indent="0">
              <a:buNone/>
              <a:defRPr sz="900"/>
            </a:lvl5pPr>
            <a:lvl6pPr marL="2284290" indent="0">
              <a:buNone/>
              <a:defRPr sz="900"/>
            </a:lvl6pPr>
            <a:lvl7pPr marL="2741132" indent="0">
              <a:buNone/>
              <a:defRPr sz="900"/>
            </a:lvl7pPr>
            <a:lvl8pPr marL="3198000" indent="0">
              <a:buNone/>
              <a:defRPr sz="900"/>
            </a:lvl8pPr>
            <a:lvl9pPr marL="365485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D0233D7-63B1-4AF2-9C15-2E4FBAFDCADD}"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19F2EE8-3FB4-4734-A10A-36BA31253E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8240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0" rIns="91380" bIns="4569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0" rIns="91380"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80" tIns="45690" rIns="91380" bIns="4569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1026A05-AE60-4875-844A-E17A8BED6AA3}"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80" tIns="45690" rIns="91380" bIns="4569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80" tIns="45690" rIns="91380" bIns="4569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16A8B6F-8C78-48D4-ADD3-DF8B3A58C3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3436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842" algn="ctr" rtl="0" fontAlgn="base">
        <a:spcBef>
          <a:spcPct val="0"/>
        </a:spcBef>
        <a:spcAft>
          <a:spcPct val="0"/>
        </a:spcAft>
        <a:defRPr sz="4400">
          <a:solidFill>
            <a:schemeClr val="tx1"/>
          </a:solidFill>
          <a:latin typeface="Calibri" pitchFamily="34" charset="0"/>
        </a:defRPr>
      </a:lvl6pPr>
      <a:lvl7pPr marL="913725" algn="ctr" rtl="0" fontAlgn="base">
        <a:spcBef>
          <a:spcPct val="0"/>
        </a:spcBef>
        <a:spcAft>
          <a:spcPct val="0"/>
        </a:spcAft>
        <a:defRPr sz="4400">
          <a:solidFill>
            <a:schemeClr val="tx1"/>
          </a:solidFill>
          <a:latin typeface="Calibri" pitchFamily="34" charset="0"/>
        </a:defRPr>
      </a:lvl7pPr>
      <a:lvl8pPr marL="1370580" algn="ctr" rtl="0" fontAlgn="base">
        <a:spcBef>
          <a:spcPct val="0"/>
        </a:spcBef>
        <a:spcAft>
          <a:spcPct val="0"/>
        </a:spcAft>
        <a:defRPr sz="4400">
          <a:solidFill>
            <a:schemeClr val="tx1"/>
          </a:solidFill>
          <a:latin typeface="Calibri" pitchFamily="34" charset="0"/>
        </a:defRPr>
      </a:lvl8pPr>
      <a:lvl9pPr marL="1827449" algn="ctr" rtl="0" fontAlgn="base">
        <a:spcBef>
          <a:spcPct val="0"/>
        </a:spcBef>
        <a:spcAft>
          <a:spcPct val="0"/>
        </a:spcAft>
        <a:defRPr sz="4400">
          <a:solidFill>
            <a:schemeClr val="tx1"/>
          </a:solidFill>
          <a:latin typeface="Calibri" pitchFamily="34" charset="0"/>
        </a:defRPr>
      </a:lvl9pPr>
    </p:titleStyle>
    <p:bodyStyle>
      <a:lvl1pPr marL="342632" indent="-34263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409" indent="-28554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146" indent="-22842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000" indent="-22842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69" indent="-22842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2710" indent="-228420"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80" indent="-228420"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435" indent="-228420"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90" indent="-228420"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25" rtl="0" eaLnBrk="1" latinLnBrk="0" hangingPunct="1">
        <a:defRPr sz="1800" kern="1200">
          <a:solidFill>
            <a:schemeClr val="tx1"/>
          </a:solidFill>
          <a:latin typeface="+mn-lt"/>
          <a:ea typeface="+mn-ea"/>
          <a:cs typeface="+mn-cs"/>
        </a:defRPr>
      </a:lvl1pPr>
      <a:lvl2pPr marL="456842" algn="l" defTabSz="913725" rtl="0" eaLnBrk="1" latinLnBrk="0" hangingPunct="1">
        <a:defRPr sz="1800" kern="1200">
          <a:solidFill>
            <a:schemeClr val="tx1"/>
          </a:solidFill>
          <a:latin typeface="+mn-lt"/>
          <a:ea typeface="+mn-ea"/>
          <a:cs typeface="+mn-cs"/>
        </a:defRPr>
      </a:lvl2pPr>
      <a:lvl3pPr marL="913725" algn="l" defTabSz="913725" rtl="0" eaLnBrk="1" latinLnBrk="0" hangingPunct="1">
        <a:defRPr sz="1800" kern="1200">
          <a:solidFill>
            <a:schemeClr val="tx1"/>
          </a:solidFill>
          <a:latin typeface="+mn-lt"/>
          <a:ea typeface="+mn-ea"/>
          <a:cs typeface="+mn-cs"/>
        </a:defRPr>
      </a:lvl3pPr>
      <a:lvl4pPr marL="1370580" algn="l" defTabSz="913725" rtl="0" eaLnBrk="1" latinLnBrk="0" hangingPunct="1">
        <a:defRPr sz="1800" kern="1200">
          <a:solidFill>
            <a:schemeClr val="tx1"/>
          </a:solidFill>
          <a:latin typeface="+mn-lt"/>
          <a:ea typeface="+mn-ea"/>
          <a:cs typeface="+mn-cs"/>
        </a:defRPr>
      </a:lvl4pPr>
      <a:lvl5pPr marL="1827449" algn="l" defTabSz="913725" rtl="0" eaLnBrk="1" latinLnBrk="0" hangingPunct="1">
        <a:defRPr sz="1800" kern="1200">
          <a:solidFill>
            <a:schemeClr val="tx1"/>
          </a:solidFill>
          <a:latin typeface="+mn-lt"/>
          <a:ea typeface="+mn-ea"/>
          <a:cs typeface="+mn-cs"/>
        </a:defRPr>
      </a:lvl5pPr>
      <a:lvl6pPr marL="2284290" algn="l" defTabSz="913725" rtl="0" eaLnBrk="1" latinLnBrk="0" hangingPunct="1">
        <a:defRPr sz="1800" kern="1200">
          <a:solidFill>
            <a:schemeClr val="tx1"/>
          </a:solidFill>
          <a:latin typeface="+mn-lt"/>
          <a:ea typeface="+mn-ea"/>
          <a:cs typeface="+mn-cs"/>
        </a:defRPr>
      </a:lvl6pPr>
      <a:lvl7pPr marL="2741132" algn="l" defTabSz="913725" rtl="0" eaLnBrk="1" latinLnBrk="0" hangingPunct="1">
        <a:defRPr sz="1800" kern="1200">
          <a:solidFill>
            <a:schemeClr val="tx1"/>
          </a:solidFill>
          <a:latin typeface="+mn-lt"/>
          <a:ea typeface="+mn-ea"/>
          <a:cs typeface="+mn-cs"/>
        </a:defRPr>
      </a:lvl7pPr>
      <a:lvl8pPr marL="3198000" algn="l" defTabSz="913725" rtl="0" eaLnBrk="1" latinLnBrk="0" hangingPunct="1">
        <a:defRPr sz="1800" kern="1200">
          <a:solidFill>
            <a:schemeClr val="tx1"/>
          </a:solidFill>
          <a:latin typeface="+mn-lt"/>
          <a:ea typeface="+mn-ea"/>
          <a:cs typeface="+mn-cs"/>
        </a:defRPr>
      </a:lvl8pPr>
      <a:lvl9pPr marL="3654856" algn="l" defTabSz="91372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2" tIns="45691" rIns="91382" bIns="45691"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2" tIns="45691" rIns="91382" bIns="4569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82" tIns="45691" rIns="91382" bIns="45691" rtlCol="0" anchor="ctr"/>
          <a:lstStyle>
            <a:lvl1pPr algn="l" fontAlgn="auto">
              <a:spcBef>
                <a:spcPts val="0"/>
              </a:spcBef>
              <a:spcAft>
                <a:spcPts val="0"/>
              </a:spcAft>
              <a:defRPr sz="1200">
                <a:solidFill>
                  <a:schemeClr val="tx1">
                    <a:tint val="75000"/>
                  </a:schemeClr>
                </a:solidFill>
                <a:latin typeface="+mn-lt"/>
                <a:cs typeface="+mn-cs"/>
              </a:defRPr>
            </a:lvl1pPr>
          </a:lstStyle>
          <a:p>
            <a:pPr defTabSz="913748">
              <a:defRPr/>
            </a:pPr>
            <a:fld id="{F1026A05-AE60-4875-844A-E17A8BED6AA3}" type="datetimeFigureOut">
              <a:rPr lang="en-US" smtClean="0">
                <a:solidFill>
                  <a:prstClr val="black">
                    <a:tint val="75000"/>
                  </a:prstClr>
                </a:solidFill>
              </a:rPr>
              <a:pPr defTabSz="913748">
                <a:defRPr/>
              </a:pPr>
              <a:t>10/9/2024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82" tIns="45691" rIns="91382" bIns="45691"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3748">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82" tIns="45691" rIns="91382" bIns="45691" rtlCol="0" anchor="ctr"/>
          <a:lstStyle>
            <a:lvl1pPr algn="r" fontAlgn="auto">
              <a:spcBef>
                <a:spcPts val="0"/>
              </a:spcBef>
              <a:spcAft>
                <a:spcPts val="0"/>
              </a:spcAft>
              <a:defRPr sz="1200">
                <a:solidFill>
                  <a:schemeClr val="tx1">
                    <a:tint val="75000"/>
                  </a:schemeClr>
                </a:solidFill>
                <a:latin typeface="+mn-lt"/>
                <a:cs typeface="+mn-cs"/>
              </a:defRPr>
            </a:lvl1pPr>
          </a:lstStyle>
          <a:p>
            <a:pPr defTabSz="913748">
              <a:defRPr/>
            </a:pPr>
            <a:fld id="{816A8B6F-8C78-48D4-ADD3-DF8B3A58C3EC}" type="slidenum">
              <a:rPr lang="en-US" smtClean="0">
                <a:solidFill>
                  <a:prstClr val="black">
                    <a:tint val="75000"/>
                  </a:prstClr>
                </a:solidFill>
              </a:rPr>
              <a:pPr defTabSz="913748">
                <a:defRPr/>
              </a:pPr>
              <a:t>‹#›</a:t>
            </a:fld>
            <a:endParaRPr lang="en-US">
              <a:solidFill>
                <a:prstClr val="black">
                  <a:tint val="75000"/>
                </a:prstClr>
              </a:solidFill>
            </a:endParaRPr>
          </a:p>
        </p:txBody>
      </p:sp>
    </p:spTree>
    <p:extLst>
      <p:ext uri="{BB962C8B-B14F-4D97-AF65-F5344CB8AC3E}">
        <p14:creationId xmlns:p14="http://schemas.microsoft.com/office/powerpoint/2010/main" val="35646835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854" algn="ctr" rtl="0" fontAlgn="base">
        <a:spcBef>
          <a:spcPct val="0"/>
        </a:spcBef>
        <a:spcAft>
          <a:spcPct val="0"/>
        </a:spcAft>
        <a:defRPr sz="4400">
          <a:solidFill>
            <a:schemeClr val="tx1"/>
          </a:solidFill>
          <a:latin typeface="Calibri" pitchFamily="34" charset="0"/>
        </a:defRPr>
      </a:lvl6pPr>
      <a:lvl7pPr marL="913748" algn="ctr" rtl="0" fontAlgn="base">
        <a:spcBef>
          <a:spcPct val="0"/>
        </a:spcBef>
        <a:spcAft>
          <a:spcPct val="0"/>
        </a:spcAft>
        <a:defRPr sz="4400">
          <a:solidFill>
            <a:schemeClr val="tx1"/>
          </a:solidFill>
          <a:latin typeface="Calibri" pitchFamily="34" charset="0"/>
        </a:defRPr>
      </a:lvl7pPr>
      <a:lvl8pPr marL="1370614" algn="ctr" rtl="0" fontAlgn="base">
        <a:spcBef>
          <a:spcPct val="0"/>
        </a:spcBef>
        <a:spcAft>
          <a:spcPct val="0"/>
        </a:spcAft>
        <a:defRPr sz="4400">
          <a:solidFill>
            <a:schemeClr val="tx1"/>
          </a:solidFill>
          <a:latin typeface="Calibri" pitchFamily="34" charset="0"/>
        </a:defRPr>
      </a:lvl8pPr>
      <a:lvl9pPr marL="1827494" algn="ctr" rtl="0" fontAlgn="base">
        <a:spcBef>
          <a:spcPct val="0"/>
        </a:spcBef>
        <a:spcAft>
          <a:spcPct val="0"/>
        </a:spcAft>
        <a:defRPr sz="4400">
          <a:solidFill>
            <a:schemeClr val="tx1"/>
          </a:solidFill>
          <a:latin typeface="Calibri" pitchFamily="34" charset="0"/>
        </a:defRPr>
      </a:lvl9pPr>
    </p:titleStyle>
    <p:bodyStyle>
      <a:lvl1pPr marL="342641" indent="-34264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427" indent="-285547"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174" indent="-22842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040" indent="-22842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920" indent="-22842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2773" indent="-228426" algn="l" defTabSz="9137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54" indent="-228426" algn="l" defTabSz="9137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21" indent="-228426" algn="l" defTabSz="9137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7" indent="-228426" algn="l" defTabSz="9137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48" rtl="0" eaLnBrk="1" latinLnBrk="0" hangingPunct="1">
        <a:defRPr sz="1800" kern="1200">
          <a:solidFill>
            <a:schemeClr val="tx1"/>
          </a:solidFill>
          <a:latin typeface="+mn-lt"/>
          <a:ea typeface="+mn-ea"/>
          <a:cs typeface="+mn-cs"/>
        </a:defRPr>
      </a:lvl1pPr>
      <a:lvl2pPr marL="456854" algn="l" defTabSz="913748" rtl="0" eaLnBrk="1" latinLnBrk="0" hangingPunct="1">
        <a:defRPr sz="1800" kern="1200">
          <a:solidFill>
            <a:schemeClr val="tx1"/>
          </a:solidFill>
          <a:latin typeface="+mn-lt"/>
          <a:ea typeface="+mn-ea"/>
          <a:cs typeface="+mn-cs"/>
        </a:defRPr>
      </a:lvl2pPr>
      <a:lvl3pPr marL="913748" algn="l" defTabSz="913748" rtl="0" eaLnBrk="1" latinLnBrk="0" hangingPunct="1">
        <a:defRPr sz="1800" kern="1200">
          <a:solidFill>
            <a:schemeClr val="tx1"/>
          </a:solidFill>
          <a:latin typeface="+mn-lt"/>
          <a:ea typeface="+mn-ea"/>
          <a:cs typeface="+mn-cs"/>
        </a:defRPr>
      </a:lvl3pPr>
      <a:lvl4pPr marL="1370614" algn="l" defTabSz="913748" rtl="0" eaLnBrk="1" latinLnBrk="0" hangingPunct="1">
        <a:defRPr sz="1800" kern="1200">
          <a:solidFill>
            <a:schemeClr val="tx1"/>
          </a:solidFill>
          <a:latin typeface="+mn-lt"/>
          <a:ea typeface="+mn-ea"/>
          <a:cs typeface="+mn-cs"/>
        </a:defRPr>
      </a:lvl4pPr>
      <a:lvl5pPr marL="1827494" algn="l" defTabSz="913748" rtl="0" eaLnBrk="1" latinLnBrk="0" hangingPunct="1">
        <a:defRPr sz="1800" kern="1200">
          <a:solidFill>
            <a:schemeClr val="tx1"/>
          </a:solidFill>
          <a:latin typeface="+mn-lt"/>
          <a:ea typeface="+mn-ea"/>
          <a:cs typeface="+mn-cs"/>
        </a:defRPr>
      </a:lvl5pPr>
      <a:lvl6pPr marL="2284347" algn="l" defTabSz="913748" rtl="0" eaLnBrk="1" latinLnBrk="0" hangingPunct="1">
        <a:defRPr sz="1800" kern="1200">
          <a:solidFill>
            <a:schemeClr val="tx1"/>
          </a:solidFill>
          <a:latin typeface="+mn-lt"/>
          <a:ea typeface="+mn-ea"/>
          <a:cs typeface="+mn-cs"/>
        </a:defRPr>
      </a:lvl6pPr>
      <a:lvl7pPr marL="2741201" algn="l" defTabSz="913748" rtl="0" eaLnBrk="1" latinLnBrk="0" hangingPunct="1">
        <a:defRPr sz="1800" kern="1200">
          <a:solidFill>
            <a:schemeClr val="tx1"/>
          </a:solidFill>
          <a:latin typeface="+mn-lt"/>
          <a:ea typeface="+mn-ea"/>
          <a:cs typeface="+mn-cs"/>
        </a:defRPr>
      </a:lvl7pPr>
      <a:lvl8pPr marL="3198080" algn="l" defTabSz="913748" rtl="0" eaLnBrk="1" latinLnBrk="0" hangingPunct="1">
        <a:defRPr sz="1800" kern="1200">
          <a:solidFill>
            <a:schemeClr val="tx1"/>
          </a:solidFill>
          <a:latin typeface="+mn-lt"/>
          <a:ea typeface="+mn-ea"/>
          <a:cs typeface="+mn-cs"/>
        </a:defRPr>
      </a:lvl8pPr>
      <a:lvl9pPr marL="3654947" algn="l" defTabSz="9137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1" tIns="34289" rIns="68561"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61" tIns="34289" rIns="68561"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61" tIns="34289" rIns="68561" bIns="34289" rtlCol="0" anchor="ctr"/>
          <a:lstStyle>
            <a:lvl1pPr algn="l">
              <a:defRPr sz="900">
                <a:solidFill>
                  <a:schemeClr val="tx1">
                    <a:tint val="75000"/>
                  </a:schemeClr>
                </a:solidFill>
              </a:defRPr>
            </a:lvl1pPr>
          </a:lstStyle>
          <a:p>
            <a:pPr defTabSz="685579"/>
            <a:fld id="{3318D2FA-6F1A-4063-9EBF-D07D3D1615F2}" type="datetimeFigureOut">
              <a:rPr lang="en-US" smtClean="0">
                <a:solidFill>
                  <a:prstClr val="black">
                    <a:tint val="75000"/>
                  </a:prstClr>
                </a:solidFill>
              </a:rPr>
              <a:pPr defTabSz="685579"/>
              <a:t>10/9/2024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1" tIns="34289" rIns="68561" bIns="34289" rtlCol="0" anchor="ctr"/>
          <a:lstStyle>
            <a:lvl1pPr algn="ctr">
              <a:defRPr sz="900">
                <a:solidFill>
                  <a:schemeClr val="tx1">
                    <a:tint val="75000"/>
                  </a:schemeClr>
                </a:solidFill>
              </a:defRPr>
            </a:lvl1pPr>
          </a:lstStyle>
          <a:p>
            <a:pPr defTabSz="685579"/>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1" tIns="34289" rIns="68561" bIns="34289" rtlCol="0" anchor="ctr"/>
          <a:lstStyle>
            <a:lvl1pPr algn="r">
              <a:defRPr sz="900">
                <a:solidFill>
                  <a:schemeClr val="tx1">
                    <a:tint val="75000"/>
                  </a:schemeClr>
                </a:solidFill>
              </a:defRPr>
            </a:lvl1pPr>
          </a:lstStyle>
          <a:p>
            <a:pPr defTabSz="685579"/>
            <a:fld id="{E5A19AAB-908E-4418-91F7-0A124B576134}" type="slidenum">
              <a:rPr lang="en-US" smtClean="0">
                <a:solidFill>
                  <a:prstClr val="black">
                    <a:tint val="75000"/>
                  </a:prstClr>
                </a:solidFill>
              </a:rPr>
              <a:pPr defTabSz="685579"/>
              <a:t>‹#›</a:t>
            </a:fld>
            <a:endParaRPr lang="en-US">
              <a:solidFill>
                <a:prstClr val="black">
                  <a:tint val="75000"/>
                </a:prstClr>
              </a:solidFill>
            </a:endParaRPr>
          </a:p>
        </p:txBody>
      </p:sp>
    </p:spTree>
    <p:extLst>
      <p:ext uri="{BB962C8B-B14F-4D97-AF65-F5344CB8AC3E}">
        <p14:creationId xmlns:p14="http://schemas.microsoft.com/office/powerpoint/2010/main" val="36868484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579"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0" tIns="34289" rIns="68570"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0" tIns="34289" rIns="68570"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0" tIns="34289" rIns="68570" bIns="34289" rtlCol="0" anchor="ctr"/>
          <a:lstStyle>
            <a:lvl1pPr algn="l">
              <a:defRPr sz="900">
                <a:solidFill>
                  <a:schemeClr val="tx1">
                    <a:tint val="75000"/>
                  </a:schemeClr>
                </a:solidFill>
              </a:defRPr>
            </a:lvl1pPr>
          </a:lstStyle>
          <a:p>
            <a:pPr defTabSz="685681"/>
            <a:fld id="{3318D2FA-6F1A-4063-9EBF-D07D3D1615F2}" type="datetimeFigureOut">
              <a:rPr lang="en-US" smtClean="0">
                <a:solidFill>
                  <a:prstClr val="black">
                    <a:tint val="75000"/>
                  </a:prstClr>
                </a:solidFill>
              </a:rPr>
              <a:pPr defTabSz="685681"/>
              <a:t>10/9/2024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0" tIns="34289" rIns="68570" bIns="34289" rtlCol="0" anchor="ctr"/>
          <a:lstStyle>
            <a:lvl1pPr algn="ctr">
              <a:defRPr sz="900">
                <a:solidFill>
                  <a:schemeClr val="tx1">
                    <a:tint val="75000"/>
                  </a:schemeClr>
                </a:solidFill>
              </a:defRPr>
            </a:lvl1pPr>
          </a:lstStyle>
          <a:p>
            <a:pPr defTabSz="685681"/>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0" tIns="34289" rIns="68570" bIns="34289" rtlCol="0" anchor="ctr"/>
          <a:lstStyle>
            <a:lvl1pPr algn="r">
              <a:defRPr sz="900">
                <a:solidFill>
                  <a:schemeClr val="tx1">
                    <a:tint val="75000"/>
                  </a:schemeClr>
                </a:solidFill>
              </a:defRPr>
            </a:lvl1pPr>
          </a:lstStyle>
          <a:p>
            <a:pPr defTabSz="685681"/>
            <a:fld id="{E5A19AAB-908E-4418-91F7-0A124B576134}" type="slidenum">
              <a:rPr lang="en-US" smtClean="0">
                <a:solidFill>
                  <a:prstClr val="black">
                    <a:tint val="75000"/>
                  </a:prstClr>
                </a:solidFill>
              </a:rPr>
              <a:pPr defTabSz="685681"/>
              <a:t>‹#›</a:t>
            </a:fld>
            <a:endParaRPr lang="en-US">
              <a:solidFill>
                <a:prstClr val="black">
                  <a:tint val="75000"/>
                </a:prstClr>
              </a:solidFill>
            </a:endParaRPr>
          </a:p>
        </p:txBody>
      </p:sp>
    </p:spTree>
    <p:extLst>
      <p:ext uri="{BB962C8B-B14F-4D97-AF65-F5344CB8AC3E}">
        <p14:creationId xmlns:p14="http://schemas.microsoft.com/office/powerpoint/2010/main" val="268577986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681"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22" indent="-171422" algn="l" defTabSz="68568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65" indent="-171422" algn="l" defTabSz="685681"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102" indent="-171422" algn="l" defTabSz="68568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40"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79"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wmf"/><Relationship Id="rId1" Type="http://schemas.openxmlformats.org/officeDocument/2006/relationships/slideLayout" Target="../slideLayouts/slideLayout6.xml"/><Relationship Id="rId5" Type="http://schemas.openxmlformats.org/officeDocument/2006/relationships/image" Target="../media/image23.gif"/><Relationship Id="rId4" Type="http://schemas.openxmlformats.org/officeDocument/2006/relationships/image" Target="../media/image28.gif"/></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4" descr="SailBo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200400"/>
            <a:ext cx="3200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5" descr="th_50a9093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1752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7" descr="Earth-16-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52409" y="0"/>
            <a:ext cx="1981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 xmlns:a16="http://schemas.microsoft.com/office/drawing/2014/main" id="{CDAA2343-2EE3-4E43-9B08-56A242D09E71}"/>
              </a:ext>
            </a:extLst>
          </p:cNvPr>
          <p:cNvGrpSpPr/>
          <p:nvPr/>
        </p:nvGrpSpPr>
        <p:grpSpPr>
          <a:xfrm>
            <a:off x="659908" y="1217137"/>
            <a:ext cx="7879556" cy="1690088"/>
            <a:chOff x="879876" y="1622849"/>
            <a:chExt cx="10506075" cy="2253451"/>
          </a:xfrm>
        </p:grpSpPr>
        <p:sp>
          <p:nvSpPr>
            <p:cNvPr id="11" name="TextBox 10">
              <a:extLst>
                <a:ext uri="{FF2B5EF4-FFF2-40B4-BE49-F238E27FC236}">
                  <a16:creationId xmlns="" xmlns:a16="http://schemas.microsoft.com/office/drawing/2014/main" id="{32960C54-8634-4681-8D90-D4BE188273C1}"/>
                </a:ext>
              </a:extLst>
            </p:cNvPr>
            <p:cNvSpPr txBox="1"/>
            <p:nvPr/>
          </p:nvSpPr>
          <p:spPr>
            <a:xfrm>
              <a:off x="5069971" y="1622849"/>
              <a:ext cx="2058193" cy="861775"/>
            </a:xfrm>
            <a:prstGeom prst="rect">
              <a:avLst/>
            </a:prstGeom>
            <a:noFill/>
          </p:spPr>
          <p:txBody>
            <a:bodyPr wrap="square" rtlCol="0">
              <a:spAutoFit/>
            </a:bodyPr>
            <a:lstStyle/>
            <a:p>
              <a:r>
                <a:rPr lang="vi-VN" sz="3600" b="1" dirty="0">
                  <a:solidFill>
                    <a:srgbClr val="3333FF"/>
                  </a:solidFill>
                  <a:latin typeface="Arial" panose="020B0604020202020204" pitchFamily="34" charset="0"/>
                  <a:cs typeface="Arial" panose="020B0604020202020204" pitchFamily="34" charset="0"/>
                </a:rPr>
                <a:t>Bài 3</a:t>
              </a:r>
              <a:endParaRPr lang="en-US" sz="36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8A26F50E-1B48-465F-878E-BA3A2BD470FE}"/>
                </a:ext>
              </a:extLst>
            </p:cNvPr>
            <p:cNvSpPr txBox="1"/>
            <p:nvPr/>
          </p:nvSpPr>
          <p:spPr>
            <a:xfrm>
              <a:off x="879876" y="2768304"/>
              <a:ext cx="10506075" cy="1107996"/>
            </a:xfrm>
            <a:prstGeom prst="rect">
              <a:avLst/>
            </a:prstGeom>
            <a:noFill/>
          </p:spPr>
          <p:txBody>
            <a:bodyPr wrap="square" rtlCol="0">
              <a:spAutoFit/>
            </a:bodyPr>
            <a:lstStyle/>
            <a:p>
              <a:pPr algn="ctr"/>
              <a:r>
                <a:rPr lang="vi-VN" sz="2400" b="1" dirty="0">
                  <a:solidFill>
                    <a:srgbClr val="00B050"/>
                  </a:solidFill>
                  <a:latin typeface="Arial" panose="020B0604020202020204" pitchFamily="34" charset="0"/>
                  <a:cs typeface="Arial" panose="020B0604020202020204" pitchFamily="34" charset="0"/>
                </a:rPr>
                <a:t>PHƯƠNG THỨC CON NGƯỜI </a:t>
              </a:r>
              <a:r>
                <a:rPr lang="en-US" sz="2400" b="1" dirty="0">
                  <a:solidFill>
                    <a:srgbClr val="00B050"/>
                  </a:solidFill>
                  <a:latin typeface="Arial" panose="020B0604020202020204" pitchFamily="34" charset="0"/>
                  <a:cs typeface="Arial" panose="020B0604020202020204" pitchFamily="34" charset="0"/>
                </a:rPr>
                <a:t>KHAI THÁC</a:t>
              </a:r>
              <a:r>
                <a:rPr lang="vi-VN" sz="2400" b="1" dirty="0">
                  <a:solidFill>
                    <a:srgbClr val="00B050"/>
                  </a:solidFill>
                  <a:latin typeface="Arial" panose="020B0604020202020204" pitchFamily="34" charset="0"/>
                  <a:cs typeface="Arial" panose="020B0604020202020204" pitchFamily="34" charset="0"/>
                </a:rPr>
                <a:t>,</a:t>
              </a:r>
            </a:p>
            <a:p>
              <a:pPr algn="ctr"/>
              <a:r>
                <a:rPr lang="vi-VN" sz="2400" b="1" dirty="0">
                  <a:solidFill>
                    <a:srgbClr val="00B050"/>
                  </a:solidFill>
                  <a:latin typeface="Arial" panose="020B0604020202020204" pitchFamily="34" charset="0"/>
                  <a:cs typeface="Arial" panose="020B0604020202020204" pitchFamily="34" charset="0"/>
                </a:rPr>
                <a:t> SỬ DỤNG VÀ BẢO VỆ </a:t>
              </a:r>
              <a:r>
                <a:rPr lang="en-US" sz="2400" b="1" dirty="0">
                  <a:solidFill>
                    <a:srgbClr val="00B050"/>
                  </a:solidFill>
                  <a:latin typeface="Arial" panose="020B0604020202020204" pitchFamily="34" charset="0"/>
                  <a:cs typeface="Arial" panose="020B0604020202020204" pitchFamily="34" charset="0"/>
                </a:rPr>
                <a:t>THIÊN NHIÊN</a:t>
              </a:r>
              <a:r>
                <a:rPr lang="vi-VN" sz="2400" b="1" dirty="0">
                  <a:solidFill>
                    <a:srgbClr val="00B050"/>
                  </a:solidFill>
                  <a:latin typeface="Arial" panose="020B0604020202020204" pitchFamily="34" charset="0"/>
                  <a:cs typeface="Arial" panose="020B0604020202020204" pitchFamily="34" charset="0"/>
                </a:rPr>
                <a:t> Ở CHÂU ÂU</a:t>
              </a:r>
              <a:endParaRPr lang="en-US" sz="2400" b="1" dirty="0">
                <a:solidFill>
                  <a:srgbClr val="00B050"/>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5"/>
          <a:stretch>
            <a:fillRect/>
          </a:stretch>
        </p:blipFill>
        <p:spPr>
          <a:xfrm>
            <a:off x="76200" y="0"/>
            <a:ext cx="2066723" cy="1499746"/>
          </a:xfrm>
          <a:prstGeom prst="rect">
            <a:avLst/>
          </a:prstGeom>
        </p:spPr>
      </p:pic>
      <p:sp>
        <p:nvSpPr>
          <p:cNvPr id="2" name="TextBox 1"/>
          <p:cNvSpPr txBox="1"/>
          <p:nvPr/>
        </p:nvSpPr>
        <p:spPr>
          <a:xfrm>
            <a:off x="2362200" y="4171950"/>
            <a:ext cx="3429000" cy="369332"/>
          </a:xfrm>
          <a:prstGeom prst="rect">
            <a:avLst/>
          </a:prstGeom>
          <a:noFill/>
        </p:spPr>
        <p:txBody>
          <a:bodyPr wrap="square" rtlCol="0">
            <a:spAutoFit/>
          </a:bodyPr>
          <a:lstStyle/>
          <a:p>
            <a:r>
              <a:rPr lang="en-US" dirty="0" smtClean="0">
                <a:solidFill>
                  <a:srgbClr val="FF0000"/>
                </a:solidFill>
              </a:rPr>
              <a:t>GV: NGUYỄN THỊ TUYẾT NHUNG</a:t>
            </a:r>
            <a:endParaRPr lang="en-US" dirty="0">
              <a:solidFill>
                <a:srgbClr val="FF0000"/>
              </a:solidFill>
            </a:endParaRPr>
          </a:p>
        </p:txBody>
      </p:sp>
    </p:spTree>
    <p:extLst>
      <p:ext uri="{BB962C8B-B14F-4D97-AF65-F5344CB8AC3E}">
        <p14:creationId xmlns:p14="http://schemas.microsoft.com/office/powerpoint/2010/main" val="2032030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3" y="514351"/>
            <a:ext cx="3338945" cy="4445000"/>
          </a:xfrm>
          <a:prstGeom prst="rect">
            <a:avLst/>
          </a:prstGeom>
        </p:spPr>
      </p:pic>
      <p:sp>
        <p:nvSpPr>
          <p:cNvPr id="5" name="Rectangle 4"/>
          <p:cNvSpPr/>
          <p:nvPr/>
        </p:nvSpPr>
        <p:spPr>
          <a:xfrm>
            <a:off x="609600" y="2038350"/>
            <a:ext cx="4343400" cy="2274166"/>
          </a:xfrm>
          <a:prstGeom prst="rect">
            <a:avLst/>
          </a:prstGeom>
          <a:ln w="57150"/>
        </p:spPr>
        <p:style>
          <a:lnRef idx="2">
            <a:schemeClr val="accent6"/>
          </a:lnRef>
          <a:fillRef idx="1">
            <a:schemeClr val="lt1"/>
          </a:fillRef>
          <a:effectRef idx="0">
            <a:schemeClr val="accent6"/>
          </a:effectRef>
          <a:fontRef idx="minor">
            <a:schemeClr val="dk1"/>
          </a:fontRef>
        </p:style>
        <p:txBody>
          <a:bodyPr lIns="91386" tIns="45693" rIns="91386" bIns="45693" spcCol="0" rtlCol="0" anchor="ctr"/>
          <a:lstStyle/>
          <a:p>
            <a:pPr algn="ctr" defTabSz="913793"/>
            <a:r>
              <a:rPr lang="es-ES" sz="3200" b="1">
                <a:solidFill>
                  <a:schemeClr val="accent2">
                    <a:lumMod val="50000"/>
                  </a:schemeClr>
                </a:solidFill>
                <a:latin typeface="Times New Roman" pitchFamily="18" charset="0"/>
                <a:cs typeface="Times New Roman" pitchFamily="18" charset="0"/>
              </a:rPr>
              <a:t>Giải pháp khắc phục tình trạng ô nhiễm nguồn nước?</a:t>
            </a:r>
            <a:endParaRPr lang="en-US" sz="3200"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8252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181" y="0"/>
            <a:ext cx="6972300" cy="461665"/>
          </a:xfrm>
          <a:prstGeom prst="rect">
            <a:avLst/>
          </a:prstGeom>
          <a:noFill/>
        </p:spPr>
        <p:txBody>
          <a:bodyPr wrap="square" rtlCol="0">
            <a:spAutoFit/>
          </a:bodyPr>
          <a:lstStyle/>
          <a:p>
            <a:r>
              <a:rPr lang="en-US" sz="2400" dirty="0" err="1">
                <a:solidFill>
                  <a:srgbClr val="FF0000"/>
                </a:solidFill>
                <a:latin typeface="Times New Roman" pitchFamily="18" charset="0"/>
                <a:cs typeface="Times New Roman" pitchFamily="18" charset="0"/>
              </a:rPr>
              <a:t>Biện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cải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nước</a:t>
            </a:r>
            <a:r>
              <a:rPr lang="en-US" sz="2400" dirty="0">
                <a:solidFill>
                  <a:srgbClr val="FF0000"/>
                </a:solidFill>
                <a:latin typeface="Times New Roman" pitchFamily="18" charset="0"/>
                <a:cs typeface="Times New Roman" pitchFamily="18" charset="0"/>
              </a:rPr>
              <a:t> ở </a:t>
            </a:r>
            <a:r>
              <a:rPr lang="en-US" sz="2400" dirty="0" err="1">
                <a:solidFill>
                  <a:srgbClr val="FF0000"/>
                </a:solidFill>
                <a:latin typeface="Times New Roman" pitchFamily="18" charset="0"/>
                <a:cs typeface="Times New Roman" pitchFamily="18" charset="0"/>
              </a:rPr>
              <a:t>châu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Âu</a:t>
            </a:r>
            <a:r>
              <a:rPr lang="en-US" sz="2400" dirty="0">
                <a:solidFill>
                  <a:srgbClr val="FF0000"/>
                </a:solidFill>
                <a:latin typeface="Times New Roman" pitchFamily="18" charset="0"/>
                <a:cs typeface="Times New Roman" pitchFamily="18" charset="0"/>
              </a:rPr>
              <a:t>?</a:t>
            </a:r>
          </a:p>
        </p:txBody>
      </p:sp>
      <p:sp>
        <p:nvSpPr>
          <p:cNvPr id="5" name="Rectangle 4"/>
          <p:cNvSpPr/>
          <p:nvPr/>
        </p:nvSpPr>
        <p:spPr>
          <a:xfrm>
            <a:off x="378618" y="562549"/>
            <a:ext cx="7836694" cy="3000821"/>
          </a:xfrm>
          <a:prstGeom prst="rect">
            <a:avLst/>
          </a:prstGeom>
        </p:spPr>
        <p:txBody>
          <a:bodyPr wrap="square">
            <a:spAutoFit/>
          </a:bodyPr>
          <a:lstStyle/>
          <a:p>
            <a:r>
              <a:rPr lang="en-US" sz="2100" dirty="0">
                <a:solidFill>
                  <a:srgbClr val="3333FF"/>
                </a:solidFill>
                <a:latin typeface="+mj-lt"/>
              </a:rPr>
              <a:t>	</a:t>
            </a:r>
            <a:r>
              <a:rPr lang="vi-VN" sz="2100" dirty="0">
                <a:solidFill>
                  <a:srgbClr val="3333FF"/>
                </a:solidFill>
                <a:latin typeface="+mj-lt"/>
              </a:rPr>
              <a:t>Để giải quyết những vấn đề về nguồn nước ở Châu Âu cần xây dựng những biện pháp như:</a:t>
            </a:r>
          </a:p>
          <a:p>
            <a:r>
              <a:rPr lang="vi-VN" sz="2100" dirty="0">
                <a:solidFill>
                  <a:srgbClr val="3333FF"/>
                </a:solidFill>
                <a:latin typeface="+mj-lt"/>
              </a:rPr>
              <a:t>– Giảm lượng nước sử dụng cho các ngành kinh tế, giảm nồng độ các chất gây ô nhiễm, đảm bảo cung cấp đủ nước với chất lượng tốt cho sinh hoạt, sản xuất.</a:t>
            </a:r>
          </a:p>
          <a:p>
            <a:r>
              <a:rPr lang="vi-VN" sz="2100" dirty="0">
                <a:solidFill>
                  <a:srgbClr val="3333FF"/>
                </a:solidFill>
                <a:latin typeface="+mj-lt"/>
              </a:rPr>
              <a:t>– Để kiểm soát chất lượng, cải tiến kĩ thuật, đổi mới công nghệ xử lí nước thải cần ban hành các quy định về nước, nước thải đô thị, nước uống.</a:t>
            </a:r>
          </a:p>
          <a:p>
            <a:r>
              <a:rPr lang="vi-VN" sz="2100" dirty="0">
                <a:solidFill>
                  <a:srgbClr val="3333FF"/>
                </a:solidFill>
                <a:latin typeface="+mj-lt"/>
              </a:rPr>
              <a:t>– Ban hành những quy định về nước, nước thải, chất lượng nước uống;</a:t>
            </a:r>
          </a:p>
        </p:txBody>
      </p:sp>
    </p:spTree>
    <p:extLst>
      <p:ext uri="{BB962C8B-B14F-4D97-AF65-F5344CB8AC3E}">
        <p14:creationId xmlns:p14="http://schemas.microsoft.com/office/powerpoint/2010/main" val="3875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p:cNvSpPr txBox="1">
            <a:spLocks noChangeArrowheads="1"/>
          </p:cNvSpPr>
          <p:nvPr/>
        </p:nvSpPr>
        <p:spPr bwMode="auto">
          <a:xfrm>
            <a:off x="321469" y="357188"/>
            <a:ext cx="2114550"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spcBef>
                <a:spcPct val="50000"/>
              </a:spcBef>
              <a:defRPr/>
            </a:pPr>
            <a:r>
              <a:rPr lang="en-US" dirty="0">
                <a:solidFill>
                  <a:srgbClr val="D60093"/>
                </a:solidFill>
                <a:latin typeface="Times New Roman" pitchFamily="18" charset="0"/>
                <a:cs typeface="Times New Roman" pitchFamily="18" charset="0"/>
              </a:rPr>
              <a:t>a. </a:t>
            </a:r>
            <a:r>
              <a:rPr lang="en-US" dirty="0" err="1">
                <a:solidFill>
                  <a:srgbClr val="D60093"/>
                </a:solidFill>
                <a:latin typeface="Times New Roman" pitchFamily="18" charset="0"/>
                <a:cs typeface="Times New Roman" pitchFamily="18" charset="0"/>
              </a:rPr>
              <a:t>Hiện</a:t>
            </a:r>
            <a:r>
              <a:rPr lang="en-US" dirty="0">
                <a:solidFill>
                  <a:srgbClr val="D60093"/>
                </a:solidFill>
                <a:latin typeface="Times New Roman" pitchFamily="18" charset="0"/>
                <a:cs typeface="Times New Roman" pitchFamily="18" charset="0"/>
              </a:rPr>
              <a:t> </a:t>
            </a:r>
            <a:r>
              <a:rPr lang="en-US" dirty="0" err="1">
                <a:solidFill>
                  <a:srgbClr val="D60093"/>
                </a:solidFill>
                <a:latin typeface="Times New Roman" pitchFamily="18" charset="0"/>
                <a:cs typeface="Times New Roman" pitchFamily="18" charset="0"/>
              </a:rPr>
              <a:t>trạng</a:t>
            </a:r>
            <a:r>
              <a:rPr lang="en-US" dirty="0">
                <a:solidFill>
                  <a:srgbClr val="D60093"/>
                </a:solidFill>
                <a:latin typeface="Times New Roman" pitchFamily="18" charset="0"/>
                <a:cs typeface="Times New Roman" pitchFamily="18" charset="0"/>
              </a:rPr>
              <a:t>:</a:t>
            </a:r>
            <a:r>
              <a:rPr lang="en-US" dirty="0">
                <a:solidFill>
                  <a:schemeClr val="accent1"/>
                </a:solidFill>
                <a:latin typeface="Times New Roman" pitchFamily="18" charset="0"/>
                <a:cs typeface="Times New Roman" pitchFamily="18" charset="0"/>
              </a:rPr>
              <a:t> </a:t>
            </a:r>
          </a:p>
        </p:txBody>
      </p:sp>
      <p:sp>
        <p:nvSpPr>
          <p:cNvPr id="5" name="Text Box 24"/>
          <p:cNvSpPr txBox="1">
            <a:spLocks noChangeArrowheads="1"/>
          </p:cNvSpPr>
          <p:nvPr/>
        </p:nvSpPr>
        <p:spPr bwMode="auto">
          <a:xfrm>
            <a:off x="271463" y="657225"/>
            <a:ext cx="7400925"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spcBef>
                <a:spcPct val="50000"/>
              </a:spcBef>
              <a:defRPr/>
            </a:pP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Các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nguồn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bị</a:t>
            </a:r>
            <a:r>
              <a:rPr lang="en-US" dirty="0">
                <a:solidFill>
                  <a:srgbClr val="0000FF"/>
                </a:solidFill>
                <a:latin typeface="Times New Roman" pitchFamily="18" charset="0"/>
                <a:cs typeface="Times New Roman" pitchFamily="18" charset="0"/>
              </a:rPr>
              <a:t> ô </a:t>
            </a:r>
            <a:r>
              <a:rPr lang="en-US" dirty="0" err="1">
                <a:solidFill>
                  <a:srgbClr val="0000FF"/>
                </a:solidFill>
                <a:latin typeface="Times New Roman" pitchFamily="18" charset="0"/>
                <a:cs typeface="Times New Roman" pitchFamily="18" charset="0"/>
              </a:rPr>
              <a:t>nhiễm</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gồm</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sông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ngầm</a:t>
            </a:r>
            <a:endParaRPr lang="en-US" dirty="0">
              <a:solidFill>
                <a:srgbClr val="0000FF"/>
              </a:solidFill>
              <a:latin typeface="Times New Roman" pitchFamily="18" charset="0"/>
              <a:cs typeface="Times New Roman" pitchFamily="18" charset="0"/>
            </a:endParaRPr>
          </a:p>
        </p:txBody>
      </p:sp>
      <p:pic>
        <p:nvPicPr>
          <p:cNvPr id="6" name="Picture 5"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884" y="1"/>
            <a:ext cx="955346" cy="65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 y="0"/>
            <a:ext cx="5907881" cy="415498"/>
          </a:xfrm>
          <a:prstGeom prst="rect">
            <a:avLst/>
          </a:prstGeom>
          <a:noFill/>
        </p:spPr>
        <p:txBody>
          <a:bodyPr wrap="square" rtlCol="0">
            <a:spAutoFit/>
          </a:bodyPr>
          <a:lstStyle/>
          <a:p>
            <a:r>
              <a:rPr lang="en-US" sz="2100" b="1" dirty="0">
                <a:solidFill>
                  <a:srgbClr val="FF0000"/>
                </a:solidFill>
              </a:rPr>
              <a:t>1. </a:t>
            </a:r>
            <a:r>
              <a:rPr lang="en-US" sz="2100" b="1" dirty="0" err="1">
                <a:solidFill>
                  <a:srgbClr val="FF0000"/>
                </a:solidFill>
              </a:rPr>
              <a:t>Bảo</a:t>
            </a:r>
            <a:r>
              <a:rPr lang="en-US" sz="2100" b="1" dirty="0">
                <a:solidFill>
                  <a:srgbClr val="FF0000"/>
                </a:solidFill>
              </a:rPr>
              <a:t> </a:t>
            </a:r>
            <a:r>
              <a:rPr lang="en-US" sz="2100" b="1" dirty="0" err="1">
                <a:solidFill>
                  <a:srgbClr val="FF0000"/>
                </a:solidFill>
              </a:rPr>
              <a:t>vệ</a:t>
            </a:r>
            <a:r>
              <a:rPr lang="en-US" sz="2100" b="1" dirty="0">
                <a:solidFill>
                  <a:srgbClr val="FF0000"/>
                </a:solidFill>
              </a:rPr>
              <a:t> </a:t>
            </a:r>
            <a:r>
              <a:rPr lang="en-US" sz="2100" b="1" dirty="0" err="1">
                <a:solidFill>
                  <a:srgbClr val="FF0000"/>
                </a:solidFill>
              </a:rPr>
              <a:t>môi</a:t>
            </a:r>
            <a:r>
              <a:rPr lang="en-US" sz="2100" b="1" dirty="0">
                <a:solidFill>
                  <a:srgbClr val="FF0000"/>
                </a:solidFill>
              </a:rPr>
              <a:t> </a:t>
            </a:r>
            <a:r>
              <a:rPr lang="en-US" sz="2100" b="1" dirty="0" err="1">
                <a:solidFill>
                  <a:srgbClr val="FF0000"/>
                </a:solidFill>
              </a:rPr>
              <a:t>trường</a:t>
            </a:r>
            <a:r>
              <a:rPr lang="en-US" sz="2100" b="1" dirty="0">
                <a:solidFill>
                  <a:srgbClr val="FF0000"/>
                </a:solidFill>
              </a:rPr>
              <a:t> </a:t>
            </a:r>
            <a:r>
              <a:rPr lang="en-US" sz="2100" b="1" dirty="0" err="1">
                <a:solidFill>
                  <a:srgbClr val="FF0000"/>
                </a:solidFill>
              </a:rPr>
              <a:t>nước</a:t>
            </a:r>
            <a:r>
              <a:rPr lang="en-US" sz="2100" b="1" dirty="0">
                <a:solidFill>
                  <a:srgbClr val="FF0000"/>
                </a:solidFill>
              </a:rPr>
              <a:t>.</a:t>
            </a:r>
          </a:p>
        </p:txBody>
      </p:sp>
      <p:sp>
        <p:nvSpPr>
          <p:cNvPr id="8" name="Text Box 24"/>
          <p:cNvSpPr txBox="1">
            <a:spLocks noChangeArrowheads="1"/>
          </p:cNvSpPr>
          <p:nvPr/>
        </p:nvSpPr>
        <p:spPr bwMode="auto">
          <a:xfrm>
            <a:off x="292894" y="942975"/>
            <a:ext cx="5410099"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spcBef>
                <a:spcPct val="50000"/>
              </a:spcBef>
              <a:defRPr/>
            </a:pPr>
            <a:r>
              <a:rPr lang="en-US" dirty="0">
                <a:solidFill>
                  <a:srgbClr val="D60093"/>
                </a:solidFill>
                <a:latin typeface="Times New Roman" pitchFamily="18" charset="0"/>
                <a:cs typeface="Times New Roman" pitchFamily="18" charset="0"/>
              </a:rPr>
              <a:t>b. </a:t>
            </a:r>
            <a:r>
              <a:rPr lang="en-US" dirty="0" err="1">
                <a:solidFill>
                  <a:srgbClr val="D60093"/>
                </a:solidFill>
                <a:latin typeface="Times New Roman" pitchFamily="18" charset="0"/>
                <a:cs typeface="Times New Roman" pitchFamily="18" charset="0"/>
              </a:rPr>
              <a:t>Nguyên</a:t>
            </a:r>
            <a:r>
              <a:rPr lang="en-US" dirty="0">
                <a:solidFill>
                  <a:srgbClr val="D60093"/>
                </a:solidFill>
                <a:latin typeface="Times New Roman" pitchFamily="18" charset="0"/>
                <a:cs typeface="Times New Roman" pitchFamily="18" charset="0"/>
              </a:rPr>
              <a:t> </a:t>
            </a:r>
            <a:r>
              <a:rPr lang="en-US" dirty="0" err="1">
                <a:solidFill>
                  <a:srgbClr val="D60093"/>
                </a:solidFill>
                <a:latin typeface="Times New Roman" pitchFamily="18" charset="0"/>
                <a:cs typeface="Times New Roman" pitchFamily="18" charset="0"/>
              </a:rPr>
              <a:t>nhân</a:t>
            </a:r>
            <a:r>
              <a:rPr lang="en-US" dirty="0">
                <a:solidFill>
                  <a:srgbClr val="D60093"/>
                </a:solidFill>
                <a:latin typeface="Times New Roman" pitchFamily="18" charset="0"/>
                <a:cs typeface="Times New Roman" pitchFamily="18" charset="0"/>
              </a:rPr>
              <a:t>:</a:t>
            </a:r>
          </a:p>
        </p:txBody>
      </p:sp>
      <p:sp>
        <p:nvSpPr>
          <p:cNvPr id="9" name="Text Box 25"/>
          <p:cNvSpPr txBox="1">
            <a:spLocks noChangeArrowheads="1"/>
          </p:cNvSpPr>
          <p:nvPr/>
        </p:nvSpPr>
        <p:spPr bwMode="auto">
          <a:xfrm>
            <a:off x="357189" y="1193006"/>
            <a:ext cx="7018507"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spcBef>
                <a:spcPct val="50000"/>
              </a:spcBef>
              <a:defRPr/>
            </a:pPr>
            <a:r>
              <a:rPr lang="en-US" dirty="0">
                <a:latin typeface="Times New Roman" pitchFamily="18" charset="0"/>
                <a:cs typeface="Times New Roman" pitchFamily="18" charset="0"/>
              </a:rPr>
              <a:t>   </a:t>
            </a:r>
            <a:r>
              <a:rPr lang="en-US" dirty="0">
                <a:solidFill>
                  <a:srgbClr val="0000FF"/>
                </a:solidFill>
                <a:latin typeface="Times New Roman" pitchFamily="18" charset="0"/>
                <a:cs typeface="Times New Roman" pitchFamily="18" charset="0"/>
              </a:rPr>
              <a:t>Ô </a:t>
            </a:r>
            <a:r>
              <a:rPr lang="en-US" dirty="0" err="1">
                <a:solidFill>
                  <a:srgbClr val="0000FF"/>
                </a:solidFill>
                <a:latin typeface="Times New Roman" pitchFamily="18" charset="0"/>
                <a:cs typeface="Times New Roman" pitchFamily="18" charset="0"/>
              </a:rPr>
              <a:t>nhiễm</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 do </a:t>
            </a:r>
            <a:r>
              <a:rPr lang="en-US" dirty="0" err="1">
                <a:solidFill>
                  <a:srgbClr val="0000FF"/>
                </a:solidFill>
                <a:latin typeface="Times New Roman" pitchFamily="18" charset="0"/>
                <a:cs typeface="Times New Roman" pitchFamily="18" charset="0"/>
              </a:rPr>
              <a:t>váng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dầu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các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chất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độc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hại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đưa</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ra</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endParaRPr lang="en-US" dirty="0">
              <a:solidFill>
                <a:srgbClr val="0000FF"/>
              </a:solidFill>
              <a:latin typeface="Times New Roman" pitchFamily="18" charset="0"/>
              <a:cs typeface="Times New Roman" pitchFamily="18" charset="0"/>
            </a:endParaRPr>
          </a:p>
        </p:txBody>
      </p:sp>
      <p:sp>
        <p:nvSpPr>
          <p:cNvPr id="10" name="Text Box 31"/>
          <p:cNvSpPr txBox="1">
            <a:spLocks noChangeArrowheads="1"/>
          </p:cNvSpPr>
          <p:nvPr/>
        </p:nvSpPr>
        <p:spPr bwMode="auto">
          <a:xfrm>
            <a:off x="500063" y="1564481"/>
            <a:ext cx="853678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defRPr/>
            </a:pPr>
            <a:r>
              <a:rPr lang="en-US" dirty="0">
                <a:solidFill>
                  <a:srgbClr val="0000FF"/>
                </a:solidFill>
                <a:latin typeface="Times New Roman" pitchFamily="18" charset="0"/>
                <a:cs typeface="Times New Roman" pitchFamily="18" charset="0"/>
              </a:rPr>
              <a:t>Ô </a:t>
            </a:r>
            <a:r>
              <a:rPr lang="en-US" dirty="0" err="1">
                <a:solidFill>
                  <a:srgbClr val="0000FF"/>
                </a:solidFill>
                <a:latin typeface="Times New Roman" pitchFamily="18" charset="0"/>
                <a:cs typeface="Times New Roman" pitchFamily="18" charset="0"/>
              </a:rPr>
              <a:t>nhiễm</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sông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hồ</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ngầm</a:t>
            </a:r>
            <a:r>
              <a:rPr lang="en-US" dirty="0">
                <a:solidFill>
                  <a:srgbClr val="0000FF"/>
                </a:solidFill>
                <a:latin typeface="Times New Roman" pitchFamily="18" charset="0"/>
                <a:cs typeface="Times New Roman" pitchFamily="18" charset="0"/>
              </a:rPr>
              <a:t>: do </a:t>
            </a:r>
            <a:r>
              <a:rPr lang="en-US" dirty="0" err="1">
                <a:solidFill>
                  <a:srgbClr val="0000FF"/>
                </a:solidFill>
                <a:latin typeface="Times New Roman" pitchFamily="18" charset="0"/>
                <a:cs typeface="Times New Roman" pitchFamily="18" charset="0"/>
              </a:rPr>
              <a:t>chất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thải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công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nghiệp</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nông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nghiệp</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hoạt</a:t>
            </a:r>
            <a:endParaRPr lang="en-US" dirty="0">
              <a:solidFill>
                <a:srgbClr val="0000FF"/>
              </a:solidFill>
              <a:latin typeface="Times New Roman" pitchFamily="18" charset="0"/>
              <a:cs typeface="Times New Roman" pitchFamily="18" charset="0"/>
            </a:endParaRPr>
          </a:p>
        </p:txBody>
      </p:sp>
      <p:sp>
        <p:nvSpPr>
          <p:cNvPr id="11" name="Text Box 23"/>
          <p:cNvSpPr txBox="1">
            <a:spLocks noChangeArrowheads="1"/>
          </p:cNvSpPr>
          <p:nvPr/>
        </p:nvSpPr>
        <p:spPr bwMode="auto">
          <a:xfrm>
            <a:off x="321469" y="1893094"/>
            <a:ext cx="6301599"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spcBef>
                <a:spcPct val="50000"/>
              </a:spcBef>
              <a:defRPr/>
            </a:pPr>
            <a:r>
              <a:rPr lang="en-US" dirty="0" err="1">
                <a:solidFill>
                  <a:srgbClr val="D60093"/>
                </a:solidFill>
                <a:latin typeface="Times New Roman" pitchFamily="18" charset="0"/>
                <a:cs typeface="Times New Roman" pitchFamily="18" charset="0"/>
              </a:rPr>
              <a:t>c.Hậu</a:t>
            </a:r>
            <a:r>
              <a:rPr lang="en-US" dirty="0">
                <a:solidFill>
                  <a:srgbClr val="D60093"/>
                </a:solidFill>
                <a:latin typeface="Times New Roman" pitchFamily="18" charset="0"/>
                <a:cs typeface="Times New Roman" pitchFamily="18" charset="0"/>
              </a:rPr>
              <a:t> </a:t>
            </a:r>
            <a:r>
              <a:rPr lang="en-US" dirty="0" err="1">
                <a:solidFill>
                  <a:srgbClr val="D60093"/>
                </a:solidFill>
                <a:latin typeface="Times New Roman" pitchFamily="18" charset="0"/>
                <a:cs typeface="Times New Roman" pitchFamily="18" charset="0"/>
              </a:rPr>
              <a:t>quả</a:t>
            </a:r>
            <a:r>
              <a:rPr lang="en-US" dirty="0">
                <a:solidFill>
                  <a:srgbClr val="D60093"/>
                </a:solidFill>
                <a:latin typeface="Times New Roman" pitchFamily="18" charset="0"/>
                <a:cs typeface="Times New Roman" pitchFamily="18" charset="0"/>
              </a:rPr>
              <a:t>:</a:t>
            </a:r>
          </a:p>
        </p:txBody>
      </p:sp>
      <p:sp>
        <p:nvSpPr>
          <p:cNvPr id="12" name="Text Box 25"/>
          <p:cNvSpPr txBox="1">
            <a:spLocks noChangeArrowheads="1"/>
          </p:cNvSpPr>
          <p:nvPr/>
        </p:nvSpPr>
        <p:spPr bwMode="auto">
          <a:xfrm>
            <a:off x="414337" y="2207419"/>
            <a:ext cx="8286751"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spcBef>
                <a:spcPct val="50000"/>
              </a:spcBef>
              <a:defRPr/>
            </a:pP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Làm</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chết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ngạt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các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sống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trong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thiếu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sạch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cho</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đời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sống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sản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xuất</a:t>
            </a:r>
            <a:endParaRPr lang="en-US" dirty="0">
              <a:solidFill>
                <a:srgbClr val="0000FF"/>
              </a:solidFill>
              <a:latin typeface="Times New Roman" pitchFamily="18" charset="0"/>
              <a:cs typeface="Times New Roman" pitchFamily="18" charset="0"/>
            </a:endParaRPr>
          </a:p>
        </p:txBody>
      </p:sp>
      <p:sp>
        <p:nvSpPr>
          <p:cNvPr id="13" name="Text Box 21"/>
          <p:cNvSpPr txBox="1">
            <a:spLocks noChangeArrowheads="1"/>
          </p:cNvSpPr>
          <p:nvPr/>
        </p:nvSpPr>
        <p:spPr bwMode="auto">
          <a:xfrm>
            <a:off x="307181" y="2564606"/>
            <a:ext cx="4933950" cy="36933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spcBef>
                <a:spcPct val="50000"/>
              </a:spcBef>
              <a:defRPr/>
            </a:pPr>
            <a:r>
              <a:rPr lang="en-US" dirty="0" err="1">
                <a:solidFill>
                  <a:srgbClr val="D60093"/>
                </a:solidFill>
                <a:latin typeface="Times New Roman" pitchFamily="18" charset="0"/>
                <a:cs typeface="Times New Roman" pitchFamily="18" charset="0"/>
              </a:rPr>
              <a:t>d.Biện</a:t>
            </a:r>
            <a:r>
              <a:rPr lang="en-US" dirty="0">
                <a:solidFill>
                  <a:srgbClr val="D60093"/>
                </a:solidFill>
                <a:latin typeface="Times New Roman" pitchFamily="18" charset="0"/>
                <a:cs typeface="Times New Roman" pitchFamily="18" charset="0"/>
              </a:rPr>
              <a:t> </a:t>
            </a:r>
            <a:r>
              <a:rPr lang="en-US" dirty="0" err="1">
                <a:solidFill>
                  <a:srgbClr val="D60093"/>
                </a:solidFill>
                <a:latin typeface="Times New Roman" pitchFamily="18" charset="0"/>
                <a:cs typeface="Times New Roman" pitchFamily="18" charset="0"/>
              </a:rPr>
              <a:t>pháp</a:t>
            </a:r>
            <a:r>
              <a:rPr lang="en-US" dirty="0">
                <a:solidFill>
                  <a:srgbClr val="D60093"/>
                </a:solidFill>
                <a:latin typeface="Times New Roman" pitchFamily="18" charset="0"/>
                <a:cs typeface="Times New Roman" pitchFamily="18" charset="0"/>
              </a:rPr>
              <a:t>:</a:t>
            </a:r>
          </a:p>
        </p:txBody>
      </p:sp>
      <p:sp>
        <p:nvSpPr>
          <p:cNvPr id="15" name="Rectangle 14"/>
          <p:cNvSpPr/>
          <p:nvPr/>
        </p:nvSpPr>
        <p:spPr>
          <a:xfrm>
            <a:off x="485775" y="2934274"/>
            <a:ext cx="7836694" cy="1869743"/>
          </a:xfrm>
          <a:prstGeom prst="rect">
            <a:avLst/>
          </a:prstGeom>
        </p:spPr>
        <p:txBody>
          <a:bodyPr wrap="square">
            <a:spAutoFit/>
          </a:bodyPr>
          <a:lstStyle/>
          <a:p>
            <a:r>
              <a:rPr lang="en-US" sz="1650" dirty="0">
                <a:solidFill>
                  <a:srgbClr val="3333FF"/>
                </a:solidFill>
                <a:latin typeface="+mj-lt"/>
              </a:rPr>
              <a:t>    </a:t>
            </a:r>
            <a:r>
              <a:rPr lang="vi-VN" sz="1650" dirty="0">
                <a:solidFill>
                  <a:srgbClr val="3333FF"/>
                </a:solidFill>
                <a:latin typeface="+mj-lt"/>
              </a:rPr>
              <a:t>Để giải quyết những vấn đề về nguồn nước ở Châu Âu cần xây dựng những biện pháp như:</a:t>
            </a:r>
          </a:p>
          <a:p>
            <a:r>
              <a:rPr lang="vi-VN" sz="1650" dirty="0">
                <a:solidFill>
                  <a:srgbClr val="3333FF"/>
                </a:solidFill>
                <a:latin typeface="+mj-lt"/>
              </a:rPr>
              <a:t>– Giảm lượng nước sử dụng cho các ngành kinh tế, giảm nồng độ các chất gây ô nhiễm, đảm bảo cung cấp đủ nước với chất lượng tốt cho sinh hoạt, sản xuất.</a:t>
            </a:r>
          </a:p>
          <a:p>
            <a:r>
              <a:rPr lang="vi-VN" sz="1650" dirty="0">
                <a:solidFill>
                  <a:srgbClr val="3333FF"/>
                </a:solidFill>
                <a:latin typeface="+mj-lt"/>
              </a:rPr>
              <a:t>– Để kiểm soát chất lượng, cải tiến kĩ thuật, đổi mới công nghệ xử lí nước thải cần ban hành các quy định về nước, nước thải đô thị, nước uống.</a:t>
            </a:r>
          </a:p>
          <a:p>
            <a:r>
              <a:rPr lang="vi-VN" sz="1650" dirty="0">
                <a:solidFill>
                  <a:srgbClr val="3333FF"/>
                </a:solidFill>
                <a:latin typeface="+mj-lt"/>
              </a:rPr>
              <a:t>– Ban hành những quy định về nước, nước thải, chất lượng nước uống;</a:t>
            </a:r>
          </a:p>
        </p:txBody>
      </p:sp>
    </p:spTree>
    <p:extLst>
      <p:ext uri="{BB962C8B-B14F-4D97-AF65-F5344CB8AC3E}">
        <p14:creationId xmlns:p14="http://schemas.microsoft.com/office/powerpoint/2010/main" val="219754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P spid="12"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3619"/>
            <a:ext cx="6938149" cy="523160"/>
          </a:xfrm>
          <a:prstGeom prst="rect">
            <a:avLst/>
          </a:prstGeom>
        </p:spPr>
        <p:txBody>
          <a:bodyPr wrap="square" lIns="91380" tIns="45690" rIns="91380" bIns="45690">
            <a:spAutoFit/>
          </a:bodyPr>
          <a:lstStyle/>
          <a:p>
            <a:r>
              <a:rPr lang="en-US" sz="2800" b="1" dirty="0" smtClean="0">
                <a:solidFill>
                  <a:srgbClr val="FF0000"/>
                </a:solidFill>
                <a:latin typeface="Times New Roman" pitchFamily="18" charset="0"/>
                <a:cs typeface="Times New Roman" pitchFamily="18" charset="0"/>
              </a:rPr>
              <a:t>2.</a:t>
            </a:r>
            <a:r>
              <a:rPr lang="vi-VN" sz="2800" b="1" dirty="0" smtClean="0">
                <a:solidFill>
                  <a:srgbClr val="FF0000"/>
                </a:solidFill>
                <a:latin typeface="Times New Roman" pitchFamily="18" charset="0"/>
                <a:cs typeface="Times New Roman" pitchFamily="18" charset="0"/>
              </a:rPr>
              <a:t>BẢO </a:t>
            </a:r>
            <a:r>
              <a:rPr lang="vi-VN" sz="2800" b="1" dirty="0" smtClean="0">
                <a:solidFill>
                  <a:srgbClr val="FF0000"/>
                </a:solidFill>
                <a:latin typeface="Times New Roman" pitchFamily="18" charset="0"/>
                <a:cs typeface="Times New Roman" pitchFamily="18" charset="0"/>
              </a:rPr>
              <a:t>VỆ MÔI TRƯỜNG KHÔNG KHÍ</a:t>
            </a:r>
            <a:endParaRPr lang="en-US" sz="2800" b="1"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033735"/>
            <a:ext cx="4572000" cy="4125351"/>
          </a:xfrm>
          <a:prstGeom prst="rect">
            <a:avLst/>
          </a:prstGeom>
        </p:spPr>
      </p:pic>
      <p:sp>
        <p:nvSpPr>
          <p:cNvPr id="6" name="Rectangle 5"/>
          <p:cNvSpPr/>
          <p:nvPr/>
        </p:nvSpPr>
        <p:spPr>
          <a:xfrm>
            <a:off x="459828" y="579231"/>
            <a:ext cx="5261749" cy="523218"/>
          </a:xfrm>
          <a:prstGeom prst="rect">
            <a:avLst/>
          </a:prstGeom>
        </p:spPr>
        <p:txBody>
          <a:bodyPr wrap="square" lIns="91380" tIns="45690" rIns="91380" bIns="45690">
            <a:spAutoFit/>
          </a:bodyPr>
          <a:lstStyle/>
          <a:p>
            <a:pPr lvl="0"/>
            <a:r>
              <a:rPr lang="en-US" sz="2800" b="1" dirty="0">
                <a:solidFill>
                  <a:srgbClr val="00B050"/>
                </a:solidFill>
                <a:latin typeface="Times New Roman" pitchFamily="18" charset="0"/>
                <a:cs typeface="Times New Roman" pitchFamily="18" charset="0"/>
              </a:rPr>
              <a:t>a.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nhân</a:t>
            </a:r>
            <a:endParaRPr lang="en-US" sz="2800" b="1" dirty="0">
              <a:solidFill>
                <a:srgbClr val="00B050"/>
              </a:solidFill>
              <a:latin typeface="Times New Roman" pitchFamily="18" charset="0"/>
              <a:cs typeface="Times New Roman" pitchFamily="18" charset="0"/>
            </a:endParaRPr>
          </a:p>
        </p:txBody>
      </p:sp>
      <p:sp>
        <p:nvSpPr>
          <p:cNvPr id="7" name="Cloud 6"/>
          <p:cNvSpPr/>
          <p:nvPr/>
        </p:nvSpPr>
        <p:spPr>
          <a:xfrm>
            <a:off x="228623" y="1057036"/>
            <a:ext cx="4343401" cy="3343514"/>
          </a:xfrm>
          <a:prstGeom prst="cloud">
            <a:avLst/>
          </a:prstGeom>
          <a:ln w="38100"/>
        </p:spPr>
        <p:style>
          <a:lnRef idx="2">
            <a:schemeClr val="accent2"/>
          </a:lnRef>
          <a:fillRef idx="1">
            <a:schemeClr val="lt1"/>
          </a:fillRef>
          <a:effectRef idx="0">
            <a:schemeClr val="accent2"/>
          </a:effectRef>
          <a:fontRef idx="minor">
            <a:schemeClr val="dk1"/>
          </a:fontRef>
        </p:style>
        <p:txBody>
          <a:bodyPr lIns="68535" tIns="34289" rIns="68535" bIns="34289" rtlCol="0" anchor="ctr"/>
          <a:lstStyle/>
          <a:p>
            <a:pPr algn="ctr" defTabSz="685290"/>
            <a:r>
              <a:rPr lang="en-US" sz="2400" dirty="0">
                <a:solidFill>
                  <a:prstClr val="black"/>
                </a:solidFill>
                <a:latin typeface="Times New Roman" pitchFamily="18" charset="0"/>
                <a:cs typeface="Times New Roman" pitchFamily="18" charset="0"/>
              </a:rPr>
              <a:t>N</a:t>
            </a:r>
            <a:r>
              <a:rPr lang="vi-VN" sz="2400" dirty="0">
                <a:solidFill>
                  <a:prstClr val="black"/>
                </a:solidFill>
                <a:latin typeface="Times New Roman" pitchFamily="18" charset="0"/>
                <a:cs typeface="Times New Roman" pitchFamily="18" charset="0"/>
              </a:rPr>
              <a:t>guyên nhân dẫn đến </a:t>
            </a:r>
            <a:r>
              <a:rPr lang="en-US" sz="2400" dirty="0">
                <a:solidFill>
                  <a:prstClr val="black"/>
                </a:solidFill>
                <a:latin typeface="Times New Roman" pitchFamily="18" charset="0"/>
                <a:cs typeface="Times New Roman" pitchFamily="18" charset="0"/>
              </a:rPr>
              <a:t>ô </a:t>
            </a:r>
            <a:r>
              <a:rPr lang="en-US" sz="2400" dirty="0" err="1">
                <a:solidFill>
                  <a:prstClr val="black"/>
                </a:solidFill>
                <a:latin typeface="Times New Roman" pitchFamily="18" charset="0"/>
                <a:cs typeface="Times New Roman" pitchFamily="18" charset="0"/>
              </a:rPr>
              <a:t>nhiễm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khí</a:t>
            </a:r>
            <a:r>
              <a:rPr lang="en-US" sz="24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ở </a:t>
            </a:r>
            <a:r>
              <a:rPr lang="en-US" sz="2400" dirty="0" err="1" smtClean="0">
                <a:solidFill>
                  <a:prstClr val="black"/>
                </a:solidFill>
                <a:latin typeface="Times New Roman" pitchFamily="18" charset="0"/>
                <a:cs typeface="Times New Roman" pitchFamily="18" charset="0"/>
              </a:rPr>
              <a:t>Châu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Âu</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555719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33350"/>
            <a:ext cx="4229100" cy="4724400"/>
          </a:xfrm>
          <a:prstGeom prst="rect">
            <a:avLst/>
          </a:prstGeom>
        </p:spPr>
      </p:pic>
      <p:pic>
        <p:nvPicPr>
          <p:cNvPr id="6" name="Picture 5" descr="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3350"/>
            <a:ext cx="457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101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38150"/>
            <a:ext cx="4343400" cy="2895601"/>
          </a:xfrm>
          <a:prstGeom prst="rect">
            <a:avLst/>
          </a:prstGeom>
          <a:ln>
            <a:noFill/>
          </a:ln>
          <a:effectLst>
            <a:softEdge rad="112500"/>
          </a:effectLst>
        </p:spPr>
      </p:pic>
      <p:sp>
        <p:nvSpPr>
          <p:cNvPr id="3" name="TextBox 2"/>
          <p:cNvSpPr txBox="1"/>
          <p:nvPr/>
        </p:nvSpPr>
        <p:spPr>
          <a:xfrm>
            <a:off x="304800" y="3535089"/>
            <a:ext cx="4038600" cy="923330"/>
          </a:xfrm>
          <a:prstGeom prst="rect">
            <a:avLst/>
          </a:prstGeom>
          <a:noFill/>
        </p:spPr>
        <p:txBody>
          <a:bodyPr wrap="square" rtlCol="0">
            <a:spAutoFit/>
          </a:bodyPr>
          <a:lstStyle/>
          <a:p>
            <a:r>
              <a:rPr lang="en-US" i="1" dirty="0"/>
              <a:t>Ô </a:t>
            </a:r>
            <a:r>
              <a:rPr lang="en-US" i="1" dirty="0" err="1"/>
              <a:t>nhiễm</a:t>
            </a:r>
            <a:r>
              <a:rPr lang="en-US" i="1" dirty="0"/>
              <a:t> </a:t>
            </a:r>
            <a:r>
              <a:rPr lang="en-US" i="1" dirty="0" err="1"/>
              <a:t>không</a:t>
            </a:r>
            <a:r>
              <a:rPr lang="en-US" i="1" dirty="0"/>
              <a:t> </a:t>
            </a:r>
            <a:r>
              <a:rPr lang="en-US" i="1" dirty="0" err="1"/>
              <a:t>khí</a:t>
            </a:r>
            <a:r>
              <a:rPr lang="en-US" i="1" dirty="0"/>
              <a:t> ở </a:t>
            </a:r>
            <a:r>
              <a:rPr lang="en-US" i="1" dirty="0" err="1"/>
              <a:t>châu</a:t>
            </a:r>
            <a:r>
              <a:rPr lang="en-US" i="1" dirty="0"/>
              <a:t> </a:t>
            </a:r>
            <a:r>
              <a:rPr lang="en-US" i="1" dirty="0" err="1"/>
              <a:t>Âu</a:t>
            </a:r>
            <a:r>
              <a:rPr lang="en-US" i="1" dirty="0"/>
              <a:t> </a:t>
            </a:r>
            <a:r>
              <a:rPr lang="en-US" i="1" dirty="0" err="1"/>
              <a:t>và</a:t>
            </a:r>
            <a:r>
              <a:rPr lang="en-US" i="1" dirty="0"/>
              <a:t> </a:t>
            </a:r>
            <a:r>
              <a:rPr lang="en-US" i="1" dirty="0" err="1"/>
              <a:t>trên</a:t>
            </a:r>
            <a:r>
              <a:rPr lang="en-US" i="1" dirty="0"/>
              <a:t> </a:t>
            </a:r>
            <a:r>
              <a:rPr lang="en-US" i="1" dirty="0" err="1"/>
              <a:t>toàn</a:t>
            </a:r>
            <a:r>
              <a:rPr lang="en-US" i="1" dirty="0"/>
              <a:t> </a:t>
            </a:r>
            <a:r>
              <a:rPr lang="en-US" i="1" dirty="0" err="1"/>
              <a:t>thế</a:t>
            </a:r>
            <a:r>
              <a:rPr lang="en-US" i="1" dirty="0"/>
              <a:t> </a:t>
            </a:r>
            <a:r>
              <a:rPr lang="en-US" i="1" dirty="0" err="1"/>
              <a:t>giới</a:t>
            </a:r>
            <a:r>
              <a:rPr lang="en-US" i="1" dirty="0"/>
              <a:t> </a:t>
            </a:r>
            <a:r>
              <a:rPr lang="en-US" i="1" dirty="0" err="1"/>
              <a:t>đã</a:t>
            </a:r>
            <a:r>
              <a:rPr lang="en-US" i="1" dirty="0"/>
              <a:t> </a:t>
            </a:r>
            <a:r>
              <a:rPr lang="en-US" i="1" dirty="0" err="1"/>
              <a:t>gây</a:t>
            </a:r>
            <a:r>
              <a:rPr lang="en-US" i="1" dirty="0"/>
              <a:t> </a:t>
            </a:r>
            <a:r>
              <a:rPr lang="en-US" i="1" dirty="0" err="1"/>
              <a:t>ra</a:t>
            </a:r>
            <a:r>
              <a:rPr lang="en-US" i="1" dirty="0"/>
              <a:t> </a:t>
            </a:r>
            <a:r>
              <a:rPr lang="en-US" i="1" dirty="0" err="1"/>
              <a:t>số</a:t>
            </a:r>
            <a:r>
              <a:rPr lang="en-US" i="1" dirty="0"/>
              <a:t> ca </a:t>
            </a:r>
            <a:r>
              <a:rPr lang="en-US" i="1" dirty="0" err="1"/>
              <a:t>tử</a:t>
            </a:r>
            <a:r>
              <a:rPr lang="en-US" i="1" dirty="0"/>
              <a:t> </a:t>
            </a:r>
            <a:r>
              <a:rPr lang="en-US" i="1" dirty="0" err="1"/>
              <a:t>vong</a:t>
            </a:r>
            <a:r>
              <a:rPr lang="en-US" i="1" dirty="0"/>
              <a:t> </a:t>
            </a:r>
            <a:r>
              <a:rPr lang="en-US" i="1" dirty="0" err="1"/>
              <a:t>sớm</a:t>
            </a:r>
            <a:r>
              <a:rPr lang="en-US" i="1" dirty="0"/>
              <a:t> </a:t>
            </a:r>
            <a:r>
              <a:rPr lang="en-US" i="1" dirty="0" err="1"/>
              <a:t>gấp</a:t>
            </a:r>
            <a:r>
              <a:rPr lang="en-US" i="1" dirty="0"/>
              <a:t> </a:t>
            </a:r>
            <a:r>
              <a:rPr lang="en-US" i="1" dirty="0" err="1"/>
              <a:t>đôi</a:t>
            </a:r>
            <a:r>
              <a:rPr lang="en-US" i="1" dirty="0"/>
              <a:t> </a:t>
            </a:r>
            <a:r>
              <a:rPr lang="en-US" i="1" dirty="0" err="1"/>
              <a:t>trong</a:t>
            </a:r>
            <a:r>
              <a:rPr lang="en-US" i="1" dirty="0"/>
              <a:t> </a:t>
            </a:r>
            <a:r>
              <a:rPr lang="en-US" i="1" dirty="0" err="1"/>
              <a:t>những</a:t>
            </a:r>
            <a:r>
              <a:rPr lang="en-US" i="1" dirty="0"/>
              <a:t> </a:t>
            </a:r>
            <a:r>
              <a:rPr lang="en-US" i="1" dirty="0" err="1"/>
              <a:t>năm</a:t>
            </a:r>
            <a:r>
              <a:rPr lang="en-US" i="1" dirty="0"/>
              <a:t> </a:t>
            </a:r>
            <a:r>
              <a:rPr lang="en-US" i="1" dirty="0" err="1"/>
              <a:t>gần</a:t>
            </a:r>
            <a:r>
              <a:rPr lang="en-US" i="1" dirty="0"/>
              <a:t> </a:t>
            </a:r>
            <a:r>
              <a:rPr lang="en-US" i="1" dirty="0" err="1"/>
              <a:t>đây</a:t>
            </a:r>
            <a:endParaRPr lang="en-US" dirty="0"/>
          </a:p>
        </p:txBody>
      </p:sp>
      <p:pic>
        <p:nvPicPr>
          <p:cNvPr id="4" name="Picture 3"/>
          <p:cNvPicPr>
            <a:picLocks noChangeAspect="1"/>
          </p:cNvPicPr>
          <p:nvPr/>
        </p:nvPicPr>
        <p:blipFill>
          <a:blip r:embed="rId3"/>
          <a:stretch>
            <a:fillRect/>
          </a:stretch>
        </p:blipFill>
        <p:spPr>
          <a:xfrm>
            <a:off x="4417629" y="451616"/>
            <a:ext cx="4552950" cy="2868668"/>
          </a:xfrm>
          <a:prstGeom prst="rect">
            <a:avLst/>
          </a:prstGeom>
        </p:spPr>
      </p:pic>
      <p:sp>
        <p:nvSpPr>
          <p:cNvPr id="5" name="Rectangle 4"/>
          <p:cNvSpPr/>
          <p:nvPr/>
        </p:nvSpPr>
        <p:spPr>
          <a:xfrm>
            <a:off x="4361793" y="3535089"/>
            <a:ext cx="4572000" cy="923330"/>
          </a:xfrm>
          <a:prstGeom prst="rect">
            <a:avLst/>
          </a:prstGeom>
        </p:spPr>
        <p:txBody>
          <a:bodyPr>
            <a:spAutoFit/>
          </a:bodyPr>
          <a:lstStyle/>
          <a:p>
            <a:r>
              <a:rPr lang="en-US" i="1" dirty="0" err="1">
                <a:solidFill>
                  <a:srgbClr val="000000"/>
                </a:solidFill>
                <a:latin typeface="Arial" panose="020B0604020202020204" pitchFamily="34" charset="0"/>
              </a:rPr>
              <a:t>Grohnde</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là</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một</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trong</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ba</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nhà</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máy</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điện</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hạt</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nhân</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của</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Đức</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ngừng</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hoạt</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động</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từ</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ngày</a:t>
            </a:r>
            <a:r>
              <a:rPr lang="en-US" i="1" dirty="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31/12/2021.</a:t>
            </a:r>
            <a:endParaRPr lang="en-US" dirty="0"/>
          </a:p>
        </p:txBody>
      </p:sp>
    </p:spTree>
    <p:extLst>
      <p:ext uri="{BB962C8B-B14F-4D97-AF65-F5344CB8AC3E}">
        <p14:creationId xmlns:p14="http://schemas.microsoft.com/office/powerpoint/2010/main" val="1425115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971550"/>
            <a:ext cx="5410200" cy="3972707"/>
          </a:xfrm>
          <a:prstGeom prst="rect">
            <a:avLst/>
          </a:prstGeom>
        </p:spPr>
      </p:pic>
      <p:sp>
        <p:nvSpPr>
          <p:cNvPr id="2" name="Rectangle 1"/>
          <p:cNvSpPr/>
          <p:nvPr/>
        </p:nvSpPr>
        <p:spPr>
          <a:xfrm>
            <a:off x="457200" y="133350"/>
            <a:ext cx="7848600" cy="954107"/>
          </a:xfrm>
          <a:prstGeom prst="rect">
            <a:avLst/>
          </a:prstGeom>
        </p:spPr>
        <p:txBody>
          <a:bodyPr wrap="square">
            <a:spAutoFit/>
          </a:bodyPr>
          <a:lstStyle/>
          <a:p>
            <a:r>
              <a:rPr lang="vi-VN" sz="2000" dirty="0">
                <a:solidFill>
                  <a:srgbClr val="FF0000"/>
                </a:solidFill>
                <a:latin typeface="arial" panose="020B0604020202020204" pitchFamily="34" charset="0"/>
              </a:rPr>
              <a:t>Quan sát hình 3.2 và dựa vào thông tin trong bài, em hãy:</a:t>
            </a:r>
          </a:p>
          <a:p>
            <a:pPr>
              <a:buFont typeface="Arial" panose="020B0604020202020204" pitchFamily="34" charset="0"/>
              <a:buChar char="•"/>
            </a:pPr>
            <a:r>
              <a:rPr lang="vi-VN" dirty="0">
                <a:latin typeface="arial" panose="020B0604020202020204" pitchFamily="34" charset="0"/>
              </a:rPr>
              <a:t>Nhận xét sự thay đổi tỉ lệ một số chất gây ô nhiễm không khí ở châu Âu năm 2019 so với năm 2005. Giải thích vì sao có sự thay đổi đó</a:t>
            </a:r>
            <a:r>
              <a:rPr lang="vi-VN" dirty="0" smtClean="0">
                <a:latin typeface="arial" panose="020B0604020202020204" pitchFamily="34" charset="0"/>
              </a:rPr>
              <a:t>?</a:t>
            </a:r>
            <a:endParaRPr lang="vi-VN" dirty="0">
              <a:latin typeface="arial" panose="020B0604020202020204" pitchFamily="34" charset="0"/>
            </a:endParaRPr>
          </a:p>
        </p:txBody>
      </p:sp>
    </p:spTree>
    <p:extLst>
      <p:ext uri="{BB962C8B-B14F-4D97-AF65-F5344CB8AC3E}">
        <p14:creationId xmlns:p14="http://schemas.microsoft.com/office/powerpoint/2010/main" val="576419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57250"/>
          </a:xfrm>
        </p:spPr>
        <p:txBody>
          <a:bodyPr/>
          <a:lstStyle/>
          <a:p>
            <a:pPr algn="l"/>
            <a:r>
              <a:rPr lang="en-US" sz="3600" b="1">
                <a:solidFill>
                  <a:srgbClr val="FF0000"/>
                </a:solidFill>
                <a:latin typeface="Times New Roman" pitchFamily="18" charset="0"/>
                <a:cs typeface="Times New Roman" pitchFamily="18" charset="0"/>
              </a:rPr>
              <a:t>a. Nguyên nhân </a:t>
            </a:r>
          </a:p>
        </p:txBody>
      </p:sp>
      <p:sp>
        <p:nvSpPr>
          <p:cNvPr id="3" name="Rectangle 2"/>
          <p:cNvSpPr/>
          <p:nvPr/>
        </p:nvSpPr>
        <p:spPr>
          <a:xfrm>
            <a:off x="228600" y="971551"/>
            <a:ext cx="8915400" cy="1077218"/>
          </a:xfrm>
          <a:prstGeom prst="rect">
            <a:avLst/>
          </a:prstGeom>
        </p:spPr>
        <p:txBody>
          <a:bodyPr wrap="square" lIns="91426" tIns="45713" rIns="91426" bIns="45713">
            <a:spAutoFit/>
          </a:bodyPr>
          <a:lstStyle/>
          <a:p>
            <a:r>
              <a:rPr lang="en-US" sz="3200">
                <a:solidFill>
                  <a:prstClr val="black"/>
                </a:solidFill>
                <a:latin typeface="Times New Roman"/>
                <a:ea typeface="Times New Roman"/>
              </a:rPr>
              <a:t>+ Do khí thải, khói bụi của hoạt động công nghiệp, phương tiện giao thông, chất đốt sinh hoạt.</a:t>
            </a:r>
            <a:endParaRPr lang="en-US" sz="2800">
              <a:solidFill>
                <a:prstClr val="black"/>
              </a:solidFill>
              <a:latin typeface="Times New Roman"/>
              <a:ea typeface="Times New Roman"/>
            </a:endParaRPr>
          </a:p>
        </p:txBody>
      </p:sp>
      <p:sp>
        <p:nvSpPr>
          <p:cNvPr id="4" name="Rectangle 3"/>
          <p:cNvSpPr/>
          <p:nvPr/>
        </p:nvSpPr>
        <p:spPr>
          <a:xfrm>
            <a:off x="218216" y="2048768"/>
            <a:ext cx="8524009" cy="584775"/>
          </a:xfrm>
          <a:prstGeom prst="rect">
            <a:avLst/>
          </a:prstGeom>
        </p:spPr>
        <p:txBody>
          <a:bodyPr wrap="square" lIns="91426" tIns="45713" rIns="91426" bIns="45713">
            <a:spAutoFit/>
          </a:bodyPr>
          <a:lstStyle/>
          <a:p>
            <a:r>
              <a:rPr lang="en-US" sz="3200">
                <a:solidFill>
                  <a:prstClr val="black"/>
                </a:solidFill>
                <a:latin typeface="Times New Roman"/>
                <a:ea typeface="Times New Roman"/>
              </a:rPr>
              <a:t>+ Sự  bất cẩn khi sử dụng năng lượng nguyên tử.</a:t>
            </a:r>
            <a:endParaRPr lang="en-US" sz="2800">
              <a:solidFill>
                <a:prstClr val="black"/>
              </a:solidFill>
              <a:latin typeface="Times New Roman"/>
              <a:ea typeface="Times New Roman"/>
            </a:endParaRPr>
          </a:p>
        </p:txBody>
      </p:sp>
    </p:spTree>
    <p:extLst>
      <p:ext uri="{BB962C8B-B14F-4D97-AF65-F5344CB8AC3E}">
        <p14:creationId xmlns:p14="http://schemas.microsoft.com/office/powerpoint/2010/main" val="1600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742957"/>
            <a:ext cx="5334000" cy="4367645"/>
          </a:xfrm>
          <a:prstGeom prst="rect">
            <a:avLst/>
          </a:prstGeom>
        </p:spPr>
      </p:pic>
      <p:sp>
        <p:nvSpPr>
          <p:cNvPr id="3" name="Oval Callout 2"/>
          <p:cNvSpPr/>
          <p:nvPr/>
        </p:nvSpPr>
        <p:spPr>
          <a:xfrm>
            <a:off x="76200" y="742957"/>
            <a:ext cx="4038600" cy="3943350"/>
          </a:xfrm>
          <a:prstGeom prst="wedgeEllipseCallout">
            <a:avLst>
              <a:gd name="adj1" fmla="val 46527"/>
              <a:gd name="adj2" fmla="val 18345"/>
            </a:avLst>
          </a:prstGeom>
          <a:ln w="76200">
            <a:prstDash val="lgDash"/>
          </a:ln>
        </p:spPr>
        <p:style>
          <a:lnRef idx="2">
            <a:schemeClr val="accent6"/>
          </a:lnRef>
          <a:fillRef idx="1">
            <a:schemeClr val="lt1"/>
          </a:fillRef>
          <a:effectRef idx="0">
            <a:schemeClr val="accent6"/>
          </a:effectRef>
          <a:fontRef idx="minor">
            <a:schemeClr val="dk1"/>
          </a:fontRef>
        </p:style>
        <p:txBody>
          <a:bodyPr lIns="91382" tIns="45691" rIns="91382" bIns="45691" rtlCol="0" anchor="ctr"/>
          <a:lstStyle/>
          <a:p>
            <a:pPr algn="ctr">
              <a:lnSpc>
                <a:spcPct val="115000"/>
              </a:lnSpc>
              <a:tabLst>
                <a:tab pos="3026774" algn="l"/>
              </a:tabLst>
            </a:pPr>
            <a:r>
              <a:rPr lang="en-US" sz="3200" b="1">
                <a:solidFill>
                  <a:schemeClr val="accent6">
                    <a:lumMod val="50000"/>
                  </a:schemeClr>
                </a:solidFill>
                <a:latin typeface="Times New Roman"/>
                <a:ea typeface="Times New Roman"/>
              </a:rPr>
              <a:t>Ô nhiễm không khí gây ra những hậu quả gì?</a:t>
            </a:r>
            <a:endParaRPr lang="en-US" sz="2800" b="1">
              <a:solidFill>
                <a:schemeClr val="accent6">
                  <a:lumMod val="50000"/>
                </a:schemeClr>
              </a:solidFill>
              <a:latin typeface="Times New Roman"/>
              <a:ea typeface="Times New Roman"/>
            </a:endParaRPr>
          </a:p>
        </p:txBody>
      </p:sp>
      <p:sp>
        <p:nvSpPr>
          <p:cNvPr id="4" name="Title 1"/>
          <p:cNvSpPr txBox="1">
            <a:spLocks/>
          </p:cNvSpPr>
          <p:nvPr/>
        </p:nvSpPr>
        <p:spPr>
          <a:xfrm>
            <a:off x="0" y="0"/>
            <a:ext cx="8229600" cy="8572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854" algn="ctr" rtl="0" fontAlgn="base">
              <a:spcBef>
                <a:spcPct val="0"/>
              </a:spcBef>
              <a:spcAft>
                <a:spcPct val="0"/>
              </a:spcAft>
              <a:defRPr sz="4400">
                <a:solidFill>
                  <a:schemeClr val="tx1"/>
                </a:solidFill>
                <a:latin typeface="Calibri" pitchFamily="34" charset="0"/>
              </a:defRPr>
            </a:lvl6pPr>
            <a:lvl7pPr marL="913748" algn="ctr" rtl="0" fontAlgn="base">
              <a:spcBef>
                <a:spcPct val="0"/>
              </a:spcBef>
              <a:spcAft>
                <a:spcPct val="0"/>
              </a:spcAft>
              <a:defRPr sz="4400">
                <a:solidFill>
                  <a:schemeClr val="tx1"/>
                </a:solidFill>
                <a:latin typeface="Calibri" pitchFamily="34" charset="0"/>
              </a:defRPr>
            </a:lvl7pPr>
            <a:lvl8pPr marL="1370614" algn="ctr" rtl="0" fontAlgn="base">
              <a:spcBef>
                <a:spcPct val="0"/>
              </a:spcBef>
              <a:spcAft>
                <a:spcPct val="0"/>
              </a:spcAft>
              <a:defRPr sz="4400">
                <a:solidFill>
                  <a:schemeClr val="tx1"/>
                </a:solidFill>
                <a:latin typeface="Calibri" pitchFamily="34" charset="0"/>
              </a:defRPr>
            </a:lvl8pPr>
            <a:lvl9pPr marL="1827494" algn="ctr" rtl="0" fontAlgn="base">
              <a:spcBef>
                <a:spcPct val="0"/>
              </a:spcBef>
              <a:spcAft>
                <a:spcPct val="0"/>
              </a:spcAft>
              <a:defRPr sz="4400">
                <a:solidFill>
                  <a:schemeClr val="tx1"/>
                </a:solidFill>
                <a:latin typeface="Calibri" pitchFamily="34" charset="0"/>
              </a:defRPr>
            </a:lvl9pPr>
          </a:lstStyle>
          <a:p>
            <a:pPr algn="l"/>
            <a:r>
              <a:rPr lang="en-US" sz="3600" b="1">
                <a:solidFill>
                  <a:srgbClr val="FF0000"/>
                </a:solidFill>
                <a:latin typeface="Times New Roman" pitchFamily="18" charset="0"/>
                <a:cs typeface="Times New Roman" pitchFamily="18" charset="0"/>
              </a:rPr>
              <a:t>b. Hậu quả</a:t>
            </a:r>
          </a:p>
        </p:txBody>
      </p:sp>
    </p:spTree>
    <p:extLst>
      <p:ext uri="{BB962C8B-B14F-4D97-AF65-F5344CB8AC3E}">
        <p14:creationId xmlns:p14="http://schemas.microsoft.com/office/powerpoint/2010/main" val="4204298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1" descr="sun3[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
            <a:ext cx="1295400"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152400" y="2347914"/>
            <a:ext cx="2743200" cy="2293938"/>
            <a:chOff x="0" y="2256"/>
            <a:chExt cx="1728" cy="1445"/>
          </a:xfrm>
        </p:grpSpPr>
        <p:sp>
          <p:nvSpPr>
            <p:cNvPr id="4" name="AutoShape 26"/>
            <p:cNvSpPr>
              <a:spLocks noChangeArrowheads="1"/>
            </p:cNvSpPr>
            <p:nvPr/>
          </p:nvSpPr>
          <p:spPr bwMode="auto">
            <a:xfrm rot="10800000">
              <a:off x="0" y="2256"/>
              <a:ext cx="192"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13 w 21600"/>
                <a:gd name="T13" fmla="*/ 5479 h 21600"/>
                <a:gd name="T14" fmla="*/ 16088 w 21600"/>
                <a:gd name="T15" fmla="*/ 16121 h 21600"/>
              </a:gdLst>
              <a:ahLst/>
              <a:cxnLst>
                <a:cxn ang="T8">
                  <a:pos x="T0" y="T1"/>
                </a:cxn>
                <a:cxn ang="T9">
                  <a:pos x="T2" y="T3"/>
                </a:cxn>
                <a:cxn ang="T10">
                  <a:pos x="T4" y="T5"/>
                </a:cxn>
                <a:cxn ang="T11">
                  <a:pos x="T6" y="T7"/>
                </a:cxn>
              </a:cxnLst>
              <a:rect l="T12" t="T13" r="T14" b="T15"/>
              <a:pathLst>
                <a:path w="21600" h="21600">
                  <a:moveTo>
                    <a:pt x="0" y="0"/>
                  </a:moveTo>
                  <a:lnTo>
                    <a:pt x="7350" y="21600"/>
                  </a:lnTo>
                  <a:lnTo>
                    <a:pt x="14250" y="21600"/>
                  </a:lnTo>
                  <a:lnTo>
                    <a:pt x="21600" y="0"/>
                  </a:lnTo>
                  <a:lnTo>
                    <a:pt x="0" y="0"/>
                  </a:lnTo>
                  <a:close/>
                </a:path>
              </a:pathLst>
            </a:cu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sp>
          <p:nvSpPr>
            <p:cNvPr id="5" name="AutoShape 24"/>
            <p:cNvSpPr>
              <a:spLocks noChangeArrowheads="1"/>
            </p:cNvSpPr>
            <p:nvPr/>
          </p:nvSpPr>
          <p:spPr bwMode="auto">
            <a:xfrm rot="10800000">
              <a:off x="384" y="2256"/>
              <a:ext cx="192"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13 w 21600"/>
                <a:gd name="T13" fmla="*/ 5479 h 21600"/>
                <a:gd name="T14" fmla="*/ 16088 w 21600"/>
                <a:gd name="T15" fmla="*/ 16121 h 21600"/>
              </a:gdLst>
              <a:ahLst/>
              <a:cxnLst>
                <a:cxn ang="T8">
                  <a:pos x="T0" y="T1"/>
                </a:cxn>
                <a:cxn ang="T9">
                  <a:pos x="T2" y="T3"/>
                </a:cxn>
                <a:cxn ang="T10">
                  <a:pos x="T4" y="T5"/>
                </a:cxn>
                <a:cxn ang="T11">
                  <a:pos x="T6" y="T7"/>
                </a:cxn>
              </a:cxnLst>
              <a:rect l="T12" t="T13" r="T14" b="T15"/>
              <a:pathLst>
                <a:path w="21600" h="21600">
                  <a:moveTo>
                    <a:pt x="0" y="0"/>
                  </a:moveTo>
                  <a:lnTo>
                    <a:pt x="7350" y="21600"/>
                  </a:lnTo>
                  <a:lnTo>
                    <a:pt x="14250" y="21600"/>
                  </a:lnTo>
                  <a:lnTo>
                    <a:pt x="21600" y="0"/>
                  </a:lnTo>
                  <a:lnTo>
                    <a:pt x="0" y="0"/>
                  </a:lnTo>
                  <a:close/>
                </a:path>
              </a:pathLst>
            </a:cu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sp>
          <p:nvSpPr>
            <p:cNvPr id="6" name="AutoShape 25"/>
            <p:cNvSpPr>
              <a:spLocks noChangeArrowheads="1"/>
            </p:cNvSpPr>
            <p:nvPr/>
          </p:nvSpPr>
          <p:spPr bwMode="auto">
            <a:xfrm rot="10800000">
              <a:off x="1536" y="2256"/>
              <a:ext cx="192"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13 w 21600"/>
                <a:gd name="T13" fmla="*/ 5479 h 21600"/>
                <a:gd name="T14" fmla="*/ 16088 w 21600"/>
                <a:gd name="T15" fmla="*/ 16121 h 21600"/>
              </a:gdLst>
              <a:ahLst/>
              <a:cxnLst>
                <a:cxn ang="T8">
                  <a:pos x="T0" y="T1"/>
                </a:cxn>
                <a:cxn ang="T9">
                  <a:pos x="T2" y="T3"/>
                </a:cxn>
                <a:cxn ang="T10">
                  <a:pos x="T4" y="T5"/>
                </a:cxn>
                <a:cxn ang="T11">
                  <a:pos x="T6" y="T7"/>
                </a:cxn>
              </a:cxnLst>
              <a:rect l="T12" t="T13" r="T14" b="T15"/>
              <a:pathLst>
                <a:path w="21600" h="21600">
                  <a:moveTo>
                    <a:pt x="0" y="0"/>
                  </a:moveTo>
                  <a:lnTo>
                    <a:pt x="7350" y="21600"/>
                  </a:lnTo>
                  <a:lnTo>
                    <a:pt x="14250" y="21600"/>
                  </a:lnTo>
                  <a:lnTo>
                    <a:pt x="21600" y="0"/>
                  </a:lnTo>
                  <a:lnTo>
                    <a:pt x="0" y="0"/>
                  </a:lnTo>
                  <a:close/>
                </a:path>
              </a:pathLst>
            </a:cu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sp>
          <p:nvSpPr>
            <p:cNvPr id="7" name="AutoShape 30"/>
            <p:cNvSpPr>
              <a:spLocks noChangeArrowheads="1"/>
            </p:cNvSpPr>
            <p:nvPr/>
          </p:nvSpPr>
          <p:spPr bwMode="auto">
            <a:xfrm rot="10800000">
              <a:off x="1248" y="2256"/>
              <a:ext cx="192"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13 w 21600"/>
                <a:gd name="T13" fmla="*/ 5479 h 21600"/>
                <a:gd name="T14" fmla="*/ 16088 w 21600"/>
                <a:gd name="T15" fmla="*/ 16121 h 21600"/>
              </a:gdLst>
              <a:ahLst/>
              <a:cxnLst>
                <a:cxn ang="T8">
                  <a:pos x="T0" y="T1"/>
                </a:cxn>
                <a:cxn ang="T9">
                  <a:pos x="T2" y="T3"/>
                </a:cxn>
                <a:cxn ang="T10">
                  <a:pos x="T4" y="T5"/>
                </a:cxn>
                <a:cxn ang="T11">
                  <a:pos x="T6" y="T7"/>
                </a:cxn>
              </a:cxnLst>
              <a:rect l="T12" t="T13" r="T14" b="T15"/>
              <a:pathLst>
                <a:path w="21600" h="21600">
                  <a:moveTo>
                    <a:pt x="0" y="0"/>
                  </a:moveTo>
                  <a:lnTo>
                    <a:pt x="7350" y="21600"/>
                  </a:lnTo>
                  <a:lnTo>
                    <a:pt x="14250" y="21600"/>
                  </a:lnTo>
                  <a:lnTo>
                    <a:pt x="21600" y="0"/>
                  </a:lnTo>
                  <a:lnTo>
                    <a:pt x="0" y="0"/>
                  </a:lnTo>
                  <a:close/>
                </a:path>
              </a:pathLst>
            </a:cu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sp>
          <p:nvSpPr>
            <p:cNvPr id="8" name="AutoShape 31"/>
            <p:cNvSpPr>
              <a:spLocks noChangeArrowheads="1"/>
            </p:cNvSpPr>
            <p:nvPr/>
          </p:nvSpPr>
          <p:spPr bwMode="auto">
            <a:xfrm rot="10800000">
              <a:off x="672" y="2304"/>
              <a:ext cx="192"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13 w 21600"/>
                <a:gd name="T13" fmla="*/ 5479 h 21600"/>
                <a:gd name="T14" fmla="*/ 16088 w 21600"/>
                <a:gd name="T15" fmla="*/ 16121 h 21600"/>
              </a:gdLst>
              <a:ahLst/>
              <a:cxnLst>
                <a:cxn ang="T8">
                  <a:pos x="T0" y="T1"/>
                </a:cxn>
                <a:cxn ang="T9">
                  <a:pos x="T2" y="T3"/>
                </a:cxn>
                <a:cxn ang="T10">
                  <a:pos x="T4" y="T5"/>
                </a:cxn>
                <a:cxn ang="T11">
                  <a:pos x="T6" y="T7"/>
                </a:cxn>
              </a:cxnLst>
              <a:rect l="T12" t="T13" r="T14" b="T15"/>
              <a:pathLst>
                <a:path w="21600" h="21600">
                  <a:moveTo>
                    <a:pt x="0" y="0"/>
                  </a:moveTo>
                  <a:lnTo>
                    <a:pt x="7350" y="21600"/>
                  </a:lnTo>
                  <a:lnTo>
                    <a:pt x="14250" y="21600"/>
                  </a:lnTo>
                  <a:lnTo>
                    <a:pt x="21600" y="0"/>
                  </a:lnTo>
                  <a:lnTo>
                    <a:pt x="0" y="0"/>
                  </a:lnTo>
                  <a:close/>
                </a:path>
              </a:pathLst>
            </a:cu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sp>
          <p:nvSpPr>
            <p:cNvPr id="9" name="AutoShape 29"/>
            <p:cNvSpPr>
              <a:spLocks noChangeArrowheads="1"/>
            </p:cNvSpPr>
            <p:nvPr/>
          </p:nvSpPr>
          <p:spPr bwMode="auto">
            <a:xfrm rot="10800000">
              <a:off x="960" y="2256"/>
              <a:ext cx="192" cy="81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13 w 21600"/>
                <a:gd name="T13" fmla="*/ 5479 h 21600"/>
                <a:gd name="T14" fmla="*/ 16088 w 21600"/>
                <a:gd name="T15" fmla="*/ 16121 h 21600"/>
              </a:gdLst>
              <a:ahLst/>
              <a:cxnLst>
                <a:cxn ang="T8">
                  <a:pos x="T0" y="T1"/>
                </a:cxn>
                <a:cxn ang="T9">
                  <a:pos x="T2" y="T3"/>
                </a:cxn>
                <a:cxn ang="T10">
                  <a:pos x="T4" y="T5"/>
                </a:cxn>
                <a:cxn ang="T11">
                  <a:pos x="T6" y="T7"/>
                </a:cxn>
              </a:cxnLst>
              <a:rect l="T12" t="T13" r="T14" b="T15"/>
              <a:pathLst>
                <a:path w="21600" h="21600">
                  <a:moveTo>
                    <a:pt x="0" y="0"/>
                  </a:moveTo>
                  <a:lnTo>
                    <a:pt x="7350" y="21600"/>
                  </a:lnTo>
                  <a:lnTo>
                    <a:pt x="14250" y="21600"/>
                  </a:lnTo>
                  <a:lnTo>
                    <a:pt x="21600" y="0"/>
                  </a:lnTo>
                  <a:lnTo>
                    <a:pt x="0" y="0"/>
                  </a:lnTo>
                  <a:close/>
                </a:path>
              </a:pathLst>
            </a:cu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grpSp>
          <p:nvGrpSpPr>
            <p:cNvPr id="10" name="Group 9"/>
            <p:cNvGrpSpPr>
              <a:grpSpLocks/>
            </p:cNvGrpSpPr>
            <p:nvPr/>
          </p:nvGrpSpPr>
          <p:grpSpPr bwMode="auto">
            <a:xfrm>
              <a:off x="0" y="2835"/>
              <a:ext cx="1728" cy="866"/>
              <a:chOff x="0" y="2304"/>
              <a:chExt cx="1728" cy="1392"/>
            </a:xfrm>
          </p:grpSpPr>
          <p:sp>
            <p:nvSpPr>
              <p:cNvPr id="11" name="AutoShape 5"/>
              <p:cNvSpPr>
                <a:spLocks noChangeArrowheads="1"/>
              </p:cNvSpPr>
              <p:nvPr/>
            </p:nvSpPr>
            <p:spPr bwMode="auto">
              <a:xfrm>
                <a:off x="576" y="3120"/>
                <a:ext cx="576" cy="57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2" name="AutoShape 6"/>
              <p:cNvSpPr>
                <a:spLocks noChangeArrowheads="1"/>
              </p:cNvSpPr>
              <p:nvPr/>
            </p:nvSpPr>
            <p:spPr bwMode="auto">
              <a:xfrm>
                <a:off x="1152" y="3120"/>
                <a:ext cx="576" cy="57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3" name="AutoShape 7"/>
              <p:cNvSpPr>
                <a:spLocks noChangeArrowheads="1"/>
              </p:cNvSpPr>
              <p:nvPr/>
            </p:nvSpPr>
            <p:spPr bwMode="auto">
              <a:xfrm>
                <a:off x="576" y="2688"/>
                <a:ext cx="576" cy="57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4" name="AutoShape 8"/>
              <p:cNvSpPr>
                <a:spLocks noChangeArrowheads="1"/>
              </p:cNvSpPr>
              <p:nvPr/>
            </p:nvSpPr>
            <p:spPr bwMode="auto">
              <a:xfrm>
                <a:off x="0" y="3120"/>
                <a:ext cx="576" cy="57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5" name="AutoShape 9"/>
              <p:cNvSpPr>
                <a:spLocks noChangeArrowheads="1"/>
              </p:cNvSpPr>
              <p:nvPr/>
            </p:nvSpPr>
            <p:spPr bwMode="auto">
              <a:xfrm>
                <a:off x="0" y="2688"/>
                <a:ext cx="576" cy="57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6" name="AutoShape 10"/>
              <p:cNvSpPr>
                <a:spLocks noChangeArrowheads="1"/>
              </p:cNvSpPr>
              <p:nvPr/>
            </p:nvSpPr>
            <p:spPr bwMode="auto">
              <a:xfrm>
                <a:off x="1152" y="2688"/>
                <a:ext cx="576" cy="57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7" name="AutoShape 11"/>
              <p:cNvSpPr>
                <a:spLocks noChangeArrowheads="1"/>
              </p:cNvSpPr>
              <p:nvPr/>
            </p:nvSpPr>
            <p:spPr bwMode="auto">
              <a:xfrm>
                <a:off x="0" y="2304"/>
                <a:ext cx="576" cy="432"/>
              </a:xfrm>
              <a:prstGeom prst="triangle">
                <a:avLst>
                  <a:gd name="adj" fmla="val 50000"/>
                </a:avLst>
              </a:pr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8" name="AutoShape 12"/>
              <p:cNvSpPr>
                <a:spLocks noChangeArrowheads="1"/>
              </p:cNvSpPr>
              <p:nvPr/>
            </p:nvSpPr>
            <p:spPr bwMode="auto">
              <a:xfrm>
                <a:off x="576" y="2304"/>
                <a:ext cx="576" cy="432"/>
              </a:xfrm>
              <a:prstGeom prst="triangle">
                <a:avLst>
                  <a:gd name="adj" fmla="val 50000"/>
                </a:avLst>
              </a:pr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19" name="AutoShape 14"/>
              <p:cNvSpPr>
                <a:spLocks noChangeArrowheads="1"/>
              </p:cNvSpPr>
              <p:nvPr/>
            </p:nvSpPr>
            <p:spPr bwMode="auto">
              <a:xfrm>
                <a:off x="1152" y="2304"/>
                <a:ext cx="576" cy="432"/>
              </a:xfrm>
              <a:prstGeom prst="triangle">
                <a:avLst>
                  <a:gd name="adj" fmla="val 50000"/>
                </a:avLst>
              </a:prstGeom>
              <a:solidFill>
                <a:srgbClr val="C59E4F"/>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20" name="AutoShape 20"/>
              <p:cNvSpPr>
                <a:spLocks noChangeArrowheads="1"/>
              </p:cNvSpPr>
              <p:nvPr/>
            </p:nvSpPr>
            <p:spPr bwMode="auto">
              <a:xfrm>
                <a:off x="576" y="3072"/>
                <a:ext cx="576" cy="33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21" name="AutoShape 21"/>
              <p:cNvSpPr>
                <a:spLocks noChangeArrowheads="1"/>
              </p:cNvSpPr>
              <p:nvPr/>
            </p:nvSpPr>
            <p:spPr bwMode="auto">
              <a:xfrm>
                <a:off x="0" y="3072"/>
                <a:ext cx="576" cy="33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sp>
            <p:nvSpPr>
              <p:cNvPr id="22" name="AutoShape 22"/>
              <p:cNvSpPr>
                <a:spLocks noChangeArrowheads="1"/>
              </p:cNvSpPr>
              <p:nvPr/>
            </p:nvSpPr>
            <p:spPr bwMode="auto">
              <a:xfrm>
                <a:off x="1152" y="3072"/>
                <a:ext cx="576" cy="336"/>
              </a:xfrm>
              <a:prstGeom prst="roundRect">
                <a:avLst>
                  <a:gd name="adj" fmla="val 16667"/>
                </a:avLst>
              </a:prstGeom>
              <a:solidFill>
                <a:srgbClr val="C59E4F"/>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eaLnBrk="1" hangingPunct="1"/>
                <a:endParaRPr lang="vi-VN" sz="3600"/>
              </a:p>
            </p:txBody>
          </p:sp>
        </p:grpSp>
      </p:grpSp>
      <p:sp>
        <p:nvSpPr>
          <p:cNvPr id="43" name="Freeform 37"/>
          <p:cNvSpPr>
            <a:spLocks/>
          </p:cNvSpPr>
          <p:nvPr/>
        </p:nvSpPr>
        <p:spPr bwMode="auto">
          <a:xfrm rot="-2231393">
            <a:off x="0" y="628650"/>
            <a:ext cx="2438400" cy="1446610"/>
          </a:xfrm>
          <a:custGeom>
            <a:avLst/>
            <a:gdLst>
              <a:gd name="T0" fmla="*/ 2147483647 w 884"/>
              <a:gd name="T1" fmla="*/ 2147483647 h 1215"/>
              <a:gd name="T2" fmla="*/ 2147483647 w 884"/>
              <a:gd name="T3" fmla="*/ 2147483647 h 1215"/>
              <a:gd name="T4" fmla="*/ 2147483647 w 884"/>
              <a:gd name="T5" fmla="*/ 2147483647 h 1215"/>
              <a:gd name="T6" fmla="*/ 2147483647 w 884"/>
              <a:gd name="T7" fmla="*/ 2147483647 h 1215"/>
              <a:gd name="T8" fmla="*/ 2147483647 w 884"/>
              <a:gd name="T9" fmla="*/ 2147483647 h 1215"/>
              <a:gd name="T10" fmla="*/ 2147483647 w 884"/>
              <a:gd name="T11" fmla="*/ 2147483647 h 1215"/>
              <a:gd name="T12" fmla="*/ 2147483647 w 884"/>
              <a:gd name="T13" fmla="*/ 2147483647 h 1215"/>
              <a:gd name="T14" fmla="*/ 2147483647 w 884"/>
              <a:gd name="T15" fmla="*/ 2147483647 h 1215"/>
              <a:gd name="T16" fmla="*/ 2147483647 w 884"/>
              <a:gd name="T17" fmla="*/ 2147483647 h 1215"/>
              <a:gd name="T18" fmla="*/ 2147483647 w 884"/>
              <a:gd name="T19" fmla="*/ 2147483647 h 1215"/>
              <a:gd name="T20" fmla="*/ 2147483647 w 884"/>
              <a:gd name="T21" fmla="*/ 2147483647 h 1215"/>
              <a:gd name="T22" fmla="*/ 0 w 884"/>
              <a:gd name="T23" fmla="*/ 2147483647 h 1215"/>
              <a:gd name="T24" fmla="*/ 2147483647 w 884"/>
              <a:gd name="T25" fmla="*/ 2147483647 h 1215"/>
              <a:gd name="T26" fmla="*/ 2147483647 w 884"/>
              <a:gd name="T27" fmla="*/ 2147483647 h 1215"/>
              <a:gd name="T28" fmla="*/ 2147483647 w 884"/>
              <a:gd name="T29" fmla="*/ 2147483647 h 1215"/>
              <a:gd name="T30" fmla="*/ 2147483647 w 884"/>
              <a:gd name="T31" fmla="*/ 2147483647 h 1215"/>
              <a:gd name="T32" fmla="*/ 2147483647 w 884"/>
              <a:gd name="T33" fmla="*/ 2147483647 h 1215"/>
              <a:gd name="T34" fmla="*/ 2147483647 w 884"/>
              <a:gd name="T35" fmla="*/ 2147483647 h 1215"/>
              <a:gd name="T36" fmla="*/ 2147483647 w 884"/>
              <a:gd name="T37" fmla="*/ 2147483647 h 1215"/>
              <a:gd name="T38" fmla="*/ 2147483647 w 884"/>
              <a:gd name="T39" fmla="*/ 2147483647 h 1215"/>
              <a:gd name="T40" fmla="*/ 2147483647 w 884"/>
              <a:gd name="T41" fmla="*/ 2147483647 h 1215"/>
              <a:gd name="T42" fmla="*/ 2147483647 w 884"/>
              <a:gd name="T43" fmla="*/ 2147483647 h 1215"/>
              <a:gd name="T44" fmla="*/ 2147483647 w 884"/>
              <a:gd name="T45" fmla="*/ 2147483647 h 1215"/>
              <a:gd name="T46" fmla="*/ 2147483647 w 884"/>
              <a:gd name="T47" fmla="*/ 2147483647 h 1215"/>
              <a:gd name="T48" fmla="*/ 2147483647 w 884"/>
              <a:gd name="T49" fmla="*/ 2147483647 h 1215"/>
              <a:gd name="T50" fmla="*/ 2147483647 w 884"/>
              <a:gd name="T51" fmla="*/ 2147483647 h 1215"/>
              <a:gd name="T52" fmla="*/ 2147483647 w 884"/>
              <a:gd name="T53" fmla="*/ 2147483647 h 1215"/>
              <a:gd name="T54" fmla="*/ 2147483647 w 884"/>
              <a:gd name="T55" fmla="*/ 2147483647 h 1215"/>
              <a:gd name="T56" fmla="*/ 2147483647 w 884"/>
              <a:gd name="T57" fmla="*/ 2147483647 h 1215"/>
              <a:gd name="T58" fmla="*/ 2147483647 w 884"/>
              <a:gd name="T59" fmla="*/ 2147483647 h 1215"/>
              <a:gd name="T60" fmla="*/ 2147483647 w 884"/>
              <a:gd name="T61" fmla="*/ 2147483647 h 1215"/>
              <a:gd name="T62" fmla="*/ 2147483647 w 884"/>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1215"/>
              <a:gd name="T98" fmla="*/ 884 w 884"/>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rgbClr val="C0C0C0"/>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44" name="Freeform 35"/>
          <p:cNvSpPr>
            <a:spLocks/>
          </p:cNvSpPr>
          <p:nvPr/>
        </p:nvSpPr>
        <p:spPr bwMode="auto">
          <a:xfrm rot="-2294184">
            <a:off x="759035" y="628649"/>
            <a:ext cx="2057400" cy="1543050"/>
          </a:xfrm>
          <a:custGeom>
            <a:avLst/>
            <a:gdLst/>
            <a:ahLst/>
            <a:cxnLst>
              <a:cxn ang="0">
                <a:pos x="309" y="138"/>
              </a:cxn>
              <a:cxn ang="0">
                <a:pos x="365" y="320"/>
              </a:cxn>
              <a:cxn ang="0">
                <a:pos x="309" y="377"/>
              </a:cxn>
              <a:cxn ang="0">
                <a:pos x="281" y="433"/>
              </a:cxn>
              <a:cxn ang="0">
                <a:pos x="379" y="545"/>
              </a:cxn>
              <a:cxn ang="0">
                <a:pos x="281" y="644"/>
              </a:cxn>
              <a:cxn ang="0">
                <a:pos x="281" y="784"/>
              </a:cxn>
              <a:cxn ang="0">
                <a:pos x="309" y="868"/>
              </a:cxn>
              <a:cxn ang="0">
                <a:pos x="84" y="967"/>
              </a:cxn>
              <a:cxn ang="0">
                <a:pos x="70" y="1121"/>
              </a:cxn>
              <a:cxn ang="0">
                <a:pos x="28" y="1149"/>
              </a:cxn>
              <a:cxn ang="0">
                <a:pos x="0" y="1192"/>
              </a:cxn>
              <a:cxn ang="0">
                <a:pos x="126" y="1206"/>
              </a:cxn>
              <a:cxn ang="0">
                <a:pos x="141" y="1163"/>
              </a:cxn>
              <a:cxn ang="0">
                <a:pos x="253" y="1135"/>
              </a:cxn>
              <a:cxn ang="0">
                <a:pos x="267" y="1093"/>
              </a:cxn>
              <a:cxn ang="0">
                <a:pos x="351" y="1079"/>
              </a:cxn>
              <a:cxn ang="0">
                <a:pos x="365" y="967"/>
              </a:cxn>
              <a:cxn ang="0">
                <a:pos x="407" y="953"/>
              </a:cxn>
              <a:cxn ang="0">
                <a:pos x="492" y="939"/>
              </a:cxn>
              <a:cxn ang="0">
                <a:pos x="478" y="700"/>
              </a:cxn>
              <a:cxn ang="0">
                <a:pos x="548" y="559"/>
              </a:cxn>
              <a:cxn ang="0">
                <a:pos x="646" y="335"/>
              </a:cxn>
              <a:cxn ang="0">
                <a:pos x="674" y="222"/>
              </a:cxn>
              <a:cxn ang="0">
                <a:pos x="815" y="180"/>
              </a:cxn>
              <a:cxn ang="0">
                <a:pos x="815" y="25"/>
              </a:cxn>
              <a:cxn ang="0">
                <a:pos x="773" y="11"/>
              </a:cxn>
              <a:cxn ang="0">
                <a:pos x="576" y="25"/>
              </a:cxn>
              <a:cxn ang="0">
                <a:pos x="562" y="96"/>
              </a:cxn>
              <a:cxn ang="0">
                <a:pos x="450" y="82"/>
              </a:cxn>
              <a:cxn ang="0">
                <a:pos x="309" y="68"/>
              </a:cxn>
              <a:cxn ang="0">
                <a:pos x="309" y="138"/>
              </a:cxn>
            </a:cxnLst>
            <a:rect l="0" t="0" r="r" b="b"/>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chemeClr val="bg2"/>
              </a:gs>
              <a:gs pos="50000">
                <a:schemeClr val="bg1"/>
              </a:gs>
              <a:gs pos="100000">
                <a:schemeClr val="bg2"/>
              </a:gs>
            </a:gsLst>
            <a:lin ang="0" scaled="1"/>
          </a:gradFill>
          <a:ln w="9525">
            <a:noFill/>
            <a:round/>
            <a:headEnd/>
            <a:tailEnd/>
          </a:ln>
          <a:effectLst/>
        </p:spPr>
        <p:txBody>
          <a:bodyPr lIns="91382" tIns="45691" rIns="91382" bIns="45691"/>
          <a:lstStyle/>
          <a:p>
            <a:pPr defTabSz="913748" fontAlgn="base">
              <a:spcBef>
                <a:spcPct val="0"/>
              </a:spcBef>
              <a:spcAft>
                <a:spcPct val="0"/>
              </a:spcAft>
              <a:defRPr/>
            </a:pPr>
            <a:endParaRPr lang="en-US" sz="3600">
              <a:solidFill>
                <a:prstClr val="black"/>
              </a:solidFill>
              <a:latin typeface="Times New Roman" pitchFamily="18" charset="0"/>
            </a:endParaRPr>
          </a:p>
        </p:txBody>
      </p:sp>
      <p:sp>
        <p:nvSpPr>
          <p:cNvPr id="45" name="Freeform 35"/>
          <p:cNvSpPr>
            <a:spLocks/>
          </p:cNvSpPr>
          <p:nvPr/>
        </p:nvSpPr>
        <p:spPr bwMode="auto">
          <a:xfrm rot="-2294184">
            <a:off x="1666510" y="580431"/>
            <a:ext cx="2057400" cy="1543050"/>
          </a:xfrm>
          <a:custGeom>
            <a:avLst/>
            <a:gdLst/>
            <a:ahLst/>
            <a:cxnLst>
              <a:cxn ang="0">
                <a:pos x="309" y="138"/>
              </a:cxn>
              <a:cxn ang="0">
                <a:pos x="365" y="320"/>
              </a:cxn>
              <a:cxn ang="0">
                <a:pos x="309" y="377"/>
              </a:cxn>
              <a:cxn ang="0">
                <a:pos x="281" y="433"/>
              </a:cxn>
              <a:cxn ang="0">
                <a:pos x="379" y="545"/>
              </a:cxn>
              <a:cxn ang="0">
                <a:pos x="281" y="644"/>
              </a:cxn>
              <a:cxn ang="0">
                <a:pos x="281" y="784"/>
              </a:cxn>
              <a:cxn ang="0">
                <a:pos x="309" y="868"/>
              </a:cxn>
              <a:cxn ang="0">
                <a:pos x="84" y="967"/>
              </a:cxn>
              <a:cxn ang="0">
                <a:pos x="70" y="1121"/>
              </a:cxn>
              <a:cxn ang="0">
                <a:pos x="28" y="1149"/>
              </a:cxn>
              <a:cxn ang="0">
                <a:pos x="0" y="1192"/>
              </a:cxn>
              <a:cxn ang="0">
                <a:pos x="126" y="1206"/>
              </a:cxn>
              <a:cxn ang="0">
                <a:pos x="141" y="1163"/>
              </a:cxn>
              <a:cxn ang="0">
                <a:pos x="253" y="1135"/>
              </a:cxn>
              <a:cxn ang="0">
                <a:pos x="267" y="1093"/>
              </a:cxn>
              <a:cxn ang="0">
                <a:pos x="351" y="1079"/>
              </a:cxn>
              <a:cxn ang="0">
                <a:pos x="365" y="967"/>
              </a:cxn>
              <a:cxn ang="0">
                <a:pos x="407" y="953"/>
              </a:cxn>
              <a:cxn ang="0">
                <a:pos x="492" y="939"/>
              </a:cxn>
              <a:cxn ang="0">
                <a:pos x="478" y="700"/>
              </a:cxn>
              <a:cxn ang="0">
                <a:pos x="548" y="559"/>
              </a:cxn>
              <a:cxn ang="0">
                <a:pos x="646" y="335"/>
              </a:cxn>
              <a:cxn ang="0">
                <a:pos x="674" y="222"/>
              </a:cxn>
              <a:cxn ang="0">
                <a:pos x="815" y="180"/>
              </a:cxn>
              <a:cxn ang="0">
                <a:pos x="815" y="25"/>
              </a:cxn>
              <a:cxn ang="0">
                <a:pos x="773" y="11"/>
              </a:cxn>
              <a:cxn ang="0">
                <a:pos x="576" y="25"/>
              </a:cxn>
              <a:cxn ang="0">
                <a:pos x="562" y="96"/>
              </a:cxn>
              <a:cxn ang="0">
                <a:pos x="450" y="82"/>
              </a:cxn>
              <a:cxn ang="0">
                <a:pos x="309" y="68"/>
              </a:cxn>
              <a:cxn ang="0">
                <a:pos x="309" y="138"/>
              </a:cxn>
            </a:cxnLst>
            <a:rect l="0" t="0" r="r" b="b"/>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chemeClr val="bg2"/>
              </a:gs>
              <a:gs pos="50000">
                <a:schemeClr val="bg1"/>
              </a:gs>
              <a:gs pos="100000">
                <a:schemeClr val="bg2"/>
              </a:gs>
            </a:gsLst>
            <a:lin ang="0" scaled="1"/>
          </a:gradFill>
          <a:ln w="9525">
            <a:noFill/>
            <a:round/>
            <a:headEnd/>
            <a:tailEnd/>
          </a:ln>
          <a:effectLst/>
        </p:spPr>
        <p:txBody>
          <a:bodyPr lIns="91382" tIns="45691" rIns="91382" bIns="45691"/>
          <a:lstStyle/>
          <a:p>
            <a:pPr defTabSz="913748" fontAlgn="base">
              <a:spcBef>
                <a:spcPct val="0"/>
              </a:spcBef>
              <a:spcAft>
                <a:spcPct val="0"/>
              </a:spcAft>
              <a:defRPr/>
            </a:pPr>
            <a:endParaRPr lang="en-US" sz="3600">
              <a:solidFill>
                <a:prstClr val="black"/>
              </a:solidFill>
              <a:latin typeface="Times New Roman" pitchFamily="18" charset="0"/>
            </a:endParaRPr>
          </a:p>
        </p:txBody>
      </p:sp>
      <p:pic>
        <p:nvPicPr>
          <p:cNvPr id="46" name="Picture 140" descr="explos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2516" y="-221044"/>
            <a:ext cx="435292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40" descr="explos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06716" y="994172"/>
            <a:ext cx="4352925" cy="310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92"/>
          <p:cNvGrpSpPr>
            <a:grpSpLocks/>
          </p:cNvGrpSpPr>
          <p:nvPr/>
        </p:nvGrpSpPr>
        <p:grpSpPr bwMode="auto">
          <a:xfrm>
            <a:off x="7798596" y="3733398"/>
            <a:ext cx="858838" cy="690563"/>
            <a:chOff x="3360" y="3133"/>
            <a:chExt cx="541" cy="580"/>
          </a:xfrm>
        </p:grpSpPr>
        <p:sp>
          <p:nvSpPr>
            <p:cNvPr id="29" name="Freeform 93"/>
            <p:cNvSpPr>
              <a:spLocks/>
            </p:cNvSpPr>
            <p:nvPr/>
          </p:nvSpPr>
          <p:spPr bwMode="auto">
            <a:xfrm>
              <a:off x="3576" y="3133"/>
              <a:ext cx="101" cy="548"/>
            </a:xfrm>
            <a:custGeom>
              <a:avLst/>
              <a:gdLst>
                <a:gd name="T0" fmla="*/ 35 w 101"/>
                <a:gd name="T1" fmla="*/ 0 h 548"/>
                <a:gd name="T2" fmla="*/ 20 w 101"/>
                <a:gd name="T3" fmla="*/ 449 h 548"/>
                <a:gd name="T4" fmla="*/ 6 w 101"/>
                <a:gd name="T5" fmla="*/ 548 h 548"/>
                <a:gd name="T6" fmla="*/ 0 60000 65536"/>
                <a:gd name="T7" fmla="*/ 0 60000 65536"/>
                <a:gd name="T8" fmla="*/ 0 60000 65536"/>
                <a:gd name="T9" fmla="*/ 0 w 101"/>
                <a:gd name="T10" fmla="*/ 0 h 548"/>
                <a:gd name="T11" fmla="*/ 101 w 101"/>
                <a:gd name="T12" fmla="*/ 548 h 548"/>
              </a:gdLst>
              <a:ahLst/>
              <a:cxnLst>
                <a:cxn ang="T6">
                  <a:pos x="T0" y="T1"/>
                </a:cxn>
                <a:cxn ang="T7">
                  <a:pos x="T2" y="T3"/>
                </a:cxn>
                <a:cxn ang="T8">
                  <a:pos x="T4" y="T5"/>
                </a:cxn>
              </a:cxnLst>
              <a:rect l="T9" t="T10" r="T11" b="T12"/>
              <a:pathLst>
                <a:path w="101" h="548">
                  <a:moveTo>
                    <a:pt x="35" y="0"/>
                  </a:moveTo>
                  <a:cubicBezTo>
                    <a:pt x="43" y="104"/>
                    <a:pt x="101" y="371"/>
                    <a:pt x="20" y="449"/>
                  </a:cubicBezTo>
                  <a:cubicBezTo>
                    <a:pt x="0" y="510"/>
                    <a:pt x="6" y="477"/>
                    <a:pt x="6" y="548"/>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0" name="Freeform 94"/>
            <p:cNvSpPr>
              <a:spLocks/>
            </p:cNvSpPr>
            <p:nvPr/>
          </p:nvSpPr>
          <p:spPr bwMode="auto">
            <a:xfrm>
              <a:off x="3568" y="3161"/>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1" name="Freeform 95"/>
            <p:cNvSpPr>
              <a:spLocks/>
            </p:cNvSpPr>
            <p:nvPr/>
          </p:nvSpPr>
          <p:spPr bwMode="auto">
            <a:xfrm>
              <a:off x="3504" y="3168"/>
              <a:ext cx="321" cy="172"/>
            </a:xfrm>
            <a:custGeom>
              <a:avLst/>
              <a:gdLst>
                <a:gd name="T0" fmla="*/ 0 w 321"/>
                <a:gd name="T1" fmla="*/ 60 h 172"/>
                <a:gd name="T2" fmla="*/ 43 w 321"/>
                <a:gd name="T3" fmla="*/ 46 h 172"/>
                <a:gd name="T4" fmla="*/ 127 w 321"/>
                <a:gd name="T5" fmla="*/ 74 h 172"/>
                <a:gd name="T6" fmla="*/ 169 w 321"/>
                <a:gd name="T7" fmla="*/ 46 h 172"/>
                <a:gd name="T8" fmla="*/ 239 w 321"/>
                <a:gd name="T9" fmla="*/ 74 h 172"/>
                <a:gd name="T10" fmla="*/ 225 w 321"/>
                <a:gd name="T11" fmla="*/ 116 h 172"/>
                <a:gd name="T12" fmla="*/ 183 w 321"/>
                <a:gd name="T13" fmla="*/ 130 h 172"/>
                <a:gd name="T14" fmla="*/ 113 w 321"/>
                <a:gd name="T15" fmla="*/ 172 h 172"/>
                <a:gd name="T16" fmla="*/ 0 60000 65536"/>
                <a:gd name="T17" fmla="*/ 0 60000 65536"/>
                <a:gd name="T18" fmla="*/ 0 60000 65536"/>
                <a:gd name="T19" fmla="*/ 0 60000 65536"/>
                <a:gd name="T20" fmla="*/ 0 60000 65536"/>
                <a:gd name="T21" fmla="*/ 0 60000 65536"/>
                <a:gd name="T22" fmla="*/ 0 60000 65536"/>
                <a:gd name="T23" fmla="*/ 0 60000 65536"/>
                <a:gd name="T24" fmla="*/ 0 w 321"/>
                <a:gd name="T25" fmla="*/ 0 h 172"/>
                <a:gd name="T26" fmla="*/ 321 w 321"/>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1" h="172">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2" name="Freeform 96"/>
            <p:cNvSpPr>
              <a:spLocks/>
            </p:cNvSpPr>
            <p:nvPr/>
          </p:nvSpPr>
          <p:spPr bwMode="auto">
            <a:xfrm>
              <a:off x="3360" y="3168"/>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3" name="Freeform 97"/>
            <p:cNvSpPr>
              <a:spLocks/>
            </p:cNvSpPr>
            <p:nvPr/>
          </p:nvSpPr>
          <p:spPr bwMode="auto">
            <a:xfrm>
              <a:off x="3792" y="3216"/>
              <a:ext cx="109" cy="465"/>
            </a:xfrm>
            <a:custGeom>
              <a:avLst/>
              <a:gdLst>
                <a:gd name="T0" fmla="*/ 11 w 109"/>
                <a:gd name="T1" fmla="*/ 0 h 465"/>
                <a:gd name="T2" fmla="*/ 39 w 109"/>
                <a:gd name="T3" fmla="*/ 450 h 465"/>
                <a:gd name="T4" fmla="*/ 82 w 109"/>
                <a:gd name="T5" fmla="*/ 464 h 465"/>
                <a:gd name="T6" fmla="*/ 68 w 109"/>
                <a:gd name="T7" fmla="*/ 225 h 465"/>
                <a:gd name="T8" fmla="*/ 11 w 109"/>
                <a:gd name="T9" fmla="*/ 0 h 465"/>
                <a:gd name="T10" fmla="*/ 0 60000 65536"/>
                <a:gd name="T11" fmla="*/ 0 60000 65536"/>
                <a:gd name="T12" fmla="*/ 0 60000 65536"/>
                <a:gd name="T13" fmla="*/ 0 60000 65536"/>
                <a:gd name="T14" fmla="*/ 0 60000 65536"/>
                <a:gd name="T15" fmla="*/ 0 w 109"/>
                <a:gd name="T16" fmla="*/ 0 h 465"/>
                <a:gd name="T17" fmla="*/ 109 w 109"/>
                <a:gd name="T18" fmla="*/ 465 h 465"/>
              </a:gdLst>
              <a:ahLst/>
              <a:cxnLst>
                <a:cxn ang="T10">
                  <a:pos x="T0" y="T1"/>
                </a:cxn>
                <a:cxn ang="T11">
                  <a:pos x="T2" y="T3"/>
                </a:cxn>
                <a:cxn ang="T12">
                  <a:pos x="T4" y="T5"/>
                </a:cxn>
                <a:cxn ang="T13">
                  <a:pos x="T6" y="T7"/>
                </a:cxn>
                <a:cxn ang="T14">
                  <a:pos x="T8" y="T9"/>
                </a:cxn>
              </a:cxnLst>
              <a:rect l="T15" t="T16" r="T17" b="T18"/>
              <a:pathLst>
                <a:path w="109" h="465">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grpSp>
        <p:nvGrpSpPr>
          <p:cNvPr id="34" name="Group 92"/>
          <p:cNvGrpSpPr>
            <a:grpSpLocks/>
          </p:cNvGrpSpPr>
          <p:nvPr/>
        </p:nvGrpSpPr>
        <p:grpSpPr bwMode="auto">
          <a:xfrm>
            <a:off x="4735578" y="3877464"/>
            <a:ext cx="858838" cy="690563"/>
            <a:chOff x="3360" y="3133"/>
            <a:chExt cx="541" cy="580"/>
          </a:xfrm>
        </p:grpSpPr>
        <p:sp>
          <p:nvSpPr>
            <p:cNvPr id="35" name="Freeform 93"/>
            <p:cNvSpPr>
              <a:spLocks/>
            </p:cNvSpPr>
            <p:nvPr/>
          </p:nvSpPr>
          <p:spPr bwMode="auto">
            <a:xfrm>
              <a:off x="3576" y="3133"/>
              <a:ext cx="101" cy="548"/>
            </a:xfrm>
            <a:custGeom>
              <a:avLst/>
              <a:gdLst>
                <a:gd name="T0" fmla="*/ 35 w 101"/>
                <a:gd name="T1" fmla="*/ 0 h 548"/>
                <a:gd name="T2" fmla="*/ 20 w 101"/>
                <a:gd name="T3" fmla="*/ 449 h 548"/>
                <a:gd name="T4" fmla="*/ 6 w 101"/>
                <a:gd name="T5" fmla="*/ 548 h 548"/>
                <a:gd name="T6" fmla="*/ 0 60000 65536"/>
                <a:gd name="T7" fmla="*/ 0 60000 65536"/>
                <a:gd name="T8" fmla="*/ 0 60000 65536"/>
                <a:gd name="T9" fmla="*/ 0 w 101"/>
                <a:gd name="T10" fmla="*/ 0 h 548"/>
                <a:gd name="T11" fmla="*/ 101 w 101"/>
                <a:gd name="T12" fmla="*/ 548 h 548"/>
              </a:gdLst>
              <a:ahLst/>
              <a:cxnLst>
                <a:cxn ang="T6">
                  <a:pos x="T0" y="T1"/>
                </a:cxn>
                <a:cxn ang="T7">
                  <a:pos x="T2" y="T3"/>
                </a:cxn>
                <a:cxn ang="T8">
                  <a:pos x="T4" y="T5"/>
                </a:cxn>
              </a:cxnLst>
              <a:rect l="T9" t="T10" r="T11" b="T12"/>
              <a:pathLst>
                <a:path w="101" h="548">
                  <a:moveTo>
                    <a:pt x="35" y="0"/>
                  </a:moveTo>
                  <a:cubicBezTo>
                    <a:pt x="43" y="104"/>
                    <a:pt x="101" y="371"/>
                    <a:pt x="20" y="449"/>
                  </a:cubicBezTo>
                  <a:cubicBezTo>
                    <a:pt x="0" y="510"/>
                    <a:pt x="6" y="477"/>
                    <a:pt x="6" y="548"/>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6" name="Freeform 94"/>
            <p:cNvSpPr>
              <a:spLocks/>
            </p:cNvSpPr>
            <p:nvPr/>
          </p:nvSpPr>
          <p:spPr bwMode="auto">
            <a:xfrm>
              <a:off x="3568" y="3161"/>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7" name="Freeform 95"/>
            <p:cNvSpPr>
              <a:spLocks/>
            </p:cNvSpPr>
            <p:nvPr/>
          </p:nvSpPr>
          <p:spPr bwMode="auto">
            <a:xfrm>
              <a:off x="3504" y="3168"/>
              <a:ext cx="321" cy="172"/>
            </a:xfrm>
            <a:custGeom>
              <a:avLst/>
              <a:gdLst>
                <a:gd name="T0" fmla="*/ 0 w 321"/>
                <a:gd name="T1" fmla="*/ 60 h 172"/>
                <a:gd name="T2" fmla="*/ 43 w 321"/>
                <a:gd name="T3" fmla="*/ 46 h 172"/>
                <a:gd name="T4" fmla="*/ 127 w 321"/>
                <a:gd name="T5" fmla="*/ 74 h 172"/>
                <a:gd name="T6" fmla="*/ 169 w 321"/>
                <a:gd name="T7" fmla="*/ 46 h 172"/>
                <a:gd name="T8" fmla="*/ 239 w 321"/>
                <a:gd name="T9" fmla="*/ 74 h 172"/>
                <a:gd name="T10" fmla="*/ 225 w 321"/>
                <a:gd name="T11" fmla="*/ 116 h 172"/>
                <a:gd name="T12" fmla="*/ 183 w 321"/>
                <a:gd name="T13" fmla="*/ 130 h 172"/>
                <a:gd name="T14" fmla="*/ 113 w 321"/>
                <a:gd name="T15" fmla="*/ 172 h 172"/>
                <a:gd name="T16" fmla="*/ 0 60000 65536"/>
                <a:gd name="T17" fmla="*/ 0 60000 65536"/>
                <a:gd name="T18" fmla="*/ 0 60000 65536"/>
                <a:gd name="T19" fmla="*/ 0 60000 65536"/>
                <a:gd name="T20" fmla="*/ 0 60000 65536"/>
                <a:gd name="T21" fmla="*/ 0 60000 65536"/>
                <a:gd name="T22" fmla="*/ 0 60000 65536"/>
                <a:gd name="T23" fmla="*/ 0 60000 65536"/>
                <a:gd name="T24" fmla="*/ 0 w 321"/>
                <a:gd name="T25" fmla="*/ 0 h 172"/>
                <a:gd name="T26" fmla="*/ 321 w 321"/>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1" h="172">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8" name="Freeform 96"/>
            <p:cNvSpPr>
              <a:spLocks/>
            </p:cNvSpPr>
            <p:nvPr/>
          </p:nvSpPr>
          <p:spPr bwMode="auto">
            <a:xfrm>
              <a:off x="3360" y="3168"/>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39" name="Freeform 97"/>
            <p:cNvSpPr>
              <a:spLocks/>
            </p:cNvSpPr>
            <p:nvPr/>
          </p:nvSpPr>
          <p:spPr bwMode="auto">
            <a:xfrm>
              <a:off x="3792" y="3216"/>
              <a:ext cx="109" cy="465"/>
            </a:xfrm>
            <a:custGeom>
              <a:avLst/>
              <a:gdLst>
                <a:gd name="T0" fmla="*/ 11 w 109"/>
                <a:gd name="T1" fmla="*/ 0 h 465"/>
                <a:gd name="T2" fmla="*/ 39 w 109"/>
                <a:gd name="T3" fmla="*/ 450 h 465"/>
                <a:gd name="T4" fmla="*/ 82 w 109"/>
                <a:gd name="T5" fmla="*/ 464 h 465"/>
                <a:gd name="T6" fmla="*/ 68 w 109"/>
                <a:gd name="T7" fmla="*/ 225 h 465"/>
                <a:gd name="T8" fmla="*/ 11 w 109"/>
                <a:gd name="T9" fmla="*/ 0 h 465"/>
                <a:gd name="T10" fmla="*/ 0 60000 65536"/>
                <a:gd name="T11" fmla="*/ 0 60000 65536"/>
                <a:gd name="T12" fmla="*/ 0 60000 65536"/>
                <a:gd name="T13" fmla="*/ 0 60000 65536"/>
                <a:gd name="T14" fmla="*/ 0 60000 65536"/>
                <a:gd name="T15" fmla="*/ 0 w 109"/>
                <a:gd name="T16" fmla="*/ 0 h 465"/>
                <a:gd name="T17" fmla="*/ 109 w 109"/>
                <a:gd name="T18" fmla="*/ 465 h 465"/>
              </a:gdLst>
              <a:ahLst/>
              <a:cxnLst>
                <a:cxn ang="T10">
                  <a:pos x="T0" y="T1"/>
                </a:cxn>
                <a:cxn ang="T11">
                  <a:pos x="T2" y="T3"/>
                </a:cxn>
                <a:cxn ang="T12">
                  <a:pos x="T4" y="T5"/>
                </a:cxn>
                <a:cxn ang="T13">
                  <a:pos x="T6" y="T7"/>
                </a:cxn>
                <a:cxn ang="T14">
                  <a:pos x="T8" y="T9"/>
                </a:cxn>
              </a:cxnLst>
              <a:rect l="T15" t="T16" r="T17" b="T18"/>
              <a:pathLst>
                <a:path w="109" h="465">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sp>
        <p:nvSpPr>
          <p:cNvPr id="40" name="AutoShape 111"/>
          <p:cNvSpPr>
            <a:spLocks noChangeArrowheads="1"/>
          </p:cNvSpPr>
          <p:nvPr/>
        </p:nvSpPr>
        <p:spPr bwMode="auto">
          <a:xfrm>
            <a:off x="3886047" y="3473561"/>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41" name="AutoShape 111"/>
          <p:cNvSpPr>
            <a:spLocks noChangeArrowheads="1"/>
          </p:cNvSpPr>
          <p:nvPr/>
        </p:nvSpPr>
        <p:spPr bwMode="auto">
          <a:xfrm>
            <a:off x="4303777" y="3541981"/>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42" name="AutoShape 111"/>
          <p:cNvSpPr>
            <a:spLocks noChangeArrowheads="1"/>
          </p:cNvSpPr>
          <p:nvPr/>
        </p:nvSpPr>
        <p:spPr bwMode="auto">
          <a:xfrm>
            <a:off x="4267047" y="3313381"/>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48" name="AutoShape 111"/>
          <p:cNvSpPr>
            <a:spLocks noChangeArrowheads="1"/>
          </p:cNvSpPr>
          <p:nvPr/>
        </p:nvSpPr>
        <p:spPr bwMode="auto">
          <a:xfrm>
            <a:off x="7277100" y="3472242"/>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49" name="AutoShape 111"/>
          <p:cNvSpPr>
            <a:spLocks noChangeArrowheads="1"/>
          </p:cNvSpPr>
          <p:nvPr/>
        </p:nvSpPr>
        <p:spPr bwMode="auto">
          <a:xfrm>
            <a:off x="7658100" y="3276169"/>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50" name="AutoShape 111"/>
          <p:cNvSpPr>
            <a:spLocks noChangeArrowheads="1"/>
          </p:cNvSpPr>
          <p:nvPr/>
        </p:nvSpPr>
        <p:spPr bwMode="auto">
          <a:xfrm>
            <a:off x="4648047" y="3241080"/>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51" name="Freeform 136"/>
          <p:cNvSpPr>
            <a:spLocks/>
          </p:cNvSpPr>
          <p:nvPr/>
        </p:nvSpPr>
        <p:spPr bwMode="auto">
          <a:xfrm rot="-810467">
            <a:off x="1365249" y="639169"/>
            <a:ext cx="2146300" cy="1777604"/>
          </a:xfrm>
          <a:custGeom>
            <a:avLst/>
            <a:gdLst/>
            <a:ahLst/>
            <a:cxnLst>
              <a:cxn ang="0">
                <a:pos x="309" y="138"/>
              </a:cxn>
              <a:cxn ang="0">
                <a:pos x="365" y="320"/>
              </a:cxn>
              <a:cxn ang="0">
                <a:pos x="309" y="377"/>
              </a:cxn>
              <a:cxn ang="0">
                <a:pos x="281" y="433"/>
              </a:cxn>
              <a:cxn ang="0">
                <a:pos x="379" y="545"/>
              </a:cxn>
              <a:cxn ang="0">
                <a:pos x="281" y="644"/>
              </a:cxn>
              <a:cxn ang="0">
                <a:pos x="281" y="784"/>
              </a:cxn>
              <a:cxn ang="0">
                <a:pos x="309" y="868"/>
              </a:cxn>
              <a:cxn ang="0">
                <a:pos x="84" y="967"/>
              </a:cxn>
              <a:cxn ang="0">
                <a:pos x="70" y="1121"/>
              </a:cxn>
              <a:cxn ang="0">
                <a:pos x="28" y="1149"/>
              </a:cxn>
              <a:cxn ang="0">
                <a:pos x="0" y="1192"/>
              </a:cxn>
              <a:cxn ang="0">
                <a:pos x="126" y="1206"/>
              </a:cxn>
              <a:cxn ang="0">
                <a:pos x="141" y="1163"/>
              </a:cxn>
              <a:cxn ang="0">
                <a:pos x="253" y="1135"/>
              </a:cxn>
              <a:cxn ang="0">
                <a:pos x="267" y="1093"/>
              </a:cxn>
              <a:cxn ang="0">
                <a:pos x="351" y="1079"/>
              </a:cxn>
              <a:cxn ang="0">
                <a:pos x="365" y="967"/>
              </a:cxn>
              <a:cxn ang="0">
                <a:pos x="407" y="953"/>
              </a:cxn>
              <a:cxn ang="0">
                <a:pos x="492" y="939"/>
              </a:cxn>
              <a:cxn ang="0">
                <a:pos x="478" y="700"/>
              </a:cxn>
              <a:cxn ang="0">
                <a:pos x="548" y="559"/>
              </a:cxn>
              <a:cxn ang="0">
                <a:pos x="646" y="335"/>
              </a:cxn>
              <a:cxn ang="0">
                <a:pos x="674" y="222"/>
              </a:cxn>
              <a:cxn ang="0">
                <a:pos x="815" y="180"/>
              </a:cxn>
              <a:cxn ang="0">
                <a:pos x="815" y="25"/>
              </a:cxn>
              <a:cxn ang="0">
                <a:pos x="773" y="11"/>
              </a:cxn>
              <a:cxn ang="0">
                <a:pos x="576" y="25"/>
              </a:cxn>
              <a:cxn ang="0">
                <a:pos x="562" y="96"/>
              </a:cxn>
              <a:cxn ang="0">
                <a:pos x="450" y="82"/>
              </a:cxn>
              <a:cxn ang="0">
                <a:pos x="309" y="68"/>
              </a:cxn>
              <a:cxn ang="0">
                <a:pos x="309" y="138"/>
              </a:cxn>
            </a:cxnLst>
            <a:rect l="0" t="0" r="r" b="b"/>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chemeClr val="bg2"/>
              </a:gs>
              <a:gs pos="50000">
                <a:schemeClr val="bg1"/>
              </a:gs>
              <a:gs pos="100000">
                <a:schemeClr val="bg2"/>
              </a:gs>
            </a:gsLst>
            <a:lin ang="0" scaled="1"/>
          </a:gradFill>
          <a:ln w="9525">
            <a:noFill/>
            <a:round/>
            <a:headEnd/>
            <a:tailEnd/>
          </a:ln>
          <a:effectLst/>
        </p:spPr>
        <p:txBody>
          <a:bodyPr lIns="91382" tIns="45691" rIns="91382" bIns="45691"/>
          <a:lstStyle/>
          <a:p>
            <a:pPr defTabSz="913748" fontAlgn="base">
              <a:spcBef>
                <a:spcPct val="0"/>
              </a:spcBef>
              <a:spcAft>
                <a:spcPct val="0"/>
              </a:spcAft>
              <a:defRPr/>
            </a:pPr>
            <a:endParaRPr lang="en-US" sz="3600">
              <a:solidFill>
                <a:prstClr val="black"/>
              </a:solidFill>
              <a:latin typeface="Times New Roman" pitchFamily="18" charset="0"/>
            </a:endParaRPr>
          </a:p>
        </p:txBody>
      </p:sp>
      <p:grpSp>
        <p:nvGrpSpPr>
          <p:cNvPr id="52" name="Group 92"/>
          <p:cNvGrpSpPr>
            <a:grpSpLocks/>
          </p:cNvGrpSpPr>
          <p:nvPr/>
        </p:nvGrpSpPr>
        <p:grpSpPr bwMode="auto">
          <a:xfrm>
            <a:off x="7315200" y="3741732"/>
            <a:ext cx="858838" cy="690563"/>
            <a:chOff x="3360" y="3133"/>
            <a:chExt cx="541" cy="580"/>
          </a:xfrm>
        </p:grpSpPr>
        <p:sp>
          <p:nvSpPr>
            <p:cNvPr id="53" name="Freeform 93"/>
            <p:cNvSpPr>
              <a:spLocks/>
            </p:cNvSpPr>
            <p:nvPr/>
          </p:nvSpPr>
          <p:spPr bwMode="auto">
            <a:xfrm>
              <a:off x="3576" y="3133"/>
              <a:ext cx="101" cy="548"/>
            </a:xfrm>
            <a:custGeom>
              <a:avLst/>
              <a:gdLst>
                <a:gd name="T0" fmla="*/ 35 w 101"/>
                <a:gd name="T1" fmla="*/ 0 h 548"/>
                <a:gd name="T2" fmla="*/ 20 w 101"/>
                <a:gd name="T3" fmla="*/ 449 h 548"/>
                <a:gd name="T4" fmla="*/ 6 w 101"/>
                <a:gd name="T5" fmla="*/ 548 h 548"/>
                <a:gd name="T6" fmla="*/ 0 60000 65536"/>
                <a:gd name="T7" fmla="*/ 0 60000 65536"/>
                <a:gd name="T8" fmla="*/ 0 60000 65536"/>
                <a:gd name="T9" fmla="*/ 0 w 101"/>
                <a:gd name="T10" fmla="*/ 0 h 548"/>
                <a:gd name="T11" fmla="*/ 101 w 101"/>
                <a:gd name="T12" fmla="*/ 548 h 548"/>
              </a:gdLst>
              <a:ahLst/>
              <a:cxnLst>
                <a:cxn ang="T6">
                  <a:pos x="T0" y="T1"/>
                </a:cxn>
                <a:cxn ang="T7">
                  <a:pos x="T2" y="T3"/>
                </a:cxn>
                <a:cxn ang="T8">
                  <a:pos x="T4" y="T5"/>
                </a:cxn>
              </a:cxnLst>
              <a:rect l="T9" t="T10" r="T11" b="T12"/>
              <a:pathLst>
                <a:path w="101" h="548">
                  <a:moveTo>
                    <a:pt x="35" y="0"/>
                  </a:moveTo>
                  <a:cubicBezTo>
                    <a:pt x="43" y="104"/>
                    <a:pt x="101" y="371"/>
                    <a:pt x="20" y="449"/>
                  </a:cubicBezTo>
                  <a:cubicBezTo>
                    <a:pt x="0" y="510"/>
                    <a:pt x="6" y="477"/>
                    <a:pt x="6" y="548"/>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54" name="Freeform 94"/>
            <p:cNvSpPr>
              <a:spLocks/>
            </p:cNvSpPr>
            <p:nvPr/>
          </p:nvSpPr>
          <p:spPr bwMode="auto">
            <a:xfrm>
              <a:off x="3568" y="3161"/>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55" name="Freeform 95"/>
            <p:cNvSpPr>
              <a:spLocks/>
            </p:cNvSpPr>
            <p:nvPr/>
          </p:nvSpPr>
          <p:spPr bwMode="auto">
            <a:xfrm>
              <a:off x="3504" y="3168"/>
              <a:ext cx="321" cy="172"/>
            </a:xfrm>
            <a:custGeom>
              <a:avLst/>
              <a:gdLst>
                <a:gd name="T0" fmla="*/ 0 w 321"/>
                <a:gd name="T1" fmla="*/ 60 h 172"/>
                <a:gd name="T2" fmla="*/ 43 w 321"/>
                <a:gd name="T3" fmla="*/ 46 h 172"/>
                <a:gd name="T4" fmla="*/ 127 w 321"/>
                <a:gd name="T5" fmla="*/ 74 h 172"/>
                <a:gd name="T6" fmla="*/ 169 w 321"/>
                <a:gd name="T7" fmla="*/ 46 h 172"/>
                <a:gd name="T8" fmla="*/ 239 w 321"/>
                <a:gd name="T9" fmla="*/ 74 h 172"/>
                <a:gd name="T10" fmla="*/ 225 w 321"/>
                <a:gd name="T11" fmla="*/ 116 h 172"/>
                <a:gd name="T12" fmla="*/ 183 w 321"/>
                <a:gd name="T13" fmla="*/ 130 h 172"/>
                <a:gd name="T14" fmla="*/ 113 w 321"/>
                <a:gd name="T15" fmla="*/ 172 h 172"/>
                <a:gd name="T16" fmla="*/ 0 60000 65536"/>
                <a:gd name="T17" fmla="*/ 0 60000 65536"/>
                <a:gd name="T18" fmla="*/ 0 60000 65536"/>
                <a:gd name="T19" fmla="*/ 0 60000 65536"/>
                <a:gd name="T20" fmla="*/ 0 60000 65536"/>
                <a:gd name="T21" fmla="*/ 0 60000 65536"/>
                <a:gd name="T22" fmla="*/ 0 60000 65536"/>
                <a:gd name="T23" fmla="*/ 0 60000 65536"/>
                <a:gd name="T24" fmla="*/ 0 w 321"/>
                <a:gd name="T25" fmla="*/ 0 h 172"/>
                <a:gd name="T26" fmla="*/ 321 w 321"/>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1" h="172">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56" name="Freeform 96"/>
            <p:cNvSpPr>
              <a:spLocks/>
            </p:cNvSpPr>
            <p:nvPr/>
          </p:nvSpPr>
          <p:spPr bwMode="auto">
            <a:xfrm>
              <a:off x="3360" y="3168"/>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57" name="Freeform 97"/>
            <p:cNvSpPr>
              <a:spLocks/>
            </p:cNvSpPr>
            <p:nvPr/>
          </p:nvSpPr>
          <p:spPr bwMode="auto">
            <a:xfrm>
              <a:off x="3792" y="3216"/>
              <a:ext cx="109" cy="465"/>
            </a:xfrm>
            <a:custGeom>
              <a:avLst/>
              <a:gdLst>
                <a:gd name="T0" fmla="*/ 11 w 109"/>
                <a:gd name="T1" fmla="*/ 0 h 465"/>
                <a:gd name="T2" fmla="*/ 39 w 109"/>
                <a:gd name="T3" fmla="*/ 450 h 465"/>
                <a:gd name="T4" fmla="*/ 82 w 109"/>
                <a:gd name="T5" fmla="*/ 464 h 465"/>
                <a:gd name="T6" fmla="*/ 68 w 109"/>
                <a:gd name="T7" fmla="*/ 225 h 465"/>
                <a:gd name="T8" fmla="*/ 11 w 109"/>
                <a:gd name="T9" fmla="*/ 0 h 465"/>
                <a:gd name="T10" fmla="*/ 0 60000 65536"/>
                <a:gd name="T11" fmla="*/ 0 60000 65536"/>
                <a:gd name="T12" fmla="*/ 0 60000 65536"/>
                <a:gd name="T13" fmla="*/ 0 60000 65536"/>
                <a:gd name="T14" fmla="*/ 0 60000 65536"/>
                <a:gd name="T15" fmla="*/ 0 w 109"/>
                <a:gd name="T16" fmla="*/ 0 h 465"/>
                <a:gd name="T17" fmla="*/ 109 w 109"/>
                <a:gd name="T18" fmla="*/ 465 h 465"/>
              </a:gdLst>
              <a:ahLst/>
              <a:cxnLst>
                <a:cxn ang="T10">
                  <a:pos x="T0" y="T1"/>
                </a:cxn>
                <a:cxn ang="T11">
                  <a:pos x="T2" y="T3"/>
                </a:cxn>
                <a:cxn ang="T12">
                  <a:pos x="T4" y="T5"/>
                </a:cxn>
                <a:cxn ang="T13">
                  <a:pos x="T6" y="T7"/>
                </a:cxn>
                <a:cxn ang="T14">
                  <a:pos x="T8" y="T9"/>
                </a:cxn>
              </a:cxnLst>
              <a:rect l="T15" t="T16" r="T17" b="T18"/>
              <a:pathLst>
                <a:path w="109" h="465">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grpSp>
        <p:nvGrpSpPr>
          <p:cNvPr id="58" name="Group 92"/>
          <p:cNvGrpSpPr>
            <a:grpSpLocks/>
          </p:cNvGrpSpPr>
          <p:nvPr/>
        </p:nvGrpSpPr>
        <p:grpSpPr bwMode="auto">
          <a:xfrm>
            <a:off x="4114647" y="3907661"/>
            <a:ext cx="858838" cy="690563"/>
            <a:chOff x="3360" y="3133"/>
            <a:chExt cx="541" cy="580"/>
          </a:xfrm>
        </p:grpSpPr>
        <p:sp>
          <p:nvSpPr>
            <p:cNvPr id="59" name="Freeform 93"/>
            <p:cNvSpPr>
              <a:spLocks/>
            </p:cNvSpPr>
            <p:nvPr/>
          </p:nvSpPr>
          <p:spPr bwMode="auto">
            <a:xfrm>
              <a:off x="3576" y="3133"/>
              <a:ext cx="101" cy="548"/>
            </a:xfrm>
            <a:custGeom>
              <a:avLst/>
              <a:gdLst>
                <a:gd name="T0" fmla="*/ 35 w 101"/>
                <a:gd name="T1" fmla="*/ 0 h 548"/>
                <a:gd name="T2" fmla="*/ 20 w 101"/>
                <a:gd name="T3" fmla="*/ 449 h 548"/>
                <a:gd name="T4" fmla="*/ 6 w 101"/>
                <a:gd name="T5" fmla="*/ 548 h 548"/>
                <a:gd name="T6" fmla="*/ 0 60000 65536"/>
                <a:gd name="T7" fmla="*/ 0 60000 65536"/>
                <a:gd name="T8" fmla="*/ 0 60000 65536"/>
                <a:gd name="T9" fmla="*/ 0 w 101"/>
                <a:gd name="T10" fmla="*/ 0 h 548"/>
                <a:gd name="T11" fmla="*/ 101 w 101"/>
                <a:gd name="T12" fmla="*/ 548 h 548"/>
              </a:gdLst>
              <a:ahLst/>
              <a:cxnLst>
                <a:cxn ang="T6">
                  <a:pos x="T0" y="T1"/>
                </a:cxn>
                <a:cxn ang="T7">
                  <a:pos x="T2" y="T3"/>
                </a:cxn>
                <a:cxn ang="T8">
                  <a:pos x="T4" y="T5"/>
                </a:cxn>
              </a:cxnLst>
              <a:rect l="T9" t="T10" r="T11" b="T12"/>
              <a:pathLst>
                <a:path w="101" h="548">
                  <a:moveTo>
                    <a:pt x="35" y="0"/>
                  </a:moveTo>
                  <a:cubicBezTo>
                    <a:pt x="43" y="104"/>
                    <a:pt x="101" y="371"/>
                    <a:pt x="20" y="449"/>
                  </a:cubicBezTo>
                  <a:cubicBezTo>
                    <a:pt x="0" y="510"/>
                    <a:pt x="6" y="477"/>
                    <a:pt x="6" y="548"/>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60" name="Freeform 94"/>
            <p:cNvSpPr>
              <a:spLocks/>
            </p:cNvSpPr>
            <p:nvPr/>
          </p:nvSpPr>
          <p:spPr bwMode="auto">
            <a:xfrm>
              <a:off x="3568" y="3161"/>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61" name="Freeform 95"/>
            <p:cNvSpPr>
              <a:spLocks/>
            </p:cNvSpPr>
            <p:nvPr/>
          </p:nvSpPr>
          <p:spPr bwMode="auto">
            <a:xfrm>
              <a:off x="3504" y="3168"/>
              <a:ext cx="321" cy="172"/>
            </a:xfrm>
            <a:custGeom>
              <a:avLst/>
              <a:gdLst>
                <a:gd name="T0" fmla="*/ 0 w 321"/>
                <a:gd name="T1" fmla="*/ 60 h 172"/>
                <a:gd name="T2" fmla="*/ 43 w 321"/>
                <a:gd name="T3" fmla="*/ 46 h 172"/>
                <a:gd name="T4" fmla="*/ 127 w 321"/>
                <a:gd name="T5" fmla="*/ 74 h 172"/>
                <a:gd name="T6" fmla="*/ 169 w 321"/>
                <a:gd name="T7" fmla="*/ 46 h 172"/>
                <a:gd name="T8" fmla="*/ 239 w 321"/>
                <a:gd name="T9" fmla="*/ 74 h 172"/>
                <a:gd name="T10" fmla="*/ 225 w 321"/>
                <a:gd name="T11" fmla="*/ 116 h 172"/>
                <a:gd name="T12" fmla="*/ 183 w 321"/>
                <a:gd name="T13" fmla="*/ 130 h 172"/>
                <a:gd name="T14" fmla="*/ 113 w 321"/>
                <a:gd name="T15" fmla="*/ 172 h 172"/>
                <a:gd name="T16" fmla="*/ 0 60000 65536"/>
                <a:gd name="T17" fmla="*/ 0 60000 65536"/>
                <a:gd name="T18" fmla="*/ 0 60000 65536"/>
                <a:gd name="T19" fmla="*/ 0 60000 65536"/>
                <a:gd name="T20" fmla="*/ 0 60000 65536"/>
                <a:gd name="T21" fmla="*/ 0 60000 65536"/>
                <a:gd name="T22" fmla="*/ 0 60000 65536"/>
                <a:gd name="T23" fmla="*/ 0 60000 65536"/>
                <a:gd name="T24" fmla="*/ 0 w 321"/>
                <a:gd name="T25" fmla="*/ 0 h 172"/>
                <a:gd name="T26" fmla="*/ 321 w 321"/>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1" h="172">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62" name="Freeform 96"/>
            <p:cNvSpPr>
              <a:spLocks/>
            </p:cNvSpPr>
            <p:nvPr/>
          </p:nvSpPr>
          <p:spPr bwMode="auto">
            <a:xfrm>
              <a:off x="3360" y="3168"/>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63" name="Freeform 97"/>
            <p:cNvSpPr>
              <a:spLocks/>
            </p:cNvSpPr>
            <p:nvPr/>
          </p:nvSpPr>
          <p:spPr bwMode="auto">
            <a:xfrm>
              <a:off x="3792" y="3216"/>
              <a:ext cx="109" cy="465"/>
            </a:xfrm>
            <a:custGeom>
              <a:avLst/>
              <a:gdLst>
                <a:gd name="T0" fmla="*/ 11 w 109"/>
                <a:gd name="T1" fmla="*/ 0 h 465"/>
                <a:gd name="T2" fmla="*/ 39 w 109"/>
                <a:gd name="T3" fmla="*/ 450 h 465"/>
                <a:gd name="T4" fmla="*/ 82 w 109"/>
                <a:gd name="T5" fmla="*/ 464 h 465"/>
                <a:gd name="T6" fmla="*/ 68 w 109"/>
                <a:gd name="T7" fmla="*/ 225 h 465"/>
                <a:gd name="T8" fmla="*/ 11 w 109"/>
                <a:gd name="T9" fmla="*/ 0 h 465"/>
                <a:gd name="T10" fmla="*/ 0 60000 65536"/>
                <a:gd name="T11" fmla="*/ 0 60000 65536"/>
                <a:gd name="T12" fmla="*/ 0 60000 65536"/>
                <a:gd name="T13" fmla="*/ 0 60000 65536"/>
                <a:gd name="T14" fmla="*/ 0 60000 65536"/>
                <a:gd name="T15" fmla="*/ 0 w 109"/>
                <a:gd name="T16" fmla="*/ 0 h 465"/>
                <a:gd name="T17" fmla="*/ 109 w 109"/>
                <a:gd name="T18" fmla="*/ 465 h 465"/>
              </a:gdLst>
              <a:ahLst/>
              <a:cxnLst>
                <a:cxn ang="T10">
                  <a:pos x="T0" y="T1"/>
                </a:cxn>
                <a:cxn ang="T11">
                  <a:pos x="T2" y="T3"/>
                </a:cxn>
                <a:cxn ang="T12">
                  <a:pos x="T4" y="T5"/>
                </a:cxn>
                <a:cxn ang="T13">
                  <a:pos x="T6" y="T7"/>
                </a:cxn>
                <a:cxn ang="T14">
                  <a:pos x="T8" y="T9"/>
                </a:cxn>
              </a:cxnLst>
              <a:rect l="T15" t="T16" r="T17" b="T18"/>
              <a:pathLst>
                <a:path w="109" h="465">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sp>
        <p:nvSpPr>
          <p:cNvPr id="64" name="AutoShape 111"/>
          <p:cNvSpPr>
            <a:spLocks noChangeArrowheads="1"/>
          </p:cNvSpPr>
          <p:nvPr/>
        </p:nvSpPr>
        <p:spPr bwMode="auto">
          <a:xfrm>
            <a:off x="4735577" y="3613548"/>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65" name="AutoShape 111"/>
          <p:cNvSpPr>
            <a:spLocks noChangeArrowheads="1"/>
          </p:cNvSpPr>
          <p:nvPr/>
        </p:nvSpPr>
        <p:spPr bwMode="auto">
          <a:xfrm>
            <a:off x="4711765" y="3530079"/>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66" name="AutoShape 111"/>
          <p:cNvSpPr>
            <a:spLocks noChangeArrowheads="1"/>
          </p:cNvSpPr>
          <p:nvPr/>
        </p:nvSpPr>
        <p:spPr bwMode="auto">
          <a:xfrm>
            <a:off x="7747794" y="3431314"/>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67" name="AutoShape 111"/>
          <p:cNvSpPr>
            <a:spLocks noChangeArrowheads="1"/>
          </p:cNvSpPr>
          <p:nvPr/>
        </p:nvSpPr>
        <p:spPr bwMode="auto">
          <a:xfrm>
            <a:off x="7304387" y="3276169"/>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68" name="AutoShape 161"/>
          <p:cNvSpPr>
            <a:spLocks noChangeArrowheads="1"/>
          </p:cNvSpPr>
          <p:nvPr/>
        </p:nvSpPr>
        <p:spPr bwMode="auto">
          <a:xfrm>
            <a:off x="7228122" y="438498"/>
            <a:ext cx="1905000" cy="628650"/>
          </a:xfrm>
          <a:prstGeom prst="cloudCallout">
            <a:avLst>
              <a:gd name="adj1" fmla="val -30917"/>
              <a:gd name="adj2" fmla="val 46935"/>
            </a:avLst>
          </a:prstGeom>
          <a:solidFill>
            <a:schemeClr val="tx2">
              <a:lumMod val="60000"/>
              <a:lumOff val="40000"/>
            </a:schemeClr>
          </a:solidFill>
          <a:ln w="9525">
            <a:solidFill>
              <a:srgbClr val="C0C0C0"/>
            </a:solidFill>
            <a:round/>
            <a:headEnd/>
            <a:tailEnd/>
          </a:ln>
          <a:effectLst>
            <a:outerShdw dist="107763" dir="2700000" algn="ctr" rotWithShape="0">
              <a:schemeClr val="bg2">
                <a:alpha val="50000"/>
              </a:schemeClr>
            </a:outerShdw>
          </a:effectLst>
        </p:spPr>
        <p:txBody>
          <a:bodyPr lIns="91382" tIns="45691" rIns="91382" bIns="45691"/>
          <a:lstStyle/>
          <a:p>
            <a:pPr algn="ctr" defTabSz="913748" fontAlgn="base">
              <a:spcBef>
                <a:spcPct val="0"/>
              </a:spcBef>
              <a:spcAft>
                <a:spcPct val="0"/>
              </a:spcAft>
            </a:pPr>
            <a:endParaRPr lang="vi-VN" sz="3600">
              <a:solidFill>
                <a:prstClr val="black"/>
              </a:solidFill>
              <a:latin typeface="Times New Roman" pitchFamily="18" charset="0"/>
            </a:endParaRPr>
          </a:p>
        </p:txBody>
      </p:sp>
      <p:sp>
        <p:nvSpPr>
          <p:cNvPr id="69" name="Line 65"/>
          <p:cNvSpPr>
            <a:spLocks noChangeShapeType="1"/>
          </p:cNvSpPr>
          <p:nvPr/>
        </p:nvSpPr>
        <p:spPr bwMode="auto">
          <a:xfrm flipH="1">
            <a:off x="7996210" y="994173"/>
            <a:ext cx="914400" cy="231920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0" name="Line 65"/>
          <p:cNvSpPr>
            <a:spLocks noChangeShapeType="1"/>
          </p:cNvSpPr>
          <p:nvPr/>
        </p:nvSpPr>
        <p:spPr bwMode="auto">
          <a:xfrm flipH="1">
            <a:off x="7723422" y="1055401"/>
            <a:ext cx="914400" cy="238447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1" name="Line 65"/>
          <p:cNvSpPr>
            <a:spLocks noChangeShapeType="1"/>
          </p:cNvSpPr>
          <p:nvPr/>
        </p:nvSpPr>
        <p:spPr bwMode="auto">
          <a:xfrm flipH="1">
            <a:off x="7324428" y="1135737"/>
            <a:ext cx="856223" cy="227897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2" name="Line 65"/>
          <p:cNvSpPr>
            <a:spLocks noChangeShapeType="1"/>
          </p:cNvSpPr>
          <p:nvPr/>
        </p:nvSpPr>
        <p:spPr bwMode="auto">
          <a:xfrm flipH="1">
            <a:off x="7104278" y="1119189"/>
            <a:ext cx="914400" cy="24574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3" name="Line 65"/>
          <p:cNvSpPr>
            <a:spLocks noChangeShapeType="1"/>
          </p:cNvSpPr>
          <p:nvPr/>
        </p:nvSpPr>
        <p:spPr bwMode="auto">
          <a:xfrm flipH="1">
            <a:off x="8128794" y="1067176"/>
            <a:ext cx="914400" cy="231920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4" name="Line 65"/>
          <p:cNvSpPr>
            <a:spLocks noChangeShapeType="1"/>
          </p:cNvSpPr>
          <p:nvPr/>
        </p:nvSpPr>
        <p:spPr bwMode="auto">
          <a:xfrm flipH="1">
            <a:off x="7505700" y="1038485"/>
            <a:ext cx="914400" cy="24574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5" name="Line 65"/>
          <p:cNvSpPr>
            <a:spLocks noChangeShapeType="1"/>
          </p:cNvSpPr>
          <p:nvPr/>
        </p:nvSpPr>
        <p:spPr bwMode="auto">
          <a:xfrm flipH="1">
            <a:off x="8156977" y="1233953"/>
            <a:ext cx="914400" cy="24574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6" name="Line 65"/>
          <p:cNvSpPr>
            <a:spLocks noChangeShapeType="1"/>
          </p:cNvSpPr>
          <p:nvPr/>
        </p:nvSpPr>
        <p:spPr bwMode="auto">
          <a:xfrm flipH="1">
            <a:off x="6990957" y="1167372"/>
            <a:ext cx="858838" cy="232584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nvGrpSpPr>
          <p:cNvPr id="77" name="Group 92"/>
          <p:cNvGrpSpPr>
            <a:grpSpLocks/>
          </p:cNvGrpSpPr>
          <p:nvPr/>
        </p:nvGrpSpPr>
        <p:grpSpPr bwMode="auto">
          <a:xfrm>
            <a:off x="6630987" y="3754632"/>
            <a:ext cx="858838" cy="690563"/>
            <a:chOff x="3360" y="3133"/>
            <a:chExt cx="541" cy="580"/>
          </a:xfrm>
        </p:grpSpPr>
        <p:sp>
          <p:nvSpPr>
            <p:cNvPr id="78" name="Freeform 93"/>
            <p:cNvSpPr>
              <a:spLocks/>
            </p:cNvSpPr>
            <p:nvPr/>
          </p:nvSpPr>
          <p:spPr bwMode="auto">
            <a:xfrm>
              <a:off x="3576" y="3133"/>
              <a:ext cx="101" cy="548"/>
            </a:xfrm>
            <a:custGeom>
              <a:avLst/>
              <a:gdLst>
                <a:gd name="T0" fmla="*/ 35 w 101"/>
                <a:gd name="T1" fmla="*/ 0 h 548"/>
                <a:gd name="T2" fmla="*/ 20 w 101"/>
                <a:gd name="T3" fmla="*/ 449 h 548"/>
                <a:gd name="T4" fmla="*/ 6 w 101"/>
                <a:gd name="T5" fmla="*/ 548 h 548"/>
                <a:gd name="T6" fmla="*/ 0 60000 65536"/>
                <a:gd name="T7" fmla="*/ 0 60000 65536"/>
                <a:gd name="T8" fmla="*/ 0 60000 65536"/>
                <a:gd name="T9" fmla="*/ 0 w 101"/>
                <a:gd name="T10" fmla="*/ 0 h 548"/>
                <a:gd name="T11" fmla="*/ 101 w 101"/>
                <a:gd name="T12" fmla="*/ 548 h 548"/>
              </a:gdLst>
              <a:ahLst/>
              <a:cxnLst>
                <a:cxn ang="T6">
                  <a:pos x="T0" y="T1"/>
                </a:cxn>
                <a:cxn ang="T7">
                  <a:pos x="T2" y="T3"/>
                </a:cxn>
                <a:cxn ang="T8">
                  <a:pos x="T4" y="T5"/>
                </a:cxn>
              </a:cxnLst>
              <a:rect l="T9" t="T10" r="T11" b="T12"/>
              <a:pathLst>
                <a:path w="101" h="548">
                  <a:moveTo>
                    <a:pt x="35" y="0"/>
                  </a:moveTo>
                  <a:cubicBezTo>
                    <a:pt x="43" y="104"/>
                    <a:pt x="101" y="371"/>
                    <a:pt x="20" y="449"/>
                  </a:cubicBezTo>
                  <a:cubicBezTo>
                    <a:pt x="0" y="510"/>
                    <a:pt x="6" y="477"/>
                    <a:pt x="6" y="548"/>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79" name="Freeform 94"/>
            <p:cNvSpPr>
              <a:spLocks/>
            </p:cNvSpPr>
            <p:nvPr/>
          </p:nvSpPr>
          <p:spPr bwMode="auto">
            <a:xfrm>
              <a:off x="3568" y="3161"/>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80" name="Freeform 95"/>
            <p:cNvSpPr>
              <a:spLocks/>
            </p:cNvSpPr>
            <p:nvPr/>
          </p:nvSpPr>
          <p:spPr bwMode="auto">
            <a:xfrm>
              <a:off x="3504" y="3168"/>
              <a:ext cx="321" cy="172"/>
            </a:xfrm>
            <a:custGeom>
              <a:avLst/>
              <a:gdLst>
                <a:gd name="T0" fmla="*/ 0 w 321"/>
                <a:gd name="T1" fmla="*/ 60 h 172"/>
                <a:gd name="T2" fmla="*/ 43 w 321"/>
                <a:gd name="T3" fmla="*/ 46 h 172"/>
                <a:gd name="T4" fmla="*/ 127 w 321"/>
                <a:gd name="T5" fmla="*/ 74 h 172"/>
                <a:gd name="T6" fmla="*/ 169 w 321"/>
                <a:gd name="T7" fmla="*/ 46 h 172"/>
                <a:gd name="T8" fmla="*/ 239 w 321"/>
                <a:gd name="T9" fmla="*/ 74 h 172"/>
                <a:gd name="T10" fmla="*/ 225 w 321"/>
                <a:gd name="T11" fmla="*/ 116 h 172"/>
                <a:gd name="T12" fmla="*/ 183 w 321"/>
                <a:gd name="T13" fmla="*/ 130 h 172"/>
                <a:gd name="T14" fmla="*/ 113 w 321"/>
                <a:gd name="T15" fmla="*/ 172 h 172"/>
                <a:gd name="T16" fmla="*/ 0 60000 65536"/>
                <a:gd name="T17" fmla="*/ 0 60000 65536"/>
                <a:gd name="T18" fmla="*/ 0 60000 65536"/>
                <a:gd name="T19" fmla="*/ 0 60000 65536"/>
                <a:gd name="T20" fmla="*/ 0 60000 65536"/>
                <a:gd name="T21" fmla="*/ 0 60000 65536"/>
                <a:gd name="T22" fmla="*/ 0 60000 65536"/>
                <a:gd name="T23" fmla="*/ 0 60000 65536"/>
                <a:gd name="T24" fmla="*/ 0 w 321"/>
                <a:gd name="T25" fmla="*/ 0 h 172"/>
                <a:gd name="T26" fmla="*/ 321 w 321"/>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1" h="172">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81" name="Freeform 96"/>
            <p:cNvSpPr>
              <a:spLocks/>
            </p:cNvSpPr>
            <p:nvPr/>
          </p:nvSpPr>
          <p:spPr bwMode="auto">
            <a:xfrm>
              <a:off x="3360" y="3168"/>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82" name="Freeform 97"/>
            <p:cNvSpPr>
              <a:spLocks/>
            </p:cNvSpPr>
            <p:nvPr/>
          </p:nvSpPr>
          <p:spPr bwMode="auto">
            <a:xfrm>
              <a:off x="3792" y="3216"/>
              <a:ext cx="109" cy="465"/>
            </a:xfrm>
            <a:custGeom>
              <a:avLst/>
              <a:gdLst>
                <a:gd name="T0" fmla="*/ 11 w 109"/>
                <a:gd name="T1" fmla="*/ 0 h 465"/>
                <a:gd name="T2" fmla="*/ 39 w 109"/>
                <a:gd name="T3" fmla="*/ 450 h 465"/>
                <a:gd name="T4" fmla="*/ 82 w 109"/>
                <a:gd name="T5" fmla="*/ 464 h 465"/>
                <a:gd name="T6" fmla="*/ 68 w 109"/>
                <a:gd name="T7" fmla="*/ 225 h 465"/>
                <a:gd name="T8" fmla="*/ 11 w 109"/>
                <a:gd name="T9" fmla="*/ 0 h 465"/>
                <a:gd name="T10" fmla="*/ 0 60000 65536"/>
                <a:gd name="T11" fmla="*/ 0 60000 65536"/>
                <a:gd name="T12" fmla="*/ 0 60000 65536"/>
                <a:gd name="T13" fmla="*/ 0 60000 65536"/>
                <a:gd name="T14" fmla="*/ 0 60000 65536"/>
                <a:gd name="T15" fmla="*/ 0 w 109"/>
                <a:gd name="T16" fmla="*/ 0 h 465"/>
                <a:gd name="T17" fmla="*/ 109 w 109"/>
                <a:gd name="T18" fmla="*/ 465 h 465"/>
              </a:gdLst>
              <a:ahLst/>
              <a:cxnLst>
                <a:cxn ang="T10">
                  <a:pos x="T0" y="T1"/>
                </a:cxn>
                <a:cxn ang="T11">
                  <a:pos x="T2" y="T3"/>
                </a:cxn>
                <a:cxn ang="T12">
                  <a:pos x="T4" y="T5"/>
                </a:cxn>
                <a:cxn ang="T13">
                  <a:pos x="T6" y="T7"/>
                </a:cxn>
                <a:cxn ang="T14">
                  <a:pos x="T8" y="T9"/>
                </a:cxn>
              </a:cxnLst>
              <a:rect l="T15" t="T16" r="T17" b="T18"/>
              <a:pathLst>
                <a:path w="109" h="465">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sp>
        <p:nvSpPr>
          <p:cNvPr id="83" name="AutoShape 111"/>
          <p:cNvSpPr>
            <a:spLocks noChangeArrowheads="1"/>
          </p:cNvSpPr>
          <p:nvPr/>
        </p:nvSpPr>
        <p:spPr bwMode="auto">
          <a:xfrm>
            <a:off x="6817585" y="3414714"/>
            <a:ext cx="762000" cy="457200"/>
          </a:xfrm>
          <a:prstGeom prst="irregularSeal2">
            <a:avLst/>
          </a:prstGeom>
          <a:solidFill>
            <a:srgbClr val="006600"/>
          </a:solidFill>
          <a:ln w="9525">
            <a:solidFill>
              <a:srgbClr val="006600"/>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grpSp>
        <p:nvGrpSpPr>
          <p:cNvPr id="84" name="Group 92"/>
          <p:cNvGrpSpPr>
            <a:grpSpLocks/>
          </p:cNvGrpSpPr>
          <p:nvPr/>
        </p:nvGrpSpPr>
        <p:grpSpPr bwMode="auto">
          <a:xfrm>
            <a:off x="6734577" y="3659943"/>
            <a:ext cx="858838" cy="690563"/>
            <a:chOff x="3360" y="3133"/>
            <a:chExt cx="541" cy="580"/>
          </a:xfrm>
        </p:grpSpPr>
        <p:sp>
          <p:nvSpPr>
            <p:cNvPr id="85" name="Freeform 93"/>
            <p:cNvSpPr>
              <a:spLocks/>
            </p:cNvSpPr>
            <p:nvPr/>
          </p:nvSpPr>
          <p:spPr bwMode="auto">
            <a:xfrm>
              <a:off x="3576" y="3133"/>
              <a:ext cx="101" cy="548"/>
            </a:xfrm>
            <a:custGeom>
              <a:avLst/>
              <a:gdLst>
                <a:gd name="T0" fmla="*/ 35 w 101"/>
                <a:gd name="T1" fmla="*/ 0 h 548"/>
                <a:gd name="T2" fmla="*/ 20 w 101"/>
                <a:gd name="T3" fmla="*/ 449 h 548"/>
                <a:gd name="T4" fmla="*/ 6 w 101"/>
                <a:gd name="T5" fmla="*/ 548 h 548"/>
                <a:gd name="T6" fmla="*/ 0 60000 65536"/>
                <a:gd name="T7" fmla="*/ 0 60000 65536"/>
                <a:gd name="T8" fmla="*/ 0 60000 65536"/>
                <a:gd name="T9" fmla="*/ 0 w 101"/>
                <a:gd name="T10" fmla="*/ 0 h 548"/>
                <a:gd name="T11" fmla="*/ 101 w 101"/>
                <a:gd name="T12" fmla="*/ 548 h 548"/>
              </a:gdLst>
              <a:ahLst/>
              <a:cxnLst>
                <a:cxn ang="T6">
                  <a:pos x="T0" y="T1"/>
                </a:cxn>
                <a:cxn ang="T7">
                  <a:pos x="T2" y="T3"/>
                </a:cxn>
                <a:cxn ang="T8">
                  <a:pos x="T4" y="T5"/>
                </a:cxn>
              </a:cxnLst>
              <a:rect l="T9" t="T10" r="T11" b="T12"/>
              <a:pathLst>
                <a:path w="101" h="548">
                  <a:moveTo>
                    <a:pt x="35" y="0"/>
                  </a:moveTo>
                  <a:cubicBezTo>
                    <a:pt x="43" y="104"/>
                    <a:pt x="101" y="371"/>
                    <a:pt x="20" y="449"/>
                  </a:cubicBezTo>
                  <a:cubicBezTo>
                    <a:pt x="0" y="510"/>
                    <a:pt x="6" y="477"/>
                    <a:pt x="6" y="548"/>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86" name="Freeform 94"/>
            <p:cNvSpPr>
              <a:spLocks/>
            </p:cNvSpPr>
            <p:nvPr/>
          </p:nvSpPr>
          <p:spPr bwMode="auto">
            <a:xfrm>
              <a:off x="3568" y="3161"/>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87" name="Freeform 95"/>
            <p:cNvSpPr>
              <a:spLocks/>
            </p:cNvSpPr>
            <p:nvPr/>
          </p:nvSpPr>
          <p:spPr bwMode="auto">
            <a:xfrm>
              <a:off x="3504" y="3168"/>
              <a:ext cx="321" cy="172"/>
            </a:xfrm>
            <a:custGeom>
              <a:avLst/>
              <a:gdLst>
                <a:gd name="T0" fmla="*/ 0 w 321"/>
                <a:gd name="T1" fmla="*/ 60 h 172"/>
                <a:gd name="T2" fmla="*/ 43 w 321"/>
                <a:gd name="T3" fmla="*/ 46 h 172"/>
                <a:gd name="T4" fmla="*/ 127 w 321"/>
                <a:gd name="T5" fmla="*/ 74 h 172"/>
                <a:gd name="T6" fmla="*/ 169 w 321"/>
                <a:gd name="T7" fmla="*/ 46 h 172"/>
                <a:gd name="T8" fmla="*/ 239 w 321"/>
                <a:gd name="T9" fmla="*/ 74 h 172"/>
                <a:gd name="T10" fmla="*/ 225 w 321"/>
                <a:gd name="T11" fmla="*/ 116 h 172"/>
                <a:gd name="T12" fmla="*/ 183 w 321"/>
                <a:gd name="T13" fmla="*/ 130 h 172"/>
                <a:gd name="T14" fmla="*/ 113 w 321"/>
                <a:gd name="T15" fmla="*/ 172 h 172"/>
                <a:gd name="T16" fmla="*/ 0 60000 65536"/>
                <a:gd name="T17" fmla="*/ 0 60000 65536"/>
                <a:gd name="T18" fmla="*/ 0 60000 65536"/>
                <a:gd name="T19" fmla="*/ 0 60000 65536"/>
                <a:gd name="T20" fmla="*/ 0 60000 65536"/>
                <a:gd name="T21" fmla="*/ 0 60000 65536"/>
                <a:gd name="T22" fmla="*/ 0 60000 65536"/>
                <a:gd name="T23" fmla="*/ 0 60000 65536"/>
                <a:gd name="T24" fmla="*/ 0 w 321"/>
                <a:gd name="T25" fmla="*/ 0 h 172"/>
                <a:gd name="T26" fmla="*/ 321 w 321"/>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1" h="172">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88" name="Freeform 96"/>
            <p:cNvSpPr>
              <a:spLocks/>
            </p:cNvSpPr>
            <p:nvPr/>
          </p:nvSpPr>
          <p:spPr bwMode="auto">
            <a:xfrm>
              <a:off x="3360" y="3168"/>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89" name="Freeform 97"/>
            <p:cNvSpPr>
              <a:spLocks/>
            </p:cNvSpPr>
            <p:nvPr/>
          </p:nvSpPr>
          <p:spPr bwMode="auto">
            <a:xfrm>
              <a:off x="3792" y="3216"/>
              <a:ext cx="109" cy="465"/>
            </a:xfrm>
            <a:custGeom>
              <a:avLst/>
              <a:gdLst>
                <a:gd name="T0" fmla="*/ 11 w 109"/>
                <a:gd name="T1" fmla="*/ 0 h 465"/>
                <a:gd name="T2" fmla="*/ 39 w 109"/>
                <a:gd name="T3" fmla="*/ 450 h 465"/>
                <a:gd name="T4" fmla="*/ 82 w 109"/>
                <a:gd name="T5" fmla="*/ 464 h 465"/>
                <a:gd name="T6" fmla="*/ 68 w 109"/>
                <a:gd name="T7" fmla="*/ 225 h 465"/>
                <a:gd name="T8" fmla="*/ 11 w 109"/>
                <a:gd name="T9" fmla="*/ 0 h 465"/>
                <a:gd name="T10" fmla="*/ 0 60000 65536"/>
                <a:gd name="T11" fmla="*/ 0 60000 65536"/>
                <a:gd name="T12" fmla="*/ 0 60000 65536"/>
                <a:gd name="T13" fmla="*/ 0 60000 65536"/>
                <a:gd name="T14" fmla="*/ 0 60000 65536"/>
                <a:gd name="T15" fmla="*/ 0 w 109"/>
                <a:gd name="T16" fmla="*/ 0 h 465"/>
                <a:gd name="T17" fmla="*/ 109 w 109"/>
                <a:gd name="T18" fmla="*/ 465 h 465"/>
              </a:gdLst>
              <a:ahLst/>
              <a:cxnLst>
                <a:cxn ang="T10">
                  <a:pos x="T0" y="T1"/>
                </a:cxn>
                <a:cxn ang="T11">
                  <a:pos x="T2" y="T3"/>
                </a:cxn>
                <a:cxn ang="T12">
                  <a:pos x="T4" y="T5"/>
                </a:cxn>
                <a:cxn ang="T13">
                  <a:pos x="T6" y="T7"/>
                </a:cxn>
                <a:cxn ang="T14">
                  <a:pos x="T8" y="T9"/>
                </a:cxn>
              </a:cxnLst>
              <a:rect l="T15" t="T16" r="T17" b="T18"/>
              <a:pathLst>
                <a:path w="109" h="465">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sp>
        <p:nvSpPr>
          <p:cNvPr id="90" name="AutoShape 161"/>
          <p:cNvSpPr>
            <a:spLocks noChangeArrowheads="1"/>
          </p:cNvSpPr>
          <p:nvPr/>
        </p:nvSpPr>
        <p:spPr bwMode="auto">
          <a:xfrm>
            <a:off x="7329490" y="5"/>
            <a:ext cx="1905000" cy="628650"/>
          </a:xfrm>
          <a:prstGeom prst="cloudCallout">
            <a:avLst>
              <a:gd name="adj1" fmla="val -29281"/>
              <a:gd name="adj2" fmla="val 45282"/>
            </a:avLst>
          </a:prstGeom>
          <a:solidFill>
            <a:srgbClr val="00B0F0"/>
          </a:solidFill>
          <a:ln w="9525">
            <a:solidFill>
              <a:srgbClr val="C0C0C0"/>
            </a:solidFill>
            <a:round/>
            <a:headEnd/>
            <a:tailEnd/>
          </a:ln>
          <a:effectLst>
            <a:outerShdw dist="107763" dir="2700000" algn="ctr" rotWithShape="0">
              <a:schemeClr val="bg2">
                <a:alpha val="50000"/>
              </a:schemeClr>
            </a:outerShdw>
          </a:effectLst>
        </p:spPr>
        <p:txBody>
          <a:bodyPr lIns="91382" tIns="45691" rIns="91382" bIns="45691"/>
          <a:lstStyle/>
          <a:p>
            <a:pPr algn="ctr" defTabSz="913748" fontAlgn="base">
              <a:spcBef>
                <a:spcPct val="0"/>
              </a:spcBef>
              <a:spcAft>
                <a:spcPct val="0"/>
              </a:spcAft>
            </a:pPr>
            <a:endParaRPr lang="vi-VN" sz="3600">
              <a:solidFill>
                <a:prstClr val="black"/>
              </a:solidFill>
              <a:latin typeface="Times New Roman" pitchFamily="18" charset="0"/>
            </a:endParaRPr>
          </a:p>
        </p:txBody>
      </p:sp>
      <p:sp>
        <p:nvSpPr>
          <p:cNvPr id="23" name="Rectangle 22"/>
          <p:cNvSpPr/>
          <p:nvPr/>
        </p:nvSpPr>
        <p:spPr>
          <a:xfrm>
            <a:off x="479715" y="4699002"/>
            <a:ext cx="2088574" cy="444498"/>
          </a:xfrm>
          <a:prstGeom prst="rect">
            <a:avLst/>
          </a:prstGeom>
          <a:ln w="38100"/>
        </p:spPr>
        <p:style>
          <a:lnRef idx="2">
            <a:schemeClr val="accent2"/>
          </a:lnRef>
          <a:fillRef idx="1">
            <a:schemeClr val="lt1"/>
          </a:fillRef>
          <a:effectRef idx="0">
            <a:schemeClr val="accent2"/>
          </a:effectRef>
          <a:fontRef idx="minor">
            <a:schemeClr val="dk1"/>
          </a:fontRef>
        </p:style>
        <p:txBody>
          <a:bodyPr lIns="91382" tIns="45691" rIns="91382" bIns="45691" rtlCol="0" anchor="ctr"/>
          <a:lstStyle/>
          <a:p>
            <a:pPr algn="ctr"/>
            <a:r>
              <a:rPr lang="en-US" sz="2800">
                <a:solidFill>
                  <a:srgbClr val="FF0000"/>
                </a:solidFill>
                <a:latin typeface="Times New Roman" pitchFamily="18" charset="0"/>
                <a:cs typeface="Times New Roman" pitchFamily="18" charset="0"/>
              </a:rPr>
              <a:t> Khí thải</a:t>
            </a:r>
          </a:p>
        </p:txBody>
      </p:sp>
      <p:sp>
        <p:nvSpPr>
          <p:cNvPr id="91" name="Rectangle 90"/>
          <p:cNvSpPr/>
          <p:nvPr/>
        </p:nvSpPr>
        <p:spPr>
          <a:xfrm>
            <a:off x="3493431" y="4699002"/>
            <a:ext cx="2088574" cy="444498"/>
          </a:xfrm>
          <a:prstGeom prst="rect">
            <a:avLst/>
          </a:prstGeom>
          <a:ln w="38100"/>
        </p:spPr>
        <p:style>
          <a:lnRef idx="2">
            <a:schemeClr val="accent6"/>
          </a:lnRef>
          <a:fillRef idx="1">
            <a:schemeClr val="lt1"/>
          </a:fillRef>
          <a:effectRef idx="0">
            <a:schemeClr val="accent6"/>
          </a:effectRef>
          <a:fontRef idx="minor">
            <a:schemeClr val="dk1"/>
          </a:fontRef>
        </p:style>
        <p:txBody>
          <a:bodyPr lIns="91382" tIns="45691" rIns="91382" bIns="45691" rtlCol="0" anchor="ctr"/>
          <a:lstStyle/>
          <a:p>
            <a:pPr algn="ctr"/>
            <a:r>
              <a:rPr lang="en-US" sz="2800">
                <a:solidFill>
                  <a:srgbClr val="FF0000"/>
                </a:solidFill>
                <a:latin typeface="Times New Roman" pitchFamily="18" charset="0"/>
                <a:cs typeface="Times New Roman" pitchFamily="18" charset="0"/>
              </a:rPr>
              <a:t>Cháy rừng</a:t>
            </a:r>
          </a:p>
        </p:txBody>
      </p:sp>
      <p:sp>
        <p:nvSpPr>
          <p:cNvPr id="92" name="Rectangle 91"/>
          <p:cNvSpPr/>
          <p:nvPr/>
        </p:nvSpPr>
        <p:spPr>
          <a:xfrm>
            <a:off x="6549129" y="4641859"/>
            <a:ext cx="2088574" cy="512039"/>
          </a:xfrm>
          <a:prstGeom prst="rect">
            <a:avLst/>
          </a:prstGeom>
          <a:ln w="38100"/>
        </p:spPr>
        <p:style>
          <a:lnRef idx="2">
            <a:schemeClr val="accent2"/>
          </a:lnRef>
          <a:fillRef idx="1">
            <a:schemeClr val="lt1"/>
          </a:fillRef>
          <a:effectRef idx="0">
            <a:schemeClr val="accent2"/>
          </a:effectRef>
          <a:fontRef idx="minor">
            <a:schemeClr val="dk1"/>
          </a:fontRef>
        </p:style>
        <p:txBody>
          <a:bodyPr lIns="91382" tIns="45691" rIns="91382" bIns="45691" rtlCol="0" anchor="ctr"/>
          <a:lstStyle/>
          <a:p>
            <a:pPr algn="ctr"/>
            <a:r>
              <a:rPr lang="en-US" sz="2800" b="1">
                <a:solidFill>
                  <a:srgbClr val="FF0000"/>
                </a:solidFill>
              </a:rPr>
              <a:t>Mưa axit</a:t>
            </a:r>
          </a:p>
        </p:txBody>
      </p:sp>
      <p:sp>
        <p:nvSpPr>
          <p:cNvPr id="24" name="Right Arrow 23"/>
          <p:cNvSpPr/>
          <p:nvPr/>
        </p:nvSpPr>
        <p:spPr>
          <a:xfrm>
            <a:off x="5773882" y="4761663"/>
            <a:ext cx="609600" cy="2996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a:p>
        </p:txBody>
      </p:sp>
      <p:grpSp>
        <p:nvGrpSpPr>
          <p:cNvPr id="93" name="Group 92"/>
          <p:cNvGrpSpPr>
            <a:grpSpLocks/>
          </p:cNvGrpSpPr>
          <p:nvPr/>
        </p:nvGrpSpPr>
        <p:grpSpPr bwMode="auto">
          <a:xfrm>
            <a:off x="3827208" y="3906403"/>
            <a:ext cx="858838" cy="690563"/>
            <a:chOff x="3360" y="3133"/>
            <a:chExt cx="541" cy="580"/>
          </a:xfrm>
        </p:grpSpPr>
        <p:sp>
          <p:nvSpPr>
            <p:cNvPr id="94" name="Freeform 93"/>
            <p:cNvSpPr>
              <a:spLocks/>
            </p:cNvSpPr>
            <p:nvPr/>
          </p:nvSpPr>
          <p:spPr bwMode="auto">
            <a:xfrm>
              <a:off x="3576" y="3133"/>
              <a:ext cx="101" cy="548"/>
            </a:xfrm>
            <a:custGeom>
              <a:avLst/>
              <a:gdLst>
                <a:gd name="T0" fmla="*/ 35 w 101"/>
                <a:gd name="T1" fmla="*/ 0 h 548"/>
                <a:gd name="T2" fmla="*/ 20 w 101"/>
                <a:gd name="T3" fmla="*/ 449 h 548"/>
                <a:gd name="T4" fmla="*/ 6 w 101"/>
                <a:gd name="T5" fmla="*/ 548 h 548"/>
                <a:gd name="T6" fmla="*/ 0 60000 65536"/>
                <a:gd name="T7" fmla="*/ 0 60000 65536"/>
                <a:gd name="T8" fmla="*/ 0 60000 65536"/>
                <a:gd name="T9" fmla="*/ 0 w 101"/>
                <a:gd name="T10" fmla="*/ 0 h 548"/>
                <a:gd name="T11" fmla="*/ 101 w 101"/>
                <a:gd name="T12" fmla="*/ 548 h 548"/>
              </a:gdLst>
              <a:ahLst/>
              <a:cxnLst>
                <a:cxn ang="T6">
                  <a:pos x="T0" y="T1"/>
                </a:cxn>
                <a:cxn ang="T7">
                  <a:pos x="T2" y="T3"/>
                </a:cxn>
                <a:cxn ang="T8">
                  <a:pos x="T4" y="T5"/>
                </a:cxn>
              </a:cxnLst>
              <a:rect l="T9" t="T10" r="T11" b="T12"/>
              <a:pathLst>
                <a:path w="101" h="548">
                  <a:moveTo>
                    <a:pt x="35" y="0"/>
                  </a:moveTo>
                  <a:cubicBezTo>
                    <a:pt x="43" y="104"/>
                    <a:pt x="101" y="371"/>
                    <a:pt x="20" y="449"/>
                  </a:cubicBezTo>
                  <a:cubicBezTo>
                    <a:pt x="0" y="510"/>
                    <a:pt x="6" y="477"/>
                    <a:pt x="6" y="548"/>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95" name="Freeform 94"/>
            <p:cNvSpPr>
              <a:spLocks/>
            </p:cNvSpPr>
            <p:nvPr/>
          </p:nvSpPr>
          <p:spPr bwMode="auto">
            <a:xfrm>
              <a:off x="3568" y="3161"/>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96" name="Freeform 95"/>
            <p:cNvSpPr>
              <a:spLocks/>
            </p:cNvSpPr>
            <p:nvPr/>
          </p:nvSpPr>
          <p:spPr bwMode="auto">
            <a:xfrm>
              <a:off x="3504" y="3168"/>
              <a:ext cx="321" cy="172"/>
            </a:xfrm>
            <a:custGeom>
              <a:avLst/>
              <a:gdLst>
                <a:gd name="T0" fmla="*/ 0 w 321"/>
                <a:gd name="T1" fmla="*/ 60 h 172"/>
                <a:gd name="T2" fmla="*/ 43 w 321"/>
                <a:gd name="T3" fmla="*/ 46 h 172"/>
                <a:gd name="T4" fmla="*/ 127 w 321"/>
                <a:gd name="T5" fmla="*/ 74 h 172"/>
                <a:gd name="T6" fmla="*/ 169 w 321"/>
                <a:gd name="T7" fmla="*/ 46 h 172"/>
                <a:gd name="T8" fmla="*/ 239 w 321"/>
                <a:gd name="T9" fmla="*/ 74 h 172"/>
                <a:gd name="T10" fmla="*/ 225 w 321"/>
                <a:gd name="T11" fmla="*/ 116 h 172"/>
                <a:gd name="T12" fmla="*/ 183 w 321"/>
                <a:gd name="T13" fmla="*/ 130 h 172"/>
                <a:gd name="T14" fmla="*/ 113 w 321"/>
                <a:gd name="T15" fmla="*/ 172 h 172"/>
                <a:gd name="T16" fmla="*/ 0 60000 65536"/>
                <a:gd name="T17" fmla="*/ 0 60000 65536"/>
                <a:gd name="T18" fmla="*/ 0 60000 65536"/>
                <a:gd name="T19" fmla="*/ 0 60000 65536"/>
                <a:gd name="T20" fmla="*/ 0 60000 65536"/>
                <a:gd name="T21" fmla="*/ 0 60000 65536"/>
                <a:gd name="T22" fmla="*/ 0 60000 65536"/>
                <a:gd name="T23" fmla="*/ 0 60000 65536"/>
                <a:gd name="T24" fmla="*/ 0 w 321"/>
                <a:gd name="T25" fmla="*/ 0 h 172"/>
                <a:gd name="T26" fmla="*/ 321 w 321"/>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1" h="172">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97" name="Freeform 96"/>
            <p:cNvSpPr>
              <a:spLocks/>
            </p:cNvSpPr>
            <p:nvPr/>
          </p:nvSpPr>
          <p:spPr bwMode="auto">
            <a:xfrm>
              <a:off x="3360" y="3168"/>
              <a:ext cx="128" cy="545"/>
            </a:xfrm>
            <a:custGeom>
              <a:avLst/>
              <a:gdLst>
                <a:gd name="T0" fmla="*/ 27 w 169"/>
                <a:gd name="T1" fmla="*/ 0 h 545"/>
                <a:gd name="T2" fmla="*/ 30 w 169"/>
                <a:gd name="T3" fmla="*/ 421 h 545"/>
                <a:gd name="T4" fmla="*/ 27 w 169"/>
                <a:gd name="T5" fmla="*/ 520 h 545"/>
                <a:gd name="T6" fmla="*/ 0 w 169"/>
                <a:gd name="T7" fmla="*/ 520 h 545"/>
                <a:gd name="T8" fmla="*/ 0 60000 65536"/>
                <a:gd name="T9" fmla="*/ 0 60000 65536"/>
                <a:gd name="T10" fmla="*/ 0 60000 65536"/>
                <a:gd name="T11" fmla="*/ 0 60000 65536"/>
                <a:gd name="T12" fmla="*/ 0 w 169"/>
                <a:gd name="T13" fmla="*/ 0 h 545"/>
                <a:gd name="T14" fmla="*/ 169 w 169"/>
                <a:gd name="T15" fmla="*/ 545 h 545"/>
              </a:gdLst>
              <a:ahLst/>
              <a:cxnLst>
                <a:cxn ang="T8">
                  <a:pos x="T0" y="T1"/>
                </a:cxn>
                <a:cxn ang="T9">
                  <a:pos x="T2" y="T3"/>
                </a:cxn>
                <a:cxn ang="T10">
                  <a:pos x="T4" y="T5"/>
                </a:cxn>
                <a:cxn ang="T11">
                  <a:pos x="T6" y="T7"/>
                </a:cxn>
              </a:cxnLst>
              <a:rect l="T12" t="T13" r="T14" b="T15"/>
              <a:pathLst>
                <a:path w="169" h="545">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98" name="Freeform 97"/>
            <p:cNvSpPr>
              <a:spLocks/>
            </p:cNvSpPr>
            <p:nvPr/>
          </p:nvSpPr>
          <p:spPr bwMode="auto">
            <a:xfrm>
              <a:off x="3792" y="3216"/>
              <a:ext cx="109" cy="465"/>
            </a:xfrm>
            <a:custGeom>
              <a:avLst/>
              <a:gdLst>
                <a:gd name="T0" fmla="*/ 11 w 109"/>
                <a:gd name="T1" fmla="*/ 0 h 465"/>
                <a:gd name="T2" fmla="*/ 39 w 109"/>
                <a:gd name="T3" fmla="*/ 450 h 465"/>
                <a:gd name="T4" fmla="*/ 82 w 109"/>
                <a:gd name="T5" fmla="*/ 464 h 465"/>
                <a:gd name="T6" fmla="*/ 68 w 109"/>
                <a:gd name="T7" fmla="*/ 225 h 465"/>
                <a:gd name="T8" fmla="*/ 11 w 109"/>
                <a:gd name="T9" fmla="*/ 0 h 465"/>
                <a:gd name="T10" fmla="*/ 0 60000 65536"/>
                <a:gd name="T11" fmla="*/ 0 60000 65536"/>
                <a:gd name="T12" fmla="*/ 0 60000 65536"/>
                <a:gd name="T13" fmla="*/ 0 60000 65536"/>
                <a:gd name="T14" fmla="*/ 0 60000 65536"/>
                <a:gd name="T15" fmla="*/ 0 w 109"/>
                <a:gd name="T16" fmla="*/ 0 h 465"/>
                <a:gd name="T17" fmla="*/ 109 w 109"/>
                <a:gd name="T18" fmla="*/ 465 h 465"/>
              </a:gdLst>
              <a:ahLst/>
              <a:cxnLst>
                <a:cxn ang="T10">
                  <a:pos x="T0" y="T1"/>
                </a:cxn>
                <a:cxn ang="T11">
                  <a:pos x="T2" y="T3"/>
                </a:cxn>
                <a:cxn ang="T12">
                  <a:pos x="T4" y="T5"/>
                </a:cxn>
                <a:cxn ang="T13">
                  <a:pos x="T6" y="T7"/>
                </a:cxn>
                <a:cxn ang="T14">
                  <a:pos x="T8" y="T9"/>
                </a:cxn>
              </a:cxnLst>
              <a:rect l="T15" t="T16" r="T17" b="T18"/>
              <a:pathLst>
                <a:path w="109" h="465">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w="9525">
              <a:solidFill>
                <a:srgbClr val="996633"/>
              </a:solidFill>
              <a:round/>
              <a:headEnd/>
              <a:tailEnd/>
            </a:ln>
          </p:spPr>
          <p:txBody>
            <a:bodyPr/>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grpSp>
      <p:sp>
        <p:nvSpPr>
          <p:cNvPr id="99" name="Freeform 37"/>
          <p:cNvSpPr>
            <a:spLocks/>
          </p:cNvSpPr>
          <p:nvPr/>
        </p:nvSpPr>
        <p:spPr bwMode="auto">
          <a:xfrm rot="-2231393">
            <a:off x="649235" y="629789"/>
            <a:ext cx="2438400" cy="1446610"/>
          </a:xfrm>
          <a:custGeom>
            <a:avLst/>
            <a:gdLst>
              <a:gd name="T0" fmla="*/ 2147483647 w 884"/>
              <a:gd name="T1" fmla="*/ 2147483647 h 1215"/>
              <a:gd name="T2" fmla="*/ 2147483647 w 884"/>
              <a:gd name="T3" fmla="*/ 2147483647 h 1215"/>
              <a:gd name="T4" fmla="*/ 2147483647 w 884"/>
              <a:gd name="T5" fmla="*/ 2147483647 h 1215"/>
              <a:gd name="T6" fmla="*/ 2147483647 w 884"/>
              <a:gd name="T7" fmla="*/ 2147483647 h 1215"/>
              <a:gd name="T8" fmla="*/ 2147483647 w 884"/>
              <a:gd name="T9" fmla="*/ 2147483647 h 1215"/>
              <a:gd name="T10" fmla="*/ 2147483647 w 884"/>
              <a:gd name="T11" fmla="*/ 2147483647 h 1215"/>
              <a:gd name="T12" fmla="*/ 2147483647 w 884"/>
              <a:gd name="T13" fmla="*/ 2147483647 h 1215"/>
              <a:gd name="T14" fmla="*/ 2147483647 w 884"/>
              <a:gd name="T15" fmla="*/ 2147483647 h 1215"/>
              <a:gd name="T16" fmla="*/ 2147483647 w 884"/>
              <a:gd name="T17" fmla="*/ 2147483647 h 1215"/>
              <a:gd name="T18" fmla="*/ 2147483647 w 884"/>
              <a:gd name="T19" fmla="*/ 2147483647 h 1215"/>
              <a:gd name="T20" fmla="*/ 2147483647 w 884"/>
              <a:gd name="T21" fmla="*/ 2147483647 h 1215"/>
              <a:gd name="T22" fmla="*/ 0 w 884"/>
              <a:gd name="T23" fmla="*/ 2147483647 h 1215"/>
              <a:gd name="T24" fmla="*/ 2147483647 w 884"/>
              <a:gd name="T25" fmla="*/ 2147483647 h 1215"/>
              <a:gd name="T26" fmla="*/ 2147483647 w 884"/>
              <a:gd name="T27" fmla="*/ 2147483647 h 1215"/>
              <a:gd name="T28" fmla="*/ 2147483647 w 884"/>
              <a:gd name="T29" fmla="*/ 2147483647 h 1215"/>
              <a:gd name="T30" fmla="*/ 2147483647 w 884"/>
              <a:gd name="T31" fmla="*/ 2147483647 h 1215"/>
              <a:gd name="T32" fmla="*/ 2147483647 w 884"/>
              <a:gd name="T33" fmla="*/ 2147483647 h 1215"/>
              <a:gd name="T34" fmla="*/ 2147483647 w 884"/>
              <a:gd name="T35" fmla="*/ 2147483647 h 1215"/>
              <a:gd name="T36" fmla="*/ 2147483647 w 884"/>
              <a:gd name="T37" fmla="*/ 2147483647 h 1215"/>
              <a:gd name="T38" fmla="*/ 2147483647 w 884"/>
              <a:gd name="T39" fmla="*/ 2147483647 h 1215"/>
              <a:gd name="T40" fmla="*/ 2147483647 w 884"/>
              <a:gd name="T41" fmla="*/ 2147483647 h 1215"/>
              <a:gd name="T42" fmla="*/ 2147483647 w 884"/>
              <a:gd name="T43" fmla="*/ 2147483647 h 1215"/>
              <a:gd name="T44" fmla="*/ 2147483647 w 884"/>
              <a:gd name="T45" fmla="*/ 2147483647 h 1215"/>
              <a:gd name="T46" fmla="*/ 2147483647 w 884"/>
              <a:gd name="T47" fmla="*/ 2147483647 h 1215"/>
              <a:gd name="T48" fmla="*/ 2147483647 w 884"/>
              <a:gd name="T49" fmla="*/ 2147483647 h 1215"/>
              <a:gd name="T50" fmla="*/ 2147483647 w 884"/>
              <a:gd name="T51" fmla="*/ 2147483647 h 1215"/>
              <a:gd name="T52" fmla="*/ 2147483647 w 884"/>
              <a:gd name="T53" fmla="*/ 2147483647 h 1215"/>
              <a:gd name="T54" fmla="*/ 2147483647 w 884"/>
              <a:gd name="T55" fmla="*/ 2147483647 h 1215"/>
              <a:gd name="T56" fmla="*/ 2147483647 w 884"/>
              <a:gd name="T57" fmla="*/ 2147483647 h 1215"/>
              <a:gd name="T58" fmla="*/ 2147483647 w 884"/>
              <a:gd name="T59" fmla="*/ 2147483647 h 1215"/>
              <a:gd name="T60" fmla="*/ 2147483647 w 884"/>
              <a:gd name="T61" fmla="*/ 2147483647 h 1215"/>
              <a:gd name="T62" fmla="*/ 2147483647 w 884"/>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1215"/>
              <a:gd name="T98" fmla="*/ 884 w 884"/>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rgbClr val="C0C0C0"/>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100" name="Freeform 37"/>
          <p:cNvSpPr>
            <a:spLocks/>
          </p:cNvSpPr>
          <p:nvPr/>
        </p:nvSpPr>
        <p:spPr bwMode="auto">
          <a:xfrm rot="-2231393">
            <a:off x="1470812" y="444068"/>
            <a:ext cx="2438400" cy="1446610"/>
          </a:xfrm>
          <a:custGeom>
            <a:avLst/>
            <a:gdLst>
              <a:gd name="T0" fmla="*/ 2147483647 w 884"/>
              <a:gd name="T1" fmla="*/ 2147483647 h 1215"/>
              <a:gd name="T2" fmla="*/ 2147483647 w 884"/>
              <a:gd name="T3" fmla="*/ 2147483647 h 1215"/>
              <a:gd name="T4" fmla="*/ 2147483647 w 884"/>
              <a:gd name="T5" fmla="*/ 2147483647 h 1215"/>
              <a:gd name="T6" fmla="*/ 2147483647 w 884"/>
              <a:gd name="T7" fmla="*/ 2147483647 h 1215"/>
              <a:gd name="T8" fmla="*/ 2147483647 w 884"/>
              <a:gd name="T9" fmla="*/ 2147483647 h 1215"/>
              <a:gd name="T10" fmla="*/ 2147483647 w 884"/>
              <a:gd name="T11" fmla="*/ 2147483647 h 1215"/>
              <a:gd name="T12" fmla="*/ 2147483647 w 884"/>
              <a:gd name="T13" fmla="*/ 2147483647 h 1215"/>
              <a:gd name="T14" fmla="*/ 2147483647 w 884"/>
              <a:gd name="T15" fmla="*/ 2147483647 h 1215"/>
              <a:gd name="T16" fmla="*/ 2147483647 w 884"/>
              <a:gd name="T17" fmla="*/ 2147483647 h 1215"/>
              <a:gd name="T18" fmla="*/ 2147483647 w 884"/>
              <a:gd name="T19" fmla="*/ 2147483647 h 1215"/>
              <a:gd name="T20" fmla="*/ 2147483647 w 884"/>
              <a:gd name="T21" fmla="*/ 2147483647 h 1215"/>
              <a:gd name="T22" fmla="*/ 0 w 884"/>
              <a:gd name="T23" fmla="*/ 2147483647 h 1215"/>
              <a:gd name="T24" fmla="*/ 2147483647 w 884"/>
              <a:gd name="T25" fmla="*/ 2147483647 h 1215"/>
              <a:gd name="T26" fmla="*/ 2147483647 w 884"/>
              <a:gd name="T27" fmla="*/ 2147483647 h 1215"/>
              <a:gd name="T28" fmla="*/ 2147483647 w 884"/>
              <a:gd name="T29" fmla="*/ 2147483647 h 1215"/>
              <a:gd name="T30" fmla="*/ 2147483647 w 884"/>
              <a:gd name="T31" fmla="*/ 2147483647 h 1215"/>
              <a:gd name="T32" fmla="*/ 2147483647 w 884"/>
              <a:gd name="T33" fmla="*/ 2147483647 h 1215"/>
              <a:gd name="T34" fmla="*/ 2147483647 w 884"/>
              <a:gd name="T35" fmla="*/ 2147483647 h 1215"/>
              <a:gd name="T36" fmla="*/ 2147483647 w 884"/>
              <a:gd name="T37" fmla="*/ 2147483647 h 1215"/>
              <a:gd name="T38" fmla="*/ 2147483647 w 884"/>
              <a:gd name="T39" fmla="*/ 2147483647 h 1215"/>
              <a:gd name="T40" fmla="*/ 2147483647 w 884"/>
              <a:gd name="T41" fmla="*/ 2147483647 h 1215"/>
              <a:gd name="T42" fmla="*/ 2147483647 w 884"/>
              <a:gd name="T43" fmla="*/ 2147483647 h 1215"/>
              <a:gd name="T44" fmla="*/ 2147483647 w 884"/>
              <a:gd name="T45" fmla="*/ 2147483647 h 1215"/>
              <a:gd name="T46" fmla="*/ 2147483647 w 884"/>
              <a:gd name="T47" fmla="*/ 2147483647 h 1215"/>
              <a:gd name="T48" fmla="*/ 2147483647 w 884"/>
              <a:gd name="T49" fmla="*/ 2147483647 h 1215"/>
              <a:gd name="T50" fmla="*/ 2147483647 w 884"/>
              <a:gd name="T51" fmla="*/ 2147483647 h 1215"/>
              <a:gd name="T52" fmla="*/ 2147483647 w 884"/>
              <a:gd name="T53" fmla="*/ 2147483647 h 1215"/>
              <a:gd name="T54" fmla="*/ 2147483647 w 884"/>
              <a:gd name="T55" fmla="*/ 2147483647 h 1215"/>
              <a:gd name="T56" fmla="*/ 2147483647 w 884"/>
              <a:gd name="T57" fmla="*/ 2147483647 h 1215"/>
              <a:gd name="T58" fmla="*/ 2147483647 w 884"/>
              <a:gd name="T59" fmla="*/ 2147483647 h 1215"/>
              <a:gd name="T60" fmla="*/ 2147483647 w 884"/>
              <a:gd name="T61" fmla="*/ 2147483647 h 1215"/>
              <a:gd name="T62" fmla="*/ 2147483647 w 884"/>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1215"/>
              <a:gd name="T98" fmla="*/ 884 w 884"/>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rgbClr val="C0C0C0"/>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101" name="Freeform 37"/>
          <p:cNvSpPr>
            <a:spLocks/>
          </p:cNvSpPr>
          <p:nvPr/>
        </p:nvSpPr>
        <p:spPr bwMode="auto">
          <a:xfrm rot="-2231393">
            <a:off x="883082" y="800451"/>
            <a:ext cx="2438400" cy="1446610"/>
          </a:xfrm>
          <a:custGeom>
            <a:avLst/>
            <a:gdLst>
              <a:gd name="T0" fmla="*/ 2147483647 w 884"/>
              <a:gd name="T1" fmla="*/ 2147483647 h 1215"/>
              <a:gd name="T2" fmla="*/ 2147483647 w 884"/>
              <a:gd name="T3" fmla="*/ 2147483647 h 1215"/>
              <a:gd name="T4" fmla="*/ 2147483647 w 884"/>
              <a:gd name="T5" fmla="*/ 2147483647 h 1215"/>
              <a:gd name="T6" fmla="*/ 2147483647 w 884"/>
              <a:gd name="T7" fmla="*/ 2147483647 h 1215"/>
              <a:gd name="T8" fmla="*/ 2147483647 w 884"/>
              <a:gd name="T9" fmla="*/ 2147483647 h 1215"/>
              <a:gd name="T10" fmla="*/ 2147483647 w 884"/>
              <a:gd name="T11" fmla="*/ 2147483647 h 1215"/>
              <a:gd name="T12" fmla="*/ 2147483647 w 884"/>
              <a:gd name="T13" fmla="*/ 2147483647 h 1215"/>
              <a:gd name="T14" fmla="*/ 2147483647 w 884"/>
              <a:gd name="T15" fmla="*/ 2147483647 h 1215"/>
              <a:gd name="T16" fmla="*/ 2147483647 w 884"/>
              <a:gd name="T17" fmla="*/ 2147483647 h 1215"/>
              <a:gd name="T18" fmla="*/ 2147483647 w 884"/>
              <a:gd name="T19" fmla="*/ 2147483647 h 1215"/>
              <a:gd name="T20" fmla="*/ 2147483647 w 884"/>
              <a:gd name="T21" fmla="*/ 2147483647 h 1215"/>
              <a:gd name="T22" fmla="*/ 0 w 884"/>
              <a:gd name="T23" fmla="*/ 2147483647 h 1215"/>
              <a:gd name="T24" fmla="*/ 2147483647 w 884"/>
              <a:gd name="T25" fmla="*/ 2147483647 h 1215"/>
              <a:gd name="T26" fmla="*/ 2147483647 w 884"/>
              <a:gd name="T27" fmla="*/ 2147483647 h 1215"/>
              <a:gd name="T28" fmla="*/ 2147483647 w 884"/>
              <a:gd name="T29" fmla="*/ 2147483647 h 1215"/>
              <a:gd name="T30" fmla="*/ 2147483647 w 884"/>
              <a:gd name="T31" fmla="*/ 2147483647 h 1215"/>
              <a:gd name="T32" fmla="*/ 2147483647 w 884"/>
              <a:gd name="T33" fmla="*/ 2147483647 h 1215"/>
              <a:gd name="T34" fmla="*/ 2147483647 w 884"/>
              <a:gd name="T35" fmla="*/ 2147483647 h 1215"/>
              <a:gd name="T36" fmla="*/ 2147483647 w 884"/>
              <a:gd name="T37" fmla="*/ 2147483647 h 1215"/>
              <a:gd name="T38" fmla="*/ 2147483647 w 884"/>
              <a:gd name="T39" fmla="*/ 2147483647 h 1215"/>
              <a:gd name="T40" fmla="*/ 2147483647 w 884"/>
              <a:gd name="T41" fmla="*/ 2147483647 h 1215"/>
              <a:gd name="T42" fmla="*/ 2147483647 w 884"/>
              <a:gd name="T43" fmla="*/ 2147483647 h 1215"/>
              <a:gd name="T44" fmla="*/ 2147483647 w 884"/>
              <a:gd name="T45" fmla="*/ 2147483647 h 1215"/>
              <a:gd name="T46" fmla="*/ 2147483647 w 884"/>
              <a:gd name="T47" fmla="*/ 2147483647 h 1215"/>
              <a:gd name="T48" fmla="*/ 2147483647 w 884"/>
              <a:gd name="T49" fmla="*/ 2147483647 h 1215"/>
              <a:gd name="T50" fmla="*/ 2147483647 w 884"/>
              <a:gd name="T51" fmla="*/ 2147483647 h 1215"/>
              <a:gd name="T52" fmla="*/ 2147483647 w 884"/>
              <a:gd name="T53" fmla="*/ 2147483647 h 1215"/>
              <a:gd name="T54" fmla="*/ 2147483647 w 884"/>
              <a:gd name="T55" fmla="*/ 2147483647 h 1215"/>
              <a:gd name="T56" fmla="*/ 2147483647 w 884"/>
              <a:gd name="T57" fmla="*/ 2147483647 h 1215"/>
              <a:gd name="T58" fmla="*/ 2147483647 w 884"/>
              <a:gd name="T59" fmla="*/ 2147483647 h 1215"/>
              <a:gd name="T60" fmla="*/ 2147483647 w 884"/>
              <a:gd name="T61" fmla="*/ 2147483647 h 1215"/>
              <a:gd name="T62" fmla="*/ 2147483647 w 884"/>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1215"/>
              <a:gd name="T98" fmla="*/ 884 w 884"/>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rgbClr val="C0C0C0"/>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25" name="Rectangle: Rounded Corners 24">
            <a:extLst>
              <a:ext uri="{FF2B5EF4-FFF2-40B4-BE49-F238E27FC236}">
                <a16:creationId xmlns:a16="http://schemas.microsoft.com/office/drawing/2014/main" xmlns="" id="{3096A8C1-0342-4F53-8A5D-0E588FED4E6C}"/>
              </a:ext>
            </a:extLst>
          </p:cNvPr>
          <p:cNvSpPr/>
          <p:nvPr/>
        </p:nvSpPr>
        <p:spPr>
          <a:xfrm>
            <a:off x="2059543" y="164048"/>
            <a:ext cx="3960115" cy="4854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3" name="TextBox 5">
            <a:extLst>
              <a:ext uri="{FF2B5EF4-FFF2-40B4-BE49-F238E27FC236}">
                <a16:creationId xmlns:a16="http://schemas.microsoft.com/office/drawing/2014/main" xmlns="" id="{E22764B5-A359-49FF-ACD5-4C36CC88B8A5}"/>
              </a:ext>
            </a:extLst>
          </p:cNvPr>
          <p:cNvSpPr txBox="1"/>
          <p:nvPr/>
        </p:nvSpPr>
        <p:spPr>
          <a:xfrm>
            <a:off x="2065912" y="141100"/>
            <a:ext cx="4805749" cy="461606"/>
          </a:xfrm>
          <a:prstGeom prst="rect">
            <a:avLst/>
          </a:prstGeom>
          <a:noFill/>
        </p:spPr>
        <p:txBody>
          <a:bodyPr wrap="square" lIns="91382" tIns="45691" rIns="91382" bIns="4569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err="1">
                <a:solidFill>
                  <a:srgbClr val="FF0000"/>
                </a:solidFill>
                <a:latin typeface="Times New Roman" pitchFamily="18" charset="0"/>
                <a:cs typeface="Times New Roman" pitchFamily="18" charset="0"/>
              </a:rPr>
              <a:t>Quá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mưa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axit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656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barn(inVertical)">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p:cTn id="24" dur="1000" fill="hold"/>
                                        <p:tgtEl>
                                          <p:spTgt spid="92"/>
                                        </p:tgtEl>
                                        <p:attrNameLst>
                                          <p:attrName>ppt_w</p:attrName>
                                        </p:attrNameLst>
                                      </p:cBhvr>
                                      <p:tavLst>
                                        <p:tav tm="0">
                                          <p:val>
                                            <p:fltVal val="0"/>
                                          </p:val>
                                        </p:tav>
                                        <p:tav tm="100000">
                                          <p:val>
                                            <p:strVal val="#ppt_w"/>
                                          </p:val>
                                        </p:tav>
                                      </p:tavLst>
                                    </p:anim>
                                    <p:anim calcmode="lin" valueType="num">
                                      <p:cBhvr>
                                        <p:cTn id="25" dur="1000" fill="hold"/>
                                        <p:tgtEl>
                                          <p:spTgt spid="92"/>
                                        </p:tgtEl>
                                        <p:attrNameLst>
                                          <p:attrName>ppt_h</p:attrName>
                                        </p:attrNameLst>
                                      </p:cBhvr>
                                      <p:tavLst>
                                        <p:tav tm="0">
                                          <p:val>
                                            <p:fltVal val="0"/>
                                          </p:val>
                                        </p:tav>
                                        <p:tav tm="100000">
                                          <p:val>
                                            <p:strVal val="#ppt_h"/>
                                          </p:val>
                                        </p:tav>
                                      </p:tavLst>
                                    </p:anim>
                                    <p:anim calcmode="lin" valueType="num">
                                      <p:cBhvr>
                                        <p:cTn id="26" dur="1000" fill="hold"/>
                                        <p:tgtEl>
                                          <p:spTgt spid="92"/>
                                        </p:tgtEl>
                                        <p:attrNameLst>
                                          <p:attrName>style.rotation</p:attrName>
                                        </p:attrNameLst>
                                      </p:cBhvr>
                                      <p:tavLst>
                                        <p:tav tm="0">
                                          <p:val>
                                            <p:fltVal val="90"/>
                                          </p:val>
                                        </p:tav>
                                        <p:tav tm="100000">
                                          <p:val>
                                            <p:fltVal val="0"/>
                                          </p:val>
                                        </p:tav>
                                      </p:tavLst>
                                    </p:anim>
                                    <p:animEffect transition="in" filter="fade">
                                      <p:cBhvr>
                                        <p:cTn id="27" dur="1000"/>
                                        <p:tgtEl>
                                          <p:spTgt spid="9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 calcmode="lin" valueType="num">
                                      <p:cBhvr>
                                        <p:cTn id="32" dur="1000" fill="hold"/>
                                        <p:tgtEl>
                                          <p:spTgt spid="103"/>
                                        </p:tgtEl>
                                        <p:attrNameLst>
                                          <p:attrName>ppt_w</p:attrName>
                                        </p:attrNameLst>
                                      </p:cBhvr>
                                      <p:tavLst>
                                        <p:tav tm="0">
                                          <p:val>
                                            <p:fltVal val="0"/>
                                          </p:val>
                                        </p:tav>
                                        <p:tav tm="100000">
                                          <p:val>
                                            <p:strVal val="#ppt_w"/>
                                          </p:val>
                                        </p:tav>
                                      </p:tavLst>
                                    </p:anim>
                                    <p:anim calcmode="lin" valueType="num">
                                      <p:cBhvr>
                                        <p:cTn id="33" dur="1000" fill="hold"/>
                                        <p:tgtEl>
                                          <p:spTgt spid="103"/>
                                        </p:tgtEl>
                                        <p:attrNameLst>
                                          <p:attrName>ppt_h</p:attrName>
                                        </p:attrNameLst>
                                      </p:cBhvr>
                                      <p:tavLst>
                                        <p:tav tm="0">
                                          <p:val>
                                            <p:fltVal val="0"/>
                                          </p:val>
                                        </p:tav>
                                        <p:tav tm="100000">
                                          <p:val>
                                            <p:strVal val="#ppt_h"/>
                                          </p:val>
                                        </p:tav>
                                      </p:tavLst>
                                    </p:anim>
                                    <p:anim calcmode="lin" valueType="num">
                                      <p:cBhvr>
                                        <p:cTn id="34" dur="1000" fill="hold"/>
                                        <p:tgtEl>
                                          <p:spTgt spid="103"/>
                                        </p:tgtEl>
                                        <p:attrNameLst>
                                          <p:attrName>style.rotation</p:attrName>
                                        </p:attrNameLst>
                                      </p:cBhvr>
                                      <p:tavLst>
                                        <p:tav tm="0">
                                          <p:val>
                                            <p:fltVal val="90"/>
                                          </p:val>
                                        </p:tav>
                                        <p:tav tm="100000">
                                          <p:val>
                                            <p:fltVal val="0"/>
                                          </p:val>
                                        </p:tav>
                                      </p:tavLst>
                                    </p:anim>
                                    <p:animEffect transition="in" filter="fade">
                                      <p:cBhvr>
                                        <p:cTn id="35"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1" grpId="0" animBg="1"/>
      <p:bldP spid="92" grpId="0" animBg="1"/>
      <p:bldP spid="24" grpId="0" animBg="1"/>
      <p:bldP spid="1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267966" y="765976"/>
            <a:ext cx="2720886" cy="1942869"/>
          </a:xfrm>
          <a:prstGeom prst="ellipse">
            <a:avLst/>
          </a:prstGeom>
          <a:ln>
            <a:noFill/>
          </a:ln>
          <a:effectLst>
            <a:softEdge rad="112500"/>
          </a:effectLst>
        </p:spPr>
      </p:pic>
      <p:sp>
        <p:nvSpPr>
          <p:cNvPr id="2" name="Rectangle 1"/>
          <p:cNvSpPr/>
          <p:nvPr/>
        </p:nvSpPr>
        <p:spPr>
          <a:xfrm>
            <a:off x="282287" y="133708"/>
            <a:ext cx="3657600" cy="1021772"/>
          </a:xfrm>
          <a:prstGeom prst="rect">
            <a:avLst/>
          </a:prstGeom>
          <a:ln w="57150"/>
        </p:spPr>
        <p:style>
          <a:lnRef idx="2">
            <a:schemeClr val="accent2"/>
          </a:lnRef>
          <a:fillRef idx="1">
            <a:schemeClr val="lt1"/>
          </a:fillRef>
          <a:effectRef idx="0">
            <a:schemeClr val="accent2"/>
          </a:effectRef>
          <a:fontRef idx="minor">
            <a:schemeClr val="dk1"/>
          </a:fontRef>
        </p:style>
        <p:txBody>
          <a:bodyPr lIns="91426" tIns="45713" rIns="91426" bIns="45713" rtlCol="0" anchor="ctr"/>
          <a:lstStyle/>
          <a:p>
            <a:pPr algn="ctr"/>
            <a:r>
              <a:rPr lang="en-US" sz="2400" b="1" dirty="0">
                <a:solidFill>
                  <a:srgbClr val="00B050"/>
                </a:solidFill>
                <a:latin typeface="Times New Roman" pitchFamily="18" charset="0"/>
                <a:cs typeface="Times New Roman" pitchFamily="18" charset="0"/>
              </a:rPr>
              <a:t>1. </a:t>
            </a:r>
            <a:r>
              <a:rPr lang="en-US" sz="2400" b="1" dirty="0" smtClean="0">
                <a:solidFill>
                  <a:srgbClr val="00B050"/>
                </a:solidFill>
                <a:latin typeface="Times New Roman" pitchFamily="18" charset="0"/>
                <a:cs typeface="Times New Roman" pitchFamily="18" charset="0"/>
              </a:rPr>
              <a:t>B</a:t>
            </a:r>
            <a:r>
              <a:rPr lang="vi-VN" sz="2400" b="1" dirty="0" smtClean="0">
                <a:solidFill>
                  <a:srgbClr val="00B050"/>
                </a:solidFill>
                <a:latin typeface="Times New Roman" pitchFamily="18" charset="0"/>
                <a:cs typeface="Times New Roman" pitchFamily="18" charset="0"/>
              </a:rPr>
              <a:t>ẢO VỆ MÔI TRƯỜNG NƯỚC</a:t>
            </a:r>
            <a:endParaRPr lang="en-US" sz="2400" b="1" dirty="0">
              <a:solidFill>
                <a:srgbClr val="00B050"/>
              </a:solidFill>
              <a:latin typeface="Times New Roman" pitchFamily="18" charset="0"/>
              <a:cs typeface="Times New Roman" pitchFamily="18" charset="0"/>
            </a:endParaRPr>
          </a:p>
        </p:txBody>
      </p:sp>
      <p:sp>
        <p:nvSpPr>
          <p:cNvPr id="3" name="Rectangle 2"/>
          <p:cNvSpPr/>
          <p:nvPr/>
        </p:nvSpPr>
        <p:spPr>
          <a:xfrm>
            <a:off x="4800600" y="133351"/>
            <a:ext cx="4038599" cy="1021772"/>
          </a:xfrm>
          <a:prstGeom prst="rect">
            <a:avLst/>
          </a:prstGeom>
          <a:ln w="57150"/>
        </p:spPr>
        <p:style>
          <a:lnRef idx="2">
            <a:schemeClr val="accent6"/>
          </a:lnRef>
          <a:fillRef idx="1">
            <a:schemeClr val="lt1"/>
          </a:fillRef>
          <a:effectRef idx="0">
            <a:schemeClr val="accent6"/>
          </a:effectRef>
          <a:fontRef idx="minor">
            <a:schemeClr val="dk1"/>
          </a:fontRef>
        </p:style>
        <p:txBody>
          <a:bodyPr lIns="91426" tIns="45713" rIns="91426" bIns="45713" rtlCol="0" anchor="ctr"/>
          <a:lstStyle/>
          <a:p>
            <a:pPr algn="ctr"/>
            <a:r>
              <a:rPr lang="en-US" sz="2800" b="1" dirty="0">
                <a:solidFill>
                  <a:srgbClr val="00B050"/>
                </a:solidFill>
                <a:latin typeface="Times New Roman" pitchFamily="18" charset="0"/>
                <a:cs typeface="Times New Roman" pitchFamily="18" charset="0"/>
              </a:rPr>
              <a:t>2. </a:t>
            </a:r>
            <a:r>
              <a:rPr lang="vi-VN" sz="2800" b="1" dirty="0" smtClean="0">
                <a:solidFill>
                  <a:srgbClr val="00B050"/>
                </a:solidFill>
                <a:latin typeface="Times New Roman" pitchFamily="18" charset="0"/>
                <a:cs typeface="Times New Roman" pitchFamily="18" charset="0"/>
              </a:rPr>
              <a:t>BẢO VỆ MÔI TRƯỜNG KHÔNG KHÍ</a:t>
            </a:r>
            <a:endParaRPr lang="en-US" sz="2800" b="1" dirty="0">
              <a:solidFill>
                <a:srgbClr val="00B050"/>
              </a:solidFill>
              <a:latin typeface="Times New Roman" pitchFamily="18" charset="0"/>
              <a:cs typeface="Times New Roman" pitchFamily="18" charset="0"/>
            </a:endParaRPr>
          </a:p>
        </p:txBody>
      </p:sp>
      <p:sp>
        <p:nvSpPr>
          <p:cNvPr id="4" name="Down Arrow 3"/>
          <p:cNvSpPr/>
          <p:nvPr/>
        </p:nvSpPr>
        <p:spPr>
          <a:xfrm>
            <a:off x="1368136" y="1188026"/>
            <a:ext cx="1066800" cy="838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a:p>
        </p:txBody>
      </p:sp>
      <p:sp>
        <p:nvSpPr>
          <p:cNvPr id="5" name="Down Arrow 4"/>
          <p:cNvSpPr/>
          <p:nvPr/>
        </p:nvSpPr>
        <p:spPr>
          <a:xfrm>
            <a:off x="6646718" y="1188026"/>
            <a:ext cx="1066800" cy="838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a:p>
        </p:txBody>
      </p:sp>
      <p:sp>
        <p:nvSpPr>
          <p:cNvPr id="6" name="Oval 5"/>
          <p:cNvSpPr/>
          <p:nvPr/>
        </p:nvSpPr>
        <p:spPr>
          <a:xfrm>
            <a:off x="644236" y="2026226"/>
            <a:ext cx="2514600" cy="1905000"/>
          </a:xfrm>
          <a:prstGeom prst="ellipse">
            <a:avLst/>
          </a:prstGeom>
        </p:spPr>
        <p:style>
          <a:lnRef idx="3">
            <a:schemeClr val="lt1"/>
          </a:lnRef>
          <a:fillRef idx="1">
            <a:schemeClr val="accent2"/>
          </a:fillRef>
          <a:effectRef idx="1">
            <a:schemeClr val="accent2"/>
          </a:effectRef>
          <a:fontRef idx="minor">
            <a:schemeClr val="lt1"/>
          </a:fontRef>
        </p:style>
        <p:txBody>
          <a:bodyPr lIns="91426" tIns="45713" rIns="91426" bIns="45713" rtlCol="0" anchor="ctr"/>
          <a:lstStyle/>
          <a:p>
            <a:pPr algn="ctr"/>
            <a:r>
              <a:rPr lang="en-US" sz="2800" b="1">
                <a:latin typeface="Times New Roman" pitchFamily="18" charset="0"/>
                <a:cs typeface="Times New Roman" pitchFamily="18" charset="0"/>
              </a:rPr>
              <a:t>NGUYÊN NHÂN </a:t>
            </a:r>
          </a:p>
        </p:txBody>
      </p:sp>
      <p:sp>
        <p:nvSpPr>
          <p:cNvPr id="7" name="Oval 6"/>
          <p:cNvSpPr/>
          <p:nvPr/>
        </p:nvSpPr>
        <p:spPr>
          <a:xfrm>
            <a:off x="5953991" y="2026226"/>
            <a:ext cx="2452254" cy="1905000"/>
          </a:xfrm>
          <a:prstGeom prst="ellipse">
            <a:avLst/>
          </a:prstGeom>
        </p:spPr>
        <p:style>
          <a:lnRef idx="3">
            <a:schemeClr val="lt1"/>
          </a:lnRef>
          <a:fillRef idx="1">
            <a:schemeClr val="accent4"/>
          </a:fillRef>
          <a:effectRef idx="1">
            <a:schemeClr val="accent4"/>
          </a:effectRef>
          <a:fontRef idx="minor">
            <a:schemeClr val="lt1"/>
          </a:fontRef>
        </p:style>
        <p:txBody>
          <a:bodyPr lIns="91426" tIns="45713" rIns="91426" bIns="45713" rtlCol="0" anchor="ctr"/>
          <a:lstStyle/>
          <a:p>
            <a:pPr algn="ctr"/>
            <a:r>
              <a:rPr lang="en-US" sz="3600" b="1">
                <a:latin typeface="Times New Roman" pitchFamily="18" charset="0"/>
                <a:cs typeface="Times New Roman" pitchFamily="18" charset="0"/>
              </a:rPr>
              <a:t>HẬU QUẢ </a:t>
            </a:r>
          </a:p>
        </p:txBody>
      </p:sp>
      <p:sp>
        <p:nvSpPr>
          <p:cNvPr id="9" name="Flowchart: Decision 8"/>
          <p:cNvSpPr/>
          <p:nvPr/>
        </p:nvSpPr>
        <p:spPr>
          <a:xfrm>
            <a:off x="2667000" y="3409950"/>
            <a:ext cx="3810000" cy="1733550"/>
          </a:xfrm>
          <a:prstGeom prst="flowChartDecision">
            <a:avLst/>
          </a:prstGeom>
        </p:spPr>
        <p:style>
          <a:lnRef idx="3">
            <a:schemeClr val="lt1"/>
          </a:lnRef>
          <a:fillRef idx="1">
            <a:schemeClr val="accent6"/>
          </a:fillRef>
          <a:effectRef idx="1">
            <a:schemeClr val="accent6"/>
          </a:effectRef>
          <a:fontRef idx="minor">
            <a:schemeClr val="lt1"/>
          </a:fontRef>
        </p:style>
        <p:txBody>
          <a:bodyPr lIns="91426" tIns="45713" rIns="91426" bIns="45713" spcCol="0" rtlCol="0" anchor="ctr"/>
          <a:lstStyle/>
          <a:p>
            <a:pPr lvl="0" algn="ctr"/>
            <a:r>
              <a:rPr lang="en-US" sz="3600" b="1">
                <a:solidFill>
                  <a:prstClr val="white"/>
                </a:solidFill>
                <a:latin typeface="Times New Roman" pitchFamily="18" charset="0"/>
                <a:cs typeface="Times New Roman" pitchFamily="18" charset="0"/>
              </a:rPr>
              <a:t>GIẢI PHÁP </a:t>
            </a:r>
          </a:p>
        </p:txBody>
      </p:sp>
      <p:cxnSp>
        <p:nvCxnSpPr>
          <p:cNvPr id="15" name="Straight Arrow Connector 14"/>
          <p:cNvCxnSpPr/>
          <p:nvPr/>
        </p:nvCxnSpPr>
        <p:spPr>
          <a:xfrm flipH="1">
            <a:off x="5562600" y="3333750"/>
            <a:ext cx="4572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951018" y="3498273"/>
            <a:ext cx="5334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0167" l="24778" r="98556">
                        <a14:foregroundMark x1="35889" y1="75500" x2="27444" y2="79000"/>
                        <a14:foregroundMark x1="27667" y1="81167" x2="27111" y2="81167"/>
                        <a14:foregroundMark x1="27667" y1="53000" x2="27667" y2="53000"/>
                        <a14:foregroundMark x1="24778" y1="52667" x2="24778" y2="52667"/>
                        <a14:foregroundMark x1="24778" y1="52667" x2="24778" y2="52667"/>
                        <a14:foregroundMark x1="24778" y1="52667" x2="24778" y2="52667"/>
                      </a14:backgroundRemoval>
                    </a14:imgEffect>
                  </a14:imgLayer>
                </a14:imgProps>
              </a:ext>
            </a:extLst>
          </a:blip>
          <a:srcRect l="19778" t="4667" r="-666"/>
          <a:stretch/>
        </p:blipFill>
        <p:spPr>
          <a:xfrm>
            <a:off x="1619257" y="813952"/>
            <a:ext cx="2095485" cy="1646452"/>
          </a:xfrm>
          <a:prstGeom prst="rect">
            <a:avLst/>
          </a:prstGeom>
        </p:spPr>
      </p:pic>
    </p:spTree>
    <p:extLst>
      <p:ext uri="{BB962C8B-B14F-4D97-AF65-F5344CB8AC3E}">
        <p14:creationId xmlns:p14="http://schemas.microsoft.com/office/powerpoint/2010/main" val="195044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fltVal val="0"/>
                                          </p:val>
                                        </p:tav>
                                        <p:tav tm="100000">
                                          <p:val>
                                            <p:strVal val="#ppt_w"/>
                                          </p:val>
                                        </p:tav>
                                      </p:tavLst>
                                    </p:anim>
                                    <p:anim calcmode="lin" valueType="num">
                                      <p:cBhvr>
                                        <p:cTn id="45" dur="1000" fill="hold"/>
                                        <p:tgtEl>
                                          <p:spTgt spid="20"/>
                                        </p:tgtEl>
                                        <p:attrNameLst>
                                          <p:attrName>ppt_h</p:attrName>
                                        </p:attrNameLst>
                                      </p:cBhvr>
                                      <p:tavLst>
                                        <p:tav tm="0">
                                          <p:val>
                                            <p:fltVal val="0"/>
                                          </p:val>
                                        </p:tav>
                                        <p:tav tm="100000">
                                          <p:val>
                                            <p:strVal val="#ppt_h"/>
                                          </p:val>
                                        </p:tav>
                                      </p:tavLst>
                                    </p:anim>
                                    <p:anim calcmode="lin" valueType="num">
                                      <p:cBhvr>
                                        <p:cTn id="46" dur="1000" fill="hold"/>
                                        <p:tgtEl>
                                          <p:spTgt spid="20"/>
                                        </p:tgtEl>
                                        <p:attrNameLst>
                                          <p:attrName>style.rotation</p:attrName>
                                        </p:attrNameLst>
                                      </p:cBhvr>
                                      <p:tavLst>
                                        <p:tav tm="0">
                                          <p:val>
                                            <p:fltVal val="90"/>
                                          </p:val>
                                        </p:tav>
                                        <p:tav tm="100000">
                                          <p:val>
                                            <p:fltVal val="0"/>
                                          </p:val>
                                        </p:tav>
                                      </p:tavLst>
                                    </p:anim>
                                    <p:animEffect transition="in" filter="fade">
                                      <p:cBhvr>
                                        <p:cTn id="47" dur="1000"/>
                                        <p:tgtEl>
                                          <p:spTgt spid="20"/>
                                        </p:tgtEl>
                                      </p:cBhvr>
                                    </p:animEffect>
                                  </p:childTnLst>
                                </p:cTn>
                              </p:par>
                              <p:par>
                                <p:cTn id="48" presetID="3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48936" y="1716238"/>
            <a:ext cx="2057400" cy="197254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en-US"/>
          </a:p>
        </p:txBody>
      </p:sp>
      <p:pic>
        <p:nvPicPr>
          <p:cNvPr id="3" name="Picture 2" descr="http://news.nationalgeographic.com/news/bigphotos/images/091006-mass-extinction-fungi-forests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9550"/>
            <a:ext cx="6248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048000" y="4476779"/>
            <a:ext cx="5943600" cy="557645"/>
          </a:xfrm>
        </p:spPr>
        <p:txBody>
          <a:bodyPr/>
          <a:lstStyle/>
          <a:p>
            <a:pPr>
              <a:lnSpc>
                <a:spcPct val="115000"/>
              </a:lnSpc>
              <a:spcBef>
                <a:spcPts val="0"/>
              </a:spcBef>
              <a:spcAft>
                <a:spcPts val="0"/>
              </a:spcAft>
              <a:tabLst>
                <a:tab pos="3026774" algn="l"/>
              </a:tabLst>
            </a:pPr>
            <a:r>
              <a:rPr lang="en-US" sz="2800" b="1">
                <a:solidFill>
                  <a:srgbClr val="FF0000"/>
                </a:solidFill>
                <a:latin typeface="Times New Roman" pitchFamily="18" charset="0"/>
                <a:cs typeface="Times New Roman" pitchFamily="18" charset="0"/>
              </a:rPr>
              <a:t>Làm chết cây cối</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0"/>
            <a:ext cx="6553200" cy="4400550"/>
          </a:xfrm>
          <a:prstGeom prst="rect">
            <a:avLst/>
          </a:prstGeom>
        </p:spPr>
      </p:pic>
      <p:sp>
        <p:nvSpPr>
          <p:cNvPr id="8" name="Rectangle 7"/>
          <p:cNvSpPr/>
          <p:nvPr/>
        </p:nvSpPr>
        <p:spPr>
          <a:xfrm>
            <a:off x="2286000" y="4552952"/>
            <a:ext cx="6781800" cy="517065"/>
          </a:xfrm>
          <a:prstGeom prst="rect">
            <a:avLst/>
          </a:prstGeom>
        </p:spPr>
        <p:txBody>
          <a:bodyPr wrap="square" lIns="91382" tIns="45691" rIns="91382" bIns="45691">
            <a:spAutoFit/>
          </a:bodyPr>
          <a:lstStyle/>
          <a:p>
            <a:pPr>
              <a:lnSpc>
                <a:spcPct val="115000"/>
              </a:lnSpc>
              <a:tabLst>
                <a:tab pos="3026774" algn="l"/>
              </a:tabLst>
            </a:pPr>
            <a:r>
              <a:rPr lang="en-US" sz="2400" b="1">
                <a:solidFill>
                  <a:schemeClr val="accent2">
                    <a:lumMod val="50000"/>
                  </a:schemeClr>
                </a:solidFill>
                <a:latin typeface="Times New Roman"/>
                <a:ea typeface="Times New Roman"/>
              </a:rPr>
              <a:t>Gây ra các bệnh về đường hô hấp cho con người.</a:t>
            </a:r>
            <a:endParaRPr lang="en-US" sz="2000" b="1">
              <a:solidFill>
                <a:schemeClr val="accent2">
                  <a:lumMod val="50000"/>
                </a:schemeClr>
              </a:solidFill>
              <a:latin typeface="Times New Roman"/>
              <a:ea typeface="Times New Roman"/>
            </a:endParaRPr>
          </a:p>
        </p:txBody>
      </p:sp>
    </p:spTree>
    <p:extLst>
      <p:ext uri="{BB962C8B-B14F-4D97-AF65-F5344CB8AC3E}">
        <p14:creationId xmlns:p14="http://schemas.microsoft.com/office/powerpoint/2010/main" val="40999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xit" presetSubtype="32" fill="hold" grpId="1" nodeType="withEffect">
                                  <p:stCondLst>
                                    <p:cond delay="0"/>
                                  </p:stCondLst>
                                  <p:childTnLst>
                                    <p:anim calcmode="lin" valueType="num">
                                      <p:cBhvr>
                                        <p:cTn id="30" dur="500"/>
                                        <p:tgtEl>
                                          <p:spTgt spid="4"/>
                                        </p:tgtEl>
                                        <p:attrNameLst>
                                          <p:attrName>ppt_w</p:attrName>
                                        </p:attrNameLst>
                                      </p:cBhvr>
                                      <p:tavLst>
                                        <p:tav tm="0">
                                          <p:val>
                                            <p:strVal val="ppt_w"/>
                                          </p:val>
                                        </p:tav>
                                        <p:tav tm="100000">
                                          <p:val>
                                            <p:fltVal val="0"/>
                                          </p:val>
                                        </p:tav>
                                      </p:tavLst>
                                    </p:anim>
                                    <p:anim calcmode="lin" valueType="num">
                                      <p:cBhvr>
                                        <p:cTn id="31" dur="500"/>
                                        <p:tgtEl>
                                          <p:spTgt spid="4"/>
                                        </p:tgtEl>
                                        <p:attrNameLst>
                                          <p:attrName>ppt_h</p:attrName>
                                        </p:attrNameLst>
                                      </p:cBhvr>
                                      <p:tavLst>
                                        <p:tav tm="0">
                                          <p:val>
                                            <p:strVal val="ppt_h"/>
                                          </p:val>
                                        </p:tav>
                                        <p:tav tm="100000">
                                          <p:val>
                                            <p:fltVal val="0"/>
                                          </p:val>
                                        </p:tav>
                                      </p:tavLst>
                                    </p:anim>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28600" y="0"/>
            <a:ext cx="1371600" cy="1028700"/>
          </a:xfrm>
          <a:prstGeom prst="sun">
            <a:avLst>
              <a:gd name="adj" fmla="val 25000"/>
            </a:avLst>
          </a:prstGeom>
          <a:solidFill>
            <a:srgbClr val="CC3248"/>
          </a:solidFill>
          <a:ln w="9525">
            <a:solidFill>
              <a:srgbClr val="CC3248"/>
            </a:solidFill>
            <a:miter lim="800000"/>
            <a:headEnd/>
            <a:tailEnd/>
          </a:ln>
        </p:spPr>
        <p:txBody>
          <a:bodyPr wrap="none" lIns="91382" tIns="45691" rIns="91382" bIns="45691" anchor="ctr"/>
          <a:lstStyle/>
          <a:p>
            <a:pPr defTabSz="913748" fontAlgn="base">
              <a:spcBef>
                <a:spcPct val="0"/>
              </a:spcBef>
              <a:spcAft>
                <a:spcPct val="0"/>
              </a:spcAft>
            </a:pPr>
            <a:endParaRPr lang="vi-VN" sz="3600">
              <a:solidFill>
                <a:prstClr val="black"/>
              </a:solidFill>
              <a:latin typeface="Times New Roman" pitchFamily="18" charset="0"/>
            </a:endParaRPr>
          </a:p>
        </p:txBody>
      </p:sp>
      <p:sp>
        <p:nvSpPr>
          <p:cNvPr id="4" name="Line 16"/>
          <p:cNvSpPr>
            <a:spLocks noChangeShapeType="1"/>
          </p:cNvSpPr>
          <p:nvPr/>
        </p:nvSpPr>
        <p:spPr bwMode="auto">
          <a:xfrm flipH="1">
            <a:off x="990600" y="895746"/>
            <a:ext cx="0" cy="3028950"/>
          </a:xfrm>
          <a:prstGeom prst="line">
            <a:avLst/>
          </a:prstGeom>
          <a:noFill/>
          <a:ln w="38100">
            <a:solidFill>
              <a:srgbClr val="CC3248"/>
            </a:solidFill>
            <a:prstDash val="sysDot"/>
            <a:round/>
            <a:headEnd/>
            <a:tailEnd type="triangle" w="med" len="med"/>
          </a:ln>
          <a:extLst>
            <a:ext uri="{909E8E84-426E-40DD-AFC4-6F175D3DCCD1}">
              <a14:hiddenFill xmlns:a14="http://schemas.microsoft.com/office/drawing/2010/main">
                <a:noFill/>
              </a14:hiddenFill>
            </a:ext>
          </a:extLst>
        </p:spPr>
        <p:txBody>
          <a:bodyPr lIns="91382" tIns="45691" rIns="91382" bIns="45691"/>
          <a:lstStyle/>
          <a:p>
            <a:pPr defTabSz="913748" eaLnBrk="0" fontAlgn="base" hangingPunct="0">
              <a:spcBef>
                <a:spcPct val="0"/>
              </a:spcBef>
              <a:spcAft>
                <a:spcPct val="0"/>
              </a:spcAft>
            </a:pPr>
            <a:endParaRPr lang="en-US" sz="2800">
              <a:solidFill>
                <a:prstClr val="black"/>
              </a:solidFill>
              <a:latin typeface="Times New Roman" pitchFamily="18" charset="0"/>
            </a:endParaRPr>
          </a:p>
        </p:txBody>
      </p:sp>
      <p:sp>
        <p:nvSpPr>
          <p:cNvPr id="5" name="AutoShape 4"/>
          <p:cNvSpPr>
            <a:spLocks noChangeArrowheads="1"/>
          </p:cNvSpPr>
          <p:nvPr/>
        </p:nvSpPr>
        <p:spPr bwMode="auto">
          <a:xfrm rot="5400000">
            <a:off x="3883508" y="-168816"/>
            <a:ext cx="1828801" cy="8692242"/>
          </a:xfrm>
          <a:prstGeom prst="moon">
            <a:avLst>
              <a:gd name="adj" fmla="val 83069"/>
            </a:avLst>
          </a:prstGeom>
          <a:solidFill>
            <a:srgbClr val="E6B91E"/>
          </a:solidFill>
          <a:ln w="19050" cap="rnd" cmpd="sng" algn="ctr">
            <a:solidFill>
              <a:srgbClr val="E6B91E"/>
            </a:solidFill>
            <a:prstDash val="solid"/>
            <a:headEnd/>
            <a:tailEnd/>
          </a:ln>
          <a:effectLst/>
        </p:spPr>
        <p:txBody>
          <a:bodyPr wrap="none" lIns="91382" tIns="45691" rIns="91382" bIns="45691" anchor="ctr"/>
          <a:lstStyle/>
          <a:p>
            <a:pPr defTabSz="913748" fontAlgn="base">
              <a:spcBef>
                <a:spcPct val="0"/>
              </a:spcBef>
              <a:spcAft>
                <a:spcPct val="0"/>
              </a:spcAft>
              <a:defRPr/>
            </a:pPr>
            <a:endParaRPr lang="vi-VN" sz="3600" kern="0">
              <a:solidFill>
                <a:prstClr val="black"/>
              </a:solidFill>
              <a:latin typeface="Arial"/>
            </a:endParaRPr>
          </a:p>
        </p:txBody>
      </p:sp>
      <p:pic>
        <p:nvPicPr>
          <p:cNvPr id="6" name="Picture 63" descr="j02129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592683">
            <a:off x="539752" y="3699102"/>
            <a:ext cx="909638"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9" descr="helico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331678">
            <a:off x="1552992" y="2731329"/>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6" descr="ca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606992">
            <a:off x="2706930" y="2697095"/>
            <a:ext cx="1371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7"/>
          <p:cNvGrpSpPr>
            <a:grpSpLocks/>
          </p:cNvGrpSpPr>
          <p:nvPr/>
        </p:nvGrpSpPr>
        <p:grpSpPr bwMode="auto">
          <a:xfrm>
            <a:off x="4517571" y="2514004"/>
            <a:ext cx="914400" cy="628650"/>
            <a:chOff x="2496" y="2208"/>
            <a:chExt cx="576" cy="528"/>
          </a:xfrm>
        </p:grpSpPr>
        <p:grpSp>
          <p:nvGrpSpPr>
            <p:cNvPr id="10" name="Group 28"/>
            <p:cNvGrpSpPr>
              <a:grpSpLocks/>
            </p:cNvGrpSpPr>
            <p:nvPr/>
          </p:nvGrpSpPr>
          <p:grpSpPr bwMode="auto">
            <a:xfrm>
              <a:off x="2496" y="2208"/>
              <a:ext cx="576" cy="528"/>
              <a:chOff x="2592" y="2832"/>
              <a:chExt cx="576" cy="912"/>
            </a:xfrm>
          </p:grpSpPr>
          <p:grpSp>
            <p:nvGrpSpPr>
              <p:cNvPr id="13" name="Group 29"/>
              <p:cNvGrpSpPr>
                <a:grpSpLocks/>
              </p:cNvGrpSpPr>
              <p:nvPr/>
            </p:nvGrpSpPr>
            <p:grpSpPr bwMode="auto">
              <a:xfrm>
                <a:off x="2592" y="3312"/>
                <a:ext cx="576" cy="432"/>
                <a:chOff x="2592" y="3216"/>
                <a:chExt cx="672" cy="720"/>
              </a:xfrm>
            </p:grpSpPr>
            <p:sp>
              <p:nvSpPr>
                <p:cNvPr id="15" name="AutoShape 30"/>
                <p:cNvSpPr>
                  <a:spLocks noChangeArrowheads="1"/>
                </p:cNvSpPr>
                <p:nvPr/>
              </p:nvSpPr>
              <p:spPr bwMode="auto">
                <a:xfrm>
                  <a:off x="2640" y="3216"/>
                  <a:ext cx="192" cy="144"/>
                </a:xfrm>
                <a:prstGeom prst="flowChartPunchedCard">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16" name="Rectangle 31"/>
                <p:cNvSpPr>
                  <a:spLocks noChangeArrowheads="1"/>
                </p:cNvSpPr>
                <p:nvPr/>
              </p:nvSpPr>
              <p:spPr bwMode="auto">
                <a:xfrm>
                  <a:off x="2592" y="3744"/>
                  <a:ext cx="336"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17" name="Rectangle 32"/>
                <p:cNvSpPr>
                  <a:spLocks noChangeArrowheads="1"/>
                </p:cNvSpPr>
                <p:nvPr/>
              </p:nvSpPr>
              <p:spPr bwMode="auto">
                <a:xfrm>
                  <a:off x="2928" y="3744"/>
                  <a:ext cx="336"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18" name="Rectangle 33"/>
                <p:cNvSpPr>
                  <a:spLocks noChangeArrowheads="1"/>
                </p:cNvSpPr>
                <p:nvPr/>
              </p:nvSpPr>
              <p:spPr bwMode="auto">
                <a:xfrm>
                  <a:off x="2784" y="3360"/>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19" name="Rectangle 34"/>
                <p:cNvSpPr>
                  <a:spLocks noChangeArrowheads="1"/>
                </p:cNvSpPr>
                <p:nvPr/>
              </p:nvSpPr>
              <p:spPr bwMode="auto">
                <a:xfrm>
                  <a:off x="2640" y="3360"/>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0" name="Rectangle 35"/>
                <p:cNvSpPr>
                  <a:spLocks noChangeArrowheads="1"/>
                </p:cNvSpPr>
                <p:nvPr/>
              </p:nvSpPr>
              <p:spPr bwMode="auto">
                <a:xfrm>
                  <a:off x="3072" y="3552"/>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1" name="Rectangle 36"/>
                <p:cNvSpPr>
                  <a:spLocks noChangeArrowheads="1"/>
                </p:cNvSpPr>
                <p:nvPr/>
              </p:nvSpPr>
              <p:spPr bwMode="auto">
                <a:xfrm>
                  <a:off x="2928" y="3552"/>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2" name="Rectangle 37"/>
                <p:cNvSpPr>
                  <a:spLocks noChangeArrowheads="1"/>
                </p:cNvSpPr>
                <p:nvPr/>
              </p:nvSpPr>
              <p:spPr bwMode="auto">
                <a:xfrm>
                  <a:off x="2784" y="3552"/>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3" name="Rectangle 38"/>
                <p:cNvSpPr>
                  <a:spLocks noChangeArrowheads="1"/>
                </p:cNvSpPr>
                <p:nvPr/>
              </p:nvSpPr>
              <p:spPr bwMode="auto">
                <a:xfrm>
                  <a:off x="2640" y="3552"/>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4" name="Rectangle 39"/>
                <p:cNvSpPr>
                  <a:spLocks noChangeArrowheads="1"/>
                </p:cNvSpPr>
                <p:nvPr/>
              </p:nvSpPr>
              <p:spPr bwMode="auto">
                <a:xfrm>
                  <a:off x="2928" y="3360"/>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5" name="Rectangle 40"/>
                <p:cNvSpPr>
                  <a:spLocks noChangeArrowheads="1"/>
                </p:cNvSpPr>
                <p:nvPr/>
              </p:nvSpPr>
              <p:spPr bwMode="auto">
                <a:xfrm>
                  <a:off x="3072" y="3360"/>
                  <a:ext cx="144" cy="192"/>
                </a:xfrm>
                <a:prstGeom prst="rect">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6" name="AutoShape 41"/>
                <p:cNvSpPr>
                  <a:spLocks noChangeArrowheads="1"/>
                </p:cNvSpPr>
                <p:nvPr/>
              </p:nvSpPr>
              <p:spPr bwMode="auto">
                <a:xfrm>
                  <a:off x="2832" y="3216"/>
                  <a:ext cx="192" cy="144"/>
                </a:xfrm>
                <a:prstGeom prst="flowChartPunchedCard">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27" name="AutoShape 42"/>
                <p:cNvSpPr>
                  <a:spLocks noChangeArrowheads="1"/>
                </p:cNvSpPr>
                <p:nvPr/>
              </p:nvSpPr>
              <p:spPr bwMode="auto">
                <a:xfrm>
                  <a:off x="3024" y="3216"/>
                  <a:ext cx="192" cy="144"/>
                </a:xfrm>
                <a:prstGeom prst="flowChartPunchedCard">
                  <a:avLst/>
                </a:prstGeom>
                <a:solidFill>
                  <a:srgbClr val="E7EB57"/>
                </a:solidFill>
                <a:ln w="9525">
                  <a:solidFill>
                    <a:sysClr val="windowText" lastClr="000000"/>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14" name="AutoShape 43"/>
              <p:cNvSpPr>
                <a:spLocks noChangeArrowheads="1"/>
              </p:cNvSpPr>
              <p:nvPr/>
            </p:nvSpPr>
            <p:spPr bwMode="auto">
              <a:xfrm rot="4906" flipH="1">
                <a:off x="2640" y="2832"/>
                <a:ext cx="75" cy="528"/>
              </a:xfrm>
              <a:prstGeom prst="flowChartMagneticDisk">
                <a:avLst/>
              </a:prstGeom>
              <a:solidFill>
                <a:srgbClr val="E7EB57"/>
              </a:solidFill>
              <a:ln w="9525">
                <a:solidFill>
                  <a:srgbClr val="54A021"/>
                </a:solidFill>
                <a:round/>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11" name="AutoShape 44"/>
            <p:cNvSpPr>
              <a:spLocks noChangeArrowheads="1"/>
            </p:cNvSpPr>
            <p:nvPr/>
          </p:nvSpPr>
          <p:spPr bwMode="auto">
            <a:xfrm rot="4906" flipH="1">
              <a:off x="2877" y="2208"/>
              <a:ext cx="98" cy="287"/>
            </a:xfrm>
            <a:prstGeom prst="flowChartMagneticDisk">
              <a:avLst/>
            </a:prstGeom>
            <a:solidFill>
              <a:srgbClr val="E7EB57"/>
            </a:solidFill>
            <a:ln w="9525">
              <a:solidFill>
                <a:srgbClr val="54A021"/>
              </a:solidFill>
              <a:round/>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sp>
          <p:nvSpPr>
            <p:cNvPr id="12" name="AutoShape 45"/>
            <p:cNvSpPr>
              <a:spLocks noChangeArrowheads="1"/>
            </p:cNvSpPr>
            <p:nvPr/>
          </p:nvSpPr>
          <p:spPr bwMode="auto">
            <a:xfrm rot="4906" flipH="1">
              <a:off x="2736" y="2208"/>
              <a:ext cx="48" cy="288"/>
            </a:xfrm>
            <a:prstGeom prst="flowChartMagneticDisk">
              <a:avLst/>
            </a:prstGeom>
            <a:solidFill>
              <a:srgbClr val="E7EB57"/>
            </a:solidFill>
            <a:ln w="9525">
              <a:solidFill>
                <a:srgbClr val="54A021"/>
              </a:solidFill>
              <a:round/>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28" name="Freeform 80"/>
          <p:cNvSpPr>
            <a:spLocks/>
          </p:cNvSpPr>
          <p:nvPr/>
        </p:nvSpPr>
        <p:spPr bwMode="auto">
          <a:xfrm rot="-2231393">
            <a:off x="1950202" y="860181"/>
            <a:ext cx="2911951" cy="1507138"/>
          </a:xfrm>
          <a:custGeom>
            <a:avLst/>
            <a:gdLst>
              <a:gd name="T0" fmla="*/ 2147483647 w 884"/>
              <a:gd name="T1" fmla="*/ 2147483647 h 1215"/>
              <a:gd name="T2" fmla="*/ 2147483647 w 884"/>
              <a:gd name="T3" fmla="*/ 2147483647 h 1215"/>
              <a:gd name="T4" fmla="*/ 2147483647 w 884"/>
              <a:gd name="T5" fmla="*/ 2147483647 h 1215"/>
              <a:gd name="T6" fmla="*/ 2147483647 w 884"/>
              <a:gd name="T7" fmla="*/ 2147483647 h 1215"/>
              <a:gd name="T8" fmla="*/ 2147483647 w 884"/>
              <a:gd name="T9" fmla="*/ 2147483647 h 1215"/>
              <a:gd name="T10" fmla="*/ 2147483647 w 884"/>
              <a:gd name="T11" fmla="*/ 2147483647 h 1215"/>
              <a:gd name="T12" fmla="*/ 2147483647 w 884"/>
              <a:gd name="T13" fmla="*/ 2147483647 h 1215"/>
              <a:gd name="T14" fmla="*/ 2147483647 w 884"/>
              <a:gd name="T15" fmla="*/ 2147483647 h 1215"/>
              <a:gd name="T16" fmla="*/ 2147483647 w 884"/>
              <a:gd name="T17" fmla="*/ 2147483647 h 1215"/>
              <a:gd name="T18" fmla="*/ 2147483647 w 884"/>
              <a:gd name="T19" fmla="*/ 2147483647 h 1215"/>
              <a:gd name="T20" fmla="*/ 2147483647 w 884"/>
              <a:gd name="T21" fmla="*/ 2147483647 h 1215"/>
              <a:gd name="T22" fmla="*/ 0 w 884"/>
              <a:gd name="T23" fmla="*/ 2147483647 h 1215"/>
              <a:gd name="T24" fmla="*/ 2147483647 w 884"/>
              <a:gd name="T25" fmla="*/ 2147483647 h 1215"/>
              <a:gd name="T26" fmla="*/ 2147483647 w 884"/>
              <a:gd name="T27" fmla="*/ 2147483647 h 1215"/>
              <a:gd name="T28" fmla="*/ 2147483647 w 884"/>
              <a:gd name="T29" fmla="*/ 2147483647 h 1215"/>
              <a:gd name="T30" fmla="*/ 2147483647 w 884"/>
              <a:gd name="T31" fmla="*/ 2147483647 h 1215"/>
              <a:gd name="T32" fmla="*/ 2147483647 w 884"/>
              <a:gd name="T33" fmla="*/ 2147483647 h 1215"/>
              <a:gd name="T34" fmla="*/ 2147483647 w 884"/>
              <a:gd name="T35" fmla="*/ 2147483647 h 1215"/>
              <a:gd name="T36" fmla="*/ 2147483647 w 884"/>
              <a:gd name="T37" fmla="*/ 2147483647 h 1215"/>
              <a:gd name="T38" fmla="*/ 2147483647 w 884"/>
              <a:gd name="T39" fmla="*/ 2147483647 h 1215"/>
              <a:gd name="T40" fmla="*/ 2147483647 w 884"/>
              <a:gd name="T41" fmla="*/ 2147483647 h 1215"/>
              <a:gd name="T42" fmla="*/ 2147483647 w 884"/>
              <a:gd name="T43" fmla="*/ 2147483647 h 1215"/>
              <a:gd name="T44" fmla="*/ 2147483647 w 884"/>
              <a:gd name="T45" fmla="*/ 2147483647 h 1215"/>
              <a:gd name="T46" fmla="*/ 2147483647 w 884"/>
              <a:gd name="T47" fmla="*/ 2147483647 h 1215"/>
              <a:gd name="T48" fmla="*/ 2147483647 w 884"/>
              <a:gd name="T49" fmla="*/ 2147483647 h 1215"/>
              <a:gd name="T50" fmla="*/ 2147483647 w 884"/>
              <a:gd name="T51" fmla="*/ 2147483647 h 1215"/>
              <a:gd name="T52" fmla="*/ 2147483647 w 884"/>
              <a:gd name="T53" fmla="*/ 2147483647 h 1215"/>
              <a:gd name="T54" fmla="*/ 2147483647 w 884"/>
              <a:gd name="T55" fmla="*/ 2147483647 h 1215"/>
              <a:gd name="T56" fmla="*/ 2147483647 w 884"/>
              <a:gd name="T57" fmla="*/ 2147483647 h 1215"/>
              <a:gd name="T58" fmla="*/ 2147483647 w 884"/>
              <a:gd name="T59" fmla="*/ 2147483647 h 1215"/>
              <a:gd name="T60" fmla="*/ 2147483647 w 884"/>
              <a:gd name="T61" fmla="*/ 2147483647 h 1215"/>
              <a:gd name="T62" fmla="*/ 2147483647 w 884"/>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1215"/>
              <a:gd name="T98" fmla="*/ 884 w 884"/>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rgbClr val="C0C0C0"/>
              </a:gs>
              <a:gs pos="100000">
                <a:srgbClr val="EBEBEB"/>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1382" tIns="45691" rIns="91382" bIns="45691"/>
          <a:lstStyle/>
          <a:p>
            <a:pPr defTabSz="913748" eaLnBrk="0" fontAlgn="base" hangingPunct="0">
              <a:spcBef>
                <a:spcPct val="0"/>
              </a:spcBef>
              <a:spcAft>
                <a:spcPct val="0"/>
              </a:spcAft>
              <a:defRPr/>
            </a:pPr>
            <a:endParaRPr lang="en-US" sz="2800" kern="0">
              <a:solidFill>
                <a:prstClr val="black"/>
              </a:solidFill>
              <a:latin typeface="Times New Roman" pitchFamily="18" charset="0"/>
            </a:endParaRPr>
          </a:p>
        </p:txBody>
      </p:sp>
      <p:pic>
        <p:nvPicPr>
          <p:cNvPr id="29" name="Picture 82" descr="explos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97975" y="1247078"/>
            <a:ext cx="17526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46"/>
          <p:cNvGrpSpPr>
            <a:grpSpLocks/>
          </p:cNvGrpSpPr>
          <p:nvPr/>
        </p:nvGrpSpPr>
        <p:grpSpPr bwMode="auto">
          <a:xfrm rot="-2820431">
            <a:off x="6427207" y="2879815"/>
            <a:ext cx="685800" cy="609600"/>
            <a:chOff x="2832" y="2304"/>
            <a:chExt cx="702" cy="384"/>
          </a:xfrm>
        </p:grpSpPr>
        <p:grpSp>
          <p:nvGrpSpPr>
            <p:cNvPr id="31" name="Group 47"/>
            <p:cNvGrpSpPr>
              <a:grpSpLocks/>
            </p:cNvGrpSpPr>
            <p:nvPr/>
          </p:nvGrpSpPr>
          <p:grpSpPr bwMode="auto">
            <a:xfrm>
              <a:off x="2928" y="2304"/>
              <a:ext cx="606" cy="384"/>
              <a:chOff x="3072" y="2391"/>
              <a:chExt cx="606" cy="384"/>
            </a:xfrm>
          </p:grpSpPr>
          <p:sp>
            <p:nvSpPr>
              <p:cNvPr id="33" name="AutoShape 48"/>
              <p:cNvSpPr>
                <a:spLocks noChangeArrowheads="1"/>
              </p:cNvSpPr>
              <p:nvPr/>
            </p:nvSpPr>
            <p:spPr bwMode="auto">
              <a:xfrm rot="863159">
                <a:off x="3294" y="2391"/>
                <a:ext cx="384" cy="384"/>
              </a:xfrm>
              <a:prstGeom prst="cloudCallout">
                <a:avLst>
                  <a:gd name="adj1" fmla="val 11306"/>
                  <a:gd name="adj2" fmla="val 21023"/>
                </a:avLst>
              </a:prstGeom>
              <a:solidFill>
                <a:srgbClr val="3A763B"/>
              </a:solidFill>
              <a:ln w="9525">
                <a:solidFill>
                  <a:srgbClr val="3A763B"/>
                </a:solidFill>
                <a:round/>
                <a:headEnd/>
                <a:tailEnd/>
              </a:ln>
            </p:spPr>
            <p:txBody>
              <a:bodyPr/>
              <a:lstStyle/>
              <a:p>
                <a:pPr algn="ctr" defTabSz="913748" fontAlgn="base">
                  <a:spcBef>
                    <a:spcPct val="0"/>
                  </a:spcBef>
                  <a:spcAft>
                    <a:spcPct val="0"/>
                  </a:spcAft>
                  <a:defRPr/>
                </a:pPr>
                <a:endParaRPr lang="vi-VN" kern="0">
                  <a:solidFill>
                    <a:prstClr val="black"/>
                  </a:solidFill>
                </a:endParaRPr>
              </a:p>
            </p:txBody>
          </p:sp>
          <p:sp>
            <p:nvSpPr>
              <p:cNvPr id="34" name="Rectangle 49"/>
              <p:cNvSpPr>
                <a:spLocks noChangeArrowheads="1"/>
              </p:cNvSpPr>
              <p:nvPr/>
            </p:nvSpPr>
            <p:spPr bwMode="auto">
              <a:xfrm rot="1015650">
                <a:off x="3072" y="2496"/>
                <a:ext cx="336" cy="48"/>
              </a:xfrm>
              <a:prstGeom prst="rect">
                <a:avLst/>
              </a:prstGeom>
              <a:solidFill>
                <a:srgbClr val="695231"/>
              </a:solidFill>
              <a:ln w="9525">
                <a:solidFill>
                  <a:srgbClr val="695231"/>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32" name="AutoShape 50"/>
            <p:cNvSpPr>
              <a:spLocks noChangeArrowheads="1"/>
            </p:cNvSpPr>
            <p:nvPr/>
          </p:nvSpPr>
          <p:spPr bwMode="auto">
            <a:xfrm>
              <a:off x="2832" y="2400"/>
              <a:ext cx="96" cy="96"/>
            </a:xfrm>
            <a:prstGeom prst="can">
              <a:avLst>
                <a:gd name="adj" fmla="val 25000"/>
              </a:avLst>
            </a:prstGeom>
            <a:solidFill>
              <a:srgbClr val="695231"/>
            </a:solidFill>
            <a:ln w="9525">
              <a:solidFill>
                <a:srgbClr val="695231"/>
              </a:solidFill>
              <a:round/>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grpSp>
        <p:nvGrpSpPr>
          <p:cNvPr id="35" name="Group 51"/>
          <p:cNvGrpSpPr>
            <a:grpSpLocks/>
          </p:cNvGrpSpPr>
          <p:nvPr/>
        </p:nvGrpSpPr>
        <p:grpSpPr bwMode="auto">
          <a:xfrm rot="19348989">
            <a:off x="7240280" y="3206825"/>
            <a:ext cx="1066800" cy="457200"/>
            <a:chOff x="2832" y="2304"/>
            <a:chExt cx="702" cy="384"/>
          </a:xfrm>
        </p:grpSpPr>
        <p:grpSp>
          <p:nvGrpSpPr>
            <p:cNvPr id="36" name="Group 52"/>
            <p:cNvGrpSpPr>
              <a:grpSpLocks/>
            </p:cNvGrpSpPr>
            <p:nvPr/>
          </p:nvGrpSpPr>
          <p:grpSpPr bwMode="auto">
            <a:xfrm>
              <a:off x="2928" y="2304"/>
              <a:ext cx="606" cy="384"/>
              <a:chOff x="3072" y="2391"/>
              <a:chExt cx="606" cy="384"/>
            </a:xfrm>
          </p:grpSpPr>
          <p:sp>
            <p:nvSpPr>
              <p:cNvPr id="38" name="AutoShape 53"/>
              <p:cNvSpPr>
                <a:spLocks noChangeArrowheads="1"/>
              </p:cNvSpPr>
              <p:nvPr/>
            </p:nvSpPr>
            <p:spPr bwMode="auto">
              <a:xfrm rot="863159">
                <a:off x="3294" y="2391"/>
                <a:ext cx="384" cy="384"/>
              </a:xfrm>
              <a:prstGeom prst="cloudCallout">
                <a:avLst>
                  <a:gd name="adj1" fmla="val 11306"/>
                  <a:gd name="adj2" fmla="val 21023"/>
                </a:avLst>
              </a:prstGeom>
              <a:solidFill>
                <a:srgbClr val="3A763B"/>
              </a:solidFill>
              <a:ln w="9525">
                <a:solidFill>
                  <a:srgbClr val="3A763B"/>
                </a:solidFill>
                <a:round/>
                <a:headEnd/>
                <a:tailEnd/>
              </a:ln>
            </p:spPr>
            <p:txBody>
              <a:bodyPr/>
              <a:lstStyle/>
              <a:p>
                <a:pPr algn="ctr" defTabSz="913748" fontAlgn="base">
                  <a:spcBef>
                    <a:spcPct val="0"/>
                  </a:spcBef>
                  <a:spcAft>
                    <a:spcPct val="0"/>
                  </a:spcAft>
                  <a:defRPr/>
                </a:pPr>
                <a:endParaRPr lang="vi-VN" kern="0">
                  <a:solidFill>
                    <a:prstClr val="black"/>
                  </a:solidFill>
                </a:endParaRPr>
              </a:p>
            </p:txBody>
          </p:sp>
          <p:sp>
            <p:nvSpPr>
              <p:cNvPr id="39" name="Rectangle 54"/>
              <p:cNvSpPr>
                <a:spLocks noChangeArrowheads="1"/>
              </p:cNvSpPr>
              <p:nvPr/>
            </p:nvSpPr>
            <p:spPr bwMode="auto">
              <a:xfrm rot="1015650">
                <a:off x="3072" y="2496"/>
                <a:ext cx="336" cy="48"/>
              </a:xfrm>
              <a:prstGeom prst="rect">
                <a:avLst/>
              </a:prstGeom>
              <a:solidFill>
                <a:srgbClr val="695231"/>
              </a:solidFill>
              <a:ln w="9525">
                <a:solidFill>
                  <a:srgbClr val="695231"/>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37" name="AutoShape 55"/>
            <p:cNvSpPr>
              <a:spLocks noChangeArrowheads="1"/>
            </p:cNvSpPr>
            <p:nvPr/>
          </p:nvSpPr>
          <p:spPr bwMode="auto">
            <a:xfrm>
              <a:off x="2832" y="2400"/>
              <a:ext cx="96" cy="96"/>
            </a:xfrm>
            <a:prstGeom prst="can">
              <a:avLst>
                <a:gd name="adj" fmla="val 25000"/>
              </a:avLst>
            </a:prstGeom>
            <a:solidFill>
              <a:srgbClr val="695231"/>
            </a:solidFill>
            <a:ln w="9525">
              <a:solidFill>
                <a:srgbClr val="695231"/>
              </a:solidFill>
              <a:round/>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grpSp>
        <p:nvGrpSpPr>
          <p:cNvPr id="40" name="Group 22"/>
          <p:cNvGrpSpPr>
            <a:grpSpLocks/>
          </p:cNvGrpSpPr>
          <p:nvPr/>
        </p:nvGrpSpPr>
        <p:grpSpPr bwMode="auto">
          <a:xfrm rot="-3090608">
            <a:off x="6871747" y="2958104"/>
            <a:ext cx="835819" cy="609600"/>
            <a:chOff x="2832" y="2304"/>
            <a:chExt cx="702" cy="384"/>
          </a:xfrm>
        </p:grpSpPr>
        <p:grpSp>
          <p:nvGrpSpPr>
            <p:cNvPr id="41" name="Group 23"/>
            <p:cNvGrpSpPr>
              <a:grpSpLocks/>
            </p:cNvGrpSpPr>
            <p:nvPr/>
          </p:nvGrpSpPr>
          <p:grpSpPr bwMode="auto">
            <a:xfrm>
              <a:off x="2928" y="2304"/>
              <a:ext cx="606" cy="384"/>
              <a:chOff x="3072" y="2391"/>
              <a:chExt cx="606" cy="384"/>
            </a:xfrm>
          </p:grpSpPr>
          <p:sp>
            <p:nvSpPr>
              <p:cNvPr id="43" name="AutoShape 24"/>
              <p:cNvSpPr>
                <a:spLocks noChangeArrowheads="1"/>
              </p:cNvSpPr>
              <p:nvPr/>
            </p:nvSpPr>
            <p:spPr bwMode="auto">
              <a:xfrm rot="863159">
                <a:off x="3294" y="2391"/>
                <a:ext cx="384" cy="384"/>
              </a:xfrm>
              <a:prstGeom prst="cloudCallout">
                <a:avLst>
                  <a:gd name="adj1" fmla="val 11306"/>
                  <a:gd name="adj2" fmla="val 21023"/>
                </a:avLst>
              </a:prstGeom>
              <a:solidFill>
                <a:srgbClr val="3A763B"/>
              </a:solidFill>
              <a:ln w="9525">
                <a:solidFill>
                  <a:srgbClr val="3A763B"/>
                </a:solidFill>
                <a:round/>
                <a:headEnd/>
                <a:tailEnd/>
              </a:ln>
            </p:spPr>
            <p:txBody>
              <a:bodyPr/>
              <a:lstStyle/>
              <a:p>
                <a:pPr algn="ctr" defTabSz="913748" fontAlgn="base">
                  <a:spcBef>
                    <a:spcPct val="0"/>
                  </a:spcBef>
                  <a:spcAft>
                    <a:spcPct val="0"/>
                  </a:spcAft>
                  <a:defRPr/>
                </a:pPr>
                <a:endParaRPr lang="vi-VN" kern="0">
                  <a:solidFill>
                    <a:prstClr val="black"/>
                  </a:solidFill>
                </a:endParaRPr>
              </a:p>
            </p:txBody>
          </p:sp>
          <p:sp>
            <p:nvSpPr>
              <p:cNvPr id="44" name="Rectangle 25"/>
              <p:cNvSpPr>
                <a:spLocks noChangeArrowheads="1"/>
              </p:cNvSpPr>
              <p:nvPr/>
            </p:nvSpPr>
            <p:spPr bwMode="auto">
              <a:xfrm rot="1015650">
                <a:off x="3072" y="2496"/>
                <a:ext cx="336" cy="48"/>
              </a:xfrm>
              <a:prstGeom prst="rect">
                <a:avLst/>
              </a:prstGeom>
              <a:solidFill>
                <a:srgbClr val="695231"/>
              </a:solidFill>
              <a:ln w="9525">
                <a:solidFill>
                  <a:srgbClr val="695231"/>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42" name="AutoShape 26"/>
            <p:cNvSpPr>
              <a:spLocks noChangeArrowheads="1"/>
            </p:cNvSpPr>
            <p:nvPr/>
          </p:nvSpPr>
          <p:spPr bwMode="auto">
            <a:xfrm>
              <a:off x="2832" y="2400"/>
              <a:ext cx="96" cy="96"/>
            </a:xfrm>
            <a:prstGeom prst="can">
              <a:avLst>
                <a:gd name="adj" fmla="val 25000"/>
              </a:avLst>
            </a:prstGeom>
            <a:solidFill>
              <a:srgbClr val="695231"/>
            </a:solidFill>
            <a:ln w="9525">
              <a:solidFill>
                <a:srgbClr val="695231"/>
              </a:solidFill>
              <a:round/>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55" name="Cloud"/>
          <p:cNvSpPr>
            <a:spLocks noChangeAspect="1" noEditPoints="1" noChangeArrowheads="1"/>
          </p:cNvSpPr>
          <p:nvPr/>
        </p:nvSpPr>
        <p:spPr bwMode="auto">
          <a:xfrm rot="481714">
            <a:off x="7089030" y="-53939"/>
            <a:ext cx="1752600" cy="75485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5">
              <a:lumMod val="60000"/>
              <a:lumOff val="40000"/>
            </a:schemeClr>
          </a:solidFill>
          <a:ln w="9525">
            <a:solidFill>
              <a:srgbClr val="90C226"/>
            </a:solidFill>
            <a:miter lim="800000"/>
            <a:headEnd/>
            <a:tailEnd/>
          </a:ln>
          <a:effectLst>
            <a:outerShdw dist="107763" dir="2700000" algn="ctr" rotWithShape="0">
              <a:srgbClr val="808080">
                <a:alpha val="50000"/>
              </a:srgbClr>
            </a:outerShdw>
          </a:effectLst>
        </p:spPr>
        <p:txBody>
          <a:bodyPr lIns="91382" tIns="45691" rIns="91382" bIns="45691"/>
          <a:lstStyle/>
          <a:p>
            <a:pPr defTabSz="913748" eaLnBrk="0" fontAlgn="base" hangingPunct="0">
              <a:spcBef>
                <a:spcPct val="0"/>
              </a:spcBef>
              <a:spcAft>
                <a:spcPct val="0"/>
              </a:spcAft>
              <a:defRPr/>
            </a:pPr>
            <a:endParaRPr lang="en-US" sz="2800" kern="0">
              <a:solidFill>
                <a:prstClr val="black"/>
              </a:solidFill>
              <a:latin typeface="Times New Roman" pitchFamily="18" charset="0"/>
            </a:endParaRPr>
          </a:p>
        </p:txBody>
      </p:sp>
      <p:sp>
        <p:nvSpPr>
          <p:cNvPr id="56" name="Cloud"/>
          <p:cNvSpPr>
            <a:spLocks noChangeAspect="1" noEditPoints="1" noChangeArrowheads="1"/>
          </p:cNvSpPr>
          <p:nvPr/>
        </p:nvSpPr>
        <p:spPr bwMode="auto">
          <a:xfrm rot="481714">
            <a:off x="7325117" y="516934"/>
            <a:ext cx="1752600" cy="75485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70C0"/>
          </a:solidFill>
          <a:ln w="9525">
            <a:solidFill>
              <a:srgbClr val="90C226"/>
            </a:solidFill>
            <a:miter lim="800000"/>
            <a:headEnd/>
            <a:tailEnd/>
          </a:ln>
          <a:effectLst>
            <a:outerShdw dist="107763" dir="2700000" algn="ctr" rotWithShape="0">
              <a:srgbClr val="808080">
                <a:alpha val="50000"/>
              </a:srgbClr>
            </a:outerShdw>
          </a:effectLst>
        </p:spPr>
        <p:txBody>
          <a:bodyPr lIns="91382" tIns="45691" rIns="91382" bIns="45691"/>
          <a:lstStyle/>
          <a:p>
            <a:pPr defTabSz="913748" eaLnBrk="0" fontAlgn="base" hangingPunct="0">
              <a:spcBef>
                <a:spcPct val="0"/>
              </a:spcBef>
              <a:spcAft>
                <a:spcPct val="0"/>
              </a:spcAft>
              <a:defRPr/>
            </a:pPr>
            <a:endParaRPr lang="en-US" sz="2800" kern="0">
              <a:solidFill>
                <a:prstClr val="black"/>
              </a:solidFill>
              <a:latin typeface="Times New Roman" pitchFamily="18" charset="0"/>
            </a:endParaRPr>
          </a:p>
        </p:txBody>
      </p:sp>
      <p:sp>
        <p:nvSpPr>
          <p:cNvPr id="58" name="Text Box 59"/>
          <p:cNvSpPr txBox="1">
            <a:spLocks noChangeArrowheads="1"/>
          </p:cNvSpPr>
          <p:nvPr/>
        </p:nvSpPr>
        <p:spPr bwMode="auto">
          <a:xfrm>
            <a:off x="2647220" y="-12643"/>
            <a:ext cx="175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2" tIns="45691" rIns="91382" bIns="45691">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3748" fontAlgn="base">
              <a:spcBef>
                <a:spcPct val="50000"/>
              </a:spcBef>
              <a:spcAft>
                <a:spcPct val="0"/>
              </a:spcAft>
            </a:pPr>
            <a:r>
              <a:rPr lang="en-US" sz="2400" b="1">
                <a:solidFill>
                  <a:prstClr val="black"/>
                </a:solidFill>
                <a:cs typeface="Times New Roman" pitchFamily="18" charset="0"/>
              </a:rPr>
              <a:t>VŨ TRỤ</a:t>
            </a:r>
          </a:p>
        </p:txBody>
      </p:sp>
      <p:sp>
        <p:nvSpPr>
          <p:cNvPr id="59" name="Text Box 57"/>
          <p:cNvSpPr txBox="1">
            <a:spLocks noChangeArrowheads="1"/>
          </p:cNvSpPr>
          <p:nvPr/>
        </p:nvSpPr>
        <p:spPr bwMode="auto">
          <a:xfrm>
            <a:off x="1051944" y="938017"/>
            <a:ext cx="2492375" cy="52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2" tIns="45691" rIns="91382" bIns="45691">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3748" fontAlgn="base">
              <a:spcBef>
                <a:spcPct val="50000"/>
              </a:spcBef>
              <a:spcAft>
                <a:spcPct val="0"/>
              </a:spcAft>
            </a:pPr>
            <a:r>
              <a:rPr lang="en-US" b="1">
                <a:solidFill>
                  <a:prstClr val="black"/>
                </a:solidFill>
                <a:cs typeface="Times New Roman" pitchFamily="18" charset="0"/>
              </a:rPr>
              <a:t>KHÍ QUYỂN</a:t>
            </a:r>
          </a:p>
        </p:txBody>
      </p:sp>
      <p:grpSp>
        <p:nvGrpSpPr>
          <p:cNvPr id="62" name="Group 61"/>
          <p:cNvGrpSpPr>
            <a:grpSpLocks/>
          </p:cNvGrpSpPr>
          <p:nvPr/>
        </p:nvGrpSpPr>
        <p:grpSpPr bwMode="auto">
          <a:xfrm>
            <a:off x="1295400" y="272279"/>
            <a:ext cx="1219200" cy="622083"/>
            <a:chOff x="960" y="576"/>
            <a:chExt cx="768" cy="576"/>
          </a:xfrm>
        </p:grpSpPr>
        <p:sp>
          <p:nvSpPr>
            <p:cNvPr id="63" name="Line 18"/>
            <p:cNvSpPr>
              <a:spLocks noChangeShapeType="1"/>
            </p:cNvSpPr>
            <p:nvPr/>
          </p:nvSpPr>
          <p:spPr bwMode="auto">
            <a:xfrm flipV="1">
              <a:off x="1200" y="576"/>
              <a:ext cx="528" cy="528"/>
            </a:xfrm>
            <a:prstGeom prst="line">
              <a:avLst/>
            </a:prstGeom>
            <a:noFill/>
            <a:ln w="38100">
              <a:solidFill>
                <a:srgbClr val="CC3248"/>
              </a:solidFill>
              <a:prstDash val="sysDot"/>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sp>
          <p:nvSpPr>
            <p:cNvPr id="64" name="Line 19"/>
            <p:cNvSpPr>
              <a:spLocks noChangeShapeType="1"/>
            </p:cNvSpPr>
            <p:nvPr/>
          </p:nvSpPr>
          <p:spPr bwMode="auto">
            <a:xfrm>
              <a:off x="960" y="960"/>
              <a:ext cx="432" cy="192"/>
            </a:xfrm>
            <a:prstGeom prst="line">
              <a:avLst/>
            </a:prstGeom>
            <a:noFill/>
            <a:ln w="38100">
              <a:solidFill>
                <a:srgbClr val="CC3248"/>
              </a:solidFill>
              <a:prstDash val="sysDot"/>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endParaRPr lang="en-US"/>
            </a:p>
          </p:txBody>
        </p:sp>
      </p:grpSp>
      <p:sp>
        <p:nvSpPr>
          <p:cNvPr id="2" name="Title 1"/>
          <p:cNvSpPr>
            <a:spLocks noGrp="1"/>
          </p:cNvSpPr>
          <p:nvPr>
            <p:ph type="title"/>
          </p:nvPr>
        </p:nvSpPr>
        <p:spPr>
          <a:xfrm>
            <a:off x="1877831" y="3766382"/>
            <a:ext cx="5895870" cy="857250"/>
          </a:xfrm>
        </p:spPr>
        <p:txBody>
          <a:bodyPr/>
          <a:lstStyle/>
          <a:p>
            <a:r>
              <a:rPr lang="en-US" sz="2800" b="1">
                <a:latin typeface="Times New Roman" pitchFamily="18" charset="0"/>
                <a:cs typeface="Times New Roman" pitchFamily="18" charset="0"/>
              </a:rPr>
              <a:t>Khí thải làm tăng hiệu ứng nhà kính khiến Trái Đất nóng lên </a:t>
            </a:r>
          </a:p>
        </p:txBody>
      </p:sp>
      <p:sp>
        <p:nvSpPr>
          <p:cNvPr id="52" name="Freeform 80"/>
          <p:cNvSpPr>
            <a:spLocks/>
          </p:cNvSpPr>
          <p:nvPr/>
        </p:nvSpPr>
        <p:spPr bwMode="auto">
          <a:xfrm rot="-2231393">
            <a:off x="5384782" y="610907"/>
            <a:ext cx="2911951" cy="1507138"/>
          </a:xfrm>
          <a:custGeom>
            <a:avLst/>
            <a:gdLst>
              <a:gd name="T0" fmla="*/ 2147483647 w 884"/>
              <a:gd name="T1" fmla="*/ 2147483647 h 1215"/>
              <a:gd name="T2" fmla="*/ 2147483647 w 884"/>
              <a:gd name="T3" fmla="*/ 2147483647 h 1215"/>
              <a:gd name="T4" fmla="*/ 2147483647 w 884"/>
              <a:gd name="T5" fmla="*/ 2147483647 h 1215"/>
              <a:gd name="T6" fmla="*/ 2147483647 w 884"/>
              <a:gd name="T7" fmla="*/ 2147483647 h 1215"/>
              <a:gd name="T8" fmla="*/ 2147483647 w 884"/>
              <a:gd name="T9" fmla="*/ 2147483647 h 1215"/>
              <a:gd name="T10" fmla="*/ 2147483647 w 884"/>
              <a:gd name="T11" fmla="*/ 2147483647 h 1215"/>
              <a:gd name="T12" fmla="*/ 2147483647 w 884"/>
              <a:gd name="T13" fmla="*/ 2147483647 h 1215"/>
              <a:gd name="T14" fmla="*/ 2147483647 w 884"/>
              <a:gd name="T15" fmla="*/ 2147483647 h 1215"/>
              <a:gd name="T16" fmla="*/ 2147483647 w 884"/>
              <a:gd name="T17" fmla="*/ 2147483647 h 1215"/>
              <a:gd name="T18" fmla="*/ 2147483647 w 884"/>
              <a:gd name="T19" fmla="*/ 2147483647 h 1215"/>
              <a:gd name="T20" fmla="*/ 2147483647 w 884"/>
              <a:gd name="T21" fmla="*/ 2147483647 h 1215"/>
              <a:gd name="T22" fmla="*/ 0 w 884"/>
              <a:gd name="T23" fmla="*/ 2147483647 h 1215"/>
              <a:gd name="T24" fmla="*/ 2147483647 w 884"/>
              <a:gd name="T25" fmla="*/ 2147483647 h 1215"/>
              <a:gd name="T26" fmla="*/ 2147483647 w 884"/>
              <a:gd name="T27" fmla="*/ 2147483647 h 1215"/>
              <a:gd name="T28" fmla="*/ 2147483647 w 884"/>
              <a:gd name="T29" fmla="*/ 2147483647 h 1215"/>
              <a:gd name="T30" fmla="*/ 2147483647 w 884"/>
              <a:gd name="T31" fmla="*/ 2147483647 h 1215"/>
              <a:gd name="T32" fmla="*/ 2147483647 w 884"/>
              <a:gd name="T33" fmla="*/ 2147483647 h 1215"/>
              <a:gd name="T34" fmla="*/ 2147483647 w 884"/>
              <a:gd name="T35" fmla="*/ 2147483647 h 1215"/>
              <a:gd name="T36" fmla="*/ 2147483647 w 884"/>
              <a:gd name="T37" fmla="*/ 2147483647 h 1215"/>
              <a:gd name="T38" fmla="*/ 2147483647 w 884"/>
              <a:gd name="T39" fmla="*/ 2147483647 h 1215"/>
              <a:gd name="T40" fmla="*/ 2147483647 w 884"/>
              <a:gd name="T41" fmla="*/ 2147483647 h 1215"/>
              <a:gd name="T42" fmla="*/ 2147483647 w 884"/>
              <a:gd name="T43" fmla="*/ 2147483647 h 1215"/>
              <a:gd name="T44" fmla="*/ 2147483647 w 884"/>
              <a:gd name="T45" fmla="*/ 2147483647 h 1215"/>
              <a:gd name="T46" fmla="*/ 2147483647 w 884"/>
              <a:gd name="T47" fmla="*/ 2147483647 h 1215"/>
              <a:gd name="T48" fmla="*/ 2147483647 w 884"/>
              <a:gd name="T49" fmla="*/ 2147483647 h 1215"/>
              <a:gd name="T50" fmla="*/ 2147483647 w 884"/>
              <a:gd name="T51" fmla="*/ 2147483647 h 1215"/>
              <a:gd name="T52" fmla="*/ 2147483647 w 884"/>
              <a:gd name="T53" fmla="*/ 2147483647 h 1215"/>
              <a:gd name="T54" fmla="*/ 2147483647 w 884"/>
              <a:gd name="T55" fmla="*/ 2147483647 h 1215"/>
              <a:gd name="T56" fmla="*/ 2147483647 w 884"/>
              <a:gd name="T57" fmla="*/ 2147483647 h 1215"/>
              <a:gd name="T58" fmla="*/ 2147483647 w 884"/>
              <a:gd name="T59" fmla="*/ 2147483647 h 1215"/>
              <a:gd name="T60" fmla="*/ 2147483647 w 884"/>
              <a:gd name="T61" fmla="*/ 2147483647 h 1215"/>
              <a:gd name="T62" fmla="*/ 2147483647 w 884"/>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1215"/>
              <a:gd name="T98" fmla="*/ 884 w 884"/>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rgbClr val="C0C0C0"/>
              </a:gs>
              <a:gs pos="100000">
                <a:srgbClr val="EBEBEB"/>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1382" tIns="45691" rIns="91382" bIns="45691"/>
          <a:lstStyle/>
          <a:p>
            <a:pPr defTabSz="913748" eaLnBrk="0" fontAlgn="base" hangingPunct="0">
              <a:spcBef>
                <a:spcPct val="0"/>
              </a:spcBef>
              <a:spcAft>
                <a:spcPct val="0"/>
              </a:spcAft>
              <a:defRPr/>
            </a:pPr>
            <a:endParaRPr lang="en-US" sz="2800" kern="0">
              <a:solidFill>
                <a:prstClr val="black"/>
              </a:solidFill>
              <a:latin typeface="Times New Roman" pitchFamily="18" charset="0"/>
            </a:endParaRPr>
          </a:p>
        </p:txBody>
      </p:sp>
      <p:sp>
        <p:nvSpPr>
          <p:cNvPr id="53" name="Freeform 80"/>
          <p:cNvSpPr>
            <a:spLocks/>
          </p:cNvSpPr>
          <p:nvPr/>
        </p:nvSpPr>
        <p:spPr bwMode="auto">
          <a:xfrm rot="-2231393">
            <a:off x="2943872" y="554199"/>
            <a:ext cx="2911951" cy="1507138"/>
          </a:xfrm>
          <a:custGeom>
            <a:avLst/>
            <a:gdLst>
              <a:gd name="T0" fmla="*/ 2147483647 w 884"/>
              <a:gd name="T1" fmla="*/ 2147483647 h 1215"/>
              <a:gd name="T2" fmla="*/ 2147483647 w 884"/>
              <a:gd name="T3" fmla="*/ 2147483647 h 1215"/>
              <a:gd name="T4" fmla="*/ 2147483647 w 884"/>
              <a:gd name="T5" fmla="*/ 2147483647 h 1215"/>
              <a:gd name="T6" fmla="*/ 2147483647 w 884"/>
              <a:gd name="T7" fmla="*/ 2147483647 h 1215"/>
              <a:gd name="T8" fmla="*/ 2147483647 w 884"/>
              <a:gd name="T9" fmla="*/ 2147483647 h 1215"/>
              <a:gd name="T10" fmla="*/ 2147483647 w 884"/>
              <a:gd name="T11" fmla="*/ 2147483647 h 1215"/>
              <a:gd name="T12" fmla="*/ 2147483647 w 884"/>
              <a:gd name="T13" fmla="*/ 2147483647 h 1215"/>
              <a:gd name="T14" fmla="*/ 2147483647 w 884"/>
              <a:gd name="T15" fmla="*/ 2147483647 h 1215"/>
              <a:gd name="T16" fmla="*/ 2147483647 w 884"/>
              <a:gd name="T17" fmla="*/ 2147483647 h 1215"/>
              <a:gd name="T18" fmla="*/ 2147483647 w 884"/>
              <a:gd name="T19" fmla="*/ 2147483647 h 1215"/>
              <a:gd name="T20" fmla="*/ 2147483647 w 884"/>
              <a:gd name="T21" fmla="*/ 2147483647 h 1215"/>
              <a:gd name="T22" fmla="*/ 0 w 884"/>
              <a:gd name="T23" fmla="*/ 2147483647 h 1215"/>
              <a:gd name="T24" fmla="*/ 2147483647 w 884"/>
              <a:gd name="T25" fmla="*/ 2147483647 h 1215"/>
              <a:gd name="T26" fmla="*/ 2147483647 w 884"/>
              <a:gd name="T27" fmla="*/ 2147483647 h 1215"/>
              <a:gd name="T28" fmla="*/ 2147483647 w 884"/>
              <a:gd name="T29" fmla="*/ 2147483647 h 1215"/>
              <a:gd name="T30" fmla="*/ 2147483647 w 884"/>
              <a:gd name="T31" fmla="*/ 2147483647 h 1215"/>
              <a:gd name="T32" fmla="*/ 2147483647 w 884"/>
              <a:gd name="T33" fmla="*/ 2147483647 h 1215"/>
              <a:gd name="T34" fmla="*/ 2147483647 w 884"/>
              <a:gd name="T35" fmla="*/ 2147483647 h 1215"/>
              <a:gd name="T36" fmla="*/ 2147483647 w 884"/>
              <a:gd name="T37" fmla="*/ 2147483647 h 1215"/>
              <a:gd name="T38" fmla="*/ 2147483647 w 884"/>
              <a:gd name="T39" fmla="*/ 2147483647 h 1215"/>
              <a:gd name="T40" fmla="*/ 2147483647 w 884"/>
              <a:gd name="T41" fmla="*/ 2147483647 h 1215"/>
              <a:gd name="T42" fmla="*/ 2147483647 w 884"/>
              <a:gd name="T43" fmla="*/ 2147483647 h 1215"/>
              <a:gd name="T44" fmla="*/ 2147483647 w 884"/>
              <a:gd name="T45" fmla="*/ 2147483647 h 1215"/>
              <a:gd name="T46" fmla="*/ 2147483647 w 884"/>
              <a:gd name="T47" fmla="*/ 2147483647 h 1215"/>
              <a:gd name="T48" fmla="*/ 2147483647 w 884"/>
              <a:gd name="T49" fmla="*/ 2147483647 h 1215"/>
              <a:gd name="T50" fmla="*/ 2147483647 w 884"/>
              <a:gd name="T51" fmla="*/ 2147483647 h 1215"/>
              <a:gd name="T52" fmla="*/ 2147483647 w 884"/>
              <a:gd name="T53" fmla="*/ 2147483647 h 1215"/>
              <a:gd name="T54" fmla="*/ 2147483647 w 884"/>
              <a:gd name="T55" fmla="*/ 2147483647 h 1215"/>
              <a:gd name="T56" fmla="*/ 2147483647 w 884"/>
              <a:gd name="T57" fmla="*/ 2147483647 h 1215"/>
              <a:gd name="T58" fmla="*/ 2147483647 w 884"/>
              <a:gd name="T59" fmla="*/ 2147483647 h 1215"/>
              <a:gd name="T60" fmla="*/ 2147483647 w 884"/>
              <a:gd name="T61" fmla="*/ 2147483647 h 1215"/>
              <a:gd name="T62" fmla="*/ 2147483647 w 884"/>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1215"/>
              <a:gd name="T98" fmla="*/ 884 w 884"/>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rgbClr val="C0C0C0"/>
              </a:gs>
              <a:gs pos="100000">
                <a:srgbClr val="EBEBEB"/>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1382" tIns="45691" rIns="91382" bIns="45691"/>
          <a:lstStyle/>
          <a:p>
            <a:pPr defTabSz="913748" eaLnBrk="0" fontAlgn="base" hangingPunct="0">
              <a:spcBef>
                <a:spcPct val="0"/>
              </a:spcBef>
              <a:spcAft>
                <a:spcPct val="0"/>
              </a:spcAft>
              <a:defRPr/>
            </a:pPr>
            <a:endParaRPr lang="en-US" sz="2800" kern="0">
              <a:solidFill>
                <a:prstClr val="black"/>
              </a:solidFill>
              <a:latin typeface="Times New Roman" pitchFamily="18" charset="0"/>
            </a:endParaRPr>
          </a:p>
        </p:txBody>
      </p:sp>
      <p:pic>
        <p:nvPicPr>
          <p:cNvPr id="54" name="Picture 82" descr="explos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6442" y="1199609"/>
            <a:ext cx="17526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Freeform 35"/>
          <p:cNvSpPr>
            <a:spLocks/>
          </p:cNvSpPr>
          <p:nvPr/>
        </p:nvSpPr>
        <p:spPr bwMode="auto">
          <a:xfrm rot="-2294184">
            <a:off x="5087702" y="58425"/>
            <a:ext cx="1648407" cy="923189"/>
          </a:xfrm>
          <a:custGeom>
            <a:avLst/>
            <a:gdLst/>
            <a:ahLst/>
            <a:cxnLst>
              <a:cxn ang="0">
                <a:pos x="309" y="138"/>
              </a:cxn>
              <a:cxn ang="0">
                <a:pos x="365" y="320"/>
              </a:cxn>
              <a:cxn ang="0">
                <a:pos x="309" y="377"/>
              </a:cxn>
              <a:cxn ang="0">
                <a:pos x="281" y="433"/>
              </a:cxn>
              <a:cxn ang="0">
                <a:pos x="379" y="545"/>
              </a:cxn>
              <a:cxn ang="0">
                <a:pos x="281" y="644"/>
              </a:cxn>
              <a:cxn ang="0">
                <a:pos x="281" y="784"/>
              </a:cxn>
              <a:cxn ang="0">
                <a:pos x="309" y="868"/>
              </a:cxn>
              <a:cxn ang="0">
                <a:pos x="84" y="967"/>
              </a:cxn>
              <a:cxn ang="0">
                <a:pos x="70" y="1121"/>
              </a:cxn>
              <a:cxn ang="0">
                <a:pos x="28" y="1149"/>
              </a:cxn>
              <a:cxn ang="0">
                <a:pos x="0" y="1192"/>
              </a:cxn>
              <a:cxn ang="0">
                <a:pos x="126" y="1206"/>
              </a:cxn>
              <a:cxn ang="0">
                <a:pos x="141" y="1163"/>
              </a:cxn>
              <a:cxn ang="0">
                <a:pos x="253" y="1135"/>
              </a:cxn>
              <a:cxn ang="0">
                <a:pos x="267" y="1093"/>
              </a:cxn>
              <a:cxn ang="0">
                <a:pos x="351" y="1079"/>
              </a:cxn>
              <a:cxn ang="0">
                <a:pos x="365" y="967"/>
              </a:cxn>
              <a:cxn ang="0">
                <a:pos x="407" y="953"/>
              </a:cxn>
              <a:cxn ang="0">
                <a:pos x="492" y="939"/>
              </a:cxn>
              <a:cxn ang="0">
                <a:pos x="478" y="700"/>
              </a:cxn>
              <a:cxn ang="0">
                <a:pos x="548" y="559"/>
              </a:cxn>
              <a:cxn ang="0">
                <a:pos x="646" y="335"/>
              </a:cxn>
              <a:cxn ang="0">
                <a:pos x="674" y="222"/>
              </a:cxn>
              <a:cxn ang="0">
                <a:pos x="815" y="180"/>
              </a:cxn>
              <a:cxn ang="0">
                <a:pos x="815" y="25"/>
              </a:cxn>
              <a:cxn ang="0">
                <a:pos x="773" y="11"/>
              </a:cxn>
              <a:cxn ang="0">
                <a:pos x="576" y="25"/>
              </a:cxn>
              <a:cxn ang="0">
                <a:pos x="562" y="96"/>
              </a:cxn>
              <a:cxn ang="0">
                <a:pos x="450" y="82"/>
              </a:cxn>
              <a:cxn ang="0">
                <a:pos x="309" y="68"/>
              </a:cxn>
              <a:cxn ang="0">
                <a:pos x="309" y="138"/>
              </a:cxn>
            </a:cxnLst>
            <a:rect l="0" t="0" r="r" b="b"/>
            <a:pathLst>
              <a:path w="884" h="1215">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rotWithShape="1">
            <a:gsLst>
              <a:gs pos="0">
                <a:schemeClr val="bg2"/>
              </a:gs>
              <a:gs pos="50000">
                <a:schemeClr val="bg1"/>
              </a:gs>
              <a:gs pos="100000">
                <a:schemeClr val="bg2"/>
              </a:gs>
            </a:gsLst>
            <a:lin ang="0" scaled="1"/>
          </a:gradFill>
          <a:ln w="9525">
            <a:noFill/>
            <a:round/>
            <a:headEnd/>
            <a:tailEnd/>
          </a:ln>
          <a:effectLst/>
        </p:spPr>
        <p:txBody>
          <a:bodyPr lIns="91382" tIns="45691" rIns="91382" bIns="45691"/>
          <a:lstStyle/>
          <a:p>
            <a:pPr defTabSz="913748" fontAlgn="base">
              <a:spcBef>
                <a:spcPct val="0"/>
              </a:spcBef>
              <a:spcAft>
                <a:spcPct val="0"/>
              </a:spcAft>
              <a:defRPr/>
            </a:pPr>
            <a:endParaRPr lang="en-US" sz="3600">
              <a:solidFill>
                <a:prstClr val="black"/>
              </a:solidFill>
              <a:latin typeface="Times New Roman" pitchFamily="18" charset="0"/>
            </a:endParaRPr>
          </a:p>
        </p:txBody>
      </p:sp>
      <p:pic>
        <p:nvPicPr>
          <p:cNvPr id="60" name="Picture 82" descr="explos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0357" y="632542"/>
            <a:ext cx="17526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Group 51"/>
          <p:cNvGrpSpPr>
            <a:grpSpLocks/>
          </p:cNvGrpSpPr>
          <p:nvPr/>
        </p:nvGrpSpPr>
        <p:grpSpPr bwMode="auto">
          <a:xfrm rot="19348989">
            <a:off x="7901075" y="3360088"/>
            <a:ext cx="1066800" cy="457200"/>
            <a:chOff x="2832" y="2304"/>
            <a:chExt cx="702" cy="384"/>
          </a:xfrm>
        </p:grpSpPr>
        <p:grpSp>
          <p:nvGrpSpPr>
            <p:cNvPr id="65" name="Group 52"/>
            <p:cNvGrpSpPr>
              <a:grpSpLocks/>
            </p:cNvGrpSpPr>
            <p:nvPr/>
          </p:nvGrpSpPr>
          <p:grpSpPr bwMode="auto">
            <a:xfrm>
              <a:off x="2928" y="2304"/>
              <a:ext cx="606" cy="384"/>
              <a:chOff x="3072" y="2391"/>
              <a:chExt cx="606" cy="384"/>
            </a:xfrm>
          </p:grpSpPr>
          <p:sp>
            <p:nvSpPr>
              <p:cNvPr id="67" name="AutoShape 53"/>
              <p:cNvSpPr>
                <a:spLocks noChangeArrowheads="1"/>
              </p:cNvSpPr>
              <p:nvPr/>
            </p:nvSpPr>
            <p:spPr bwMode="auto">
              <a:xfrm rot="863159">
                <a:off x="3294" y="2391"/>
                <a:ext cx="384" cy="384"/>
              </a:xfrm>
              <a:prstGeom prst="cloudCallout">
                <a:avLst>
                  <a:gd name="adj1" fmla="val 11306"/>
                  <a:gd name="adj2" fmla="val 21023"/>
                </a:avLst>
              </a:prstGeom>
              <a:solidFill>
                <a:srgbClr val="3A763B"/>
              </a:solidFill>
              <a:ln w="9525">
                <a:solidFill>
                  <a:srgbClr val="3A763B"/>
                </a:solidFill>
                <a:round/>
                <a:headEnd/>
                <a:tailEnd/>
              </a:ln>
            </p:spPr>
            <p:txBody>
              <a:bodyPr/>
              <a:lstStyle/>
              <a:p>
                <a:pPr algn="ctr" defTabSz="913748" fontAlgn="base">
                  <a:spcBef>
                    <a:spcPct val="0"/>
                  </a:spcBef>
                  <a:spcAft>
                    <a:spcPct val="0"/>
                  </a:spcAft>
                  <a:defRPr/>
                </a:pPr>
                <a:endParaRPr lang="vi-VN" kern="0">
                  <a:solidFill>
                    <a:prstClr val="black"/>
                  </a:solidFill>
                </a:endParaRPr>
              </a:p>
            </p:txBody>
          </p:sp>
          <p:sp>
            <p:nvSpPr>
              <p:cNvPr id="68" name="Rectangle 54"/>
              <p:cNvSpPr>
                <a:spLocks noChangeArrowheads="1"/>
              </p:cNvSpPr>
              <p:nvPr/>
            </p:nvSpPr>
            <p:spPr bwMode="auto">
              <a:xfrm rot="1015650">
                <a:off x="3072" y="2496"/>
                <a:ext cx="336" cy="48"/>
              </a:xfrm>
              <a:prstGeom prst="rect">
                <a:avLst/>
              </a:prstGeom>
              <a:solidFill>
                <a:srgbClr val="695231"/>
              </a:solidFill>
              <a:ln w="9525">
                <a:solidFill>
                  <a:srgbClr val="695231"/>
                </a:solidFill>
                <a:miter lim="800000"/>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66" name="AutoShape 55"/>
            <p:cNvSpPr>
              <a:spLocks noChangeArrowheads="1"/>
            </p:cNvSpPr>
            <p:nvPr/>
          </p:nvSpPr>
          <p:spPr bwMode="auto">
            <a:xfrm>
              <a:off x="2832" y="2400"/>
              <a:ext cx="96" cy="96"/>
            </a:xfrm>
            <a:prstGeom prst="can">
              <a:avLst>
                <a:gd name="adj" fmla="val 25000"/>
              </a:avLst>
            </a:prstGeom>
            <a:solidFill>
              <a:srgbClr val="695231"/>
            </a:solidFill>
            <a:ln w="9525">
              <a:solidFill>
                <a:srgbClr val="695231"/>
              </a:solidFill>
              <a:round/>
              <a:headEnd/>
              <a:tailEnd/>
            </a:ln>
          </p:spPr>
          <p:txBody>
            <a:bodyPr wrap="none" anchor="ctr"/>
            <a:lstStyle/>
            <a:p>
              <a:pPr defTabSz="913748" fontAlgn="base">
                <a:spcBef>
                  <a:spcPct val="0"/>
                </a:spcBef>
                <a:spcAft>
                  <a:spcPct val="0"/>
                </a:spcAft>
                <a:defRPr/>
              </a:pPr>
              <a:endParaRPr lang="vi-VN" sz="3600" kern="0">
                <a:solidFill>
                  <a:prstClr val="black"/>
                </a:solidFill>
                <a:latin typeface="Times New Roman" pitchFamily="18" charset="0"/>
              </a:endParaRPr>
            </a:p>
          </p:txBody>
        </p:sp>
      </p:grpSp>
      <p:sp>
        <p:nvSpPr>
          <p:cNvPr id="69" name="Cloud"/>
          <p:cNvSpPr>
            <a:spLocks noChangeAspect="1" noEditPoints="1" noChangeArrowheads="1"/>
          </p:cNvSpPr>
          <p:nvPr/>
        </p:nvSpPr>
        <p:spPr bwMode="auto">
          <a:xfrm rot="481714">
            <a:off x="7579829" y="71596"/>
            <a:ext cx="1752600" cy="75485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70C0"/>
          </a:solidFill>
          <a:ln w="9525">
            <a:solidFill>
              <a:srgbClr val="90C226"/>
            </a:solidFill>
            <a:miter lim="800000"/>
            <a:headEnd/>
            <a:tailEnd/>
          </a:ln>
          <a:effectLst>
            <a:outerShdw dist="107763" dir="2700000" algn="ctr" rotWithShape="0">
              <a:srgbClr val="808080">
                <a:alpha val="50000"/>
              </a:srgbClr>
            </a:outerShdw>
          </a:effectLst>
        </p:spPr>
        <p:txBody>
          <a:bodyPr lIns="91382" tIns="45691" rIns="91382" bIns="45691"/>
          <a:lstStyle/>
          <a:p>
            <a:pPr defTabSz="913748" eaLnBrk="0" fontAlgn="base" hangingPunct="0">
              <a:spcBef>
                <a:spcPct val="0"/>
              </a:spcBef>
              <a:spcAft>
                <a:spcPct val="0"/>
              </a:spcAft>
              <a:defRPr/>
            </a:pPr>
            <a:endParaRPr lang="en-US" sz="2800" kern="0">
              <a:solidFill>
                <a:prstClr val="black"/>
              </a:solidFill>
              <a:latin typeface="Times New Roman" pitchFamily="18" charset="0"/>
            </a:endParaRPr>
          </a:p>
        </p:txBody>
      </p:sp>
    </p:spTree>
    <p:extLst>
      <p:ext uri="{BB962C8B-B14F-4D97-AF65-F5344CB8AC3E}">
        <p14:creationId xmlns:p14="http://schemas.microsoft.com/office/powerpoint/2010/main" val="2351729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491" y="402647"/>
            <a:ext cx="4133850" cy="37242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02647"/>
            <a:ext cx="4191000" cy="3724275"/>
          </a:xfrm>
          <a:prstGeom prst="rect">
            <a:avLst/>
          </a:prstGeom>
        </p:spPr>
      </p:pic>
      <p:sp>
        <p:nvSpPr>
          <p:cNvPr id="2" name="Title 1"/>
          <p:cNvSpPr>
            <a:spLocks noGrp="1"/>
          </p:cNvSpPr>
          <p:nvPr>
            <p:ph type="title"/>
          </p:nvPr>
        </p:nvSpPr>
        <p:spPr>
          <a:xfrm>
            <a:off x="381000" y="4286250"/>
            <a:ext cx="8229600" cy="857250"/>
          </a:xfrm>
        </p:spPr>
        <p:txBody>
          <a:bodyPr/>
          <a:lstStyle/>
          <a:p>
            <a:r>
              <a:rPr lang="en-US" sz="3600" b="1">
                <a:solidFill>
                  <a:srgbClr val="FF0000"/>
                </a:solidFill>
                <a:latin typeface="Times New Roman" pitchFamily="18" charset="0"/>
                <a:cs typeface="Times New Roman" pitchFamily="18" charset="0"/>
              </a:rPr>
              <a:t>Băng tan ở hai cực, mực nước biển dâng</a:t>
            </a:r>
          </a:p>
        </p:txBody>
      </p:sp>
    </p:spTree>
    <p:extLst>
      <p:ext uri="{BB962C8B-B14F-4D97-AF65-F5344CB8AC3E}">
        <p14:creationId xmlns:p14="http://schemas.microsoft.com/office/powerpoint/2010/main" val="1636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515"/>
            <a:ext cx="3810000" cy="644236"/>
          </a:xfrm>
        </p:spPr>
        <p:txBody>
          <a:bodyPr/>
          <a:lstStyle/>
          <a:p>
            <a:pPr algn="l"/>
            <a:r>
              <a:rPr lang="en-US" b="1">
                <a:solidFill>
                  <a:srgbClr val="FF0000"/>
                </a:solidFill>
                <a:latin typeface="Times New Roman" pitchFamily="18" charset="0"/>
                <a:cs typeface="Times New Roman" pitchFamily="18" charset="0"/>
              </a:rPr>
              <a:t>b. </a:t>
            </a:r>
            <a:r>
              <a:rPr lang="en-US" sz="4000" b="1">
                <a:solidFill>
                  <a:srgbClr val="FF0000"/>
                </a:solidFill>
                <a:latin typeface="Times New Roman" pitchFamily="18" charset="0"/>
                <a:cs typeface="Times New Roman" pitchFamily="18" charset="0"/>
              </a:rPr>
              <a:t>Hậu quả</a:t>
            </a:r>
          </a:p>
        </p:txBody>
      </p:sp>
      <p:sp>
        <p:nvSpPr>
          <p:cNvPr id="3" name="Rectangle 2"/>
          <p:cNvSpPr/>
          <p:nvPr/>
        </p:nvSpPr>
        <p:spPr>
          <a:xfrm>
            <a:off x="304800" y="819157"/>
            <a:ext cx="8534400" cy="954107"/>
          </a:xfrm>
          <a:prstGeom prst="rect">
            <a:avLst/>
          </a:prstGeom>
        </p:spPr>
        <p:txBody>
          <a:bodyPr wrap="square" lIns="91426" tIns="45713" rIns="91426" bIns="45713">
            <a:spAutoFit/>
          </a:bodyPr>
          <a:lstStyle/>
          <a:p>
            <a:r>
              <a:rPr lang="en-US" sz="2800">
                <a:latin typeface="Times New Roman"/>
                <a:ea typeface="Times New Roman"/>
              </a:rPr>
              <a:t>+ Mưa axít: Làm chết cây cối, ăn mòn công trình xây dựng, gây bệnh đường hô hấp cho con người, vật nuôi.</a:t>
            </a:r>
            <a:endParaRPr lang="en-US" sz="2400">
              <a:latin typeface="Times New Roman"/>
              <a:ea typeface="Times New Roman"/>
            </a:endParaRPr>
          </a:p>
        </p:txBody>
      </p:sp>
      <p:sp>
        <p:nvSpPr>
          <p:cNvPr id="4" name="Rectangle 3"/>
          <p:cNvSpPr/>
          <p:nvPr/>
        </p:nvSpPr>
        <p:spPr>
          <a:xfrm>
            <a:off x="329045" y="1773259"/>
            <a:ext cx="6829242" cy="523220"/>
          </a:xfrm>
          <a:prstGeom prst="rect">
            <a:avLst/>
          </a:prstGeom>
        </p:spPr>
        <p:txBody>
          <a:bodyPr wrap="none" lIns="91426" tIns="45713" rIns="91426" bIns="45713">
            <a:spAutoFit/>
          </a:bodyPr>
          <a:lstStyle/>
          <a:p>
            <a:r>
              <a:rPr lang="en-US" sz="2800">
                <a:latin typeface="Times New Roman"/>
                <a:ea typeface="Times New Roman"/>
              </a:rPr>
              <a:t>+ Hiệu ứng nhà kính khiến Trái Đất nóng lên .</a:t>
            </a:r>
            <a:endParaRPr lang="en-US" sz="2800"/>
          </a:p>
        </p:txBody>
      </p:sp>
      <p:sp>
        <p:nvSpPr>
          <p:cNvPr id="5" name="Rectangle 4"/>
          <p:cNvSpPr/>
          <p:nvPr/>
        </p:nvSpPr>
        <p:spPr>
          <a:xfrm>
            <a:off x="318654" y="2203928"/>
            <a:ext cx="8215746" cy="954107"/>
          </a:xfrm>
          <a:prstGeom prst="rect">
            <a:avLst/>
          </a:prstGeom>
        </p:spPr>
        <p:txBody>
          <a:bodyPr wrap="square" lIns="91426" tIns="45713" rIns="91426" bIns="45713">
            <a:spAutoFit/>
          </a:bodyPr>
          <a:lstStyle/>
          <a:p>
            <a:r>
              <a:rPr lang="en-US" sz="2800">
                <a:latin typeface="Times New Roman"/>
                <a:ea typeface="Times New Roman"/>
              </a:rPr>
              <a:t>+ Thủng tầng ôzôn gây nguy hiểm cho sức khỏe con người .</a:t>
            </a:r>
            <a:endParaRPr lang="en-US" sz="2800"/>
          </a:p>
        </p:txBody>
      </p:sp>
    </p:spTree>
    <p:extLst>
      <p:ext uri="{BB962C8B-B14F-4D97-AF65-F5344CB8AC3E}">
        <p14:creationId xmlns:p14="http://schemas.microsoft.com/office/powerpoint/2010/main" val="27108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13" y="285762"/>
            <a:ext cx="5376613" cy="4495801"/>
          </a:xfrm>
          <a:prstGeom prst="rect">
            <a:avLst/>
          </a:prstGeom>
        </p:spPr>
      </p:pic>
      <p:sp>
        <p:nvSpPr>
          <p:cNvPr id="6" name="Rectangle 5"/>
          <p:cNvSpPr/>
          <p:nvPr/>
        </p:nvSpPr>
        <p:spPr>
          <a:xfrm>
            <a:off x="4648200" y="279488"/>
            <a:ext cx="3886200" cy="1815882"/>
          </a:xfrm>
          <a:prstGeom prst="rect">
            <a:avLst/>
          </a:prstGeom>
          <a:ln w="57150"/>
        </p:spPr>
        <p:style>
          <a:lnRef idx="2">
            <a:schemeClr val="accent2"/>
          </a:lnRef>
          <a:fillRef idx="1">
            <a:schemeClr val="lt1"/>
          </a:fillRef>
          <a:effectRef idx="0">
            <a:schemeClr val="accent2"/>
          </a:effectRef>
          <a:fontRef idx="minor">
            <a:schemeClr val="dk1"/>
          </a:fontRef>
        </p:style>
        <p:txBody>
          <a:bodyPr wrap="square" lIns="91414" tIns="45707" rIns="91414" bIns="45707">
            <a:spAutoFit/>
          </a:bodyPr>
          <a:lstStyle/>
          <a:p>
            <a:pPr algn="ctr"/>
            <a:r>
              <a:rPr lang="en-US" sz="2800" b="1">
                <a:solidFill>
                  <a:srgbClr val="002060"/>
                </a:solidFill>
                <a:latin typeface="Times New Roman"/>
                <a:ea typeface="Times New Roman"/>
              </a:rPr>
              <a:t>Để khắc phục hậu quả ô nhiễm không khí ở đới ôn hòa cần có những biện pháp gì?</a:t>
            </a:r>
            <a:endParaRPr lang="en-US" sz="2800" b="1">
              <a:solidFill>
                <a:srgbClr val="00206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266952"/>
            <a:ext cx="1866900" cy="2864427"/>
          </a:xfrm>
          <a:prstGeom prst="rect">
            <a:avLst/>
          </a:prstGeom>
        </p:spPr>
      </p:pic>
    </p:spTree>
    <p:extLst>
      <p:ext uri="{BB962C8B-B14F-4D97-AF65-F5344CB8AC3E}">
        <p14:creationId xmlns:p14="http://schemas.microsoft.com/office/powerpoint/2010/main" val="139556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kyoto%20protocol-jj-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53" y="209550"/>
            <a:ext cx="8520448" cy="439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6"/>
          <p:cNvSpPr txBox="1">
            <a:spLocks noChangeArrowheads="1"/>
          </p:cNvSpPr>
          <p:nvPr/>
        </p:nvSpPr>
        <p:spPr bwMode="auto">
          <a:xfrm>
            <a:off x="1295400" y="4641798"/>
            <a:ext cx="6629400" cy="500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68" tIns="34289" rIns="68568" bIns="34289">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defTabSz="685664" eaLnBrk="1" hangingPunct="1">
              <a:spcBef>
                <a:spcPct val="50000"/>
              </a:spcBef>
            </a:pPr>
            <a:r>
              <a:rPr lang="en-US" sz="2800" b="1" dirty="0">
                <a:solidFill>
                  <a:srgbClr val="00B050"/>
                </a:solidFill>
                <a:latin typeface="Times New Roman" panose="02020603050405020304" pitchFamily="18" charset="0"/>
              </a:rPr>
              <a:t>Quang cảnh ngày ký nghị thư Ki-ô-tô</a:t>
            </a:r>
          </a:p>
        </p:txBody>
      </p:sp>
    </p:spTree>
    <p:extLst>
      <p:ext uri="{BB962C8B-B14F-4D97-AF65-F5344CB8AC3E}">
        <p14:creationId xmlns:p14="http://schemas.microsoft.com/office/powerpoint/2010/main" val="4279430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9226429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4629" y="36368"/>
            <a:ext cx="4574883" cy="253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in-4-152739859442115412950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4629" y="2724157"/>
            <a:ext cx="4574883" cy="235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traff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6370"/>
            <a:ext cx="3505200" cy="504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3782291" y="2113144"/>
            <a:ext cx="609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spcCol="0" rtlCol="0" anchor="ctr"/>
          <a:lstStyle/>
          <a:p>
            <a:pPr algn="ctr"/>
            <a:endParaRPr lang="en-US"/>
          </a:p>
        </p:txBody>
      </p:sp>
    </p:spTree>
    <p:extLst>
      <p:ext uri="{BB962C8B-B14F-4D97-AF65-F5344CB8AC3E}">
        <p14:creationId xmlns:p14="http://schemas.microsoft.com/office/powerpoint/2010/main" val="372042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ngapore-3-14757375292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2" y="7"/>
            <a:ext cx="4386051" cy="433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s922830_an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762000"/>
            <a:ext cx="434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501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57250"/>
          </a:xfrm>
        </p:spPr>
        <p:txBody>
          <a:bodyPr/>
          <a:lstStyle/>
          <a:p>
            <a:pPr algn="l"/>
            <a:r>
              <a:rPr lang="en-US" sz="4000">
                <a:solidFill>
                  <a:srgbClr val="FF0000"/>
                </a:solidFill>
                <a:latin typeface="Times New Roman" pitchFamily="18" charset="0"/>
                <a:cs typeface="Times New Roman" pitchFamily="18" charset="0"/>
              </a:rPr>
              <a:t>c. Giải pháp </a:t>
            </a:r>
          </a:p>
        </p:txBody>
      </p:sp>
      <p:sp>
        <p:nvSpPr>
          <p:cNvPr id="4" name="Rectangle 3"/>
          <p:cNvSpPr/>
          <p:nvPr/>
        </p:nvSpPr>
        <p:spPr>
          <a:xfrm>
            <a:off x="516082" y="955964"/>
            <a:ext cx="8001000" cy="954107"/>
          </a:xfrm>
          <a:prstGeom prst="rect">
            <a:avLst/>
          </a:prstGeom>
        </p:spPr>
        <p:txBody>
          <a:bodyPr wrap="square">
            <a:spAutoFit/>
          </a:bodyPr>
          <a:lstStyle/>
          <a:p>
            <a:r>
              <a:rPr lang="pt-BR" sz="2800">
                <a:latin typeface="Times New Roman"/>
                <a:ea typeface="Times New Roman"/>
              </a:rPr>
              <a:t> + Ký nghị định thư Ki- ô- tô, cắt giảm lượng khí thải gây ô nhiễm bầu khí quyển.</a:t>
            </a:r>
            <a:endParaRPr lang="en-US" sz="2800"/>
          </a:p>
        </p:txBody>
      </p:sp>
    </p:spTree>
    <p:extLst>
      <p:ext uri="{BB962C8B-B14F-4D97-AF65-F5344CB8AC3E}">
        <p14:creationId xmlns:p14="http://schemas.microsoft.com/office/powerpoint/2010/main" val="1191329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2486" y="971550"/>
            <a:ext cx="6521828" cy="3746915"/>
          </a:xfrm>
          <a:prstGeom prst="rect">
            <a:avLst/>
          </a:prstGeom>
        </p:spPr>
      </p:pic>
      <p:sp>
        <p:nvSpPr>
          <p:cNvPr id="3" name="Rectangle 2"/>
          <p:cNvSpPr/>
          <p:nvPr/>
        </p:nvSpPr>
        <p:spPr>
          <a:xfrm>
            <a:off x="457200" y="285750"/>
            <a:ext cx="7772400" cy="830997"/>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Dựa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ở </a:t>
            </a:r>
            <a:r>
              <a:rPr lang="en-US" sz="2400" dirty="0" err="1">
                <a:solidFill>
                  <a:srgbClr val="FF0000"/>
                </a:solidFill>
                <a:latin typeface="Times New Roman" panose="02020603050405020304" pitchFamily="18" charset="0"/>
                <a:cs typeface="Times New Roman" panose="02020603050405020304" pitchFamily="18" charset="0"/>
              </a:rPr>
              <a:t>châu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Âu</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820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90550"/>
            <a:ext cx="4267200" cy="1600200"/>
          </a:xfrm>
          <a:prstGeom prst="rect">
            <a:avLst/>
          </a:prstGeom>
          <a:ln w="57150"/>
        </p:spPr>
        <p:style>
          <a:lnRef idx="2">
            <a:schemeClr val="accent4"/>
          </a:lnRef>
          <a:fillRef idx="1">
            <a:schemeClr val="lt1"/>
          </a:fillRef>
          <a:effectRef idx="0">
            <a:schemeClr val="accent4"/>
          </a:effectRef>
          <a:fontRef idx="minor">
            <a:schemeClr val="dk1"/>
          </a:fontRef>
        </p:style>
        <p:txBody>
          <a:bodyPr lIns="91386" tIns="45693" rIns="91386" bIns="45693" spcCol="0" rtlCol="0" anchor="ctr"/>
          <a:lstStyle/>
          <a:p>
            <a:pPr algn="ctr" defTabSz="913793"/>
            <a:r>
              <a:rPr lang="es-ES" sz="3200" b="1" dirty="0" err="1" smtClean="0">
                <a:solidFill>
                  <a:schemeClr val="tx2">
                    <a:lumMod val="50000"/>
                  </a:schemeClr>
                </a:solidFill>
                <a:latin typeface="Times New Roman" pitchFamily="18" charset="0"/>
                <a:cs typeface="Times New Roman" pitchFamily="18" charset="0"/>
              </a:rPr>
              <a:t>Nguồn</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cung</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cấp</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nước</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ngọt</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Châu</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Âu</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chủ</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yếu</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từ</a:t>
            </a:r>
            <a:r>
              <a:rPr lang="es-ES" sz="3200" b="1" dirty="0" smtClean="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đâu</a:t>
            </a:r>
            <a:r>
              <a:rPr lang="es-ES" sz="3200" b="1" dirty="0" smtClean="0">
                <a:solidFill>
                  <a:schemeClr val="tx2">
                    <a:lumMod val="50000"/>
                  </a:schemeClr>
                </a:solidFill>
                <a:latin typeface="Times New Roman" pitchFamily="18" charset="0"/>
                <a:cs typeface="Times New Roman" pitchFamily="18" charset="0"/>
              </a:rPr>
              <a:t> ?</a:t>
            </a:r>
            <a:endParaRPr lang="en-US" sz="3200" dirty="0">
              <a:solidFill>
                <a:schemeClr val="tx2">
                  <a:lumMod val="50000"/>
                </a:schemeClr>
              </a:solidFill>
              <a:latin typeface="Times New Roman" pitchFamily="18" charset="0"/>
              <a:cs typeface="Times New Roman" pitchFamily="18" charset="0"/>
            </a:endParaRPr>
          </a:p>
        </p:txBody>
      </p:sp>
      <p:sp>
        <p:nvSpPr>
          <p:cNvPr id="3" name="TextBox 2"/>
          <p:cNvSpPr txBox="1"/>
          <p:nvPr/>
        </p:nvSpPr>
        <p:spPr>
          <a:xfrm>
            <a:off x="609600" y="2571750"/>
            <a:ext cx="7772400" cy="954107"/>
          </a:xfrm>
          <a:prstGeom prst="rect">
            <a:avLst/>
          </a:prstGeom>
          <a:noFill/>
        </p:spPr>
        <p:txBody>
          <a:bodyPr wrap="square" rtlCol="0">
            <a:spAutoFit/>
          </a:bodyPr>
          <a:lstStyle/>
          <a:p>
            <a:r>
              <a:rPr lang="en-US" sz="2800" dirty="0" err="1" smtClean="0">
                <a:solidFill>
                  <a:srgbClr val="FF0000"/>
                </a:solidFill>
              </a:rPr>
              <a:t>Nguồn</a:t>
            </a:r>
            <a:r>
              <a:rPr lang="en-US" sz="2800" dirty="0" smtClean="0">
                <a:solidFill>
                  <a:srgbClr val="FF0000"/>
                </a:solidFill>
              </a:rPr>
              <a:t> </a:t>
            </a:r>
            <a:r>
              <a:rPr lang="en-US" sz="2800" dirty="0" err="1" smtClean="0">
                <a:solidFill>
                  <a:srgbClr val="FF0000"/>
                </a:solidFill>
              </a:rPr>
              <a:t>cung</a:t>
            </a:r>
            <a:r>
              <a:rPr lang="en-US" sz="2800" dirty="0" smtClean="0">
                <a:solidFill>
                  <a:srgbClr val="FF0000"/>
                </a:solidFill>
              </a:rPr>
              <a:t> </a:t>
            </a:r>
            <a:r>
              <a:rPr lang="en-US" sz="2800" dirty="0" err="1" smtClean="0">
                <a:solidFill>
                  <a:srgbClr val="FF0000"/>
                </a:solidFill>
              </a:rPr>
              <a:t>cấp</a:t>
            </a:r>
            <a:r>
              <a:rPr lang="en-US" sz="2800" dirty="0" smtClean="0">
                <a:solidFill>
                  <a:srgbClr val="FF0000"/>
                </a:solidFill>
              </a:rPr>
              <a:t> </a:t>
            </a:r>
            <a:r>
              <a:rPr lang="en-US" sz="2800" dirty="0" err="1" smtClean="0">
                <a:solidFill>
                  <a:srgbClr val="FF0000"/>
                </a:solidFill>
              </a:rPr>
              <a:t>nước</a:t>
            </a:r>
            <a:r>
              <a:rPr lang="en-US" sz="2800" dirty="0" smtClean="0">
                <a:solidFill>
                  <a:srgbClr val="FF0000"/>
                </a:solidFill>
              </a:rPr>
              <a:t> </a:t>
            </a:r>
            <a:r>
              <a:rPr lang="en-US" sz="2800" dirty="0" err="1" smtClean="0">
                <a:solidFill>
                  <a:srgbClr val="FF0000"/>
                </a:solidFill>
              </a:rPr>
              <a:t>từ</a:t>
            </a:r>
            <a:r>
              <a:rPr lang="en-US" sz="2800" dirty="0" smtClean="0">
                <a:solidFill>
                  <a:srgbClr val="FF0000"/>
                </a:solidFill>
              </a:rPr>
              <a:t> </a:t>
            </a:r>
            <a:r>
              <a:rPr lang="en-US" sz="2800" dirty="0" err="1" smtClean="0">
                <a:solidFill>
                  <a:srgbClr val="FF0000"/>
                </a:solidFill>
              </a:rPr>
              <a:t>sông</a:t>
            </a:r>
            <a:r>
              <a:rPr lang="en-US" sz="2800" dirty="0" smtClean="0">
                <a:solidFill>
                  <a:srgbClr val="FF0000"/>
                </a:solidFill>
              </a:rPr>
              <a:t> </a:t>
            </a:r>
            <a:r>
              <a:rPr lang="en-US" sz="2800" dirty="0" err="1" smtClean="0">
                <a:solidFill>
                  <a:srgbClr val="FF0000"/>
                </a:solidFill>
              </a:rPr>
              <a:t>và</a:t>
            </a:r>
            <a:r>
              <a:rPr lang="en-US" sz="2800" dirty="0" smtClean="0">
                <a:solidFill>
                  <a:srgbClr val="FF0000"/>
                </a:solidFill>
              </a:rPr>
              <a:t> </a:t>
            </a:r>
            <a:r>
              <a:rPr lang="en-US" sz="2800" dirty="0" err="1" smtClean="0">
                <a:solidFill>
                  <a:srgbClr val="FF0000"/>
                </a:solidFill>
              </a:rPr>
              <a:t>nước</a:t>
            </a:r>
            <a:r>
              <a:rPr lang="en-US" sz="2800" dirty="0" smtClean="0">
                <a:solidFill>
                  <a:srgbClr val="FF0000"/>
                </a:solidFill>
              </a:rPr>
              <a:t> </a:t>
            </a:r>
            <a:r>
              <a:rPr lang="en-US" sz="2800" dirty="0" err="1" smtClean="0">
                <a:solidFill>
                  <a:srgbClr val="FF0000"/>
                </a:solidFill>
              </a:rPr>
              <a:t>ngầm</a:t>
            </a:r>
            <a:r>
              <a:rPr lang="en-US" sz="2800" dirty="0" smtClean="0">
                <a:solidFill>
                  <a:srgbClr val="FF0000"/>
                </a:solidFill>
              </a:rPr>
              <a:t> </a:t>
            </a:r>
            <a:r>
              <a:rPr lang="en-US" sz="2800" dirty="0" err="1" smtClean="0">
                <a:solidFill>
                  <a:srgbClr val="FF0000"/>
                </a:solidFill>
              </a:rPr>
              <a:t>chiếm</a:t>
            </a:r>
            <a:r>
              <a:rPr lang="en-US" sz="2800" dirty="0" smtClean="0">
                <a:solidFill>
                  <a:srgbClr val="FF0000"/>
                </a:solidFill>
              </a:rPr>
              <a:t> 88%, </a:t>
            </a:r>
            <a:r>
              <a:rPr lang="en-US" sz="2800" dirty="0" err="1" smtClean="0">
                <a:solidFill>
                  <a:srgbClr val="FF0000"/>
                </a:solidFill>
              </a:rPr>
              <a:t>hồ</a:t>
            </a:r>
            <a:r>
              <a:rPr lang="en-US" sz="2800" dirty="0" smtClean="0">
                <a:solidFill>
                  <a:srgbClr val="FF0000"/>
                </a:solidFill>
              </a:rPr>
              <a:t> </a:t>
            </a:r>
            <a:r>
              <a:rPr lang="en-US" sz="2800" dirty="0" err="1" smtClean="0">
                <a:solidFill>
                  <a:srgbClr val="FF0000"/>
                </a:solidFill>
              </a:rPr>
              <a:t>khoảng</a:t>
            </a:r>
            <a:r>
              <a:rPr lang="en-US" sz="2800" dirty="0" smtClean="0">
                <a:solidFill>
                  <a:srgbClr val="FF0000"/>
                </a:solidFill>
              </a:rPr>
              <a:t> 12%</a:t>
            </a:r>
            <a:endParaRPr lang="en-US" sz="2800" dirty="0">
              <a:solidFill>
                <a:srgbClr val="FF0000"/>
              </a:solidFill>
            </a:endParaRPr>
          </a:p>
        </p:txBody>
      </p:sp>
      <p:sp>
        <p:nvSpPr>
          <p:cNvPr id="4" name="TextBox 3"/>
          <p:cNvSpPr txBox="1"/>
          <p:nvPr/>
        </p:nvSpPr>
        <p:spPr>
          <a:xfrm>
            <a:off x="588579" y="3525857"/>
            <a:ext cx="7772400" cy="523220"/>
          </a:xfrm>
          <a:prstGeom prst="rect">
            <a:avLst/>
          </a:prstGeom>
          <a:noFill/>
        </p:spPr>
        <p:txBody>
          <a:bodyPr wrap="square" rtlCol="0">
            <a:spAutoFit/>
          </a:bodyPr>
          <a:lstStyle/>
          <a:p>
            <a:r>
              <a:rPr lang="en-US" sz="2800" dirty="0" err="1" smtClean="0">
                <a:solidFill>
                  <a:srgbClr val="FF0000"/>
                </a:solidFill>
              </a:rPr>
              <a:t>Nông</a:t>
            </a:r>
            <a:r>
              <a:rPr lang="en-US" sz="2800" dirty="0" smtClean="0">
                <a:solidFill>
                  <a:srgbClr val="FF0000"/>
                </a:solidFill>
              </a:rPr>
              <a:t> </a:t>
            </a:r>
            <a:r>
              <a:rPr lang="en-US" sz="2800" dirty="0" err="1" smtClean="0">
                <a:solidFill>
                  <a:srgbClr val="FF0000"/>
                </a:solidFill>
              </a:rPr>
              <a:t>nghiệp</a:t>
            </a:r>
            <a:r>
              <a:rPr lang="en-US" sz="2800" dirty="0" smtClean="0">
                <a:solidFill>
                  <a:srgbClr val="FF0000"/>
                </a:solidFill>
              </a:rPr>
              <a:t>, </a:t>
            </a:r>
            <a:r>
              <a:rPr lang="en-US" sz="2800" dirty="0" err="1" smtClean="0">
                <a:solidFill>
                  <a:srgbClr val="FF0000"/>
                </a:solidFill>
              </a:rPr>
              <a:t>lâm</a:t>
            </a:r>
            <a:r>
              <a:rPr lang="en-US" sz="2800" dirty="0" smtClean="0">
                <a:solidFill>
                  <a:srgbClr val="FF0000"/>
                </a:solidFill>
              </a:rPr>
              <a:t> </a:t>
            </a:r>
            <a:r>
              <a:rPr lang="en-US" sz="2800" dirty="0" err="1" smtClean="0">
                <a:solidFill>
                  <a:srgbClr val="FF0000"/>
                </a:solidFill>
              </a:rPr>
              <a:t>nghiệp</a:t>
            </a:r>
            <a:r>
              <a:rPr lang="en-US" sz="2800" dirty="0" smtClean="0">
                <a:solidFill>
                  <a:srgbClr val="FF0000"/>
                </a:solidFill>
              </a:rPr>
              <a:t>, </a:t>
            </a:r>
            <a:r>
              <a:rPr lang="en-US" sz="2800" dirty="0" err="1" smtClean="0">
                <a:solidFill>
                  <a:srgbClr val="FF0000"/>
                </a:solidFill>
              </a:rPr>
              <a:t>thủy</a:t>
            </a:r>
            <a:r>
              <a:rPr lang="en-US" sz="2800" dirty="0" smtClean="0">
                <a:solidFill>
                  <a:srgbClr val="FF0000"/>
                </a:solidFill>
              </a:rPr>
              <a:t> </a:t>
            </a:r>
            <a:r>
              <a:rPr lang="en-US" sz="2800" dirty="0" err="1" smtClean="0">
                <a:solidFill>
                  <a:srgbClr val="FF0000"/>
                </a:solidFill>
              </a:rPr>
              <a:t>sản</a:t>
            </a:r>
            <a:r>
              <a:rPr lang="en-US" sz="2800" dirty="0" smtClean="0">
                <a:solidFill>
                  <a:srgbClr val="FF0000"/>
                </a:solidFill>
              </a:rPr>
              <a:t> </a:t>
            </a:r>
            <a:r>
              <a:rPr lang="en-US" sz="2800" dirty="0" err="1" smtClean="0">
                <a:solidFill>
                  <a:srgbClr val="FF0000"/>
                </a:solidFill>
              </a:rPr>
              <a:t>chiếm</a:t>
            </a:r>
            <a:r>
              <a:rPr lang="en-US" sz="2800" dirty="0" smtClean="0">
                <a:solidFill>
                  <a:srgbClr val="FF0000"/>
                </a:solidFill>
              </a:rPr>
              <a:t> 60% </a:t>
            </a:r>
            <a:r>
              <a:rPr lang="en-US" sz="2800" dirty="0" err="1" smtClean="0">
                <a:solidFill>
                  <a:srgbClr val="FF0000"/>
                </a:solidFill>
              </a:rPr>
              <a:t>nước</a:t>
            </a:r>
            <a:endParaRPr lang="en-US" sz="2800" dirty="0">
              <a:solidFill>
                <a:srgbClr val="FF0000"/>
              </a:solidFill>
            </a:endParaRPr>
          </a:p>
        </p:txBody>
      </p:sp>
    </p:spTree>
    <p:extLst>
      <p:ext uri="{BB962C8B-B14F-4D97-AF65-F5344CB8AC3E}">
        <p14:creationId xmlns:p14="http://schemas.microsoft.com/office/powerpoint/2010/main" val="38121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61950"/>
            <a:ext cx="8001000" cy="4401205"/>
          </a:xfrm>
          <a:prstGeom prst="rect">
            <a:avLst/>
          </a:prstGeom>
        </p:spPr>
        <p:txBody>
          <a:bodyPr wrap="square">
            <a:spAutoFit/>
          </a:bodyPr>
          <a:lstStyle/>
          <a:p>
            <a:r>
              <a:rPr lang="vi-VN" sz="2000" dirty="0"/>
              <a:t>Vấn đề bảo vệ đa dạng sinh học ở châu </a:t>
            </a:r>
            <a:r>
              <a:rPr lang="vi-VN" sz="2000" dirty="0" smtClean="0"/>
              <a:t>Âu</a:t>
            </a:r>
            <a:r>
              <a:rPr lang="en-US" sz="2000" dirty="0" smtClean="0"/>
              <a:t>:</a:t>
            </a:r>
          </a:p>
          <a:p>
            <a:r>
              <a:rPr lang="vi-VN" sz="2000" dirty="0" smtClean="0"/>
              <a:t>- </a:t>
            </a:r>
            <a:r>
              <a:rPr lang="vi-VN" sz="2000" dirty="0"/>
              <a:t>Vai trò đa dạng sinh học đối với châu Âu</a:t>
            </a:r>
            <a:r>
              <a:rPr lang="vi-VN" sz="2000" dirty="0" smtClean="0"/>
              <a:t>:</a:t>
            </a:r>
            <a:endParaRPr lang="en-US" sz="2000" dirty="0" smtClean="0"/>
          </a:p>
          <a:p>
            <a:r>
              <a:rPr lang="en-US" sz="2000" dirty="0"/>
              <a:t>-</a:t>
            </a:r>
            <a:r>
              <a:rPr lang="vi-VN" sz="2000" dirty="0" smtClean="0"/>
              <a:t> </a:t>
            </a:r>
            <a:r>
              <a:rPr lang="vi-VN" sz="2000" dirty="0"/>
              <a:t>Rừng góp phần điều hòa khí hậu, giữ đất, giữ nước, bảo vệ đa dạng sinh học, cung cấp gỗ</a:t>
            </a:r>
            <a:r>
              <a:rPr lang="vi-VN" sz="2000" dirty="0" smtClean="0"/>
              <a:t>,…</a:t>
            </a:r>
            <a:endParaRPr lang="en-US" sz="2000" dirty="0" smtClean="0"/>
          </a:p>
          <a:p>
            <a:r>
              <a:rPr lang="en-US" sz="2000" dirty="0"/>
              <a:t>-</a:t>
            </a:r>
            <a:r>
              <a:rPr lang="vi-VN" sz="2000" dirty="0" smtClean="0"/>
              <a:t> </a:t>
            </a:r>
            <a:r>
              <a:rPr lang="vi-VN" sz="2000" dirty="0"/>
              <a:t>Sinh vật biển thúc đẩy sự phát triển mạnh của ngành thủy sản.- Hiện trạng: Hoạt động khai thác quá mức tài nguyên, ô nhiễm không khí, nước, biến đổi khí hậu,… =&gt; suy giảm đa dạng sinh học</a:t>
            </a:r>
            <a:r>
              <a:rPr lang="vi-VN" sz="2000" dirty="0" smtClean="0"/>
              <a:t>.</a:t>
            </a:r>
            <a:endParaRPr lang="en-US" sz="2000" dirty="0" smtClean="0"/>
          </a:p>
          <a:p>
            <a:pPr marL="285750" indent="-285750">
              <a:buFontTx/>
              <a:buChar char="-"/>
            </a:pPr>
            <a:r>
              <a:rPr lang="vi-VN" sz="2000" dirty="0" smtClean="0"/>
              <a:t>Biện </a:t>
            </a:r>
            <a:r>
              <a:rPr lang="vi-VN" sz="2000" dirty="0"/>
              <a:t>pháp bảo vệ đa dạng sinh </a:t>
            </a:r>
            <a:r>
              <a:rPr lang="vi-VN" sz="2000" dirty="0" smtClean="0"/>
              <a:t>học</a:t>
            </a:r>
            <a:endParaRPr lang="en-US" sz="2000" dirty="0" smtClean="0"/>
          </a:p>
          <a:p>
            <a:r>
              <a:rPr lang="vi-VN" sz="2000" dirty="0" smtClean="0"/>
              <a:t>+ </a:t>
            </a:r>
            <a:r>
              <a:rPr lang="vi-VN" sz="2000" dirty="0"/>
              <a:t>Thành lập các khu bảo tồn thiên nhiên</a:t>
            </a:r>
            <a:r>
              <a:rPr lang="vi-VN" sz="2000" dirty="0" smtClean="0"/>
              <a:t>.</a:t>
            </a:r>
            <a:endParaRPr lang="en-US" sz="2000" dirty="0" smtClean="0"/>
          </a:p>
          <a:p>
            <a:r>
              <a:rPr lang="vi-VN" sz="2000" dirty="0" smtClean="0"/>
              <a:t>+ </a:t>
            </a:r>
            <a:r>
              <a:rPr lang="vi-VN" sz="2000" dirty="0"/>
              <a:t>Áp dụng các quy định rất nghiêm ngặt trong đánh bắt thủy sản</a:t>
            </a:r>
            <a:r>
              <a:rPr lang="vi-VN" sz="2000" dirty="0" smtClean="0"/>
              <a:t>.</a:t>
            </a:r>
            <a:endParaRPr lang="en-US" sz="2000" dirty="0" smtClean="0"/>
          </a:p>
          <a:p>
            <a:r>
              <a:rPr lang="vi-VN" sz="2000" dirty="0" smtClean="0"/>
              <a:t>+ </a:t>
            </a:r>
            <a:r>
              <a:rPr lang="vi-VN" sz="2000" dirty="0"/>
              <a:t>Trồng rừng, quản lí rừng chặt chẽ.+ Xây dựng vành đai xanh quanh đô thị</a:t>
            </a:r>
            <a:r>
              <a:rPr lang="vi-VN" sz="2000" dirty="0" smtClean="0"/>
              <a:t>.</a:t>
            </a:r>
            <a:endParaRPr lang="en-US" sz="2000" dirty="0" smtClean="0"/>
          </a:p>
          <a:p>
            <a:r>
              <a:rPr lang="en-US" sz="2000" dirty="0"/>
              <a:t>-</a:t>
            </a:r>
            <a:r>
              <a:rPr lang="vi-VN" sz="2000" dirty="0" smtClean="0"/>
              <a:t> </a:t>
            </a:r>
            <a:r>
              <a:rPr lang="vi-VN" sz="2000" dirty="0"/>
              <a:t>Áp dụng các quy định bảo tồn thành phần loài và môi trường sống của </a:t>
            </a:r>
            <a:r>
              <a:rPr lang="vi-VN" sz="2000" dirty="0" smtClean="0"/>
              <a:t>chúng</a:t>
            </a:r>
            <a:r>
              <a:rPr lang="en-US" sz="2000" dirty="0" smtClean="0"/>
              <a:t>.</a:t>
            </a:r>
            <a:endParaRPr lang="en-US" sz="2000" dirty="0"/>
          </a:p>
        </p:txBody>
      </p:sp>
    </p:spTree>
    <p:extLst>
      <p:ext uri="{BB962C8B-B14F-4D97-AF65-F5344CB8AC3E}">
        <p14:creationId xmlns:p14="http://schemas.microsoft.com/office/powerpoint/2010/main" val="2865797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6" y="209550"/>
            <a:ext cx="2996045" cy="4781550"/>
          </a:xfrm>
          <a:prstGeom prst="rect">
            <a:avLst/>
          </a:prstGeom>
        </p:spPr>
      </p:pic>
      <p:sp>
        <p:nvSpPr>
          <p:cNvPr id="5" name="Rectangle 4"/>
          <p:cNvSpPr/>
          <p:nvPr/>
        </p:nvSpPr>
        <p:spPr>
          <a:xfrm>
            <a:off x="228600" y="722246"/>
            <a:ext cx="5486400" cy="4268861"/>
          </a:xfrm>
          <a:prstGeom prst="rect">
            <a:avLst/>
          </a:prstGeom>
        </p:spPr>
        <p:txBody>
          <a:bodyPr wrap="square" lIns="91426" tIns="45713" rIns="91426" bIns="45713">
            <a:spAutoFit/>
          </a:bodyPr>
          <a:lstStyle/>
          <a:p>
            <a:pPr algn="just">
              <a:lnSpc>
                <a:spcPct val="115000"/>
              </a:lnSpc>
              <a:tabLst>
                <a:tab pos="114279" algn="l"/>
              </a:tabLst>
            </a:pPr>
            <a:r>
              <a:rPr lang="en-US" dirty="0">
                <a:solidFill>
                  <a:srgbClr val="000000"/>
                </a:solidFill>
                <a:latin typeface="Times New Roman"/>
                <a:ea typeface="Times New Roman"/>
              </a:rPr>
              <a:t> </a:t>
            </a:r>
            <a:r>
              <a:rPr lang="en-US" sz="2800" b="1" dirty="0">
                <a:solidFill>
                  <a:srgbClr val="C00000"/>
                </a:solidFill>
                <a:latin typeface="Times New Roman"/>
                <a:ea typeface="Times New Roman"/>
              </a:rPr>
              <a:t>Câu 1. Nguyên nhân gây nên tình trạng ô nhiễm môi trường ở đới ôn hòa  là:</a:t>
            </a:r>
            <a:endParaRPr lang="en-US" sz="2400" b="1" dirty="0">
              <a:solidFill>
                <a:srgbClr val="C00000"/>
              </a:solidFill>
              <a:latin typeface="Times New Roman"/>
              <a:ea typeface="Times New Roman"/>
            </a:endParaRPr>
          </a:p>
          <a:p>
            <a:pPr algn="just">
              <a:lnSpc>
                <a:spcPct val="115000"/>
              </a:lnSpc>
              <a:tabLst>
                <a:tab pos="114279" algn="l"/>
              </a:tabLst>
            </a:pPr>
            <a:r>
              <a:rPr lang="en-US" sz="2800" dirty="0">
                <a:solidFill>
                  <a:srgbClr val="000000"/>
                </a:solidFill>
                <a:latin typeface="Times New Roman"/>
                <a:ea typeface="Times New Roman"/>
              </a:rPr>
              <a:t>    </a:t>
            </a:r>
            <a:r>
              <a:rPr lang="en-US" sz="2400" dirty="0">
                <a:solidFill>
                  <a:srgbClr val="000000"/>
                </a:solidFill>
                <a:latin typeface="Times New Roman"/>
                <a:ea typeface="Times New Roman"/>
              </a:rPr>
              <a:t>a. Sự đô thị hoá quá nhanh.</a:t>
            </a:r>
            <a:endParaRPr lang="en-US" sz="2000" dirty="0">
              <a:latin typeface="Times New Roman"/>
              <a:ea typeface="Times New Roman"/>
            </a:endParaRPr>
          </a:p>
          <a:p>
            <a:pPr algn="just">
              <a:lnSpc>
                <a:spcPct val="115000"/>
              </a:lnSpc>
              <a:tabLst>
                <a:tab pos="114279" algn="l"/>
              </a:tabLst>
            </a:pPr>
            <a:r>
              <a:rPr lang="en-US" sz="2400" dirty="0">
                <a:solidFill>
                  <a:srgbClr val="000000"/>
                </a:solidFill>
                <a:latin typeface="Times New Roman"/>
                <a:ea typeface="Times New Roman"/>
              </a:rPr>
              <a:t>     b.Sự thiếu ý thức bảo vệ môi trường của con người.</a:t>
            </a:r>
            <a:endParaRPr lang="en-US" sz="2000" dirty="0">
              <a:latin typeface="Times New Roman"/>
              <a:ea typeface="Times New Roman"/>
            </a:endParaRPr>
          </a:p>
          <a:p>
            <a:pPr algn="just">
              <a:lnSpc>
                <a:spcPct val="115000"/>
              </a:lnSpc>
              <a:tabLst>
                <a:tab pos="114279" algn="l"/>
              </a:tabLst>
            </a:pPr>
            <a:r>
              <a:rPr lang="en-US" sz="2400" dirty="0">
                <a:solidFill>
                  <a:srgbClr val="000000"/>
                </a:solidFill>
                <a:latin typeface="Times New Roman"/>
                <a:ea typeface="Times New Roman"/>
              </a:rPr>
              <a:t>     c. Sự phát triển mạnh mẽ của công nghiệp.</a:t>
            </a:r>
            <a:endParaRPr lang="en-US" sz="2000" dirty="0">
              <a:latin typeface="Times New Roman"/>
              <a:ea typeface="Times New Roman"/>
            </a:endParaRPr>
          </a:p>
          <a:p>
            <a:pPr algn="just">
              <a:lnSpc>
                <a:spcPct val="115000"/>
              </a:lnSpc>
              <a:tabLst>
                <a:tab pos="114279" algn="l"/>
              </a:tabLst>
            </a:pPr>
            <a:r>
              <a:rPr lang="en-US" sz="2400" dirty="0">
                <a:solidFill>
                  <a:srgbClr val="000000"/>
                </a:solidFill>
                <a:latin typeface="Times New Roman"/>
                <a:ea typeface="Times New Roman"/>
              </a:rPr>
              <a:t>     d. Tất cả các ý trên</a:t>
            </a:r>
            <a:endParaRPr lang="en-US" sz="2000" dirty="0">
              <a:latin typeface="Times New Roman"/>
              <a:ea typeface="Times New Roman"/>
            </a:endParaRPr>
          </a:p>
        </p:txBody>
      </p:sp>
      <p:sp>
        <p:nvSpPr>
          <p:cNvPr id="6" name="Title 1"/>
          <p:cNvSpPr>
            <a:spLocks noGrp="1"/>
          </p:cNvSpPr>
          <p:nvPr>
            <p:ph type="title"/>
          </p:nvPr>
        </p:nvSpPr>
        <p:spPr>
          <a:xfrm>
            <a:off x="152400" y="209551"/>
            <a:ext cx="8305800" cy="469106"/>
          </a:xfrm>
        </p:spPr>
        <p:txBody>
          <a:bodyPr>
            <a:noAutofit/>
          </a:bodyPr>
          <a:lstStyle/>
          <a:p>
            <a:pPr algn="ctr"/>
            <a:r>
              <a:rPr lang="en-US" sz="4800" b="1" dirty="0">
                <a:solidFill>
                  <a:srgbClr val="00B050"/>
                </a:solidFill>
                <a:latin typeface="Times New Roman" pitchFamily="18" charset="0"/>
                <a:cs typeface="Times New Roman" pitchFamily="18" charset="0"/>
              </a:rPr>
              <a:t>HOẠT ĐỘNG LUYỆN TẬP</a:t>
            </a:r>
          </a:p>
        </p:txBody>
      </p:sp>
      <p:sp>
        <p:nvSpPr>
          <p:cNvPr id="2" name="Oval 1"/>
          <p:cNvSpPr/>
          <p:nvPr/>
        </p:nvSpPr>
        <p:spPr>
          <a:xfrm>
            <a:off x="457200" y="4400550"/>
            <a:ext cx="5334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2400" b="1">
                <a:solidFill>
                  <a:srgbClr val="FF0000"/>
                </a:solidFill>
              </a:rPr>
              <a:t>d</a:t>
            </a:r>
          </a:p>
        </p:txBody>
      </p:sp>
    </p:spTree>
    <p:extLst>
      <p:ext uri="{BB962C8B-B14F-4D97-AF65-F5344CB8AC3E}">
        <p14:creationId xmlns:p14="http://schemas.microsoft.com/office/powerpoint/2010/main" val="260786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2864" y="361957"/>
            <a:ext cx="3061136" cy="4790209"/>
          </a:xfrm>
        </p:spPr>
      </p:pic>
      <p:sp>
        <p:nvSpPr>
          <p:cNvPr id="5" name="Rectangle 4"/>
          <p:cNvSpPr/>
          <p:nvPr/>
        </p:nvSpPr>
        <p:spPr>
          <a:xfrm>
            <a:off x="228600" y="590557"/>
            <a:ext cx="5791200" cy="3065440"/>
          </a:xfrm>
          <a:prstGeom prst="rect">
            <a:avLst/>
          </a:prstGeom>
        </p:spPr>
        <p:txBody>
          <a:bodyPr wrap="square" lIns="91426" tIns="45713" rIns="91426" bIns="45713">
            <a:spAutoFit/>
          </a:bodyPr>
          <a:lstStyle/>
          <a:p>
            <a:pPr algn="just">
              <a:lnSpc>
                <a:spcPct val="115000"/>
              </a:lnSpc>
              <a:tabLst>
                <a:tab pos="114279" algn="l"/>
              </a:tabLst>
            </a:pPr>
            <a:r>
              <a:rPr lang="en-US">
                <a:solidFill>
                  <a:srgbClr val="000000"/>
                </a:solidFill>
                <a:latin typeface="Times New Roman"/>
                <a:ea typeface="Times New Roman"/>
              </a:rPr>
              <a:t> </a:t>
            </a:r>
            <a:r>
              <a:rPr lang="en-US" sz="2800" b="1">
                <a:solidFill>
                  <a:srgbClr val="C00000"/>
                </a:solidFill>
                <a:latin typeface="Times New Roman"/>
                <a:ea typeface="Times New Roman"/>
              </a:rPr>
              <a:t>Câu 2: Sự ô nhiễm không khí là do:</a:t>
            </a:r>
            <a:endParaRPr lang="en-US" sz="2400" b="1">
              <a:solidFill>
                <a:srgbClr val="C00000"/>
              </a:solidFill>
              <a:latin typeface="Times New Roman"/>
              <a:ea typeface="Times New Roman"/>
            </a:endParaRPr>
          </a:p>
          <a:p>
            <a:pPr algn="just">
              <a:lnSpc>
                <a:spcPct val="115000"/>
              </a:lnSpc>
              <a:tabLst>
                <a:tab pos="114279" algn="l"/>
              </a:tabLst>
            </a:pPr>
            <a:r>
              <a:rPr lang="en-US" sz="2800">
                <a:solidFill>
                  <a:srgbClr val="000000"/>
                </a:solidFill>
                <a:latin typeface="Times New Roman"/>
                <a:ea typeface="Times New Roman"/>
              </a:rPr>
              <a:t> a. Sự cố tràn dầu </a:t>
            </a:r>
          </a:p>
          <a:p>
            <a:pPr algn="just">
              <a:lnSpc>
                <a:spcPct val="115000"/>
              </a:lnSpc>
              <a:tabLst>
                <a:tab pos="114279" algn="l"/>
              </a:tabLst>
            </a:pPr>
            <a:r>
              <a:rPr lang="en-US" sz="2800">
                <a:solidFill>
                  <a:srgbClr val="000000"/>
                </a:solidFill>
                <a:latin typeface="Times New Roman"/>
                <a:ea typeface="Times New Roman"/>
              </a:rPr>
              <a:t>b. Khí thải từ hoạt động của các phương tiện giao thông.</a:t>
            </a:r>
            <a:endParaRPr lang="en-US" sz="2400">
              <a:latin typeface="Times New Roman"/>
              <a:ea typeface="Times New Roman"/>
            </a:endParaRPr>
          </a:p>
          <a:p>
            <a:pPr algn="just">
              <a:lnSpc>
                <a:spcPct val="115000"/>
              </a:lnSpc>
              <a:tabLst>
                <a:tab pos="114279" algn="l"/>
              </a:tabLst>
            </a:pPr>
            <a:r>
              <a:rPr lang="en-US" sz="2800">
                <a:solidFill>
                  <a:srgbClr val="000000"/>
                </a:solidFill>
                <a:latin typeface="Times New Roman"/>
                <a:ea typeface="Times New Roman"/>
              </a:rPr>
              <a:t>c. Mưa axit</a:t>
            </a:r>
          </a:p>
          <a:p>
            <a:pPr algn="just">
              <a:lnSpc>
                <a:spcPct val="115000"/>
              </a:lnSpc>
              <a:tabLst>
                <a:tab pos="114279" algn="l"/>
              </a:tabLst>
            </a:pPr>
            <a:r>
              <a:rPr lang="en-US" sz="2800">
                <a:solidFill>
                  <a:srgbClr val="000000"/>
                </a:solidFill>
                <a:latin typeface="Times New Roman"/>
                <a:ea typeface="Times New Roman"/>
              </a:rPr>
              <a:t>d. Tất cả các ý trên.</a:t>
            </a:r>
            <a:endParaRPr lang="en-US" sz="2800"/>
          </a:p>
        </p:txBody>
      </p:sp>
      <p:sp>
        <p:nvSpPr>
          <p:cNvPr id="6" name="Oval 5"/>
          <p:cNvSpPr/>
          <p:nvPr/>
        </p:nvSpPr>
        <p:spPr>
          <a:xfrm>
            <a:off x="152400" y="1643207"/>
            <a:ext cx="533400" cy="5129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2800" b="1">
                <a:solidFill>
                  <a:srgbClr val="FF0000"/>
                </a:solidFill>
              </a:rPr>
              <a:t>b</a:t>
            </a:r>
          </a:p>
        </p:txBody>
      </p:sp>
    </p:spTree>
    <p:extLst>
      <p:ext uri="{BB962C8B-B14F-4D97-AF65-F5344CB8AC3E}">
        <p14:creationId xmlns:p14="http://schemas.microsoft.com/office/powerpoint/2010/main" val="377089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85750"/>
            <a:ext cx="2667000" cy="4567428"/>
          </a:xfrm>
          <a:prstGeom prst="rect">
            <a:avLst/>
          </a:prstGeom>
        </p:spPr>
      </p:pic>
      <p:sp>
        <p:nvSpPr>
          <p:cNvPr id="5" name="Rectangle 4"/>
          <p:cNvSpPr/>
          <p:nvPr/>
        </p:nvSpPr>
        <p:spPr>
          <a:xfrm>
            <a:off x="457200" y="438150"/>
            <a:ext cx="5486400" cy="4198058"/>
          </a:xfrm>
          <a:prstGeom prst="rect">
            <a:avLst/>
          </a:prstGeom>
        </p:spPr>
        <p:txBody>
          <a:bodyPr wrap="square" lIns="91426" tIns="45713" rIns="91426" bIns="45713">
            <a:spAutoFit/>
          </a:bodyPr>
          <a:lstStyle/>
          <a:p>
            <a:pPr algn="just">
              <a:lnSpc>
                <a:spcPct val="115000"/>
              </a:lnSpc>
              <a:tabLst>
                <a:tab pos="114279" algn="l"/>
              </a:tabLst>
            </a:pPr>
            <a:r>
              <a:rPr lang="en-US" sz="3200" b="1">
                <a:solidFill>
                  <a:srgbClr val="C00000"/>
                </a:solidFill>
                <a:latin typeface="Times New Roman"/>
                <a:ea typeface="Times New Roman"/>
              </a:rPr>
              <a:t>Câu 3. Hậu quả của ô nhiểm không khí là:</a:t>
            </a:r>
            <a:endParaRPr lang="en-US" sz="2800" b="1">
              <a:solidFill>
                <a:srgbClr val="C00000"/>
              </a:solidFill>
              <a:latin typeface="Times New Roman"/>
              <a:ea typeface="Times New Roman"/>
            </a:endParaRPr>
          </a:p>
          <a:p>
            <a:pPr algn="just">
              <a:lnSpc>
                <a:spcPct val="115000"/>
              </a:lnSpc>
              <a:tabLst>
                <a:tab pos="114279" algn="l"/>
              </a:tabLst>
            </a:pPr>
            <a:r>
              <a:rPr lang="en-US" sz="2800">
                <a:solidFill>
                  <a:srgbClr val="000000"/>
                </a:solidFill>
                <a:latin typeface="Times New Roman"/>
                <a:ea typeface="Times New Roman"/>
              </a:rPr>
              <a:t>a. Thiếu nước sạch </a:t>
            </a:r>
          </a:p>
          <a:p>
            <a:pPr algn="just">
              <a:lnSpc>
                <a:spcPct val="115000"/>
              </a:lnSpc>
              <a:tabLst>
                <a:tab pos="114279" algn="l"/>
              </a:tabLst>
            </a:pPr>
            <a:r>
              <a:rPr lang="en-US" sz="2800">
                <a:solidFill>
                  <a:srgbClr val="000000"/>
                </a:solidFill>
                <a:latin typeface="Times New Roman"/>
                <a:ea typeface="Times New Roman"/>
              </a:rPr>
              <a:t>b. Giảm  hiệu ứng nhà kính.</a:t>
            </a:r>
            <a:endParaRPr lang="en-US" sz="2400">
              <a:latin typeface="Times New Roman"/>
              <a:ea typeface="Times New Roman"/>
            </a:endParaRPr>
          </a:p>
          <a:p>
            <a:pPr algn="just">
              <a:lnSpc>
                <a:spcPct val="115000"/>
              </a:lnSpc>
              <a:tabLst>
                <a:tab pos="114279" algn="l"/>
              </a:tabLst>
            </a:pPr>
            <a:r>
              <a:rPr lang="en-US" sz="2800">
                <a:solidFill>
                  <a:srgbClr val="000000"/>
                </a:solidFill>
                <a:latin typeface="Times New Roman"/>
                <a:ea typeface="Times New Roman"/>
              </a:rPr>
              <a:t>c. Gây ra các bệnh về đường hô hấp, ảnh hưởng đến sức khoẻ của con người</a:t>
            </a:r>
          </a:p>
          <a:p>
            <a:pPr algn="just">
              <a:lnSpc>
                <a:spcPct val="115000"/>
              </a:lnSpc>
              <a:tabLst>
                <a:tab pos="114279" algn="l"/>
              </a:tabLst>
            </a:pPr>
            <a:r>
              <a:rPr lang="en-US" sz="2800">
                <a:solidFill>
                  <a:srgbClr val="000000"/>
                </a:solidFill>
                <a:latin typeface="Times New Roman"/>
                <a:ea typeface="Times New Roman"/>
              </a:rPr>
              <a:t>  d. Tất cả các ý trên.</a:t>
            </a:r>
            <a:endParaRPr lang="en-US" sz="2400">
              <a:latin typeface="Times New Roman"/>
              <a:ea typeface="Times New Roman"/>
            </a:endParaRPr>
          </a:p>
        </p:txBody>
      </p:sp>
      <p:sp>
        <p:nvSpPr>
          <p:cNvPr id="6" name="Oval 5"/>
          <p:cNvSpPr/>
          <p:nvPr/>
        </p:nvSpPr>
        <p:spPr>
          <a:xfrm>
            <a:off x="446809" y="2569464"/>
            <a:ext cx="457200" cy="5404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2800" b="1">
                <a:solidFill>
                  <a:srgbClr val="00B050"/>
                </a:solidFill>
              </a:rPr>
              <a:t>C</a:t>
            </a:r>
          </a:p>
        </p:txBody>
      </p:sp>
    </p:spTree>
    <p:extLst>
      <p:ext uri="{BB962C8B-B14F-4D97-AF65-F5344CB8AC3E}">
        <p14:creationId xmlns:p14="http://schemas.microsoft.com/office/powerpoint/2010/main" val="176601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9143999" cy="5086350"/>
          </a:xfrm>
          <a:prstGeom prst="rect">
            <a:avLst/>
          </a:prstGeom>
        </p:spPr>
      </p:pic>
    </p:spTree>
    <p:extLst>
      <p:ext uri="{BB962C8B-B14F-4D97-AF65-F5344CB8AC3E}">
        <p14:creationId xmlns:p14="http://schemas.microsoft.com/office/powerpoint/2010/main" val="1186479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2286" y="133708"/>
            <a:ext cx="5737513" cy="609242"/>
          </a:xfrm>
          <a:prstGeom prst="rect">
            <a:avLst/>
          </a:prstGeom>
          <a:ln w="57150"/>
        </p:spPr>
        <p:style>
          <a:lnRef idx="2">
            <a:schemeClr val="accent2"/>
          </a:lnRef>
          <a:fillRef idx="1">
            <a:schemeClr val="lt1"/>
          </a:fillRef>
          <a:effectRef idx="0">
            <a:schemeClr val="accent2"/>
          </a:effectRef>
          <a:fontRef idx="minor">
            <a:schemeClr val="dk1"/>
          </a:fontRef>
        </p:style>
        <p:txBody>
          <a:bodyPr lIns="91426" tIns="45713" rIns="91426" bIns="45713" rtlCol="0" anchor="ctr"/>
          <a:lstStyle/>
          <a:p>
            <a:pPr algn="ctr"/>
            <a:r>
              <a:rPr lang="en-US" sz="2400" b="1" dirty="0">
                <a:solidFill>
                  <a:srgbClr val="00B050"/>
                </a:solidFill>
                <a:latin typeface="Times New Roman" pitchFamily="18" charset="0"/>
                <a:cs typeface="Times New Roman" pitchFamily="18" charset="0"/>
              </a:rPr>
              <a:t>1. </a:t>
            </a:r>
            <a:r>
              <a:rPr lang="en-US" sz="2400" b="1" dirty="0" smtClean="0">
                <a:solidFill>
                  <a:srgbClr val="00B050"/>
                </a:solidFill>
                <a:latin typeface="Times New Roman" pitchFamily="18" charset="0"/>
                <a:cs typeface="Times New Roman" pitchFamily="18" charset="0"/>
              </a:rPr>
              <a:t>B</a:t>
            </a:r>
            <a:r>
              <a:rPr lang="vi-VN" sz="2400" b="1" dirty="0" smtClean="0">
                <a:solidFill>
                  <a:srgbClr val="00B050"/>
                </a:solidFill>
                <a:latin typeface="Times New Roman" pitchFamily="18" charset="0"/>
                <a:cs typeface="Times New Roman" pitchFamily="18" charset="0"/>
              </a:rPr>
              <a:t>ẢO VỆ MÔI TRƯỜNG NƯỚC</a:t>
            </a:r>
            <a:endParaRPr lang="en-US" sz="2400" b="1" dirty="0">
              <a:solidFill>
                <a:srgbClr val="00B050"/>
              </a:solidFill>
              <a:latin typeface="Times New Roman" pitchFamily="18" charset="0"/>
              <a:cs typeface="Times New Roman" pitchFamily="18" charset="0"/>
            </a:endParaRPr>
          </a:p>
        </p:txBody>
      </p:sp>
      <p:sp>
        <p:nvSpPr>
          <p:cNvPr id="5" name="TextBox 4"/>
          <p:cNvSpPr txBox="1"/>
          <p:nvPr/>
        </p:nvSpPr>
        <p:spPr>
          <a:xfrm>
            <a:off x="381000" y="830423"/>
            <a:ext cx="7239000" cy="461665"/>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E</a:t>
            </a:r>
            <a:r>
              <a:rPr lang="vi-VN" sz="2400" b="1" dirty="0">
                <a:solidFill>
                  <a:srgbClr val="FF0000"/>
                </a:solidFill>
                <a:latin typeface="Times New Roman" pitchFamily="18" charset="0"/>
                <a:cs typeface="Times New Roman" pitchFamily="18" charset="0"/>
              </a:rPr>
              <a:t>m</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hãy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biết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thực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nguồn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ở </a:t>
            </a:r>
            <a:r>
              <a:rPr lang="en-US" sz="2400" b="1" dirty="0" err="1">
                <a:solidFill>
                  <a:srgbClr val="FF0000"/>
                </a:solidFill>
                <a:latin typeface="Times New Roman" pitchFamily="18" charset="0"/>
                <a:cs typeface="Times New Roman" pitchFamily="18" charset="0"/>
              </a:rPr>
              <a:t>Châu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Âu</a:t>
            </a:r>
            <a:endParaRPr lang="en-US" sz="2400" b="1"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238125" y="1633751"/>
            <a:ext cx="4105275" cy="273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76200" y="4126421"/>
            <a:ext cx="44196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1600" i="1" dirty="0"/>
              <a:t>Các nhà khoa học kêu gọi Liên minh châu Âu tăng cường nỗ lực để đảm bảo sự đa dạng nước ngọt. (Nguồn: Shutterstoc)</a:t>
            </a:r>
            <a:endParaRPr lang="en-US" sz="1600" dirty="0"/>
          </a:p>
        </p:txBody>
      </p:sp>
      <p:pic>
        <p:nvPicPr>
          <p:cNvPr id="8" name="Picture 7"/>
          <p:cNvPicPr>
            <a:picLocks noChangeAspect="1"/>
          </p:cNvPicPr>
          <p:nvPr/>
        </p:nvPicPr>
        <p:blipFill>
          <a:blip r:embed="rId3"/>
          <a:stretch>
            <a:fillRect/>
          </a:stretch>
        </p:blipFill>
        <p:spPr>
          <a:xfrm>
            <a:off x="4648200" y="1519560"/>
            <a:ext cx="4214189" cy="274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4711261" y="4126421"/>
            <a:ext cx="414324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1600" dirty="0">
                <a:solidFill>
                  <a:srgbClr val="FF0000"/>
                </a:solidFill>
                <a:latin typeface="+mj-lt"/>
              </a:rPr>
              <a:t>Một con thiên nga bơi trong rác thải ở sông Thames, London | Nguồn: Nigel Bowles/Alamy Stock </a:t>
            </a:r>
            <a:r>
              <a:rPr lang="vi-VN" sz="1600" dirty="0" smtClean="0">
                <a:solidFill>
                  <a:srgbClr val="FF0000"/>
                </a:solidFill>
                <a:latin typeface="+mj-lt"/>
              </a:rPr>
              <a:t>Photot</a:t>
            </a:r>
            <a:endParaRPr lang="en-US" sz="1600" dirty="0">
              <a:solidFill>
                <a:srgbClr val="FF0000"/>
              </a:solidFill>
              <a:latin typeface="+mj-lt"/>
            </a:endParaRPr>
          </a:p>
        </p:txBody>
      </p:sp>
    </p:spTree>
    <p:extLst>
      <p:ext uri="{BB962C8B-B14F-4D97-AF65-F5344CB8AC3E}">
        <p14:creationId xmlns:p14="http://schemas.microsoft.com/office/powerpoint/2010/main" val="16513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61950"/>
            <a:ext cx="6972300" cy="3539430"/>
          </a:xfrm>
          <a:prstGeom prst="rect">
            <a:avLst/>
          </a:prstGeom>
          <a:noFill/>
        </p:spPr>
        <p:txBody>
          <a:bodyPr wrap="square" rtlCol="0">
            <a:spAutoFit/>
          </a:bodyPr>
          <a:lstStyle/>
          <a:p>
            <a:r>
              <a:rPr lang="en-US" sz="3200" dirty="0" err="1" smtClean="0">
                <a:solidFill>
                  <a:srgbClr val="FF0000"/>
                </a:solidFill>
                <a:latin typeface="+mj-lt"/>
              </a:rPr>
              <a:t>Thực</a:t>
            </a:r>
            <a:r>
              <a:rPr lang="en-US" sz="3200" dirty="0" smtClean="0">
                <a:solidFill>
                  <a:srgbClr val="FF0000"/>
                </a:solidFill>
                <a:latin typeface="+mj-lt"/>
              </a:rPr>
              <a:t> </a:t>
            </a:r>
            <a:r>
              <a:rPr lang="en-US" sz="3200" dirty="0" err="1" smtClean="0">
                <a:solidFill>
                  <a:srgbClr val="FF0000"/>
                </a:solidFill>
                <a:latin typeface="+mj-lt"/>
              </a:rPr>
              <a:t>trạng</a:t>
            </a:r>
            <a:r>
              <a:rPr lang="en-US" sz="3200" dirty="0" smtClean="0">
                <a:solidFill>
                  <a:srgbClr val="FF0000"/>
                </a:solidFill>
                <a:latin typeface="+mj-lt"/>
              </a:rPr>
              <a:t>:</a:t>
            </a:r>
            <a:r>
              <a:rPr lang="vi-VN" sz="3200" dirty="0" smtClean="0">
                <a:solidFill>
                  <a:srgbClr val="FF0000"/>
                </a:solidFill>
                <a:latin typeface="+mj-lt"/>
              </a:rPr>
              <a:t> </a:t>
            </a:r>
            <a:endParaRPr lang="en-US" sz="3200" dirty="0" smtClean="0">
              <a:solidFill>
                <a:srgbClr val="FF0000"/>
              </a:solidFill>
              <a:latin typeface="+mj-lt"/>
            </a:endParaRPr>
          </a:p>
          <a:p>
            <a:r>
              <a:rPr lang="vi-VN" sz="2800" dirty="0" smtClean="0">
                <a:latin typeface="+mj-lt"/>
              </a:rPr>
              <a:t>Môi trường nước châu Âu trước đây bị ô nhiễm do tình trạng khai thác nguồn nước quá mức, các hóa chất từ sản xuất nông nghiệp, nước thải từ sản xuất công nghiệp, sinh hoạt,…Tuy nhiên còn khoảng 44% nguồn nước sông, hồ và 75% nguồn nước ngầm đạt chất lượng tốt</a:t>
            </a:r>
            <a:r>
              <a:rPr lang="vi-VN" sz="2400" dirty="0" smtClean="0">
                <a:solidFill>
                  <a:srgbClr val="00B050"/>
                </a:solidFill>
                <a:latin typeface="+mj-lt"/>
              </a:rPr>
              <a:t>.</a:t>
            </a:r>
            <a:endParaRPr lang="vi-VN" sz="2400" dirty="0">
              <a:solidFill>
                <a:srgbClr val="00B050"/>
              </a:solidFill>
              <a:latin typeface="+mj-lt"/>
            </a:endParaRPr>
          </a:p>
          <a:p>
            <a:endParaRPr lang="en-US" sz="2400" dirty="0">
              <a:solidFill>
                <a:srgbClr val="00B050"/>
              </a:solidFill>
              <a:latin typeface="+mj-lt"/>
            </a:endParaRPr>
          </a:p>
        </p:txBody>
      </p:sp>
    </p:spTree>
    <p:extLst>
      <p:ext uri="{BB962C8B-B14F-4D97-AF65-F5344CB8AC3E}">
        <p14:creationId xmlns:p14="http://schemas.microsoft.com/office/powerpoint/2010/main" val="47169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3" y="514351"/>
            <a:ext cx="3338945" cy="4445000"/>
          </a:xfrm>
          <a:prstGeom prst="rect">
            <a:avLst/>
          </a:prstGeom>
        </p:spPr>
      </p:pic>
      <p:sp>
        <p:nvSpPr>
          <p:cNvPr id="6" name="Rectangle 5"/>
          <p:cNvSpPr/>
          <p:nvPr/>
        </p:nvSpPr>
        <p:spPr>
          <a:xfrm>
            <a:off x="429490" y="2038350"/>
            <a:ext cx="4828310" cy="2362200"/>
          </a:xfrm>
          <a:prstGeom prst="rect">
            <a:avLst/>
          </a:prstGeom>
          <a:ln w="57150"/>
        </p:spPr>
        <p:style>
          <a:lnRef idx="2">
            <a:schemeClr val="accent4"/>
          </a:lnRef>
          <a:fillRef idx="1">
            <a:schemeClr val="lt1"/>
          </a:fillRef>
          <a:effectRef idx="0">
            <a:schemeClr val="accent4"/>
          </a:effectRef>
          <a:fontRef idx="minor">
            <a:schemeClr val="dk1"/>
          </a:fontRef>
        </p:style>
        <p:txBody>
          <a:bodyPr lIns="91386" tIns="45693" rIns="91386" bIns="45693" spcCol="0" rtlCol="0" anchor="ctr"/>
          <a:lstStyle/>
          <a:p>
            <a:pPr algn="ctr" defTabSz="913793"/>
            <a:r>
              <a:rPr lang="es-ES" sz="3200" b="1" dirty="0" err="1">
                <a:solidFill>
                  <a:schemeClr val="tx2">
                    <a:lumMod val="50000"/>
                  </a:schemeClr>
                </a:solidFill>
                <a:latin typeface="Times New Roman" pitchFamily="18" charset="0"/>
                <a:cs typeface="Times New Roman" pitchFamily="18" charset="0"/>
              </a:rPr>
              <a:t>Trình</a:t>
            </a:r>
            <a:r>
              <a:rPr lang="es-ES" sz="3200" b="1" dirty="0">
                <a:solidFill>
                  <a:schemeClr val="tx2">
                    <a:lumMod val="50000"/>
                  </a:schemeClr>
                </a:solidFill>
                <a:latin typeface="Times New Roman" pitchFamily="18" charset="0"/>
                <a:cs typeface="Times New Roman" pitchFamily="18" charset="0"/>
              </a:rPr>
              <a:t> </a:t>
            </a:r>
            <a:r>
              <a:rPr lang="es-ES" sz="3200" b="1" dirty="0" err="1">
                <a:solidFill>
                  <a:schemeClr val="tx2">
                    <a:lumMod val="50000"/>
                  </a:schemeClr>
                </a:solidFill>
                <a:latin typeface="Times New Roman" pitchFamily="18" charset="0"/>
                <a:cs typeface="Times New Roman" pitchFamily="18" charset="0"/>
              </a:rPr>
              <a:t>bày</a:t>
            </a:r>
            <a:r>
              <a:rPr lang="es-ES" sz="3200" b="1" dirty="0">
                <a:solidFill>
                  <a:schemeClr val="tx2">
                    <a:lumMod val="50000"/>
                  </a:schemeClr>
                </a:solidFill>
                <a:latin typeface="Times New Roman" pitchFamily="18" charset="0"/>
                <a:cs typeface="Times New Roman" pitchFamily="18" charset="0"/>
              </a:rPr>
              <a:t> </a:t>
            </a:r>
            <a:r>
              <a:rPr lang="es-ES" sz="3200" b="1" dirty="0" err="1">
                <a:solidFill>
                  <a:schemeClr val="tx2">
                    <a:lumMod val="50000"/>
                  </a:schemeClr>
                </a:solidFill>
                <a:latin typeface="Times New Roman" pitchFamily="18" charset="0"/>
                <a:cs typeface="Times New Roman" pitchFamily="18" charset="0"/>
              </a:rPr>
              <a:t>nguyên</a:t>
            </a:r>
            <a:r>
              <a:rPr lang="es-ES" sz="3200" b="1" dirty="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nhân</a:t>
            </a:r>
            <a:r>
              <a:rPr lang="vi-VN" sz="3200" b="1" dirty="0" smtClean="0">
                <a:solidFill>
                  <a:schemeClr val="tx2">
                    <a:lumMod val="50000"/>
                  </a:schemeClr>
                </a:solidFill>
                <a:latin typeface="Times New Roman" pitchFamily="18" charset="0"/>
                <a:cs typeface="Times New Roman" pitchFamily="18" charset="0"/>
              </a:rPr>
              <a:t> và hậu quả </a:t>
            </a:r>
            <a:r>
              <a:rPr lang="es-ES" sz="3200" b="1" dirty="0" smtClean="0">
                <a:solidFill>
                  <a:schemeClr val="tx2">
                    <a:lumMod val="50000"/>
                  </a:schemeClr>
                </a:solidFill>
                <a:latin typeface="Times New Roman" pitchFamily="18" charset="0"/>
                <a:cs typeface="Times New Roman" pitchFamily="18" charset="0"/>
              </a:rPr>
              <a:t>ô </a:t>
            </a:r>
            <a:r>
              <a:rPr lang="es-ES" sz="3200" b="1" dirty="0" err="1">
                <a:solidFill>
                  <a:schemeClr val="tx2">
                    <a:lumMod val="50000"/>
                  </a:schemeClr>
                </a:solidFill>
                <a:latin typeface="Times New Roman" pitchFamily="18" charset="0"/>
                <a:cs typeface="Times New Roman" pitchFamily="18" charset="0"/>
              </a:rPr>
              <a:t>nhiễm</a:t>
            </a:r>
            <a:r>
              <a:rPr lang="es-ES" sz="3200" b="1" dirty="0">
                <a:solidFill>
                  <a:schemeClr val="tx2">
                    <a:lumMod val="50000"/>
                  </a:schemeClr>
                </a:solidFill>
                <a:latin typeface="Times New Roman" pitchFamily="18" charset="0"/>
                <a:cs typeface="Times New Roman" pitchFamily="18" charset="0"/>
              </a:rPr>
              <a:t> </a:t>
            </a:r>
            <a:r>
              <a:rPr lang="es-ES" sz="3200" b="1" dirty="0" err="1" smtClean="0">
                <a:solidFill>
                  <a:schemeClr val="tx2">
                    <a:lumMod val="50000"/>
                  </a:schemeClr>
                </a:solidFill>
                <a:latin typeface="Times New Roman" pitchFamily="18" charset="0"/>
                <a:cs typeface="Times New Roman" pitchFamily="18" charset="0"/>
              </a:rPr>
              <a:t>nước</a:t>
            </a:r>
            <a:r>
              <a:rPr lang="es-ES" sz="3200" b="1" dirty="0" smtClean="0">
                <a:solidFill>
                  <a:schemeClr val="tx2">
                    <a:lumMod val="50000"/>
                  </a:schemeClr>
                </a:solidFill>
                <a:latin typeface="Times New Roman" pitchFamily="18" charset="0"/>
                <a:cs typeface="Times New Roman" pitchFamily="18" charset="0"/>
              </a:rPr>
              <a:t>?</a:t>
            </a:r>
            <a:endParaRPr lang="en-US" sz="3200" dirty="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246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4655"/>
          <p:cNvPicPr>
            <a:picLocks noChangeAspect="1" noChangeArrowheads="1"/>
          </p:cNvPicPr>
          <p:nvPr/>
        </p:nvPicPr>
        <p:blipFill>
          <a:blip r:embed="rId2"/>
          <a:srcRect/>
          <a:stretch>
            <a:fillRect/>
          </a:stretch>
        </p:blipFill>
        <p:spPr bwMode="auto">
          <a:xfrm>
            <a:off x="76695" y="2604902"/>
            <a:ext cx="4342906" cy="2438400"/>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365" y="2638054"/>
            <a:ext cx="4568536" cy="23720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365" y="96548"/>
            <a:ext cx="4568536" cy="239900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14" y="87023"/>
            <a:ext cx="4342906" cy="2418052"/>
          </a:xfrm>
          <a:prstGeom prst="rect">
            <a:avLst/>
          </a:prstGeom>
        </p:spPr>
      </p:pic>
    </p:spTree>
    <p:extLst>
      <p:ext uri="{BB962C8B-B14F-4D97-AF65-F5344CB8AC3E}">
        <p14:creationId xmlns:p14="http://schemas.microsoft.com/office/powerpoint/2010/main" val="257817665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194" y="100013"/>
            <a:ext cx="7893844" cy="3693319"/>
          </a:xfrm>
          <a:prstGeom prst="rect">
            <a:avLst/>
          </a:prstGeom>
        </p:spPr>
        <p:txBody>
          <a:bodyPr wrap="square">
            <a:spAutoFit/>
          </a:bodyPr>
          <a:lstStyle/>
          <a:p>
            <a:r>
              <a:rPr lang="en-US" b="1" dirty="0" err="1">
                <a:solidFill>
                  <a:srgbClr val="3333FF"/>
                </a:solidFill>
                <a:latin typeface="Times New Roman" pitchFamily="18" charset="0"/>
                <a:cs typeface="Times New Roman" pitchFamily="18" charset="0"/>
              </a:rPr>
              <a:t>Nguyên</a:t>
            </a:r>
            <a:r>
              <a:rPr lang="en-US" b="1" dirty="0">
                <a:solidFill>
                  <a:srgbClr val="3333FF"/>
                </a:solidFill>
                <a:latin typeface="Times New Roman" pitchFamily="18" charset="0"/>
                <a:cs typeface="Times New Roman" pitchFamily="18" charset="0"/>
              </a:rPr>
              <a:t> </a:t>
            </a:r>
            <a:r>
              <a:rPr lang="en-US" b="1" dirty="0" err="1">
                <a:solidFill>
                  <a:srgbClr val="3333FF"/>
                </a:solidFill>
                <a:latin typeface="Times New Roman" pitchFamily="18" charset="0"/>
                <a:cs typeface="Times New Roman" pitchFamily="18" charset="0"/>
              </a:rPr>
              <a:t>nhân</a:t>
            </a:r>
            <a:r>
              <a:rPr lang="en-US" b="1" dirty="0">
                <a:solidFill>
                  <a:srgbClr val="3333FF"/>
                </a:solidFill>
                <a:latin typeface="Times New Roman" pitchFamily="18" charset="0"/>
                <a:cs typeface="Times New Roman" pitchFamily="18" charset="0"/>
              </a:rPr>
              <a:t> </a:t>
            </a:r>
            <a:r>
              <a:rPr lang="vi-VN" b="1" dirty="0">
                <a:solidFill>
                  <a:srgbClr val="3333FF"/>
                </a:solidFill>
                <a:latin typeface="Times New Roman" pitchFamily="18" charset="0"/>
                <a:cs typeface="Times New Roman" pitchFamily="18" charset="0"/>
              </a:rPr>
              <a:t>là do:</a:t>
            </a:r>
          </a:p>
          <a:p>
            <a:r>
              <a:rPr lang="vi-VN" dirty="0">
                <a:solidFill>
                  <a:srgbClr val="3333FF"/>
                </a:solidFill>
                <a:latin typeface="Times New Roman" pitchFamily="18" charset="0"/>
                <a:cs typeface="Times New Roman" pitchFamily="18" charset="0"/>
              </a:rPr>
              <a:t>+ Nông nghiệp: Một số nước ở Châu Âu còn sử dụng phương pháp canh tác nông nghiệp truyền thống khiến nguồn nước không được tiết kiệm. Và hơn nữa là do những chất độc hại từ thuốc dùng trong nông nghiệp gây ô nhiễm chưa được giải quyết.</a:t>
            </a:r>
          </a:p>
          <a:p>
            <a:r>
              <a:rPr lang="vi-VN" dirty="0">
                <a:solidFill>
                  <a:srgbClr val="3333FF"/>
                </a:solidFill>
                <a:latin typeface="Times New Roman" pitchFamily="18" charset="0"/>
                <a:cs typeface="Times New Roman" pitchFamily="18" charset="0"/>
              </a:rPr>
              <a:t>+ Công nghiệp: Với sự phát triển mạnh về công nghiệp đã gây ra nhiều vấn đề đau đầu là ngành công nghiệp là ngành tiêu thụ nhiều nguồn nước nhất và cũng xả thải chất ô nhiễm ra môi trường nhiều nhất.</a:t>
            </a:r>
          </a:p>
          <a:p>
            <a:r>
              <a:rPr lang="vi-VN" dirty="0">
                <a:solidFill>
                  <a:srgbClr val="3333FF"/>
                </a:solidFill>
                <a:latin typeface="Times New Roman" pitchFamily="18" charset="0"/>
                <a:cs typeface="Times New Roman" pitchFamily="18" charset="0"/>
              </a:rPr>
              <a:t>+ Khai thác mỏ: Trong quá trình khai thác cũng đã có những chất độc hại được thải ra môi trường không qua xử lý.</a:t>
            </a:r>
            <a:endParaRPr lang="en-US" dirty="0">
              <a:solidFill>
                <a:srgbClr val="3333FF"/>
              </a:solidFill>
              <a:latin typeface="Times New Roman" pitchFamily="18" charset="0"/>
              <a:cs typeface="Times New Roman" pitchFamily="18" charset="0"/>
            </a:endParaRPr>
          </a:p>
          <a:p>
            <a:endParaRPr lang="en-US" dirty="0">
              <a:solidFill>
                <a:srgbClr val="3333FF"/>
              </a:solidFill>
              <a:latin typeface="Times New Roman" pitchFamily="18" charset="0"/>
              <a:cs typeface="Times New Roman" pitchFamily="18" charset="0"/>
            </a:endParaRPr>
          </a:p>
          <a:p>
            <a:endParaRPr lang="vi-VN" dirty="0">
              <a:solidFill>
                <a:srgbClr val="3333FF"/>
              </a:solidFill>
              <a:latin typeface="Times New Roman" pitchFamily="18" charset="0"/>
              <a:cs typeface="Times New Roman" pitchFamily="18" charset="0"/>
            </a:endParaRPr>
          </a:p>
          <a:p>
            <a:endParaRPr lang="en-US" b="1" dirty="0">
              <a:solidFill>
                <a:srgbClr val="3333FF"/>
              </a:solidFill>
              <a:latin typeface="Times New Roman" pitchFamily="18" charset="0"/>
              <a:cs typeface="Times New Roman" pitchFamily="18" charset="0"/>
            </a:endParaRPr>
          </a:p>
        </p:txBody>
      </p:sp>
      <p:sp>
        <p:nvSpPr>
          <p:cNvPr id="4" name="Rectangle 3"/>
          <p:cNvSpPr/>
          <p:nvPr/>
        </p:nvSpPr>
        <p:spPr>
          <a:xfrm>
            <a:off x="414338" y="2884267"/>
            <a:ext cx="7829550" cy="2031325"/>
          </a:xfrm>
          <a:prstGeom prst="rect">
            <a:avLst/>
          </a:prstGeom>
        </p:spPr>
        <p:txBody>
          <a:bodyPr wrap="square">
            <a:spAutoFit/>
          </a:bodyPr>
          <a:lstStyle/>
          <a:p>
            <a:r>
              <a:rPr lang="vi-VN" dirty="0">
                <a:solidFill>
                  <a:srgbClr val="3333FF"/>
                </a:solidFill>
                <a:latin typeface="+mj-lt"/>
              </a:rPr>
              <a:t>+ Nước thải sinh hoạt: Đây là vẫn là vấn đề của hầu hết các nước khi chưa có hệ thống xử lý chất thải sinh hoạt một cách triệt để khiến nguồn nước bị ô nhiễm.</a:t>
            </a:r>
          </a:p>
          <a:p>
            <a:r>
              <a:rPr lang="vi-VN" dirty="0">
                <a:solidFill>
                  <a:srgbClr val="3333FF"/>
                </a:solidFill>
                <a:latin typeface="+mj-lt"/>
              </a:rPr>
              <a:t>+ Nghiên cứu hiện nay cho thấy, trên một quy mô lớn rủi ro về sinh thái bắt nguồn từ các độc chất hóa học đối với hàng ngàn hệ sinh thái nước của Châu Âu. Độc tính hóa học đại diện cho một mối nguy hại về sinh thái học tới gần một nửa số lưu vực nước ở Châu Âu, và trong khoảng 15% các trường hợp, các sinh vật trong hệ sinh thái nước ngọt có thể bị đột tử.</a:t>
            </a:r>
          </a:p>
        </p:txBody>
      </p:sp>
    </p:spTree>
    <p:extLst>
      <p:ext uri="{BB962C8B-B14F-4D97-AF65-F5344CB8AC3E}">
        <p14:creationId xmlns:p14="http://schemas.microsoft.com/office/powerpoint/2010/main" val="305153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7206" y="164307"/>
            <a:ext cx="8058150" cy="3139321"/>
          </a:xfrm>
          <a:prstGeom prst="rect">
            <a:avLst/>
          </a:prstGeom>
          <a:noFill/>
        </p:spPr>
        <p:txBody>
          <a:bodyPr wrap="square" rtlCol="0">
            <a:spAutoFit/>
          </a:bodyPr>
          <a:lstStyle/>
          <a:p>
            <a:r>
              <a:rPr lang="vi-VN" dirty="0">
                <a:solidFill>
                  <a:srgbClr val="3333FF"/>
                </a:solidFill>
                <a:latin typeface="+mj-lt"/>
              </a:rPr>
              <a:t>+ Thực trạng của hệ sinh thái thủy sinh châu Âu có thể còn tệ hơn. Lần đầu tiên, sự mở rộng tới các ngưỡng đe dọa đã được đánh giá đối với 3 nhóm sinh vật gồm cá, động vật không xương sống và tảo, những sinh vật sản xuất chính, đã được ước tính cho những lưu vực sông chính này. </a:t>
            </a:r>
            <a:endParaRPr lang="en-US" dirty="0">
              <a:solidFill>
                <a:srgbClr val="3333FF"/>
              </a:solidFill>
              <a:latin typeface="+mj-lt"/>
            </a:endParaRPr>
          </a:p>
          <a:p>
            <a:r>
              <a:rPr lang="vi-VN" dirty="0">
                <a:solidFill>
                  <a:srgbClr val="3333FF"/>
                </a:solidFill>
                <a:latin typeface="+mj-lt"/>
              </a:rPr>
              <a:t>+ Dữ liệu được sử dụng có nguồn gốc từ các hoạt động quan trắc nước trong những năm gần đây. Phạm vi lấy mẫu thay đổi đáng kể về không gian và thời gian, do đó việc so sánh trực tiếp giữa các quốc gia là khá khó khăn.</a:t>
            </a:r>
          </a:p>
          <a:p>
            <a:r>
              <a:rPr lang="vi-VN" dirty="0">
                <a:solidFill>
                  <a:srgbClr val="3333FF"/>
                </a:solidFill>
                <a:latin typeface="+mj-lt"/>
              </a:rPr>
              <a:t>+ Thuốc trừ sâu gây nên nhiều vấn đề về môi trường hơn so với những ước tính trước đó. Do có sự lỏng lẻo trong khâu kiểm soát và quản lý của chính quyền địa phương, rất nhiều nguồn nước ở châu Âu đã bị nhiễm bẩn bởi thuốc trừ sâu.</a:t>
            </a:r>
          </a:p>
          <a:p>
            <a:endParaRPr lang="vi-VN" dirty="0">
              <a:solidFill>
                <a:srgbClr val="3333FF"/>
              </a:solidFill>
              <a:latin typeface="+mj-lt"/>
            </a:endParaRPr>
          </a:p>
        </p:txBody>
      </p:sp>
      <p:sp>
        <p:nvSpPr>
          <p:cNvPr id="4" name="Rectangle 3"/>
          <p:cNvSpPr/>
          <p:nvPr/>
        </p:nvSpPr>
        <p:spPr>
          <a:xfrm>
            <a:off x="507157" y="2969032"/>
            <a:ext cx="1114408" cy="369332"/>
          </a:xfrm>
          <a:prstGeom prst="rect">
            <a:avLst/>
          </a:prstGeom>
        </p:spPr>
        <p:txBody>
          <a:bodyPr wrap="none">
            <a:spAutoFit/>
          </a:bodyPr>
          <a:lstStyle/>
          <a:p>
            <a:r>
              <a:rPr lang="en-US" b="1" dirty="0" err="1">
                <a:solidFill>
                  <a:srgbClr val="3333FF"/>
                </a:solidFill>
                <a:latin typeface="Times New Roman" pitchFamily="18" charset="0"/>
                <a:cs typeface="Times New Roman" pitchFamily="18" charset="0"/>
              </a:rPr>
              <a:t>Hậu</a:t>
            </a:r>
            <a:r>
              <a:rPr lang="en-US" b="1" dirty="0">
                <a:solidFill>
                  <a:srgbClr val="3333FF"/>
                </a:solidFill>
                <a:latin typeface="Times New Roman" pitchFamily="18" charset="0"/>
                <a:cs typeface="Times New Roman" pitchFamily="18" charset="0"/>
              </a:rPr>
              <a:t> </a:t>
            </a:r>
            <a:r>
              <a:rPr lang="en-US" b="1" dirty="0" err="1">
                <a:solidFill>
                  <a:srgbClr val="3333FF"/>
                </a:solidFill>
                <a:latin typeface="Times New Roman" pitchFamily="18" charset="0"/>
                <a:cs typeface="Times New Roman" pitchFamily="18" charset="0"/>
              </a:rPr>
              <a:t>quả</a:t>
            </a:r>
            <a:r>
              <a:rPr lang="vi-VN" b="1" dirty="0">
                <a:solidFill>
                  <a:srgbClr val="3333FF"/>
                </a:solidFill>
                <a:latin typeface="Times New Roman" pitchFamily="18" charset="0"/>
                <a:cs typeface="Times New Roman" pitchFamily="18" charset="0"/>
              </a:rPr>
              <a:t>:</a:t>
            </a:r>
          </a:p>
        </p:txBody>
      </p:sp>
      <p:sp>
        <p:nvSpPr>
          <p:cNvPr id="5" name="Rectangle 4"/>
          <p:cNvSpPr/>
          <p:nvPr/>
        </p:nvSpPr>
        <p:spPr>
          <a:xfrm>
            <a:off x="735806" y="3332202"/>
            <a:ext cx="7522369" cy="1200329"/>
          </a:xfrm>
          <a:prstGeom prst="rect">
            <a:avLst/>
          </a:prstGeom>
        </p:spPr>
        <p:txBody>
          <a:bodyPr wrap="square">
            <a:spAutoFit/>
          </a:bodyPr>
          <a:lstStyle/>
          <a:p>
            <a:r>
              <a:rPr lang="vi-VN" dirty="0">
                <a:solidFill>
                  <a:srgbClr val="3333FF"/>
                </a:solidFill>
                <a:latin typeface="+mj-lt"/>
              </a:rPr>
              <a:t>+ Hậu quả của việc nguồn nước bị ô nhiễm là khiến cho nhiều nơi có nguồn nước ô nhiễm gây chết động vật và thực vật xung quanh, chất lượng đời sống của người dân giảm sút.</a:t>
            </a:r>
          </a:p>
          <a:p>
            <a:r>
              <a:rPr lang="vi-VN" dirty="0">
                <a:solidFill>
                  <a:srgbClr val="3333FF"/>
                </a:solidFill>
                <a:latin typeface="+mj-lt"/>
              </a:rPr>
              <a:t>+ Những người nghèo không có nước sạch để sinh hoạt.</a:t>
            </a:r>
          </a:p>
        </p:txBody>
      </p:sp>
    </p:spTree>
    <p:extLst>
      <p:ext uri="{BB962C8B-B14F-4D97-AF65-F5344CB8AC3E}">
        <p14:creationId xmlns:p14="http://schemas.microsoft.com/office/powerpoint/2010/main" val="2747343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TotalTime>
  <Words>1574</Words>
  <Application>Microsoft Office PowerPoint</Application>
  <PresentationFormat>On-screen Show (16:9)</PresentationFormat>
  <Paragraphs>111</Paragraphs>
  <Slides>34</Slides>
  <Notes>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34</vt:i4>
      </vt:variant>
    </vt:vector>
  </HeadingPairs>
  <TitlesOfParts>
    <vt:vector size="43" baseType="lpstr">
      <vt:lpstr>Arial</vt:lpstr>
      <vt:lpstr>Arial</vt:lpstr>
      <vt:lpstr>Calibri</vt:lpstr>
      <vt:lpstr>Calibri Light</vt:lpstr>
      <vt:lpstr>Times New Roman</vt:lpstr>
      <vt:lpstr>1_Office Theme</vt:lpstr>
      <vt:lpstr>2_Office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Nguyên nhân </vt:lpstr>
      <vt:lpstr>PowerPoint Presentation</vt:lpstr>
      <vt:lpstr>PowerPoint Presentation</vt:lpstr>
      <vt:lpstr>Làm chết cây cối</vt:lpstr>
      <vt:lpstr>Khí thải làm tăng hiệu ứng nhà kính khiến Trái Đất nóng lên </vt:lpstr>
      <vt:lpstr>Băng tan ở hai cực, mực nước biển dâng</vt:lpstr>
      <vt:lpstr>b. Hậu quả</vt:lpstr>
      <vt:lpstr>PowerPoint Presentation</vt:lpstr>
      <vt:lpstr>PowerPoint Presentation</vt:lpstr>
      <vt:lpstr>PowerPoint Presentation</vt:lpstr>
      <vt:lpstr>PowerPoint Presentation</vt:lpstr>
      <vt:lpstr>c. Giải pháp </vt:lpstr>
      <vt:lpstr>PowerPoint Presentation</vt:lpstr>
      <vt:lpstr>PowerPoint Presentation</vt:lpstr>
      <vt:lpstr>HOẠT ĐỘNG LUYỆN TẬP</vt:lpstr>
      <vt:lpstr>PowerPoint Presentation</vt:lpstr>
      <vt:lpstr>PowerPoint Presentation</vt:lpstr>
      <vt:lpstr>PowerPoint Presentation</vt:lpstr>
    </vt:vector>
  </TitlesOfParts>
  <Company>CKK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153</cp:revision>
  <dcterms:created xsi:type="dcterms:W3CDTF">2019-10-09T06:58:22Z</dcterms:created>
  <dcterms:modified xsi:type="dcterms:W3CDTF">2024-10-09T12:25:36Z</dcterms:modified>
</cp:coreProperties>
</file>